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67" r:id="rId3"/>
    <p:sldId id="266" r:id="rId4"/>
    <p:sldId id="258" r:id="rId5"/>
    <p:sldId id="259" r:id="rId6"/>
    <p:sldId id="260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12/22/2019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12/22/2019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12/22/2019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12/22/2019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12/22/2019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12/22/2019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12/22/2019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12/22/2019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07F7E-BFD1-4EB5-8E93-322720F5A8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Air pollution in </a:t>
            </a:r>
            <a:r>
              <a:rPr lang="en-IN" dirty="0" err="1"/>
              <a:t>india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D2FD57-0006-449E-B224-765C560501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3202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dir="r"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8C0BB-7883-4D99-9542-AD9ACA8DB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Team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5B896-DA4B-4391-A54C-97287B9C69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i="1" dirty="0"/>
              <a:t>Harini Mohan</a:t>
            </a:r>
          </a:p>
          <a:p>
            <a:r>
              <a:rPr lang="en-IN" sz="3200" i="1" dirty="0"/>
              <a:t>K </a:t>
            </a:r>
            <a:r>
              <a:rPr lang="en-IN" sz="3200" i="1" dirty="0" err="1"/>
              <a:t>Poojita</a:t>
            </a:r>
            <a:r>
              <a:rPr lang="en-IN" sz="3200" i="1" dirty="0"/>
              <a:t> </a:t>
            </a:r>
            <a:r>
              <a:rPr lang="en-IN" sz="3200" i="1" dirty="0" err="1"/>
              <a:t>Lakshya</a:t>
            </a:r>
            <a:r>
              <a:rPr lang="en-IN" sz="3200" i="1" dirty="0"/>
              <a:t> </a:t>
            </a:r>
            <a:r>
              <a:rPr lang="en-IN" sz="3200" i="1" dirty="0" err="1"/>
              <a:t>Syamala</a:t>
            </a:r>
            <a:endParaRPr lang="en-IN" sz="3200" i="1" dirty="0"/>
          </a:p>
          <a:p>
            <a:r>
              <a:rPr lang="en-IN" sz="3200" i="1" dirty="0" err="1"/>
              <a:t>Ch.Sandhya</a:t>
            </a:r>
            <a:r>
              <a:rPr lang="en-IN" sz="3200" i="1"/>
              <a:t> Niharika</a:t>
            </a:r>
            <a:endParaRPr lang="en-IN" sz="3200" i="1" dirty="0"/>
          </a:p>
          <a:p>
            <a:endParaRPr lang="en-IN" sz="3200" i="1" dirty="0"/>
          </a:p>
        </p:txBody>
      </p:sp>
    </p:spTree>
    <p:extLst>
      <p:ext uri="{BB962C8B-B14F-4D97-AF65-F5344CB8AC3E}">
        <p14:creationId xmlns:p14="http://schemas.microsoft.com/office/powerpoint/2010/main" val="2625647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17A84-7292-4C83-92D1-4965D1611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CONtents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B5768-7EB7-4322-925B-219B132997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i="1" dirty="0"/>
              <a:t>Abstract</a:t>
            </a:r>
          </a:p>
          <a:p>
            <a:r>
              <a:rPr lang="en-IN" sz="3200" i="1" dirty="0"/>
              <a:t>Python packages used</a:t>
            </a:r>
          </a:p>
          <a:p>
            <a:r>
              <a:rPr lang="en-IN" sz="3200" i="1" dirty="0"/>
              <a:t>States having most pollution</a:t>
            </a:r>
          </a:p>
          <a:p>
            <a:r>
              <a:rPr lang="en-IN" sz="3200" i="1" dirty="0"/>
              <a:t>Pollutants monitored</a:t>
            </a:r>
          </a:p>
          <a:p>
            <a:r>
              <a:rPr lang="en-IN" sz="3200" i="1" dirty="0"/>
              <a:t>Conclusion</a:t>
            </a:r>
          </a:p>
          <a:p>
            <a:endParaRPr lang="en-IN" sz="3200" i="1" dirty="0"/>
          </a:p>
        </p:txBody>
      </p:sp>
    </p:spTree>
    <p:extLst>
      <p:ext uri="{BB962C8B-B14F-4D97-AF65-F5344CB8AC3E}">
        <p14:creationId xmlns:p14="http://schemas.microsoft.com/office/powerpoint/2010/main" val="413369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C8D83-8260-49EB-A370-DBACC0C04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5779" y="-1536147"/>
            <a:ext cx="8187071" cy="4064627"/>
          </a:xfrm>
        </p:spPr>
        <p:txBody>
          <a:bodyPr/>
          <a:lstStyle/>
          <a:p>
            <a:r>
              <a:rPr lang="en-IN" dirty="0"/>
              <a:t>abstract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649F72-C606-4FA6-BB9B-1002C66B03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92009" y="2734322"/>
            <a:ext cx="7017488" cy="2965142"/>
          </a:xfrm>
        </p:spPr>
        <p:txBody>
          <a:bodyPr>
            <a:normAutofit lnSpcReduction="10000"/>
          </a:bodyPr>
          <a:lstStyle/>
          <a:p>
            <a:r>
              <a:rPr lang="en-IN" dirty="0"/>
              <a:t>This data belongs to the Indian GOVT description of data . the real time data as collected from the field instruments is displayed live without human intervention from </a:t>
            </a:r>
            <a:r>
              <a:rPr lang="en-IN" dirty="0" err="1"/>
              <a:t>cpcb</a:t>
            </a:r>
            <a:r>
              <a:rPr lang="en-IN" dirty="0"/>
              <a:t> . It contains real time national air quality index values from different monitoring stations across </a:t>
            </a:r>
            <a:r>
              <a:rPr lang="en-IN" dirty="0" err="1"/>
              <a:t>india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0623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FABDE-D9D9-4AB3-8536-187F66CF4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Python packages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6B6B28-ED06-4F0D-A988-0AD0DCC7C9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Pandas</a:t>
            </a:r>
          </a:p>
          <a:p>
            <a:r>
              <a:rPr lang="en-IN" sz="3600" dirty="0" err="1"/>
              <a:t>Numpy</a:t>
            </a:r>
            <a:endParaRPr lang="en-IN" sz="3600" dirty="0"/>
          </a:p>
          <a:p>
            <a:r>
              <a:rPr lang="en-IN" sz="3600" dirty="0" err="1"/>
              <a:t>Matplotlib.pyplot</a:t>
            </a:r>
            <a:endParaRPr lang="en-IN" sz="3600" dirty="0"/>
          </a:p>
          <a:p>
            <a:r>
              <a:rPr lang="en-IN" sz="3600" dirty="0"/>
              <a:t>Seaborn</a:t>
            </a:r>
          </a:p>
        </p:txBody>
      </p:sp>
    </p:spTree>
    <p:extLst>
      <p:ext uri="{BB962C8B-B14F-4D97-AF65-F5344CB8AC3E}">
        <p14:creationId xmlns:p14="http://schemas.microsoft.com/office/powerpoint/2010/main" val="3267137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dir="u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3046A77-CBDD-4562-8279-420770EFF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Checking  which state have most pollution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94AE71-FE81-432B-B6F3-0F5D20CC8E0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IN" dirty="0"/>
              <a:t>We got that Delhi is most polluted and Gujarat and Jharkhand are least polluted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80DCAC60-F451-469F-AD29-2084ADEBA3B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/>
          <a:stretch/>
        </p:blipFill>
        <p:spPr>
          <a:xfrm>
            <a:off x="534430" y="457200"/>
            <a:ext cx="6468124" cy="4164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472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dir="r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B40CE-F974-4FE4-9DF2-99687377C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3866226"/>
          </a:xfrm>
        </p:spPr>
        <p:txBody>
          <a:bodyPr/>
          <a:lstStyle/>
          <a:p>
            <a:r>
              <a:rPr lang="en-IN" dirty="0"/>
              <a:t>As per graph plotted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880F17-2C32-430C-8B30-113D95233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Sulphur Dioxide (SO2)</a:t>
            </a:r>
          </a:p>
          <a:p>
            <a:r>
              <a:rPr lang="en-IN" dirty="0"/>
              <a:t>Nitrogen Dioxide (NO2)</a:t>
            </a:r>
          </a:p>
          <a:p>
            <a:r>
              <a:rPr lang="en-IN" dirty="0"/>
              <a:t>Particular Matter (PM10 and PM2.5)</a:t>
            </a:r>
          </a:p>
          <a:p>
            <a:r>
              <a:rPr lang="en-IN" dirty="0"/>
              <a:t>Carbon Monoxide(CO)</a:t>
            </a:r>
          </a:p>
          <a:p>
            <a:r>
              <a:rPr lang="en-IN" dirty="0"/>
              <a:t>Oxide(O3)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ABA7BD-73A0-48CD-B1BF-8850FF3CD6A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Pollutants that are monitored</a:t>
            </a:r>
          </a:p>
        </p:txBody>
      </p:sp>
    </p:spTree>
    <p:extLst>
      <p:ext uri="{BB962C8B-B14F-4D97-AF65-F5344CB8AC3E}">
        <p14:creationId xmlns:p14="http://schemas.microsoft.com/office/powerpoint/2010/main" val="167762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dir="d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0051B-0E9F-497D-99FA-A337ABF2B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7D034-44D0-49E6-BF93-01E76F184D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From the </a:t>
            </a:r>
            <a:r>
              <a:rPr lang="en-IN" sz="3600" dirty="0" err="1"/>
              <a:t>analysis,we</a:t>
            </a:r>
            <a:r>
              <a:rPr lang="en-IN" sz="3600" dirty="0"/>
              <a:t> can see that major affected areas in </a:t>
            </a:r>
            <a:r>
              <a:rPr lang="en-IN" sz="3600" dirty="0" err="1"/>
              <a:t>india</a:t>
            </a:r>
            <a:r>
              <a:rPr lang="en-IN" sz="3600" dirty="0"/>
              <a:t> by air pollution belong to the northern region</a:t>
            </a:r>
          </a:p>
          <a:p>
            <a:r>
              <a:rPr lang="en-IN" sz="3600" dirty="0"/>
              <a:t>The reason for the decrease could be awareness in citizens and government policies</a:t>
            </a:r>
          </a:p>
        </p:txBody>
      </p:sp>
    </p:spTree>
    <p:extLst>
      <p:ext uri="{BB962C8B-B14F-4D97-AF65-F5344CB8AC3E}">
        <p14:creationId xmlns:p14="http://schemas.microsoft.com/office/powerpoint/2010/main" val="2382174712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80</TotalTime>
  <Words>172</Words>
  <Application>Microsoft Office PowerPoint</Application>
  <PresentationFormat>Widescreen</PresentationFormat>
  <Paragraphs>30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Gill Sans MT</vt:lpstr>
      <vt:lpstr>Impact</vt:lpstr>
      <vt:lpstr>Badge</vt:lpstr>
      <vt:lpstr>Air pollution in india</vt:lpstr>
      <vt:lpstr>Team members</vt:lpstr>
      <vt:lpstr>CONtents</vt:lpstr>
      <vt:lpstr>abstract</vt:lpstr>
      <vt:lpstr>Python packages used</vt:lpstr>
      <vt:lpstr>Checking  which state have most pollution</vt:lpstr>
      <vt:lpstr>As per graph plotted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 pollution in india</dc:title>
  <dc:creator>hp lap</dc:creator>
  <cp:lastModifiedBy>hp lap</cp:lastModifiedBy>
  <cp:revision>9</cp:revision>
  <dcterms:created xsi:type="dcterms:W3CDTF">2019-12-20T06:47:19Z</dcterms:created>
  <dcterms:modified xsi:type="dcterms:W3CDTF">2019-12-22T13:30:09Z</dcterms:modified>
</cp:coreProperties>
</file>