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3/8/2017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 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Sai Deepika Gopala</a:t>
            </a:r>
          </a:p>
          <a:p>
            <a:r>
              <a:rPr lang="en-US" dirty="0" smtClean="0"/>
              <a:t>Tejaswi Eerpina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9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two games</a:t>
            </a:r>
          </a:p>
          <a:p>
            <a:pPr marL="0" indent="0">
              <a:buNone/>
            </a:pPr>
            <a:r>
              <a:rPr lang="en-US" dirty="0" smtClean="0"/>
              <a:t>1.Rock,Paper and Scissors</a:t>
            </a:r>
          </a:p>
          <a:p>
            <a:pPr marL="0" indent="0">
              <a:buNone/>
            </a:pPr>
            <a:r>
              <a:rPr lang="en-US" dirty="0" smtClean="0"/>
              <a:t>2.Personality Predictor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19" y="2211719"/>
            <a:ext cx="2919081" cy="2744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822" y="2211718"/>
            <a:ext cx="2562578" cy="274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3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 –PHP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162" y="2546350"/>
            <a:ext cx="78200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Rock,Paper </a:t>
            </a:r>
            <a:r>
              <a:rPr lang="en-US" dirty="0"/>
              <a:t>and </a:t>
            </a:r>
            <a:r>
              <a:rPr lang="en-US" dirty="0" smtClean="0"/>
              <a:t>Scissors-</a:t>
            </a:r>
            <a:r>
              <a:rPr lang="en-US" dirty="0" err="1" smtClean="0"/>
              <a:t>php</a:t>
            </a:r>
            <a:r>
              <a:rPr lang="en-US" dirty="0" smtClean="0"/>
              <a:t> code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8" y="2120900"/>
            <a:ext cx="8331200" cy="4051300"/>
          </a:xfrm>
        </p:spPr>
      </p:pic>
    </p:spTree>
    <p:extLst>
      <p:ext uri="{BB962C8B-B14F-4D97-AF65-F5344CB8AC3E}">
        <p14:creationId xmlns:p14="http://schemas.microsoft.com/office/powerpoint/2010/main" val="396423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Personality Predictor-</a:t>
            </a:r>
            <a:r>
              <a:rPr lang="en-US" dirty="0" err="1" smtClean="0"/>
              <a:t>php</a:t>
            </a:r>
            <a:r>
              <a:rPr lang="en-US" dirty="0" smtClean="0"/>
              <a:t> code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125" y="2632075"/>
            <a:ext cx="99441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4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295279"/>
          </a:xfrm>
        </p:spPr>
        <p:txBody>
          <a:bodyPr/>
          <a:lstStyle/>
          <a:p>
            <a:r>
              <a:rPr lang="en-US" dirty="0" smtClean="0"/>
              <a:t>                QUERIES??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49</TotalTime>
  <Words>24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Fun Box</vt:lpstr>
      <vt:lpstr>Theme</vt:lpstr>
      <vt:lpstr>Login Page –PHP Code</vt:lpstr>
      <vt:lpstr> Rock,Paper and Scissors-php code </vt:lpstr>
      <vt:lpstr> Personality Predictor-php code </vt:lpstr>
      <vt:lpstr>                QUERIES??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Box</dc:title>
  <dc:creator>Madhavi</dc:creator>
  <cp:lastModifiedBy>Madhavi</cp:lastModifiedBy>
  <cp:revision>10</cp:revision>
  <dcterms:created xsi:type="dcterms:W3CDTF">2017-03-06T01:06:23Z</dcterms:created>
  <dcterms:modified xsi:type="dcterms:W3CDTF">2017-03-08T18:29:30Z</dcterms:modified>
</cp:coreProperties>
</file>