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43600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914400" y="3314150"/>
            <a:ext cx="8610600" cy="1938992"/>
          </a:xfrm>
          <a:prstGeom prst="rect">
            <a:avLst/>
          </a:prstGeom>
          <a:noFill/>
        </p:spPr>
        <p:txBody>
          <a:bodyPr wrap="square" rtlCol="0">
            <a:spAutoFit/>
          </a:bodyPr>
          <a:lstStyle/>
          <a:p>
            <a:r>
              <a:rPr lang="en-US" sz="2400" dirty="0"/>
              <a:t>STUDENT NAME</a:t>
            </a:r>
            <a:r>
              <a:rPr lang="en-US" sz="2400" dirty="0" smtClean="0"/>
              <a:t>: HARINI.S</a:t>
            </a:r>
            <a:endParaRPr lang="en-US" sz="2400" dirty="0"/>
          </a:p>
          <a:p>
            <a:r>
              <a:rPr lang="en-US" sz="2400" dirty="0"/>
              <a:t>REGISTER </a:t>
            </a:r>
            <a:r>
              <a:rPr lang="en-US" sz="2400" dirty="0" smtClean="0"/>
              <a:t>NO:312200979(asunm10942537)</a:t>
            </a:r>
            <a:endParaRPr lang="en-US" sz="2400" dirty="0"/>
          </a:p>
          <a:p>
            <a:r>
              <a:rPr lang="en-US" sz="2400" dirty="0" smtClean="0"/>
              <a:t>DEPARTMENT:B.COM(GENERAL)</a:t>
            </a:r>
            <a:endParaRPr lang="en-US" sz="2400" dirty="0"/>
          </a:p>
          <a:p>
            <a:r>
              <a:rPr lang="en-US" sz="2400" dirty="0" smtClean="0"/>
              <a:t>COLLEGE:DRBBCCC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77122" y="-786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p:cNvSpPr>
            <a:spLocks noGrp="1"/>
          </p:cNvSpPr>
          <p:nvPr>
            <p:ph type="title"/>
          </p:nvPr>
        </p:nvSpPr>
        <p:spPr>
          <a:xfrm>
            <a:off x="-165735" y="19629"/>
            <a:ext cx="10681335" cy="1468224"/>
          </a:xfrm>
        </p:spPr>
        <p:txBody>
          <a:bodyPr/>
          <a:lstStyle/>
          <a:p>
            <a:r>
              <a:rPr lang="en-US" dirty="0" smtClean="0"/>
              <a:t/>
            </a:r>
            <a:br>
              <a:rPr lang="en-US" dirty="0" smtClean="0"/>
            </a:br>
            <a:endParaRPr lang="en-IN" dirty="0"/>
          </a:p>
        </p:txBody>
      </p:sp>
      <p:sp>
        <p:nvSpPr>
          <p:cNvPr id="11" name="Text Placeholder 10"/>
          <p:cNvSpPr>
            <a:spLocks noGrp="1"/>
          </p:cNvSpPr>
          <p:nvPr>
            <p:ph type="body" idx="1"/>
          </p:nvPr>
        </p:nvSpPr>
        <p:spPr>
          <a:xfrm>
            <a:off x="319203" y="791169"/>
            <a:ext cx="10972800" cy="8925520"/>
          </a:xfrm>
        </p:spPr>
        <p:txBody>
          <a:bodyPr/>
          <a:lstStyle/>
          <a:p>
            <a:r>
              <a:rPr lang="en-US" sz="2000" dirty="0" smtClean="0"/>
              <a:t>In the “Employee Performance Analysis Using Excel” project, the modelling phase involves setting  up the </a:t>
            </a:r>
          </a:p>
          <a:p>
            <a:r>
              <a:rPr lang="en-US" sz="2000" dirty="0" smtClean="0"/>
              <a:t>Excel workbook with various tools and techniques to analyze and visualize the data effectively.</a:t>
            </a:r>
          </a:p>
          <a:p>
            <a:r>
              <a:rPr lang="en-US" sz="2800" b="1" dirty="0" smtClean="0"/>
              <a:t>1. Data Collection:</a:t>
            </a:r>
          </a:p>
          <a:p>
            <a:r>
              <a:rPr lang="en-US" sz="2000" dirty="0"/>
              <a:t> </a:t>
            </a:r>
            <a:r>
              <a:rPr lang="en-US" sz="2000" dirty="0" smtClean="0"/>
              <a:t>      Collecting the data from ”Employee Dataset” by highlighting the cells of Employee Id, First name, Last name, Business unit, Employee status, Employee type, Gender code, Performance score and Current Employee rating.</a:t>
            </a:r>
          </a:p>
          <a:p>
            <a:r>
              <a:rPr lang="en-US" sz="2800" b="1" dirty="0" smtClean="0"/>
              <a:t>2. Performance Level:</a:t>
            </a:r>
          </a:p>
          <a:p>
            <a:r>
              <a:rPr lang="en-US" sz="2000" dirty="0"/>
              <a:t> </a:t>
            </a:r>
            <a:r>
              <a:rPr lang="en-US" sz="2000" dirty="0" smtClean="0"/>
              <a:t>      Converting the Current Employee Rating (numbers) into performance category (text) by using the formula.</a:t>
            </a:r>
          </a:p>
          <a:p>
            <a:r>
              <a:rPr lang="en-US" sz="2400" b="1" dirty="0" smtClean="0"/>
              <a:t>Performance Category </a:t>
            </a:r>
            <a:r>
              <a:rPr lang="en-US" sz="2000" dirty="0" smtClean="0"/>
              <a:t>=IF(Z8&gt;=5,”VERY HIGH”,IF(Z8&gt;=4,”HIGH”,IF(Z8&gt;=3,”MEDIUM”,IF(“TRUE”,”LOW”))))</a:t>
            </a:r>
          </a:p>
          <a:p>
            <a:r>
              <a:rPr lang="en-US" sz="2800" b="1" dirty="0" smtClean="0"/>
              <a:t>3. Data Cleaning:</a:t>
            </a:r>
          </a:p>
          <a:p>
            <a:r>
              <a:rPr lang="en-US" sz="2000" dirty="0"/>
              <a:t> </a:t>
            </a:r>
            <a:r>
              <a:rPr lang="en-US" sz="2000" dirty="0" smtClean="0"/>
              <a:t>      First, identity the missing value in the “Exit data” column by using the conditional formatting technique (format cells with blanks and fill with red color).  Then, remove the blank cells in the exit date column by using filtering technique (filter by color and no fill).</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10681335" cy="7078861"/>
          </a:xfrm>
        </p:spPr>
        <p:txBody>
          <a:bodyPr/>
          <a:lstStyle/>
          <a:p>
            <a:r>
              <a:rPr lang="en-US" sz="2800" dirty="0" smtClean="0">
                <a:latin typeface="+mj-lt"/>
              </a:rPr>
              <a:t>4. Pivot Table:</a:t>
            </a:r>
            <a:r>
              <a:rPr lang="en-US" sz="2800" dirty="0" smtClean="0"/>
              <a:t/>
            </a:r>
            <a:br>
              <a:rPr lang="en-US" sz="2800" dirty="0" smtClean="0"/>
            </a:br>
            <a:r>
              <a:rPr lang="en-US" sz="2000" dirty="0"/>
              <a:t> </a:t>
            </a:r>
            <a:r>
              <a:rPr lang="en-US" sz="2000" dirty="0" smtClean="0"/>
              <a:t>     </a:t>
            </a:r>
            <a:r>
              <a:rPr lang="en-US" sz="2000" b="0" dirty="0" smtClean="0">
                <a:latin typeface="+mn-lt"/>
              </a:rPr>
              <a:t>Pivot Table helps to summarize and analyze large datasets by grouping and aggregating the data based on different performance metrics</a:t>
            </a:r>
            <a:r>
              <a:rPr lang="en-US" sz="2000" b="0" dirty="0" smtClean="0"/>
              <a:t>.</a:t>
            </a:r>
            <a:r>
              <a:rPr lang="en-US" sz="2000" b="0" dirty="0" smtClean="0">
                <a:latin typeface="+mn-lt"/>
              </a:rPr>
              <a:t>  It also helps to visualize the data in an easily interpretable format, making trends and patterns more apparent.</a:t>
            </a:r>
            <a:br>
              <a:rPr lang="en-US" sz="2000" b="0" dirty="0" smtClean="0">
                <a:latin typeface="+mn-lt"/>
              </a:rPr>
            </a:br>
            <a:r>
              <a:rPr lang="en-US" sz="2000" b="0" dirty="0">
                <a:latin typeface="+mn-lt"/>
              </a:rPr>
              <a:t> </a:t>
            </a:r>
            <a:r>
              <a:rPr lang="en-US" sz="2000" b="0" dirty="0" smtClean="0">
                <a:latin typeface="+mn-lt"/>
              </a:rPr>
              <a:t>        In this project, pivot table is used to show the performance category of the employee based on the different business units.  We can also see only the male or female performance category of the different business units by using the filter option in the pivot table.</a:t>
            </a:r>
            <a:br>
              <a:rPr lang="en-US" sz="2000" b="0" dirty="0" smtClean="0">
                <a:latin typeface="+mn-lt"/>
              </a:rPr>
            </a:br>
            <a:r>
              <a:rPr lang="en-US" sz="2800" dirty="0" smtClean="0">
                <a:latin typeface="+mn-lt"/>
              </a:rPr>
              <a:t>5. Slicer:</a:t>
            </a:r>
            <a:r>
              <a:rPr lang="en-US" sz="2800" b="0" dirty="0" smtClean="0">
                <a:latin typeface="+mn-lt"/>
              </a:rPr>
              <a:t/>
            </a:r>
            <a:br>
              <a:rPr lang="en-US" sz="2800" b="0" dirty="0" smtClean="0">
                <a:latin typeface="+mn-lt"/>
              </a:rPr>
            </a:br>
            <a:r>
              <a:rPr lang="en-US" sz="2000" b="0" dirty="0">
                <a:latin typeface="+mn-lt"/>
              </a:rPr>
              <a:t> </a:t>
            </a:r>
            <a:r>
              <a:rPr lang="en-US" sz="2000" b="0" dirty="0" smtClean="0">
                <a:latin typeface="+mn-lt"/>
              </a:rPr>
              <a:t>        In this project, slicer is used to show the different employee type like part-time, full-time and contract. For example, if we choose the full-time employee type in the slicer, e can see only the performance category of full-time employee based on the different business units.</a:t>
            </a:r>
            <a:br>
              <a:rPr lang="en-US" sz="2000" b="0" dirty="0" smtClean="0">
                <a:latin typeface="+mn-lt"/>
              </a:rPr>
            </a:br>
            <a:r>
              <a:rPr lang="en-US" sz="2800" dirty="0" smtClean="0">
                <a:latin typeface="+mn-lt"/>
              </a:rPr>
              <a:t>6. Charts:</a:t>
            </a:r>
            <a:r>
              <a:rPr lang="en-US" sz="2800" b="0" dirty="0" smtClean="0">
                <a:latin typeface="+mn-lt"/>
              </a:rPr>
              <a:t/>
            </a:r>
            <a:br>
              <a:rPr lang="en-US" sz="2800" b="0" dirty="0" smtClean="0">
                <a:latin typeface="+mn-lt"/>
              </a:rPr>
            </a:br>
            <a:r>
              <a:rPr lang="en-US" sz="2000" b="0" dirty="0">
                <a:latin typeface="+mn-lt"/>
              </a:rPr>
              <a:t> </a:t>
            </a:r>
            <a:r>
              <a:rPr lang="en-US" sz="2000" b="0" dirty="0" smtClean="0">
                <a:latin typeface="+mn-lt"/>
              </a:rPr>
              <a:t>         In this project, Pie chart is used to show the pictorial representation of the performance category of the employee from a different business unit.  We can also see only the male or female performance category of the employee separately.</a:t>
            </a:r>
            <a:br>
              <a:rPr lang="en-US" sz="2000" b="0" dirty="0" smtClean="0">
                <a:latin typeface="+mn-lt"/>
              </a:rPr>
            </a:br>
            <a:r>
              <a:rPr lang="en-US" sz="2000" b="0" dirty="0">
                <a:latin typeface="+mn-lt"/>
              </a:rPr>
              <a:t> </a:t>
            </a:r>
            <a:r>
              <a:rPr lang="en-US" sz="2000" b="0" dirty="0" smtClean="0">
                <a:latin typeface="+mn-lt"/>
              </a:rPr>
              <a:t>         In this project, pie chart is used to show the pictorial representation of the specifically high performance category of the employee from a different business unit with a Data Label</a:t>
            </a:r>
            <a:r>
              <a:rPr lang="en-US" sz="2000" dirty="0" smtClean="0">
                <a:latin typeface="+mn-lt"/>
              </a:rPr>
              <a:t>.</a:t>
            </a: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1105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10" name="Picture 9"/>
          <p:cNvPicPr>
            <a:picLocks noChangeAspect="1"/>
          </p:cNvPicPr>
          <p:nvPr/>
        </p:nvPicPr>
        <p:blipFill>
          <a:blip r:embed="rId3"/>
          <a:stretch>
            <a:fillRect/>
          </a:stretch>
        </p:blipFill>
        <p:spPr>
          <a:xfrm>
            <a:off x="749645" y="1514475"/>
            <a:ext cx="8439150" cy="4953000"/>
          </a:xfrm>
          <a:prstGeom prst="rect">
            <a:avLst/>
          </a:prstGeom>
        </p:spPr>
      </p:pic>
      <p:sp>
        <p:nvSpPr>
          <p:cNvPr id="2" name="Text Placeholder 1"/>
          <p:cNvSpPr>
            <a:spLocks noGrp="1"/>
          </p:cNvSpPr>
          <p:nvPr>
            <p:ph type="body" idx="1"/>
          </p:nvPr>
        </p:nvSpPr>
        <p:spPr>
          <a:xfrm>
            <a:off x="304800" y="990600"/>
            <a:ext cx="9372600" cy="553997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448800" cy="6894195"/>
          </a:xfrm>
        </p:spPr>
        <p:txBody>
          <a:bodyPr/>
          <a:lstStyle/>
          <a:p>
            <a:r>
              <a:rPr lang="en-US" sz="2800" dirty="0" smtClean="0"/>
              <a:t>     Employee performance analysis using Excel offers a comprehensive approach to tracking and evaluating staff productivity.  By leveraging Excel’s data management, visualization, and analytical features, organizations can gain valuable insights into employee performance, identity areas for improvement, and make informed decisions to drive overall productivity and organizational success.</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20322" y="679883"/>
            <a:ext cx="7601860" cy="9365384"/>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br>
              <a:rPr lang="en-US" sz="4250" spc="10" dirty="0" smtClean="0"/>
            </a:br>
            <a:r>
              <a:rPr lang="en-US" sz="4250" spc="10" dirty="0"/>
              <a:t/>
            </a:r>
            <a:br>
              <a:rPr lang="en-US" sz="4250" spc="10" dirty="0"/>
            </a:br>
            <a:r>
              <a:rPr lang="en-US" sz="2800" b="0" spc="10" dirty="0" smtClean="0"/>
              <a:t>     Analyze employee performance using Excel to track productivity, efficiency, and goal achievement, enabling data-driven decisions for enhancing workforce development and organizational success.</a:t>
            </a:r>
            <a:r>
              <a:rPr lang="en-US" sz="4250" spc="10" dirty="0" smtClean="0"/>
              <a:t/>
            </a:r>
            <a:br>
              <a:rPr lang="en-US" sz="4250" spc="10" dirty="0" smtClean="0"/>
            </a:br>
            <a:r>
              <a:rPr lang="en-US" sz="4250" spc="10" dirty="0"/>
              <a:t/>
            </a:r>
            <a:br>
              <a:rPr lang="en-US" sz="4250" spc="10" dirty="0"/>
            </a:br>
            <a:r>
              <a:rPr lang="en-US" sz="4250" spc="10" dirty="0" smtClean="0"/>
              <a:t>       </a:t>
            </a:r>
            <a:br>
              <a:rPr lang="en-US" sz="4250" spc="10" dirty="0" smtClean="0"/>
            </a:br>
            <a:r>
              <a:rPr lang="en-US" sz="4250" spc="10" dirty="0"/>
              <a:t> </a:t>
            </a:r>
            <a:r>
              <a:rPr lang="en-US" sz="4250" spc="10" dirty="0" smtClean="0"/>
              <a:t>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smtClean="0"/>
              <a:t>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smtClean="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94750" y="26906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18450" cy="934999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a:t/>
            </a:r>
            <a:br>
              <a:rPr lang="en-US" sz="4250" spc="-20" dirty="0"/>
            </a:br>
            <a:r>
              <a:rPr lang="en-US" sz="2800" b="0" spc="-20" dirty="0" smtClean="0"/>
              <a:t>     Employee performance analysis using  excel involves evaluating key metrics such as productivity, efficiency, and goal achievement.  By leveraging Excel’s data analysis tools, organizations can gain valuable insights, make informed decisions and implement strategies to enhance employee performance and overall business outcomes.</a:t>
            </a: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876300" y="1859650"/>
            <a:ext cx="778192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762000"/>
            <a:ext cx="7239000" cy="414087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3200" spc="5" dirty="0" smtClean="0"/>
              <a:t>      </a:t>
            </a:r>
            <a:r>
              <a:rPr lang="en-US" sz="2800" b="0" spc="5" dirty="0" smtClean="0"/>
              <a:t>The end users for employee performance analysis using Excel include HR managers, team leaders, department heads, and executives who need data driven insights too manage, evaluate and improve employee performance and productivity.</a:t>
            </a:r>
            <a:r>
              <a:rPr lang="en-US" sz="3200" spc="5" dirty="0" smtClean="0"/>
              <a:t/>
            </a:r>
            <a:br>
              <a:rPr lang="en-US" sz="32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9123651"/>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smtClean="0"/>
              <a:t>                     </a:t>
            </a:r>
            <a:br>
              <a:rPr lang="en-US" sz="3600" dirty="0" smtClean="0"/>
            </a:br>
            <a:r>
              <a:rPr lang="en-US" sz="2000" b="0" dirty="0"/>
              <a:t> </a:t>
            </a:r>
            <a:r>
              <a:rPr lang="en-US" sz="2000" b="0" dirty="0" smtClean="0"/>
              <a:t>                            1. Track and analyze employee performance metrics using         </a:t>
            </a:r>
            <a:br>
              <a:rPr lang="en-US" sz="2000" b="0" dirty="0" smtClean="0"/>
            </a:br>
            <a:r>
              <a:rPr lang="en-US" sz="2000" b="0" dirty="0"/>
              <a:t> </a:t>
            </a:r>
            <a:r>
              <a:rPr lang="en-US" sz="2000" b="0" dirty="0" smtClean="0"/>
              <a:t>                           Excel’s data tools.</a:t>
            </a:r>
            <a:br>
              <a:rPr lang="en-US" sz="2000" b="0" dirty="0" smtClean="0"/>
            </a:br>
            <a:r>
              <a:rPr lang="en-US" sz="2000" b="0" dirty="0"/>
              <a:t> </a:t>
            </a:r>
            <a:r>
              <a:rPr lang="en-US" sz="2000" b="0" dirty="0" smtClean="0"/>
              <a:t>                            2. Create tailored performance reports to meet organizational    </a:t>
            </a:r>
            <a:br>
              <a:rPr lang="en-US" sz="2000" b="0" dirty="0" smtClean="0"/>
            </a:br>
            <a:r>
              <a:rPr lang="en-US" sz="2000" b="0" dirty="0"/>
              <a:t> </a:t>
            </a:r>
            <a:r>
              <a:rPr lang="en-US" sz="2000" b="0" dirty="0" smtClean="0"/>
              <a:t>                           needs.</a:t>
            </a:r>
            <a:br>
              <a:rPr lang="en-US" sz="2000" b="0" dirty="0" smtClean="0"/>
            </a:br>
            <a:r>
              <a:rPr lang="en-US" sz="2000" b="0" dirty="0"/>
              <a:t> </a:t>
            </a:r>
            <a:r>
              <a:rPr lang="en-US" sz="2000" b="0" dirty="0" smtClean="0"/>
              <a:t>                            3. Utilize cost </a:t>
            </a:r>
            <a:r>
              <a:rPr lang="en-US" sz="2000" b="0" dirty="0"/>
              <a:t>effect1ive</a:t>
            </a:r>
            <a:r>
              <a:rPr lang="en-US" sz="2000" b="0" dirty="0" smtClean="0"/>
              <a:t>, existing Excel software for analysis.</a:t>
            </a:r>
            <a:br>
              <a:rPr lang="en-US" sz="2000" b="0" dirty="0" smtClean="0"/>
            </a:br>
            <a:r>
              <a:rPr lang="en-US" sz="2000" b="0" dirty="0"/>
              <a:t> </a:t>
            </a:r>
            <a:r>
              <a:rPr lang="en-US" sz="2000" b="0" dirty="0" smtClean="0"/>
              <a:t>                            4. Enable informed decision-making with clear, data-driven </a:t>
            </a:r>
            <a:br>
              <a:rPr lang="en-US" sz="2000" b="0" dirty="0" smtClean="0"/>
            </a:br>
            <a:r>
              <a:rPr lang="en-US" sz="2000" b="0" dirty="0"/>
              <a:t> </a:t>
            </a:r>
            <a:r>
              <a:rPr lang="en-US" sz="2000" b="0" dirty="0" smtClean="0"/>
              <a:t>                           insights.</a:t>
            </a:r>
            <a:br>
              <a:rPr lang="en-US" sz="2000" b="0" dirty="0" smtClean="0"/>
            </a:br>
            <a:r>
              <a:rPr lang="en-US" sz="2000" b="0" dirty="0"/>
              <a:t> </a:t>
            </a:r>
            <a:r>
              <a:rPr lang="en-US" sz="2000" b="0" dirty="0" smtClean="0"/>
              <a:t>                            5. Identify areas for improvement, guiding targeted employee           </a:t>
            </a:r>
            <a:br>
              <a:rPr lang="en-US" sz="2000" b="0" dirty="0" smtClean="0"/>
            </a:br>
            <a:r>
              <a:rPr lang="en-US" sz="2000" b="0" dirty="0"/>
              <a:t> </a:t>
            </a:r>
            <a:r>
              <a:rPr lang="en-US" sz="2000" b="0" dirty="0" smtClean="0"/>
              <a:t>                           development.</a:t>
            </a:r>
            <a:br>
              <a:rPr lang="en-US" sz="2000" b="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62000" y="457200"/>
            <a:ext cx="10681335" cy="8925520"/>
          </a:xfrm>
        </p:spPr>
        <p:txBody>
          <a:bodyPr/>
          <a:lstStyle/>
          <a:p>
            <a:r>
              <a:rPr lang="en-IN" dirty="0"/>
              <a:t>Dataset </a:t>
            </a:r>
            <a:r>
              <a:rPr lang="en-IN" dirty="0" smtClean="0"/>
              <a:t>Description</a:t>
            </a:r>
            <a:br>
              <a:rPr lang="en-IN" dirty="0" smtClean="0"/>
            </a:br>
            <a:r>
              <a:rPr lang="en-IN" dirty="0" smtClean="0"/>
              <a:t/>
            </a:r>
            <a:br>
              <a:rPr lang="en-IN" dirty="0" smtClean="0"/>
            </a:br>
            <a:r>
              <a:rPr lang="en-IN" sz="2800" b="0" dirty="0"/>
              <a:t> </a:t>
            </a:r>
            <a:r>
              <a:rPr lang="en-IN" sz="2800" b="0" dirty="0" smtClean="0"/>
              <a:t>      The data consist of 26 features, here features used are</a:t>
            </a:r>
            <a:br>
              <a:rPr lang="en-IN" sz="2800" b="0" dirty="0" smtClean="0"/>
            </a:br>
            <a:r>
              <a:rPr lang="en-IN" sz="2800" b="0" dirty="0"/>
              <a:t> </a:t>
            </a:r>
            <a:r>
              <a:rPr lang="en-IN" sz="2800" b="0" dirty="0" smtClean="0"/>
              <a:t>             1. Employee Id - Which has numerical values</a:t>
            </a:r>
            <a:br>
              <a:rPr lang="en-IN" sz="2800" b="0" dirty="0" smtClean="0"/>
            </a:br>
            <a:r>
              <a:rPr lang="en-IN" sz="2800" b="0" dirty="0"/>
              <a:t> </a:t>
            </a:r>
            <a:r>
              <a:rPr lang="en-IN" sz="2800" b="0" dirty="0" smtClean="0"/>
              <a:t>             2. Employee Name – Which contains text</a:t>
            </a:r>
            <a:br>
              <a:rPr lang="en-IN" sz="2800" b="0" dirty="0" smtClean="0"/>
            </a:br>
            <a:r>
              <a:rPr lang="en-IN" sz="2800" b="0" dirty="0"/>
              <a:t> </a:t>
            </a:r>
            <a:r>
              <a:rPr lang="en-IN" sz="2800" b="0" dirty="0" smtClean="0"/>
              <a:t>             3. Employee Type</a:t>
            </a:r>
            <a:br>
              <a:rPr lang="en-IN" sz="2800" b="0" dirty="0" smtClean="0"/>
            </a:br>
            <a:r>
              <a:rPr lang="en-IN" sz="2800" b="0" dirty="0"/>
              <a:t> </a:t>
            </a:r>
            <a:r>
              <a:rPr lang="en-IN" sz="2800" b="0" dirty="0" smtClean="0"/>
              <a:t>             4. Performance Level of the Employee</a:t>
            </a:r>
            <a:br>
              <a:rPr lang="en-IN" sz="2800" b="0" dirty="0" smtClean="0"/>
            </a:br>
            <a:r>
              <a:rPr lang="en-IN" sz="2800" b="0" dirty="0"/>
              <a:t> </a:t>
            </a:r>
            <a:r>
              <a:rPr lang="en-IN" sz="2800" b="0" dirty="0" smtClean="0"/>
              <a:t>             5. Gender of the employee</a:t>
            </a:r>
            <a:br>
              <a:rPr lang="en-IN" sz="2800" b="0" dirty="0" smtClean="0"/>
            </a:br>
            <a:r>
              <a:rPr lang="en-IN" sz="2800" b="0" dirty="0"/>
              <a:t> </a:t>
            </a:r>
            <a:r>
              <a:rPr lang="en-IN" sz="2800" b="0" dirty="0" smtClean="0"/>
              <a:t>             6. </a:t>
            </a:r>
            <a:r>
              <a:rPr lang="en-IN" sz="2800" b="0" dirty="0" err="1" smtClean="0"/>
              <a:t>Employee</a:t>
            </a:r>
            <a:r>
              <a:rPr lang="en-IN" sz="2800" b="0" dirty="0" smtClean="0"/>
              <a:t> rating – Which has numerical values</a:t>
            </a:r>
            <a:br>
              <a:rPr lang="en-IN" sz="2800" b="0"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2" name="Text Placeholder 11"/>
          <p:cNvSpPr>
            <a:spLocks noGrp="1"/>
          </p:cNvSpPr>
          <p:nvPr>
            <p:ph type="body" idx="1"/>
          </p:nvPr>
        </p:nvSpPr>
        <p:spPr>
          <a:xfrm>
            <a:off x="752475" y="1577341"/>
            <a:ext cx="10220326" cy="6555641"/>
          </a:xfrm>
        </p:spPr>
        <p:txBody>
          <a:bodyPr/>
          <a:lstStyle/>
          <a:p>
            <a:endParaRPr lang="en-US" dirty="0" smtClean="0"/>
          </a:p>
          <a:p>
            <a:endParaRPr lang="en-US" dirty="0"/>
          </a:p>
          <a:p>
            <a:endParaRPr lang="en-US" dirty="0" smtClean="0"/>
          </a:p>
          <a:p>
            <a:r>
              <a:rPr lang="en-US" sz="4000" b="1" dirty="0" smtClean="0"/>
              <a:t>PERFORMANCE LEVEL </a:t>
            </a:r>
            <a:r>
              <a:rPr lang="en-US" sz="4000" dirty="0" smtClean="0"/>
              <a:t>=IF(Z8&gt;=5,”VERY HIGH”,IF(Z8&gt;=4,”HIGH”,IF(Z8&gt;=3,”MEDIUM”,IF(“    </a:t>
            </a:r>
          </a:p>
          <a:p>
            <a:r>
              <a:rPr lang="en-US" sz="4000" b="1" dirty="0"/>
              <a:t> </a:t>
            </a:r>
            <a:r>
              <a:rPr lang="en-US" sz="4000" b="1" dirty="0" smtClean="0"/>
              <a:t>            </a:t>
            </a:r>
            <a:r>
              <a:rPr lang="en-US" sz="4000" dirty="0" smtClean="0"/>
              <a:t>TRUE”,”LOW”))))</a:t>
            </a:r>
            <a:endParaRPr lang="en-US" sz="4000" b="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888625" y="2971800"/>
            <a:ext cx="10820018" cy="5016758"/>
          </a:xfrm>
          <a:prstGeom prst="rect">
            <a:avLst/>
          </a:prstGeom>
          <a:noFill/>
        </p:spPr>
        <p:txBody>
          <a:bodyPr wrap="square" rtlCol="0">
            <a:spAutoFit/>
          </a:bodyPr>
          <a:lstStyle/>
          <a:p>
            <a:pPr algn="l">
              <a:buFont typeface="Arial" panose="020B0604020202020204" pitchFamily="34" charset="0"/>
              <a:buChar char="•"/>
            </a:pPr>
            <a:endParaRPr lang="en-US" sz="4000" b="0" i="0" dirty="0" smtClean="0">
              <a:solidFill>
                <a:srgbClr val="0D0D0D"/>
              </a:solidFill>
              <a:effectLst/>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US" sz="4000" dirty="0">
              <a:solidFill>
                <a:srgbClr val="0D0D0D"/>
              </a:solidFill>
              <a:latin typeface="Times New Roman" panose="02020603050405020304" pitchFamily="18" charset="0"/>
              <a:cs typeface="Times New Roman" panose="02020603050405020304" pitchFamily="18" charset="0"/>
            </a:endParaRPr>
          </a:p>
          <a:p>
            <a:endParaRPr lang="en-US" sz="4000" dirty="0" smtClean="0">
              <a:solidFill>
                <a:srgbClr val="0D0D0D"/>
              </a:solidFill>
              <a:latin typeface="Times New Roman" panose="02020603050405020304" pitchFamily="18" charset="0"/>
              <a:cs typeface="Times New Roman" panose="02020603050405020304" pitchFamily="18" charset="0"/>
            </a:endParaRPr>
          </a:p>
          <a:p>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TotalTime>
  <Words>369</Words>
  <Application>Microsoft Office PowerPoint</Application>
  <PresentationFormat>Widescreen</PresentationFormat>
  <Paragraphs>108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Analyze employee performance using Excel to track productivity, efficiency, and goal achievement, enabling data-driven decisions for enhancing workforce development and organizational success.                          </vt:lpstr>
      <vt:lpstr>PROJECT OVERVIEW       Employee performance analysis using  excel involves evaluating key metrics such as productivity, efficiency, and goal achievement.  By leveraging Excel’s data analysis tools, organizations can gain valuable insights, make informed decisions and implement strategies to enhance employee performance and overall business outcomes.       </vt:lpstr>
      <vt:lpstr>WHO ARE THE END USERS?        The end users for employee performance analysis using Excel include HR managers, team leaders, department heads, and executives who need data driven insights too manage, evaluate and improve employee performance and productivity. </vt:lpstr>
      <vt:lpstr>OUR SOLUTION AND ITS VALUE PROPOSITION                                                    1. Track and analyze employee performance metrics using                                      Excel’s data tools.                              2. Create tailored performance reports to meet organizational                                 needs.                              3. Utilize cost effect1ive, existing Excel software for analysis.                              4. Enable informed decision-making with clear, data-driven                              insights.                              5. Identify areas for improvement, guiding targeted employee                                        development.         </vt:lpstr>
      <vt:lpstr>Dataset Description         The data consist of 26 features, here features used are               1. Employee Id - Which has numerical values               2. Employee Name – Which contains text               3. Employee Type               4. Performance Level of the Employee               5. Gender of the employee               6. Employee rating – Which has numerical values      </vt:lpstr>
      <vt:lpstr>THE "WOW" IN OUR SOLUTION</vt:lpstr>
      <vt:lpstr> </vt:lpstr>
      <vt:lpstr>4. Pivot Table:       Pivot Table helps to summarize and analyze large datasets by grouping and aggregating the data based on different performance metrics.  It also helps to visualize the data in an easily interpretable format, making trends and patterns more apparent.          In this project, pivot table is used to show the performance category of the employee based on the different business units.  We can also see only the male or female performance category of the different business units by using the filter option in the pivot table. 5. Slicer:          In this project, slicer is used to show the different employee type like part-time, full-time and contract. For example, if we choose the full-time employee type in the slicer, e can see only the performance category of full-time employee based on the different business units. 6. Charts:           In this project, Pie chart is used to show the pictorial representation of the performance category of the employee from a different business unit.  We can also see only the male or female performance category of the employee separately.           In this project, pie chart is used to show the pictorial representation of the specifically high performance category of the employee from a different business unit with a Data Label.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cp:lastModifiedBy>
  <cp:revision>35</cp:revision>
  <dcterms:created xsi:type="dcterms:W3CDTF">2024-03-29T15:07:22Z</dcterms:created>
  <dcterms:modified xsi:type="dcterms:W3CDTF">2024-09-05T14:54:47Z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