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68" r:id="rId13"/>
    <p:sldId id="2146847055" r:id="rId14"/>
    <p:sldId id="269" r:id="rId15"/>
    <p:sldId id="2146847063" r:id="rId16"/>
    <p:sldId id="2146847059" r:id="rId17"/>
    <p:sldId id="2146847060" r:id="rId18"/>
    <p:sldId id="2146847061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62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dpi.com/1999-5903/15/7/243?utm_source=chatgpt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/>
              <a:t>Network Intrusion Detection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HARINI.P.S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SRM INSTITUTE OF SCIENCE AND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ELECTRONICS AND COMMUNICATION DEPARTMENT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301750"/>
            <a:ext cx="11029950" cy="46736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305435" indent="-305435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8CB2619-C5C3-B006-79FB-9D43B31EAD34}"/>
              </a:ext>
            </a:extLst>
          </p:cNvPr>
          <p:cNvSpPr txBox="1">
            <a:spLocks/>
          </p:cNvSpPr>
          <p:nvPr/>
        </p:nvSpPr>
        <p:spPr>
          <a:xfrm>
            <a:off x="581192" y="1679028"/>
            <a:ext cx="10092063" cy="4296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sz="2000"/>
          </a:p>
          <a:p>
            <a:pPr marL="305435" indent="-305435"/>
            <a:endParaRPr lang="en-US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35DDEDF-4DB8-D80A-1862-D396F9C95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56" y="1301750"/>
            <a:ext cx="1116363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Incorporation of Deep Learning Models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 can integrate deep learning architectures such as LSTM, GRU, or Transformer-based models to better capture temporal patterns in network traffic, potentially improving detection rates for complex or evolving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Intrusion Detection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Transitioning from offline analysis to real-time intrusion detection is a key goal. By deploying the model in real-time environments, it can continuously monitor live traffic and respond to threats instantly.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Learning for Evolving Threats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Incorporating online or incremental learning techniques would enable the model to adapt to new, unseen types of cyber-attacks without requiring complete retraining, ensuring long-term usability in dynamic network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Detection of Rare Attack Types (e.g., U2R, R2L)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models can focus on addressing class imbalance through advanced techniques such as data augmentation, synthetic sample generation (SMOTE, GANs), or anomaly-based hybrid models to better detect underrepresented attack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in Diverse Network Architectures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can be tested and deployed in different infrastructures such as IoT, Cloud, or Software-Defined Networks (SDNs) to evaluate performance under various traffic patterns and security challenges.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1. </a:t>
            </a:r>
            <a:r>
              <a:rPr lang="en-IN" sz="2400" b="1" i="1" dirty="0"/>
              <a:t>Machine Learning for Network Intrusion Detection—A Comparative Study</a:t>
            </a:r>
            <a:endParaRPr lang="en-IN" sz="2400" b="1" dirty="0"/>
          </a:p>
          <a:p>
            <a:r>
              <a:rPr lang="en-IN" sz="2400" dirty="0"/>
              <a:t>Compares Random Forest, SVM, Naive Bayes, and Logistic Regression using CICIDS‑2017. RF + SMOTE achieved a 97% detection rate for modern attack types. </a:t>
            </a:r>
            <a:r>
              <a:rPr lang="en-IN" sz="2400" dirty="0">
                <a:hlinkClick r:id="rId2"/>
              </a:rPr>
              <a:t>Reddit+12MDPI+12MDPI+12</a:t>
            </a:r>
            <a:endParaRPr lang="en-IN" sz="2400" dirty="0"/>
          </a:p>
          <a:p>
            <a:r>
              <a:rPr lang="en-IN" sz="2400" b="1" dirty="0"/>
              <a:t>2. </a:t>
            </a:r>
            <a:r>
              <a:rPr lang="en-IN" sz="2400" b="1" i="1" dirty="0"/>
              <a:t>Deep Learning‑based Intrusion Detection Systems: A Survey</a:t>
            </a:r>
            <a:r>
              <a:rPr lang="en-IN" sz="2400" b="1" dirty="0"/>
              <a:t> (Apr 2025)</a:t>
            </a:r>
          </a:p>
          <a:p>
            <a:r>
              <a:rPr lang="en-IN" sz="2400" dirty="0"/>
              <a:t>A comprehensive survey outlining DL-based IDS workflows: data collection, </a:t>
            </a:r>
            <a:r>
              <a:rPr lang="en-IN" sz="2400" dirty="0" err="1"/>
              <a:t>modeling</a:t>
            </a:r>
            <a:r>
              <a:rPr lang="en-IN" sz="2400" dirty="0"/>
              <a:t>, tuning, evaluation—covering benchmark datasets and challenges.</a:t>
            </a: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610D-5EB3-8D2E-7863-1C9AFB90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E272C-8FB9-9E94-B6B7-3B229D1B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65" y="1232452"/>
            <a:ext cx="11029615" cy="4673324"/>
          </a:xfrm>
        </p:spPr>
        <p:txBody>
          <a:bodyPr>
            <a:normAutofit/>
          </a:bodyPr>
          <a:lstStyle/>
          <a:p>
            <a:r>
              <a:rPr lang="en-IN" sz="2800" b="1" dirty="0"/>
              <a:t>https://github.com/harinips12/ibmprojectfinal</a:t>
            </a:r>
          </a:p>
        </p:txBody>
      </p:sp>
    </p:spTree>
    <p:extLst>
      <p:ext uri="{BB962C8B-B14F-4D97-AF65-F5344CB8AC3E}">
        <p14:creationId xmlns:p14="http://schemas.microsoft.com/office/powerpoint/2010/main" val="35825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E3167-9D8F-C38B-AA37-41AD6211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45" y="1143000"/>
            <a:ext cx="7701455" cy="55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56DB0-9CE2-66AF-EA41-32652DA88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4" y="1302026"/>
            <a:ext cx="8245365" cy="555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RAG 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DDD94-C011-9052-DB28-A9722A74E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78" y="1428542"/>
            <a:ext cx="8316486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robust network intrusion detection system (NIDS) using machine learning. The system should be capable of analyzing network traffic data to identify and classify various types of cyber-attacks (e.g., DoS, Probe, R2L, U2R) and distinguish them from normal network activity. The goal is to build a model that can effectively secure communication networks by providing an early warning of malicious activities.</a:t>
            </a:r>
            <a:r>
              <a:rPr lang="en-IN" sz="24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40" y="1232452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The proposed system aims to address the challenge of predicting the required </a:t>
            </a:r>
            <a:r>
              <a:rPr lang="en-US" sz="1200" b="1" dirty="0"/>
              <a:t>analyze network traffic data to identify and classify various types of cyber-attacks (e.g., DoS, Probe, R2L, U2R) and distinguish them from normal network activity</a:t>
            </a:r>
            <a:r>
              <a:rPr lang="en-IN" sz="1200" b="1" dirty="0">
                <a:latin typeface="Calibri"/>
                <a:ea typeface="+mn-lt"/>
                <a:cs typeface="+mn-lt"/>
              </a:rPr>
              <a:t>. This involves leveraging data analytics and machine learning techniques to forecast demand patterns accurately. The solution will consist of the following components: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Data Collection(FROM KAGGLE TEST_DATA)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22544 rows: Each row represents a single network connection/session.</a:t>
            </a:r>
          </a:p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41 columns: Each column represents a feature extracted from that connection</a:t>
            </a:r>
            <a:r>
              <a:rPr lang="en-US" sz="1200" b="1" dirty="0"/>
              <a:t>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Data Preprocessing: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Clean and preprocess the collected data to handle missing values, outliers, and inconsistencies.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Feature engineering to extract relevant features from the data that might impact identifying the various types of cyber attacks.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Machine Learning Algorithm: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Implement a machine learning algorithm, such that it predicts the T</a:t>
            </a:r>
            <a:r>
              <a:rPr lang="en-US" sz="1200" b="1" dirty="0"/>
              <a:t>CP (Transmission Control Protocol) flags that indicate control information about the state or purpose of a packet within a TCP connection</a:t>
            </a:r>
            <a:r>
              <a:rPr lang="en-IN" sz="1200" b="1" dirty="0">
                <a:latin typeface="Calibri"/>
                <a:ea typeface="+mn-lt"/>
                <a:cs typeface="+mn-lt"/>
              </a:rPr>
              <a:t>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Deployment: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Develop a user-friendly interface or application that provides real-time predictions of the network analysis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Deploy the solution on a scalable and reliable platform, considering factors 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Evaluation: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Assess the model's performance using appropriate metrics such as </a:t>
            </a:r>
            <a:r>
              <a:rPr lang="en-IN" sz="1200" b="1" dirty="0"/>
              <a:t>Precision (Positive Predictive Value), </a:t>
            </a:r>
            <a:r>
              <a:rPr lang="en-US" sz="1200" b="1" dirty="0"/>
              <a:t>True Positive Rate ,Sensitivity, Detection Rate and other related metrics</a:t>
            </a:r>
            <a:r>
              <a:rPr lang="en-US" sz="1200" dirty="0"/>
              <a:t>.</a:t>
            </a:r>
            <a:endParaRPr lang="en-IN" sz="1200" b="1" dirty="0">
              <a:latin typeface="Calibri"/>
              <a:ea typeface="+mn-lt"/>
              <a:cs typeface="+mn-lt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Fine-tune the model based on continuous monitoring of prediction accuracy.</a:t>
            </a:r>
            <a:endParaRPr lang="en-IN" sz="1200" b="1" dirty="0">
              <a:latin typeface="Calibri"/>
            </a:endParaRPr>
          </a:p>
          <a:p>
            <a:pPr marL="324485" lvl="1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"System Approach" section outlines the overall strategy and methodology for developing and implementing the NETWORK INTRUSION DETECTION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WATSONX.AI STUDIO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TEST_DATA ( DATA SET FROM KAGGLE)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dirty="0">
                <a:ea typeface="+mn-lt"/>
                <a:cs typeface="+mn-lt"/>
              </a:rPr>
              <a:t>:</a:t>
            </a:r>
            <a:endParaRPr lang="en-IN" sz="1400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Algorithm Selection: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Algorithm is taken over by </a:t>
            </a:r>
            <a:r>
              <a:rPr lang="en-IN" dirty="0" err="1">
                <a:ea typeface="+mn-lt"/>
                <a:cs typeface="+mn-lt"/>
              </a:rPr>
              <a:t>ibm</a:t>
            </a:r>
            <a:r>
              <a:rPr lang="en-IN" dirty="0">
                <a:ea typeface="+mn-lt"/>
                <a:cs typeface="+mn-lt"/>
              </a:rPr>
              <a:t> watsonx.ai , ml models and such a </a:t>
            </a:r>
            <a:r>
              <a:rPr lang="en-IN" dirty="0" err="1">
                <a:ea typeface="+mn-lt"/>
                <a:cs typeface="+mn-lt"/>
              </a:rPr>
              <a:t>qlgorithm</a:t>
            </a:r>
            <a:r>
              <a:rPr lang="en-IN" dirty="0">
                <a:ea typeface="+mn-lt"/>
                <a:cs typeface="+mn-lt"/>
              </a:rPr>
              <a:t> is created automatically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Data Input: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Downloaded the data set via KAGGLE and loaded for the data set analysis in the model.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Training Process:</a:t>
            </a:r>
            <a:endParaRPr lang="en-IN" sz="1400" dirty="0"/>
          </a:p>
          <a:p>
            <a:pPr marL="629920" lvl="1" indent="-305435"/>
            <a:r>
              <a:rPr lang="en-IN" dirty="0" err="1">
                <a:ea typeface="+mn-lt"/>
                <a:cs typeface="+mn-lt"/>
              </a:rPr>
              <a:t>Alogorithm</a:t>
            </a:r>
            <a:r>
              <a:rPr lang="en-IN" dirty="0">
                <a:ea typeface="+mn-lt"/>
                <a:cs typeface="+mn-lt"/>
              </a:rPr>
              <a:t> is trained auto AI experiment such that it gives us the Pipelines for the best prediction made out our choice according to our problem.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Prediction Process:</a:t>
            </a:r>
            <a:endParaRPr lang="en-IN" sz="1400" dirty="0"/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The project as been predicted via </a:t>
            </a:r>
            <a:r>
              <a:rPr lang="en-US" b="1" dirty="0"/>
              <a:t>flag </a:t>
            </a:r>
            <a:r>
              <a:rPr lang="en-US" dirty="0"/>
              <a:t> typically refers to </a:t>
            </a:r>
            <a:r>
              <a:rPr lang="en-US" b="1" dirty="0"/>
              <a:t>TCP (Transmission Control Protocol) flags</a:t>
            </a:r>
            <a:r>
              <a:rPr lang="en-US" dirty="0"/>
              <a:t> that indicate </a:t>
            </a:r>
            <a:r>
              <a:rPr lang="en-US" b="1" dirty="0"/>
              <a:t>control information</a:t>
            </a:r>
            <a:r>
              <a:rPr lang="en-US" dirty="0"/>
              <a:t> about the state or purpose of a packet within a TCP connection.</a:t>
            </a:r>
          </a:p>
          <a:p>
            <a:pPr marL="629920" lvl="1" indent="-305435"/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11298124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Evaluate the machine learning model based on its accuracy and ability to classify network traffic into normal activity or various cyber-attack categories, including DoS, Probe, R2L, and U2R. The model aims to strengthen communication network security by detecting threats early.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46C6-AB16-63F7-102F-1C2932D4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proof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4C1C1-C1A9-0495-F351-5EA383988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438036"/>
            <a:ext cx="5751786" cy="40562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3C5E14-4462-88F9-B6F2-86E192275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03" y="1438037"/>
            <a:ext cx="5336628" cy="405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6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Assess the performance of the machine learning model by measuring its accuracy and effectiveness in distinguishing between normal network behavior and different types of cyber-attacks, such as DoS, Probe, R2L, and U2R. The primary goal of the model is to enhance the security of communication networks by providing timely detection of potential threats.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163</TotalTime>
  <Words>996</Words>
  <Application>Microsoft Office PowerPoint</Application>
  <PresentationFormat>Widescreen</PresentationFormat>
  <Paragraphs>76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Network Intrusion Detection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Results proof</vt:lpstr>
      <vt:lpstr>Conclusion</vt:lpstr>
      <vt:lpstr>PowerPoint Presentation</vt:lpstr>
      <vt:lpstr>References</vt:lpstr>
      <vt:lpstr>Github link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Harini P S</cp:lastModifiedBy>
  <cp:revision>26</cp:revision>
  <dcterms:created xsi:type="dcterms:W3CDTF">2021-05-26T16:50:10Z</dcterms:created>
  <dcterms:modified xsi:type="dcterms:W3CDTF">2025-08-03T22:36:08Z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