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3" r:id="rId3"/>
    <p:sldId id="287" r:id="rId4"/>
    <p:sldId id="290" r:id="rId5"/>
    <p:sldId id="288" r:id="rId6"/>
    <p:sldId id="289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35BE0-E51F-4920-9AB1-18CEC94877E4}" v="413" dt="2022-04-02T04:26:37.954"/>
    <p1510:client id="{582F6F61-2DAE-4784-B5FE-5017431A15C4}" v="59" dt="2022-04-02T03:40:02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81" d="100"/>
          <a:sy n="81" d="100"/>
        </p:scale>
        <p:origin x="-2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 Kanagaraj" userId="a377c19e6ae48e7f" providerId="Windows Live" clId="Web-{0CD35BE0-E51F-4920-9AB1-18CEC94877E4}"/>
    <pc:docChg chg="addSld delSld modSld sldOrd">
      <pc:chgData name="Nagaraj Kanagaraj" userId="a377c19e6ae48e7f" providerId="Windows Live" clId="Web-{0CD35BE0-E51F-4920-9AB1-18CEC94877E4}" dt="2022-04-02T04:26:37.954" v="269" actId="14100"/>
      <pc:docMkLst>
        <pc:docMk/>
      </pc:docMkLst>
      <pc:sldChg chg="del ord">
        <pc:chgData name="Nagaraj Kanagaraj" userId="a377c19e6ae48e7f" providerId="Windows Live" clId="Web-{0CD35BE0-E51F-4920-9AB1-18CEC94877E4}" dt="2022-04-02T04:04:28.851" v="126"/>
        <pc:sldMkLst>
          <pc:docMk/>
          <pc:sldMk cId="1676885948" sldId="260"/>
        </pc:sldMkLst>
      </pc:sldChg>
      <pc:sldChg chg="addSp delSp modSp add del ord">
        <pc:chgData name="Nagaraj Kanagaraj" userId="a377c19e6ae48e7f" providerId="Windows Live" clId="Web-{0CD35BE0-E51F-4920-9AB1-18CEC94877E4}" dt="2022-04-02T04:14:37.010" v="171" actId="20577"/>
        <pc:sldMkLst>
          <pc:docMk/>
          <pc:sldMk cId="1687402724" sldId="283"/>
        </pc:sldMkLst>
        <pc:spChg chg="add mod">
          <ac:chgData name="Nagaraj Kanagaraj" userId="a377c19e6ae48e7f" providerId="Windows Live" clId="Web-{0CD35BE0-E51F-4920-9AB1-18CEC94877E4}" dt="2022-04-02T04:14:37.010" v="171" actId="20577"/>
          <ac:spMkLst>
            <pc:docMk/>
            <pc:sldMk cId="1687402724" sldId="283"/>
            <ac:spMk id="4" creationId="{3BA0F557-0247-ADDE-1920-1684AE5410DF}"/>
          </ac:spMkLst>
        </pc:spChg>
        <pc:picChg chg="add del mod">
          <ac:chgData name="Nagaraj Kanagaraj" userId="a377c19e6ae48e7f" providerId="Windows Live" clId="Web-{0CD35BE0-E51F-4920-9AB1-18CEC94877E4}" dt="2022-04-02T04:10:32.623" v="144"/>
          <ac:picMkLst>
            <pc:docMk/>
            <pc:sldMk cId="1687402724" sldId="283"/>
            <ac:picMk id="3" creationId="{AA7BC95C-5580-B423-2664-D4A6C1EA1246}"/>
          </ac:picMkLst>
        </pc:picChg>
        <pc:picChg chg="del">
          <ac:chgData name="Nagaraj Kanagaraj" userId="a377c19e6ae48e7f" providerId="Windows Live" clId="Web-{0CD35BE0-E51F-4920-9AB1-18CEC94877E4}" dt="2022-04-02T04:04:32.336" v="128"/>
          <ac:picMkLst>
            <pc:docMk/>
            <pc:sldMk cId="1687402724" sldId="283"/>
            <ac:picMk id="1026" creationId="{00000000-0000-0000-0000-000000000000}"/>
          </ac:picMkLst>
        </pc:picChg>
      </pc:sldChg>
      <pc:sldChg chg="del">
        <pc:chgData name="Nagaraj Kanagaraj" userId="a377c19e6ae48e7f" providerId="Windows Live" clId="Web-{0CD35BE0-E51F-4920-9AB1-18CEC94877E4}" dt="2022-04-02T04:04:29.851" v="127"/>
        <pc:sldMkLst>
          <pc:docMk/>
          <pc:sldMk cId="3998464545" sldId="286"/>
        </pc:sldMkLst>
      </pc:sldChg>
      <pc:sldChg chg="addSp modSp new">
        <pc:chgData name="Nagaraj Kanagaraj" userId="a377c19e6ae48e7f" providerId="Windows Live" clId="Web-{0CD35BE0-E51F-4920-9AB1-18CEC94877E4}" dt="2022-04-02T04:14:54.964" v="173" actId="20577"/>
        <pc:sldMkLst>
          <pc:docMk/>
          <pc:sldMk cId="2926293985" sldId="287"/>
        </pc:sldMkLst>
        <pc:spChg chg="mod">
          <ac:chgData name="Nagaraj Kanagaraj" userId="a377c19e6ae48e7f" providerId="Windows Live" clId="Web-{0CD35BE0-E51F-4920-9AB1-18CEC94877E4}" dt="2022-04-02T04:14:54.964" v="173" actId="20577"/>
          <ac:spMkLst>
            <pc:docMk/>
            <pc:sldMk cId="2926293985" sldId="287"/>
            <ac:spMk id="2" creationId="{6DA4251B-ACF5-EC49-BE83-95CC7B7099A9}"/>
          </ac:spMkLst>
        </pc:spChg>
        <pc:spChg chg="add mod">
          <ac:chgData name="Nagaraj Kanagaraj" userId="a377c19e6ae48e7f" providerId="Windows Live" clId="Web-{0CD35BE0-E51F-4920-9AB1-18CEC94877E4}" dt="2022-04-02T04:10:13.809" v="143" actId="20577"/>
          <ac:spMkLst>
            <pc:docMk/>
            <pc:sldMk cId="2926293985" sldId="287"/>
            <ac:spMk id="3" creationId="{C0649597-4069-90E0-90BE-AD4FAD1778E6}"/>
          </ac:spMkLst>
        </pc:spChg>
      </pc:sldChg>
      <pc:sldChg chg="addSp modSp new">
        <pc:chgData name="Nagaraj Kanagaraj" userId="a377c19e6ae48e7f" providerId="Windows Live" clId="Web-{0CD35BE0-E51F-4920-9AB1-18CEC94877E4}" dt="2022-04-02T04:21:13.531" v="202" actId="20577"/>
        <pc:sldMkLst>
          <pc:docMk/>
          <pc:sldMk cId="2668525448" sldId="288"/>
        </pc:sldMkLst>
        <pc:spChg chg="mod">
          <ac:chgData name="Nagaraj Kanagaraj" userId="a377c19e6ae48e7f" providerId="Windows Live" clId="Web-{0CD35BE0-E51F-4920-9AB1-18CEC94877E4}" dt="2022-04-02T04:14:58.011" v="175" actId="20577"/>
          <ac:spMkLst>
            <pc:docMk/>
            <pc:sldMk cId="2668525448" sldId="288"/>
            <ac:spMk id="2" creationId="{22E21751-7636-45AC-E4EB-7FD8B99FD169}"/>
          </ac:spMkLst>
        </pc:spChg>
        <pc:spChg chg="add mod">
          <ac:chgData name="Nagaraj Kanagaraj" userId="a377c19e6ae48e7f" providerId="Windows Live" clId="Web-{0CD35BE0-E51F-4920-9AB1-18CEC94877E4}" dt="2022-04-02T04:21:13.531" v="202" actId="20577"/>
          <ac:spMkLst>
            <pc:docMk/>
            <pc:sldMk cId="2668525448" sldId="288"/>
            <ac:spMk id="3" creationId="{E1810F2B-9241-1E08-9554-E82E067365CA}"/>
          </ac:spMkLst>
        </pc:spChg>
      </pc:sldChg>
      <pc:sldChg chg="addSp delSp modSp new">
        <pc:chgData name="Nagaraj Kanagaraj" userId="a377c19e6ae48e7f" providerId="Windows Live" clId="Web-{0CD35BE0-E51F-4920-9AB1-18CEC94877E4}" dt="2022-04-02T04:26:37.954" v="269" actId="14100"/>
        <pc:sldMkLst>
          <pc:docMk/>
          <pc:sldMk cId="2204727818" sldId="289"/>
        </pc:sldMkLst>
        <pc:spChg chg="mod">
          <ac:chgData name="Nagaraj Kanagaraj" userId="a377c19e6ae48e7f" providerId="Windows Live" clId="Web-{0CD35BE0-E51F-4920-9AB1-18CEC94877E4}" dt="2022-04-02T04:26:23.844" v="263" actId="20577"/>
          <ac:spMkLst>
            <pc:docMk/>
            <pc:sldMk cId="2204727818" sldId="289"/>
            <ac:spMk id="2" creationId="{C93F0E93-DA10-7C8B-81B6-F7FE9F304A86}"/>
          </ac:spMkLst>
        </pc:spChg>
        <pc:picChg chg="add del mod">
          <ac:chgData name="Nagaraj Kanagaraj" userId="a377c19e6ae48e7f" providerId="Windows Live" clId="Web-{0CD35BE0-E51F-4920-9AB1-18CEC94877E4}" dt="2022-04-02T04:25:05.449" v="221"/>
          <ac:picMkLst>
            <pc:docMk/>
            <pc:sldMk cId="2204727818" sldId="289"/>
            <ac:picMk id="3" creationId="{C1772A3B-158E-A5FB-58A5-5E4389B19841}"/>
          </ac:picMkLst>
        </pc:picChg>
        <pc:picChg chg="add mod">
          <ac:chgData name="Nagaraj Kanagaraj" userId="a377c19e6ae48e7f" providerId="Windows Live" clId="Web-{0CD35BE0-E51F-4920-9AB1-18CEC94877E4}" dt="2022-04-02T04:26:37.954" v="269" actId="14100"/>
          <ac:picMkLst>
            <pc:docMk/>
            <pc:sldMk cId="2204727818" sldId="289"/>
            <ac:picMk id="4" creationId="{8C174E57-9227-8382-80B8-5AF4F2EB155D}"/>
          </ac:picMkLst>
        </pc:picChg>
        <pc:picChg chg="add mod">
          <ac:chgData name="Nagaraj Kanagaraj" userId="a377c19e6ae48e7f" providerId="Windows Live" clId="Web-{0CD35BE0-E51F-4920-9AB1-18CEC94877E4}" dt="2022-04-02T04:26:34.282" v="268" actId="14100"/>
          <ac:picMkLst>
            <pc:docMk/>
            <pc:sldMk cId="2204727818" sldId="289"/>
            <ac:picMk id="5" creationId="{BC11B7CB-1E04-1906-D52E-AFCBDE583E0B}"/>
          </ac:picMkLst>
        </pc:picChg>
      </pc:sldChg>
      <pc:sldChg chg="addSp modSp new">
        <pc:chgData name="Nagaraj Kanagaraj" userId="a377c19e6ae48e7f" providerId="Windows Live" clId="Web-{0CD35BE0-E51F-4920-9AB1-18CEC94877E4}" dt="2022-04-02T04:25:28.091" v="230" actId="20577"/>
        <pc:sldMkLst>
          <pc:docMk/>
          <pc:sldMk cId="1455840037" sldId="290"/>
        </pc:sldMkLst>
        <pc:spChg chg="mod">
          <ac:chgData name="Nagaraj Kanagaraj" userId="a377c19e6ae48e7f" providerId="Windows Live" clId="Web-{0CD35BE0-E51F-4920-9AB1-18CEC94877E4}" dt="2022-04-02T04:25:28.091" v="230" actId="20577"/>
          <ac:spMkLst>
            <pc:docMk/>
            <pc:sldMk cId="1455840037" sldId="290"/>
            <ac:spMk id="2" creationId="{AB3E44DB-DB90-4F73-EDCE-D099F6EEF52F}"/>
          </ac:spMkLst>
        </pc:spChg>
        <pc:picChg chg="add mod">
          <ac:chgData name="Nagaraj Kanagaraj" userId="a377c19e6ae48e7f" providerId="Windows Live" clId="Web-{0CD35BE0-E51F-4920-9AB1-18CEC94877E4}" dt="2022-04-02T04:25:12.262" v="224" actId="1076"/>
          <ac:picMkLst>
            <pc:docMk/>
            <pc:sldMk cId="1455840037" sldId="290"/>
            <ac:picMk id="3" creationId="{A0E59BAE-DFE0-1AB3-467D-E3FB5277C2AF}"/>
          </ac:picMkLst>
        </pc:picChg>
      </pc:sldChg>
    </pc:docChg>
  </pc:docChgLst>
  <pc:docChgLst>
    <pc:chgData name="Nagaraj Kanagaraj" userId="a377c19e6ae48e7f" providerId="Windows Live" clId="Web-{582F6F61-2DAE-4784-B5FE-5017431A15C4}"/>
    <pc:docChg chg="modSld">
      <pc:chgData name="Nagaraj Kanagaraj" userId="a377c19e6ae48e7f" providerId="Windows Live" clId="Web-{582F6F61-2DAE-4784-B5FE-5017431A15C4}" dt="2022-04-02T03:40:02.667" v="38" actId="20577"/>
      <pc:docMkLst>
        <pc:docMk/>
      </pc:docMkLst>
      <pc:sldChg chg="modSp">
        <pc:chgData name="Nagaraj Kanagaraj" userId="a377c19e6ae48e7f" providerId="Windows Live" clId="Web-{582F6F61-2DAE-4784-B5FE-5017431A15C4}" dt="2022-04-02T03:40:02.667" v="38" actId="20577"/>
        <pc:sldMkLst>
          <pc:docMk/>
          <pc:sldMk cId="3027967980" sldId="257"/>
        </pc:sldMkLst>
        <pc:spChg chg="mod">
          <ac:chgData name="Nagaraj Kanagaraj" userId="a377c19e6ae48e7f" providerId="Windows Live" clId="Web-{582F6F61-2DAE-4784-B5FE-5017431A15C4}" dt="2022-04-02T03:40:02.667" v="38" actId="20577"/>
          <ac:spMkLst>
            <pc:docMk/>
            <pc:sldMk cId="302796798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aspiresystems.biz/src/compose.php?send_to=nagaraj.kanagaraj%40aspiresystems.biz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uring.io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089" y="2587234"/>
            <a:ext cx="7876673" cy="90418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Request Life Cycle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6FD1C5-A518-4BB6-BCCA-9E09DFBBF8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92000" y="0"/>
            <a:ext cx="691661" cy="6858000"/>
          </a:xfrm>
        </p:spPr>
      </p:sp>
      <p:sp>
        <p:nvSpPr>
          <p:cNvPr id="3" name="TextBox 2"/>
          <p:cNvSpPr txBox="1"/>
          <p:nvPr/>
        </p:nvSpPr>
        <p:spPr>
          <a:xfrm>
            <a:off x="128954" y="1371600"/>
            <a:ext cx="474360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Nagaraj K</a:t>
            </a:r>
            <a:endParaRPr lang="en-US" dirty="0"/>
          </a:p>
          <a:p>
            <a:r>
              <a:rPr lang="en-US" dirty="0">
                <a:latin typeface="Consolas"/>
                <a:hlinkClick r:id="rId2"/>
              </a:rPr>
              <a:t>nagaraj.kanagaraj@aspiresystems.biz</a:t>
            </a:r>
            <a:r>
              <a:rPr lang="en-US" dirty="0">
                <a:latin typeface="Consolas"/>
              </a:rPr>
              <a:t>,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75D7-9B15-374F-B814-D4367F3D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97" y="505007"/>
            <a:ext cx="10645935" cy="590188"/>
          </a:xfrm>
        </p:spPr>
        <p:txBody>
          <a:bodyPr/>
          <a:lstStyle/>
          <a:p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 Request Life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0F557-0247-ADDE-1920-1684AE5410DF}"/>
              </a:ext>
            </a:extLst>
          </p:cNvPr>
          <p:cNvSpPr txBox="1"/>
          <p:nvPr/>
        </p:nvSpPr>
        <p:spPr>
          <a:xfrm>
            <a:off x="1902737" y="1525508"/>
            <a:ext cx="817527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First</a:t>
            </a:r>
            <a:r>
              <a:rPr lang="en-GB" dirty="0">
                <a:ea typeface="+mn-lt"/>
                <a:cs typeface="+mn-lt"/>
              </a:rPr>
              <a:t> a user gives a client a URL, the client builds a </a:t>
            </a:r>
            <a:r>
              <a:rPr lang="en-GB" b="1" dirty="0">
                <a:ea typeface="+mn-lt"/>
                <a:cs typeface="+mn-lt"/>
              </a:rPr>
              <a:t>request</a:t>
            </a:r>
            <a:r>
              <a:rPr lang="en-GB" dirty="0">
                <a:ea typeface="+mn-lt"/>
                <a:cs typeface="+mn-lt"/>
              </a:rPr>
              <a:t> for information (or resources) to be generated by a server. </a:t>
            </a:r>
            <a:endParaRPr lang="en-US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When the server receives that request, it uses the information included in the request to build a </a:t>
            </a:r>
            <a:r>
              <a:rPr lang="en-GB" b="1" dirty="0">
                <a:ea typeface="+mn-lt"/>
                <a:cs typeface="+mn-lt"/>
              </a:rPr>
              <a:t>response</a:t>
            </a:r>
            <a:r>
              <a:rPr lang="en-GB" dirty="0">
                <a:ea typeface="+mn-lt"/>
                <a:cs typeface="+mn-lt"/>
              </a:rPr>
              <a:t> that contains the requested information. </a:t>
            </a:r>
            <a:endParaRPr lang="en-GB">
              <a:ea typeface="+mn-lt"/>
              <a:cs typeface="+mn-lt"/>
            </a:endParaRPr>
          </a:p>
          <a:p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Once built, that response is sent back to the client in the requested format, to be rendered to the user.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40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251B-ACF5-EC49-BE83-95CC7B70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97" y="754306"/>
            <a:ext cx="10645935" cy="50708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Web Request Life Cycle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49597-4069-90E0-90BE-AD4FAD1778E6}"/>
              </a:ext>
            </a:extLst>
          </p:cNvPr>
          <p:cNvSpPr txBox="1"/>
          <p:nvPr/>
        </p:nvSpPr>
        <p:spPr>
          <a:xfrm>
            <a:off x="899311" y="1382164"/>
            <a:ext cx="10499001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You open your browser, the Client, and type in a web address like 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http://turing.io</a:t>
            </a:r>
            <a:r>
              <a:rPr lang="en-US" dirty="0">
                <a:ea typeface="+mn-lt"/>
                <a:cs typeface="+mn-lt"/>
              </a:rPr>
              <a:t> and hit enter.</a:t>
            </a:r>
            <a:endParaRPr lang="en-US" dirty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browser takes this address and builds an </a:t>
            </a:r>
            <a:r>
              <a:rPr lang="en-US" b="1" dirty="0">
                <a:ea typeface="+mn-lt"/>
                <a:cs typeface="+mn-lt"/>
              </a:rPr>
              <a:t>HTTP Request</a:t>
            </a:r>
            <a:r>
              <a:rPr lang="en-US" dirty="0">
                <a:ea typeface="+mn-lt"/>
                <a:cs typeface="+mn-lt"/>
              </a:rPr>
              <a:t>. It addresses it to the Server located at 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http://turing.io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Request is handed off to your Internet Service Provider (ISP) (like CenturyLink or Comcast) and they send it through the Internet, mostly a series of wires and fiber optic cables, to the Server</a:t>
            </a:r>
            <a:endParaRPr lang="en-US" dirty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Server reads the Request. It knows how to read it because it is formatted as an </a:t>
            </a:r>
            <a:r>
              <a:rPr lang="en-US" b="1" dirty="0">
                <a:ea typeface="+mn-lt"/>
                <a:cs typeface="+mn-lt"/>
              </a:rPr>
              <a:t>HTTP Request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Server generates an </a:t>
            </a:r>
            <a:r>
              <a:rPr lang="en-US" b="1" dirty="0">
                <a:ea typeface="+mn-lt"/>
                <a:cs typeface="+mn-lt"/>
              </a:rPr>
              <a:t>HTTP Response</a:t>
            </a:r>
            <a:r>
              <a:rPr lang="en-US" dirty="0">
                <a:ea typeface="+mn-lt"/>
                <a:cs typeface="+mn-lt"/>
              </a:rPr>
              <a:t> to that Request.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server hands the Response off to their ISP and it goes through the internet to arrive at your computer.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Your browser reads the Response. It knows how to read it because it is formatted as an </a:t>
            </a:r>
            <a:r>
              <a:rPr lang="en-US" b="1" dirty="0">
                <a:ea typeface="+mn-lt"/>
                <a:cs typeface="+mn-lt"/>
              </a:rPr>
              <a:t>HTTP Response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Your browser displays the data on your machine.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44DB-DB90-4F73-EDCE-D099F6EE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97" y="131059"/>
            <a:ext cx="10645935" cy="1338085"/>
          </a:xfrm>
        </p:spPr>
        <p:txBody>
          <a:bodyPr/>
          <a:lstStyle/>
          <a:p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Web Request Life Cycle</a:t>
            </a:r>
            <a:endParaRPr lang="en-GB" b="0" dirty="0"/>
          </a:p>
          <a:p>
            <a:endParaRPr lang="en-GB" dirty="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0E59BAE-DFE0-1AB3-467D-E3FB5277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76" y="1674886"/>
            <a:ext cx="6748346" cy="38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4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1751-7636-45AC-E4EB-7FD8B99F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Web Request Life Cycle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10F2B-9241-1E08-9554-E82E067365CA}"/>
              </a:ext>
            </a:extLst>
          </p:cNvPr>
          <p:cNvSpPr txBox="1"/>
          <p:nvPr/>
        </p:nvSpPr>
        <p:spPr>
          <a:xfrm>
            <a:off x="710697" y="1125648"/>
            <a:ext cx="965401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Verb and Path</a:t>
            </a:r>
            <a:endParaRPr lang="en-GB" sz="1600" b="1">
              <a:cs typeface="Calibri"/>
            </a:endParaRPr>
          </a:p>
          <a:p>
            <a:r>
              <a:rPr lang="en-GB" sz="1600" dirty="0">
                <a:ea typeface="+mn-lt"/>
                <a:cs typeface="+mn-lt"/>
              </a:rPr>
              <a:t>Every request needs to be able to tell a server </a:t>
            </a:r>
            <a:r>
              <a:rPr lang="en-GB" sz="1600" i="1" dirty="0">
                <a:ea typeface="+mn-lt"/>
                <a:cs typeface="+mn-lt"/>
              </a:rPr>
              <a:t>what</a:t>
            </a:r>
            <a:r>
              <a:rPr lang="en-GB" sz="1600" dirty="0">
                <a:ea typeface="+mn-lt"/>
                <a:cs typeface="+mn-lt"/>
              </a:rPr>
              <a:t> information is requested and </a:t>
            </a:r>
            <a:r>
              <a:rPr lang="en-GB" sz="1600" i="1" dirty="0">
                <a:ea typeface="+mn-lt"/>
                <a:cs typeface="+mn-lt"/>
              </a:rPr>
              <a:t>how</a:t>
            </a:r>
            <a:r>
              <a:rPr lang="en-GB" sz="1600" dirty="0">
                <a:ea typeface="+mn-lt"/>
                <a:cs typeface="+mn-lt"/>
              </a:rPr>
              <a:t> that information is being requested. The </a:t>
            </a:r>
            <a:r>
              <a:rPr lang="en-GB" sz="1600" i="1" dirty="0">
                <a:ea typeface="+mn-lt"/>
                <a:cs typeface="+mn-lt"/>
              </a:rPr>
              <a:t>what</a:t>
            </a:r>
            <a:r>
              <a:rPr lang="en-GB" sz="1600" dirty="0">
                <a:ea typeface="+mn-lt"/>
                <a:cs typeface="+mn-lt"/>
              </a:rPr>
              <a:t> is the </a:t>
            </a:r>
            <a:r>
              <a:rPr lang="en-GB" sz="1600" b="1" dirty="0">
                <a:ea typeface="+mn-lt"/>
                <a:cs typeface="+mn-lt"/>
              </a:rPr>
              <a:t>path</a:t>
            </a:r>
            <a:r>
              <a:rPr lang="en-GB" sz="1600" dirty="0">
                <a:ea typeface="+mn-lt"/>
                <a:cs typeface="+mn-lt"/>
              </a:rPr>
              <a:t> (also </a:t>
            </a:r>
            <a:r>
              <a:rPr lang="en-GB" sz="1600" dirty="0" err="1">
                <a:ea typeface="+mn-lt"/>
                <a:cs typeface="+mn-lt"/>
              </a:rPr>
              <a:t>know</a:t>
            </a:r>
            <a:r>
              <a:rPr lang="en-GB" sz="1600" dirty="0">
                <a:ea typeface="+mn-lt"/>
                <a:cs typeface="+mn-lt"/>
              </a:rPr>
              <a:t> as a URI), indicating what resource this request is referencing.</a:t>
            </a:r>
            <a:endParaRPr lang="en-GB" sz="1600">
              <a:cs typeface="Calibri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Examples of a path: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Consolas"/>
              </a:rPr>
              <a:t>/tasks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Consolas"/>
              </a:rPr>
              <a:t>/tasks/4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Consolas"/>
              </a:rPr>
              <a:t>/items/6/reviews</a:t>
            </a:r>
          </a:p>
          <a:p>
            <a:pPr marL="285750" indent="-285750">
              <a:buFont typeface="Arial"/>
              <a:buChar char="•"/>
            </a:pPr>
            <a:endParaRPr lang="en-GB" sz="1600" dirty="0">
              <a:latin typeface="Consolas"/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The </a:t>
            </a:r>
            <a:r>
              <a:rPr lang="en-GB" sz="1600" i="1" dirty="0">
                <a:ea typeface="+mn-lt"/>
                <a:cs typeface="+mn-lt"/>
              </a:rPr>
              <a:t>how</a:t>
            </a:r>
            <a:r>
              <a:rPr lang="en-GB" sz="1600" dirty="0">
                <a:ea typeface="+mn-lt"/>
                <a:cs typeface="+mn-lt"/>
              </a:rPr>
              <a:t> is the </a:t>
            </a:r>
            <a:r>
              <a:rPr lang="en-GB" sz="1600" b="1" dirty="0">
                <a:ea typeface="+mn-lt"/>
                <a:cs typeface="+mn-lt"/>
              </a:rPr>
              <a:t>verb</a:t>
            </a:r>
            <a:r>
              <a:rPr lang="en-GB" sz="1600" dirty="0">
                <a:ea typeface="+mn-lt"/>
                <a:cs typeface="+mn-lt"/>
              </a:rPr>
              <a:t>, indicating what actions the server should take regarding the requested resource. While the path can vary greatly based on the application, the verbs follow common patterns. There are 5 common HTTP verbs: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GET - retrieve some information to be READ by the client/user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POST - CREATE a new resource with information contained in the request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PUT - UPDATE an entire resource with information contained in the request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PATCH - UPDATE a part of a resource with information contained in the request</a:t>
            </a:r>
            <a:endParaRPr lang="en-GB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DELETE - DESTROY a resource, typically indicating that it is removed from the database</a:t>
            </a:r>
            <a:endParaRPr lang="en-GB" sz="1600" dirty="0"/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52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0E93-DA10-7C8B-81B6-F7FE9F30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Request  and response HTTP message</a:t>
            </a:r>
            <a:endParaRPr lang="en-GB" dirty="0"/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C174E57-9227-8382-80B8-5AF4F2EB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89" y="1681977"/>
            <a:ext cx="3254297" cy="3159511"/>
          </a:xfrm>
          <a:prstGeom prst="rect">
            <a:avLst/>
          </a:prstGeom>
        </p:spPr>
      </p:pic>
      <p:pic>
        <p:nvPicPr>
          <p:cNvPr id="5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C11B7CB-1E04-1906-D52E-AFCBDE58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7" y="1681976"/>
            <a:ext cx="3226420" cy="31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2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Web Request Life Cycle</vt:lpstr>
      <vt:lpstr>Web Request Life Cycle</vt:lpstr>
      <vt:lpstr>Web Request Life Cycle</vt:lpstr>
      <vt:lpstr> Web Request Life Cycle </vt:lpstr>
      <vt:lpstr>Web Request Life Cycle</vt:lpstr>
      <vt:lpstr>Request  and response HTTP message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Shiva</cp:lastModifiedBy>
  <cp:revision>111</cp:revision>
  <dcterms:created xsi:type="dcterms:W3CDTF">2020-06-30T04:13:35Z</dcterms:created>
  <dcterms:modified xsi:type="dcterms:W3CDTF">2022-04-02T04:26:39Z</dcterms:modified>
</cp:coreProperties>
</file>