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8"/>
  </p:notesMasterIdLst>
  <p:sldIdLst>
    <p:sldId id="266" r:id="rId3"/>
    <p:sldId id="267" r:id="rId4"/>
    <p:sldId id="268" r:id="rId5"/>
    <p:sldId id="258" r:id="rId6"/>
    <p:sldId id="257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2D835-DE73-44FA-81A8-BC2780927CF3}" v="195" dt="2022-04-02T04:30:40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EB656-00C2-4B06-864C-52DC37E8C35C}" type="datetimeFigureOut">
              <a:t>01/04/2022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5F2A-BB49-4965-8040-B659E273D15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7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FE51-C0F1-1D42-B73F-01C09E0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3BDE6-8AFD-BA43-8892-C61848E7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A151-AEFE-4049-A258-77C6BC0A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0802E-607A-4749-A61F-4C33EC60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F85DE-C0B9-FE43-91C7-2864AD32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E1AD-CBAA-4848-8B6D-F630CB5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08F-67AF-964D-AAF9-97DF2FA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B1789-0EB2-9D4F-883E-9D2E70E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2A64-4B0B-984B-B33B-94AD74A3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E82B-61DE-AB40-A6AE-48171FB2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729-6AD2-2D43-BF32-7E8CE687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5BF7-5C67-2F40-9A4A-82348A2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CD2F-98E6-7C43-8636-C16BAC28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252E-FEB9-BC4F-8922-019C05DC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5BB1-3726-6641-9F3F-FD61952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9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1C75-D54A-F34F-90AA-C8F7E223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77E4-0C1E-284E-8350-6B5721F5D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A4C5F-ED64-C14B-8E79-E98E9AB2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405B-3ED1-644B-881A-A904ED5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CB19-2CC8-3E43-8735-849064AB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4952C-A5E9-8A46-9602-9EAEE2E6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97CC-597B-7A45-8479-B6A8D9E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FE9AD-4AF3-CA49-8CEE-E5ECFAA9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0ACDE-ACC3-484B-8188-3344B3AA2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8EBF-F9C4-5345-891A-B8D0E9BA0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E19B-E311-AD43-96E0-F990D73E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7C03E-B4DC-B84B-8F32-81AD6FEF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8CCF3-6249-6B4C-9F2C-B8220B1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BEF-6C3E-4F49-9AA9-25F4D0E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4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80A4-22BE-CE4B-951C-84E43A2E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EFA9F-094E-844B-B146-8018F693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FFBAB-9B6B-0949-9413-A1D5C8A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01D0C-DEDF-3241-8D56-0ED8CDA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51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D4AEA-FB49-7B43-A8D7-6DCF73E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C87A-8233-904A-A4C3-21F62EFC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D83F-9E9B-E043-9925-EBB71DF7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2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7D2E-15DA-B947-92C8-70EEEE0F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49B2-A0AE-7645-9237-C8AF57CF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40312-3DC8-8D47-954C-B69B786A1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54B-7E8D-A54F-88D7-3B30BEB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6C95B-2886-EB4E-97CA-32B86F5C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6FED-D869-C24C-8B4D-4456F05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C29-15B3-424F-A769-6E76922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0A53-30F9-4F42-B64F-B1966DFA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6C46-EF1B-1044-B8AE-83D3BD05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6D8C-0F07-DF4C-9B42-7064FE34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546B-1409-A546-9DFF-21B5927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7FE8-33EA-534A-877C-6CE61FA8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8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5113-E3D8-E842-959C-CF47E210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2F2F-3041-7745-BDA1-2799FA03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9BE6-ADE0-C14E-BFC4-211E7F3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B5B5-61B2-6641-A7FE-0503903E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A36F-D4C5-D94B-8C7C-512C1797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4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92F32-EECC-6448-910E-1CB6BB32F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5B58-155A-A745-86A5-20ECD92B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ABDB-F7F7-874C-85C4-6D6BEDB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1BF4-A480-E54F-9C7F-1BF4FACD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0CDB-457D-2048-AE68-D461B47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2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>
            <a:extLst>
              <a:ext uri="{FF2B5EF4-FFF2-40B4-BE49-F238E27FC236}">
                <a16:creationId xmlns:a16="http://schemas.microsoft.com/office/drawing/2014/main" id="{81B15575-45F3-B945-95AE-F5EA7EEB2382}"/>
              </a:ext>
            </a:extLst>
          </p:cNvPr>
          <p:cNvSpPr/>
          <p:nvPr userDrawn="1"/>
        </p:nvSpPr>
        <p:spPr>
          <a:xfrm>
            <a:off x="3870251" y="0"/>
            <a:ext cx="8321749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E4161-4A00-5044-9128-8CF67E311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9165" y="5940036"/>
            <a:ext cx="3061754" cy="493831"/>
          </a:xfrm>
          <a:prstGeom prst="rect">
            <a:avLst/>
          </a:prstGeom>
        </p:spPr>
      </p:pic>
      <p:sp>
        <p:nvSpPr>
          <p:cNvPr id="15" name="Title 7"/>
          <p:cNvSpPr>
            <a:spLocks noGrp="1"/>
          </p:cNvSpPr>
          <p:nvPr>
            <p:ph type="title" hasCustomPrompt="1"/>
          </p:nvPr>
        </p:nvSpPr>
        <p:spPr>
          <a:xfrm>
            <a:off x="4852727" y="1392762"/>
            <a:ext cx="6304549" cy="171677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 algn="ctr">
              <a:defRPr lang="uk-UA" sz="5867" b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pl-PL" dirty="0"/>
              <a:t>Presentation t</a:t>
            </a:r>
            <a:r>
              <a:rPr lang="en-US" dirty="0" err="1"/>
              <a:t>itle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goes here</a:t>
            </a:r>
            <a:endParaRPr lang="uk-UA" dirty="0"/>
          </a:p>
        </p:txBody>
      </p:sp>
      <p:sp>
        <p:nvSpPr>
          <p:cNvPr id="21" name="Symbol zastępczy tekstu 20"/>
          <p:cNvSpPr>
            <a:spLocks noGrp="1"/>
          </p:cNvSpPr>
          <p:nvPr>
            <p:ph type="body" sz="quarter" idx="13" hasCustomPrompt="1"/>
          </p:nvPr>
        </p:nvSpPr>
        <p:spPr>
          <a:xfrm>
            <a:off x="6316701" y="3628193"/>
            <a:ext cx="3304117" cy="1411816"/>
          </a:xfrm>
          <a:prstGeom prst="rect">
            <a:avLst/>
          </a:prstGeom>
        </p:spPr>
        <p:txBody>
          <a:bodyPr lIns="90704" tIns="45352" rIns="90704" bIns="45352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3541" indent="0">
              <a:buFontTx/>
              <a:buNone/>
              <a:defRPr sz="2933" baseline="0">
                <a:solidFill>
                  <a:schemeClr val="tx2"/>
                </a:solidFill>
              </a:defRPr>
            </a:lvl2pPr>
            <a:lvl3pPr marL="907083" indent="0">
              <a:buFontTx/>
              <a:buNone/>
              <a:defRPr sz="2933" baseline="0">
                <a:solidFill>
                  <a:schemeClr val="tx2"/>
                </a:solidFill>
              </a:defRPr>
            </a:lvl3pPr>
            <a:lvl4pPr marL="1360625" indent="0">
              <a:buFontTx/>
              <a:buNone/>
              <a:defRPr sz="2933" baseline="0">
                <a:solidFill>
                  <a:schemeClr val="tx2"/>
                </a:solidFill>
              </a:defRPr>
            </a:lvl4pPr>
            <a:lvl5pPr marL="1814167" indent="0">
              <a:buFontTx/>
              <a:buNone/>
              <a:defRPr sz="293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goes</a:t>
            </a:r>
            <a:r>
              <a:rPr lang="pl-PL" dirty="0"/>
              <a:t> </a:t>
            </a:r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2A9AAEC-2B60-954B-96DD-3A14026F32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870325" cy="6858000"/>
          </a:xfrm>
          <a:prstGeom prst="rect">
            <a:avLst/>
          </a:prstGeom>
        </p:spPr>
        <p:txBody>
          <a:bodyPr lIns="90704" tIns="45352" rIns="90704" bIns="45352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59411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>
            <a:extLst>
              <a:ext uri="{FF2B5EF4-FFF2-40B4-BE49-F238E27FC236}">
                <a16:creationId xmlns:a16="http://schemas.microsoft.com/office/drawing/2014/main" id="{DCB63A60-0A2F-DB4D-B049-C7C4FF8ED2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0397" y="546557"/>
            <a:ext cx="10645935" cy="507088"/>
          </a:xfrm>
          <a:prstGeom prst="rect">
            <a:avLst/>
          </a:prstGeom>
          <a:noFill/>
        </p:spPr>
        <p:txBody>
          <a:bodyPr wrap="square" lIns="90704" tIns="45352" rIns="90704" bIns="45352" rtlCol="0" anchor="ctr" anchorCtr="0">
            <a:spAutoFit/>
          </a:bodyPr>
          <a:lstStyle>
            <a:lvl1pPr>
              <a:defRPr lang="uk-UA" sz="30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marL="0" lvl="0"/>
            <a:r>
              <a:rPr lang="en-US" dirty="0"/>
              <a:t>Title goes here</a:t>
            </a:r>
            <a:endParaRPr lang="uk-UA" dirty="0"/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CACEC802-F2DC-9F49-B96D-08F142BA932A}"/>
              </a:ext>
            </a:extLst>
          </p:cNvPr>
          <p:cNvCxnSpPr/>
          <p:nvPr userDrawn="1"/>
        </p:nvCxnSpPr>
        <p:spPr>
          <a:xfrm>
            <a:off x="469901" y="457200"/>
            <a:ext cx="0" cy="6858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53F1C73B-9C31-DB47-9899-36D06AE8543C}"/>
              </a:ext>
            </a:extLst>
          </p:cNvPr>
          <p:cNvCxnSpPr/>
          <p:nvPr userDrawn="1"/>
        </p:nvCxnSpPr>
        <p:spPr>
          <a:xfrm>
            <a:off x="469901" y="6124657"/>
            <a:ext cx="0" cy="495300"/>
          </a:xfrm>
          <a:prstGeom prst="line">
            <a:avLst/>
          </a:prstGeom>
          <a:ln w="63500">
            <a:solidFill>
              <a:srgbClr val="81509B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9D735-6908-534F-80BC-360625B39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053" y="6124657"/>
            <a:ext cx="1604152" cy="483664"/>
          </a:xfrm>
          <a:prstGeom prst="rect">
            <a:avLst/>
          </a:prstGeom>
        </p:spPr>
      </p:pic>
      <p:sp>
        <p:nvSpPr>
          <p:cNvPr id="21" name="Prostokąt 6">
            <a:extLst>
              <a:ext uri="{FF2B5EF4-FFF2-40B4-BE49-F238E27FC236}">
                <a16:creationId xmlns:a16="http://schemas.microsoft.com/office/drawing/2014/main" id="{53E3127C-A33F-8C40-A146-CFE425A7D5CC}"/>
              </a:ext>
            </a:extLst>
          </p:cNvPr>
          <p:cNvSpPr/>
          <p:nvPr userDrawn="1"/>
        </p:nvSpPr>
        <p:spPr>
          <a:xfrm>
            <a:off x="11718789" y="0"/>
            <a:ext cx="473211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pic>
        <p:nvPicPr>
          <p:cNvPr id="22" name="Obraz 9">
            <a:extLst>
              <a:ext uri="{FF2B5EF4-FFF2-40B4-BE49-F238E27FC236}">
                <a16:creationId xmlns:a16="http://schemas.microsoft.com/office/drawing/2014/main" id="{EB4B66BA-85FB-2740-B8B5-E4B5CD2A30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30" y="200665"/>
            <a:ext cx="342333" cy="3771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61A9943-D89F-864D-B1A2-49D9072963BA}"/>
              </a:ext>
            </a:extLst>
          </p:cNvPr>
          <p:cNvSpPr/>
          <p:nvPr userDrawn="1"/>
        </p:nvSpPr>
        <p:spPr>
          <a:xfrm>
            <a:off x="11770366" y="6354321"/>
            <a:ext cx="404248" cy="348383"/>
          </a:xfrm>
          <a:prstGeom prst="rect">
            <a:avLst/>
          </a:prstGeom>
        </p:spPr>
        <p:txBody>
          <a:bodyPr wrap="none" lIns="60469" tIns="30235" rIns="60469" bIns="30235">
            <a:spAutoFit/>
          </a:bodyPr>
          <a:lstStyle/>
          <a:p>
            <a:fld id="{E5B4EB64-54DE-40F8-9354-51A55C032A93}" type="slidenum">
              <a:rPr lang="pl-PL" sz="1867" b="1" smtClean="0">
                <a:solidFill>
                  <a:schemeClr val="bg1"/>
                </a:solidFill>
              </a:rPr>
              <a:pPr/>
              <a:t>‹#›</a:t>
            </a:fld>
            <a:endParaRPr lang="pl-PL" sz="1200"/>
          </a:p>
        </p:txBody>
      </p:sp>
    </p:spTree>
    <p:extLst>
      <p:ext uri="{BB962C8B-B14F-4D97-AF65-F5344CB8AC3E}">
        <p14:creationId xmlns:p14="http://schemas.microsoft.com/office/powerpoint/2010/main" val="20543448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ostokąt 10">
            <a:extLst>
              <a:ext uri="{FF2B5EF4-FFF2-40B4-BE49-F238E27FC236}">
                <a16:creationId xmlns:a16="http://schemas.microsoft.com/office/drawing/2014/main" id="{8B9F059C-04F3-8746-914A-2F23F849AB26}"/>
              </a:ext>
            </a:extLst>
          </p:cNvPr>
          <p:cNvSpPr/>
          <p:nvPr/>
        </p:nvSpPr>
        <p:spPr>
          <a:xfrm>
            <a:off x="1" y="0"/>
            <a:ext cx="7088373" cy="6858000"/>
          </a:xfrm>
          <a:prstGeom prst="rect">
            <a:avLst/>
          </a:prstGeom>
          <a:solidFill>
            <a:srgbClr val="8C5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469" tIns="30235" rIns="60469" bIns="30235" rtlCol="0" anchor="ctr"/>
          <a:lstStyle/>
          <a:p>
            <a:pPr algn="ctr"/>
            <a:endParaRPr lang="pl-PL" sz="1200"/>
          </a:p>
        </p:txBody>
      </p:sp>
      <p:sp>
        <p:nvSpPr>
          <p:cNvPr id="34" name="Picture Placeholder 38">
            <a:extLst>
              <a:ext uri="{FF2B5EF4-FFF2-40B4-BE49-F238E27FC236}">
                <a16:creationId xmlns:a16="http://schemas.microsoft.com/office/drawing/2014/main" id="{C3DEE2CE-5ADA-914A-A6D4-402AC05FF6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8372" y="0"/>
            <a:ext cx="5103629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pl-PL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5E7584-F5F1-A84A-8BA2-03533636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72" y="5130009"/>
            <a:ext cx="3816431" cy="615554"/>
          </a:xfrm>
          <a:prstGeom prst="rect">
            <a:avLst/>
          </a:prstGeom>
        </p:spPr>
      </p:pic>
      <p:sp>
        <p:nvSpPr>
          <p:cNvPr id="28" name="pole tekstowe 1">
            <a:extLst>
              <a:ext uri="{FF2B5EF4-FFF2-40B4-BE49-F238E27FC236}">
                <a16:creationId xmlns:a16="http://schemas.microsoft.com/office/drawing/2014/main" id="{1EBCD86C-CC45-DE44-BB25-964DCBBDDEA4}"/>
              </a:ext>
            </a:extLst>
          </p:cNvPr>
          <p:cNvSpPr txBox="1"/>
          <p:nvPr/>
        </p:nvSpPr>
        <p:spPr>
          <a:xfrm>
            <a:off x="2125234" y="1944817"/>
            <a:ext cx="3303045" cy="73816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+mj-lt"/>
              </a:rPr>
              <a:t>Thank you</a:t>
            </a:r>
            <a:endParaRPr lang="pl-PL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pole tekstowe 1">
            <a:extLst>
              <a:ext uri="{FF2B5EF4-FFF2-40B4-BE49-F238E27FC236}">
                <a16:creationId xmlns:a16="http://schemas.microsoft.com/office/drawing/2014/main" id="{C8ECBCAB-DBDC-2F41-A995-8A39A948BEC0}"/>
              </a:ext>
            </a:extLst>
          </p:cNvPr>
          <p:cNvSpPr txBox="1"/>
          <p:nvPr/>
        </p:nvSpPr>
        <p:spPr>
          <a:xfrm>
            <a:off x="2141543" y="2565005"/>
            <a:ext cx="3779161" cy="604927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pl-PL" sz="3534">
                <a:solidFill>
                  <a:schemeClr val="bg1"/>
                </a:solidFill>
              </a:rPr>
              <a:t>for </a:t>
            </a:r>
            <a:r>
              <a:rPr lang="pl-PL" sz="3534" err="1">
                <a:solidFill>
                  <a:schemeClr val="bg1"/>
                </a:solidFill>
              </a:rPr>
              <a:t>your</a:t>
            </a:r>
            <a:r>
              <a:rPr lang="pl-PL" sz="3534">
                <a:solidFill>
                  <a:schemeClr val="bg1"/>
                </a:solidFill>
              </a:rPr>
              <a:t> </a:t>
            </a:r>
            <a:r>
              <a:rPr lang="pl-PL" sz="3534" err="1">
                <a:solidFill>
                  <a:schemeClr val="bg1"/>
                </a:solidFill>
              </a:rPr>
              <a:t>time</a:t>
            </a:r>
            <a:endParaRPr lang="pl-PL" sz="3534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745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4BE92-389B-0341-B6CB-DFC75319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FD36-B6E1-3D46-871A-AE04116A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BFA8-1493-1B43-A896-2DD3D63C9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9190-6A13-034E-92A6-8400565D510F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02DB-A231-A441-8A07-2D9F5DA8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0E97-533E-584C-B315-8B57D75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FF79-6540-2F4E-9250-0A9D95AD6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7" y="2068284"/>
            <a:ext cx="7876673" cy="1670484"/>
          </a:xfrm>
        </p:spPr>
        <p:txBody>
          <a:bodyPr/>
          <a:lstStyle/>
          <a:p>
            <a:r>
              <a:rPr lang="en-US" sz="1800" dirty="0">
                <a:latin typeface="Times New Roman"/>
                <a:cs typeface="Calibri"/>
              </a:rPr>
              <a:t>TEAM GENESIS</a:t>
            </a:r>
            <a:r>
              <a:rPr lang="en-US" sz="2400" dirty="0">
                <a:latin typeface="Times New Roman"/>
                <a:cs typeface="Calibri"/>
              </a:rPr>
              <a:t> </a:t>
            </a:r>
            <a:br>
              <a:rPr lang="en-US" sz="2400" dirty="0">
                <a:latin typeface="Times New Roman"/>
                <a:cs typeface="Calibri"/>
              </a:rPr>
            </a:br>
            <a:br>
              <a:rPr lang="en-US" sz="2400" dirty="0">
                <a:latin typeface="Times New Roman"/>
                <a:cs typeface="Calibri"/>
              </a:rPr>
            </a:br>
            <a:r>
              <a:rPr lang="en-US" sz="2400" dirty="0">
                <a:latin typeface="Times New Roman"/>
                <a:cs typeface="Calibri"/>
              </a:rPr>
              <a:t>WEB REQUEST LIFECYCLE</a:t>
            </a:r>
            <a:br>
              <a:rPr lang="en-US" sz="2400" dirty="0">
                <a:latin typeface="Times New Roman"/>
                <a:cs typeface="Calibri"/>
              </a:rPr>
            </a:br>
            <a:r>
              <a:rPr lang="en-US" sz="1400" i="1" dirty="0">
                <a:latin typeface="Times New Roman"/>
                <a:cs typeface="Calibri"/>
              </a:rPr>
              <a:t>-by yoga</a:t>
            </a:r>
            <a:br>
              <a:rPr lang="en-US" sz="1400" i="1" dirty="0">
                <a:latin typeface="Times New Roman"/>
                <a:cs typeface="Calibri"/>
              </a:rPr>
            </a:br>
            <a:br>
              <a:rPr lang="en-US" sz="1400" i="1" dirty="0">
                <a:latin typeface="Times New Roman"/>
              </a:rPr>
            </a:br>
            <a:r>
              <a:rPr lang="en-US" sz="1400" i="1" dirty="0">
                <a:latin typeface="Times New Roman"/>
                <a:cs typeface="Calibri"/>
              </a:rPr>
              <a:t>02 March 2022</a:t>
            </a:r>
            <a:endParaRPr lang="en-US" sz="1400" i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14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CFE0C1-CC51-3F16-584D-44BE1BB9716C}"/>
              </a:ext>
            </a:extLst>
          </p:cNvPr>
          <p:cNvSpPr txBox="1"/>
          <p:nvPr/>
        </p:nvSpPr>
        <p:spPr>
          <a:xfrm>
            <a:off x="2062681" y="1867635"/>
            <a:ext cx="8069178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Times New Roman"/>
                <a:ea typeface="+mn-lt"/>
                <a:cs typeface="+mn-lt"/>
              </a:rPr>
              <a:t>Imagine you’re writing to a </a:t>
            </a:r>
            <a:r>
              <a:rPr lang="en-US" sz="1400" dirty="0" err="1">
                <a:latin typeface="Times New Roman"/>
                <a:ea typeface="+mn-lt"/>
                <a:cs typeface="+mn-lt"/>
              </a:rPr>
              <a:t>penpal</a:t>
            </a:r>
            <a:r>
              <a:rPr lang="en-US" sz="1400" dirty="0">
                <a:latin typeface="Times New Roman"/>
                <a:ea typeface="+mn-lt"/>
                <a:cs typeface="+mn-lt"/>
              </a:rPr>
              <a:t>. The process would look something like this:</a:t>
            </a:r>
            <a:endParaRPr lang="en-US" sz="1400">
              <a:latin typeface="Times New Roman"/>
              <a:cs typeface="Calibri" panose="020F0502020204030204"/>
            </a:endParaRPr>
          </a:p>
          <a:p>
            <a:pPr algn="ctr">
              <a:buAutoNum type="arabicPeriod"/>
            </a:pPr>
            <a:r>
              <a:rPr lang="en-US" sz="1400" dirty="0">
                <a:latin typeface="Times New Roman"/>
                <a:ea typeface="Open Sans"/>
                <a:cs typeface="Open Sans"/>
              </a:rPr>
              <a:t>Write a letter</a:t>
            </a:r>
            <a:endParaRPr lang="en-US" sz="1400">
              <a:latin typeface="Times New Roman"/>
              <a:cs typeface="Calibri"/>
            </a:endParaRPr>
          </a:p>
          <a:p>
            <a:pPr algn="ctr">
              <a:buAutoNum type="arabicPeriod"/>
            </a:pPr>
            <a:r>
              <a:rPr lang="en-US" sz="1400" dirty="0">
                <a:latin typeface="Times New Roman"/>
                <a:ea typeface="Open Sans"/>
                <a:cs typeface="Open Sans"/>
              </a:rPr>
              <a:t>Specify your </a:t>
            </a:r>
            <a:r>
              <a:rPr lang="en-US" sz="1400" dirty="0" err="1">
                <a:latin typeface="Times New Roman"/>
                <a:ea typeface="Open Sans"/>
                <a:cs typeface="Open Sans"/>
              </a:rPr>
              <a:t>penpal’s</a:t>
            </a:r>
            <a:r>
              <a:rPr lang="en-US" sz="1400" dirty="0">
                <a:latin typeface="Times New Roman"/>
                <a:ea typeface="Open Sans"/>
                <a:cs typeface="Open Sans"/>
              </a:rPr>
              <a:t> address</a:t>
            </a:r>
          </a:p>
          <a:p>
            <a:pPr algn="ctr">
              <a:buAutoNum type="arabicPeriod"/>
            </a:pPr>
            <a:r>
              <a:rPr lang="en-US" sz="1400" dirty="0">
                <a:latin typeface="Times New Roman"/>
                <a:ea typeface="Open Sans"/>
                <a:cs typeface="Open Sans"/>
              </a:rPr>
              <a:t>Drop the letter in your mailbox</a:t>
            </a:r>
          </a:p>
          <a:p>
            <a:pPr algn="ctr">
              <a:buAutoNum type="arabicPeriod"/>
            </a:pPr>
            <a:r>
              <a:rPr lang="en-US" sz="1400" dirty="0">
                <a:latin typeface="Times New Roman"/>
                <a:ea typeface="Open Sans"/>
                <a:cs typeface="Open Sans"/>
              </a:rPr>
              <a:t>The letter goes through the postal system and arrives at your </a:t>
            </a:r>
            <a:r>
              <a:rPr lang="en-US" sz="1400" dirty="0" err="1">
                <a:latin typeface="Times New Roman"/>
                <a:ea typeface="Open Sans"/>
                <a:cs typeface="Open Sans"/>
              </a:rPr>
              <a:t>penpal’s</a:t>
            </a:r>
            <a:r>
              <a:rPr lang="en-US" sz="1400" dirty="0">
                <a:latin typeface="Times New Roman"/>
                <a:ea typeface="Open Sans"/>
                <a:cs typeface="Open Sans"/>
              </a:rPr>
              <a:t> mailbox</a:t>
            </a:r>
          </a:p>
          <a:p>
            <a:pPr algn="ctr"/>
            <a:endParaRPr lang="en-US" sz="1400" dirty="0">
              <a:latin typeface="Times New Roman"/>
              <a:ea typeface="Open Sans"/>
              <a:cs typeface="Open Sans"/>
            </a:endParaRPr>
          </a:p>
          <a:p>
            <a:pPr algn="ctr"/>
            <a:endParaRPr lang="en-US" sz="1400" dirty="0">
              <a:latin typeface="Times New Roman"/>
              <a:ea typeface="Open Sans"/>
              <a:cs typeface="Open Sans"/>
            </a:endParaRPr>
          </a:p>
          <a:p>
            <a:pPr algn="ctr"/>
            <a:r>
              <a:rPr lang="en-US" sz="1400" dirty="0">
                <a:latin typeface="Times New Roman"/>
                <a:ea typeface="Open Sans"/>
                <a:cs typeface="Open Sans"/>
              </a:rPr>
              <a:t>Your </a:t>
            </a:r>
            <a:r>
              <a:rPr lang="en-US" sz="1400" dirty="0" err="1">
                <a:latin typeface="Times New Roman"/>
                <a:ea typeface="Open Sans"/>
                <a:cs typeface="Open Sans"/>
              </a:rPr>
              <a:t>penpal</a:t>
            </a:r>
            <a:r>
              <a:rPr lang="en-US" sz="1400" dirty="0">
                <a:latin typeface="Times New Roman"/>
                <a:ea typeface="Open Sans"/>
                <a:cs typeface="Open Sans"/>
              </a:rPr>
              <a:t> then goes through a very similar set of steps:</a:t>
            </a:r>
            <a:endParaRPr lang="en-US">
              <a:cs typeface="Calibri"/>
            </a:endParaRPr>
          </a:p>
          <a:p>
            <a:pPr algn="ctr">
              <a:buAutoNum type="arabicPeriod"/>
            </a:pPr>
            <a:r>
              <a:rPr lang="en-US" sz="1400" dirty="0">
                <a:latin typeface="Times New Roman"/>
                <a:ea typeface="Open Sans"/>
                <a:cs typeface="Open Sans"/>
              </a:rPr>
              <a:t>Read your letter and write a response</a:t>
            </a:r>
          </a:p>
          <a:p>
            <a:pPr algn="ctr">
              <a:buAutoNum type="arabicPeriod"/>
            </a:pPr>
            <a:r>
              <a:rPr lang="en-US" sz="1400" dirty="0">
                <a:latin typeface="Times New Roman"/>
                <a:ea typeface="Open Sans"/>
                <a:cs typeface="Open Sans"/>
              </a:rPr>
              <a:t>Specify your address</a:t>
            </a:r>
          </a:p>
          <a:p>
            <a:pPr algn="ctr">
              <a:buAutoNum type="arabicPeriod"/>
            </a:pPr>
            <a:r>
              <a:rPr lang="en-US" sz="1400" dirty="0">
                <a:latin typeface="Times New Roman"/>
                <a:ea typeface="Open Sans"/>
                <a:cs typeface="Open Sans"/>
              </a:rPr>
              <a:t>Drop their letter in their mailbox</a:t>
            </a:r>
          </a:p>
          <a:p>
            <a:pPr algn="ctr">
              <a:buAutoNum type="arabicPeriod"/>
            </a:pPr>
            <a:r>
              <a:rPr lang="en-US" sz="1400" dirty="0">
                <a:latin typeface="Times New Roman"/>
                <a:ea typeface="Open Sans"/>
                <a:cs typeface="Open Sans"/>
              </a:rPr>
              <a:t>The letter goes through the postal system and arrives at your mailbox</a:t>
            </a:r>
          </a:p>
          <a:p>
            <a:pPr algn="ctr"/>
            <a:endParaRPr lang="en-US" sz="1400" dirty="0">
              <a:latin typeface="Times New Roman"/>
              <a:ea typeface="Open Sans"/>
              <a:cs typeface="Open Sans"/>
            </a:endParaRPr>
          </a:p>
          <a:p>
            <a:pPr algn="ctr"/>
            <a:endParaRPr lang="en-US" sz="1400" dirty="0">
              <a:latin typeface="Times New Roman"/>
              <a:ea typeface="Open Sans"/>
              <a:cs typeface="Open Sans"/>
            </a:endParaRPr>
          </a:p>
          <a:p>
            <a:pPr algn="ctr"/>
            <a:endParaRPr lang="en-US" sz="1400" b="1" dirty="0">
              <a:latin typeface="Times New Roman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9283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5DB8F0-5F86-A493-8AE5-63DDC3EE2548}"/>
              </a:ext>
            </a:extLst>
          </p:cNvPr>
          <p:cNvSpPr txBox="1"/>
          <p:nvPr/>
        </p:nvSpPr>
        <p:spPr>
          <a:xfrm>
            <a:off x="2664736" y="2212064"/>
            <a:ext cx="61986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Segoe UI"/>
              </a:rPr>
              <a:t>You are the </a:t>
            </a:r>
            <a:r>
              <a:rPr lang="en-US" b="1" dirty="0">
                <a:latin typeface="Times New Roman"/>
                <a:cs typeface="Segoe UI"/>
              </a:rPr>
              <a:t>Client</a:t>
            </a:r>
            <a:r>
              <a:rPr lang="en-US" dirty="0">
                <a:latin typeface="Times New Roman"/>
                <a:cs typeface="Segoe UI"/>
              </a:rPr>
              <a:t>​</a:t>
            </a:r>
            <a:endParaRPr lang="en-US" dirty="0"/>
          </a:p>
          <a:p>
            <a:pPr algn="ctr"/>
            <a:r>
              <a:rPr lang="en-US" dirty="0">
                <a:latin typeface="Times New Roman"/>
                <a:cs typeface="Segoe UI"/>
              </a:rPr>
              <a:t>Your </a:t>
            </a:r>
            <a:r>
              <a:rPr lang="en-US" dirty="0" err="1">
                <a:latin typeface="Times New Roman"/>
                <a:cs typeface="Segoe UI"/>
              </a:rPr>
              <a:t>penpal</a:t>
            </a:r>
            <a:r>
              <a:rPr lang="en-US" dirty="0">
                <a:latin typeface="Times New Roman"/>
                <a:cs typeface="Segoe UI"/>
              </a:rPr>
              <a:t> is the </a:t>
            </a:r>
            <a:r>
              <a:rPr lang="en-US" b="1" dirty="0">
                <a:latin typeface="Times New Roman"/>
                <a:cs typeface="Segoe UI"/>
              </a:rPr>
              <a:t>Server</a:t>
            </a:r>
            <a:r>
              <a:rPr lang="en-US" dirty="0">
                <a:latin typeface="Times New Roman"/>
                <a:cs typeface="Segoe UI"/>
              </a:rPr>
              <a:t>​</a:t>
            </a:r>
          </a:p>
          <a:p>
            <a:pPr algn="ctr"/>
            <a:r>
              <a:rPr lang="en-US" dirty="0">
                <a:latin typeface="Times New Roman"/>
                <a:cs typeface="Segoe UI"/>
              </a:rPr>
              <a:t>Your letter is the </a:t>
            </a:r>
            <a:r>
              <a:rPr lang="en-US" b="1" dirty="0">
                <a:latin typeface="Times New Roman"/>
                <a:cs typeface="Segoe UI"/>
              </a:rPr>
              <a:t>Request</a:t>
            </a:r>
            <a:r>
              <a:rPr lang="en-US" dirty="0">
                <a:latin typeface="Times New Roman"/>
                <a:cs typeface="Segoe UI"/>
              </a:rPr>
              <a:t>​</a:t>
            </a:r>
          </a:p>
          <a:p>
            <a:pPr algn="ctr"/>
            <a:r>
              <a:rPr lang="en-US" dirty="0">
                <a:latin typeface="Times New Roman"/>
                <a:cs typeface="Segoe UI"/>
              </a:rPr>
              <a:t>Your </a:t>
            </a:r>
            <a:r>
              <a:rPr lang="en-US" dirty="0" err="1">
                <a:latin typeface="Times New Roman"/>
                <a:cs typeface="Segoe UI"/>
              </a:rPr>
              <a:t>penpal’s</a:t>
            </a:r>
            <a:r>
              <a:rPr lang="en-US" dirty="0">
                <a:latin typeface="Times New Roman"/>
                <a:cs typeface="Segoe UI"/>
              </a:rPr>
              <a:t> letter is the </a:t>
            </a:r>
            <a:r>
              <a:rPr lang="en-US" b="1" dirty="0">
                <a:latin typeface="Times New Roman"/>
                <a:cs typeface="Segoe UI"/>
              </a:rPr>
              <a:t>Response</a:t>
            </a:r>
            <a:r>
              <a:rPr lang="en-US" dirty="0">
                <a:latin typeface="Times New Roman"/>
                <a:cs typeface="Segoe UI"/>
              </a:rPr>
              <a:t>​</a:t>
            </a:r>
          </a:p>
          <a:p>
            <a:pPr algn="ctr"/>
            <a:r>
              <a:rPr lang="en-US" dirty="0">
                <a:latin typeface="Times New Roman"/>
                <a:cs typeface="Segoe UI"/>
              </a:rPr>
              <a:t>The postal system, the thing responsible for ensuring your letters are delivered, is </a:t>
            </a:r>
            <a:r>
              <a:rPr lang="en-US" b="1" dirty="0">
                <a:latin typeface="Times New Roman"/>
                <a:cs typeface="Segoe UI"/>
              </a:rPr>
              <a:t>The Internet</a:t>
            </a:r>
            <a:r>
              <a:rPr lang="en-US" dirty="0"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45009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AE65533-2ED9-7F48-3CB6-4DCF285D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179" y="1234049"/>
            <a:ext cx="4315325" cy="40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1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r="222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867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TEAM GENESIS   WEB REQUEST LIFECYCLE -by yoga  02 March 2022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</cp:revision>
  <dcterms:created xsi:type="dcterms:W3CDTF">2022-04-02T04:15:23Z</dcterms:created>
  <dcterms:modified xsi:type="dcterms:W3CDTF">2022-04-02T04:31:12Z</dcterms:modified>
</cp:coreProperties>
</file>