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7" r:id="rId2"/>
    <p:sldId id="260" r:id="rId3"/>
    <p:sldId id="286" r:id="rId4"/>
    <p:sldId id="283"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76B55-386A-4E9C-A77E-FA0E2861DCC1}" v="63" dt="2022-04-02T04:02:57.292"/>
    <p1510:client id="{F304652E-9B8E-4A87-BD02-4E6E7BA94211}" v="71" dt="2022-04-02T04:13: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43"/>
  </p:normalViewPr>
  <p:slideViewPr>
    <p:cSldViewPr snapToGrid="0" snapToObjects="1">
      <p:cViewPr>
        <p:scale>
          <a:sx n="81" d="100"/>
          <a:sy n="81" d="100"/>
        </p:scale>
        <p:origin x="-27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8C692-5CE6-0540-AC01-6407800CC529}" type="datetimeFigureOut">
              <a:rPr lang="en-US" smtClean="0"/>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4A6E64-EA6B-144B-94DB-0E60C4F35858}" type="slidenum">
              <a:rPr lang="en-US" smtClean="0"/>
              <a:t>‹#›</a:t>
            </a:fld>
            <a:endParaRPr lang="en-US"/>
          </a:p>
        </p:txBody>
      </p:sp>
    </p:spTree>
    <p:extLst>
      <p:ext uri="{BB962C8B-B14F-4D97-AF65-F5344CB8AC3E}">
        <p14:creationId xmlns:p14="http://schemas.microsoft.com/office/powerpoint/2010/main" val="55601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D2CE19CD-2A84-A345-96E6-222E4F41D16D}" type="slidenum">
              <a:rPr lang="pl-PL" smtClean="0"/>
              <a:t>2</a:t>
            </a:fld>
            <a:endParaRPr lang="pl-PL"/>
          </a:p>
        </p:txBody>
      </p:sp>
    </p:spTree>
    <p:extLst>
      <p:ext uri="{BB962C8B-B14F-4D97-AF65-F5344CB8AC3E}">
        <p14:creationId xmlns:p14="http://schemas.microsoft.com/office/powerpoint/2010/main" val="2566139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 slide is</a:t>
            </a:r>
            <a:r>
              <a:rPr lang="en-US" b="0" baseline="0" dirty="0"/>
              <a:t> only for the trainer… You can display the poll from GTM and after the poll is taken, share the result, connect the poll result with the topic. Once done, you can hide the poll so that the PPT is visible. </a:t>
            </a:r>
          </a:p>
          <a:p>
            <a:endParaRPr lang="en-US" b="0" baseline="0" dirty="0"/>
          </a:p>
          <a:p>
            <a:r>
              <a:rPr lang="en-US" b="0" baseline="0" dirty="0"/>
              <a:t>I have created the poll in the GTM webinar.</a:t>
            </a:r>
            <a:endParaRPr lang="en-US" b="0" dirty="0"/>
          </a:p>
        </p:txBody>
      </p:sp>
      <p:sp>
        <p:nvSpPr>
          <p:cNvPr id="4" name="Slide Number Placeholder 3"/>
          <p:cNvSpPr>
            <a:spLocks noGrp="1"/>
          </p:cNvSpPr>
          <p:nvPr>
            <p:ph type="sldNum" sz="quarter" idx="10"/>
          </p:nvPr>
        </p:nvSpPr>
        <p:spPr/>
        <p:txBody>
          <a:bodyPr/>
          <a:lstStyle/>
          <a:p>
            <a:fld id="{D2CE19CD-2A84-A345-96E6-222E4F41D16D}" type="slidenum">
              <a:rPr lang="pl-PL" smtClean="0"/>
              <a:t>3</a:t>
            </a:fld>
            <a:endParaRPr lang="pl-PL"/>
          </a:p>
        </p:txBody>
      </p:sp>
    </p:spTree>
    <p:extLst>
      <p:ext uri="{BB962C8B-B14F-4D97-AF65-F5344CB8AC3E}">
        <p14:creationId xmlns:p14="http://schemas.microsoft.com/office/powerpoint/2010/main" val="324540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FE51-C0F1-1D42-B73F-01C09E056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3BDE6-8AFD-BA43-8892-C61848E76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AA151-AEFE-4049-A258-77C6BC0A3F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6C0802E-607A-4749-A61F-4C33EC60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F85DE-C0B9-FE43-91C7-2864AD32782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39398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5113-E3D8-E842-959C-CF47E210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A52F2F-3041-7745-BDA1-2799FA0388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B9BE6-ADE0-C14E-BFC4-211E7F3F76E2}"/>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2A3CB5B5-61B2-6641-A7FE-0503903E6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A36F-D4C5-D94B-8C7C-512C1797CF40}"/>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02750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92F32-EECC-6448-910E-1CB6BB32F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55B58-155A-A745-86A5-20ECD92BE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ABDB-F7F7-874C-85C4-6D6BEDBABF35}"/>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15F21BF4-A480-E54F-9C7F-1BF4FACD3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F0CDB-457D-2048-AE68-D461B4726FA7}"/>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424891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9" name="Prostokąt 10">
            <a:extLst>
              <a:ext uri="{FF2B5EF4-FFF2-40B4-BE49-F238E27FC236}">
                <a16:creationId xmlns:a16="http://schemas.microsoft.com/office/drawing/2014/main" id="{81B15575-45F3-B945-95AE-F5EA7EEB2382}"/>
              </a:ext>
            </a:extLst>
          </p:cNvPr>
          <p:cNvSpPr/>
          <p:nvPr userDrawn="1"/>
        </p:nvSpPr>
        <p:spPr>
          <a:xfrm>
            <a:off x="3870251" y="0"/>
            <a:ext cx="8321749"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3" name="Picture 2">
            <a:extLst>
              <a:ext uri="{FF2B5EF4-FFF2-40B4-BE49-F238E27FC236}">
                <a16:creationId xmlns:a16="http://schemas.microsoft.com/office/drawing/2014/main" id="{4D9E4161-4A00-5044-9128-8CF67E311575}"/>
              </a:ext>
            </a:extLst>
          </p:cNvPr>
          <p:cNvPicPr>
            <a:picLocks noChangeAspect="1"/>
          </p:cNvPicPr>
          <p:nvPr userDrawn="1"/>
        </p:nvPicPr>
        <p:blipFill>
          <a:blip r:embed="rId2"/>
          <a:stretch>
            <a:fillRect/>
          </a:stretch>
        </p:blipFill>
        <p:spPr>
          <a:xfrm>
            <a:off x="6449165" y="5940036"/>
            <a:ext cx="3061754" cy="493831"/>
          </a:xfrm>
          <a:prstGeom prst="rect">
            <a:avLst/>
          </a:prstGeom>
        </p:spPr>
      </p:pic>
      <p:sp>
        <p:nvSpPr>
          <p:cNvPr id="15" name="Title 7"/>
          <p:cNvSpPr>
            <a:spLocks noGrp="1"/>
          </p:cNvSpPr>
          <p:nvPr>
            <p:ph type="title" hasCustomPrompt="1"/>
          </p:nvPr>
        </p:nvSpPr>
        <p:spPr>
          <a:xfrm>
            <a:off x="4852727" y="1392762"/>
            <a:ext cx="6304549" cy="1716778"/>
          </a:xfrm>
          <a:prstGeom prst="rect">
            <a:avLst/>
          </a:prstGeom>
          <a:noFill/>
        </p:spPr>
        <p:txBody>
          <a:bodyPr wrap="square" lIns="90704" tIns="45352" rIns="90704" bIns="45352" rtlCol="0" anchor="ctr" anchorCtr="0">
            <a:spAutoFit/>
          </a:bodyPr>
          <a:lstStyle>
            <a:lvl1pPr algn="ctr">
              <a:defRPr lang="uk-UA" sz="5867" b="1">
                <a:solidFill>
                  <a:schemeClr val="bg1"/>
                </a:solidFill>
                <a:latin typeface="Calibri" charset="0"/>
                <a:ea typeface="Calibri" charset="0"/>
                <a:cs typeface="Calibri" charset="0"/>
              </a:defRPr>
            </a:lvl1pPr>
          </a:lstStyle>
          <a:p>
            <a:pPr marL="0" lvl="0"/>
            <a:r>
              <a:rPr lang="pl-PL" dirty="0"/>
              <a:t>Presentation t</a:t>
            </a:r>
            <a:r>
              <a:rPr lang="en-US" dirty="0" err="1"/>
              <a:t>itle</a:t>
            </a:r>
            <a:r>
              <a:rPr lang="en-US" dirty="0"/>
              <a:t> </a:t>
            </a:r>
            <a:br>
              <a:rPr lang="en-US" dirty="0"/>
            </a:br>
            <a:r>
              <a:rPr lang="en-US" dirty="0"/>
              <a:t>goes here</a:t>
            </a:r>
            <a:endParaRPr lang="uk-UA" dirty="0"/>
          </a:p>
        </p:txBody>
      </p:sp>
      <p:sp>
        <p:nvSpPr>
          <p:cNvPr id="21" name="Symbol zastępczy tekstu 20"/>
          <p:cNvSpPr>
            <a:spLocks noGrp="1"/>
          </p:cNvSpPr>
          <p:nvPr>
            <p:ph type="body" sz="quarter" idx="13" hasCustomPrompt="1"/>
          </p:nvPr>
        </p:nvSpPr>
        <p:spPr>
          <a:xfrm>
            <a:off x="6316701" y="3628193"/>
            <a:ext cx="3304117" cy="1411816"/>
          </a:xfrm>
          <a:prstGeom prst="rect">
            <a:avLst/>
          </a:prstGeom>
        </p:spPr>
        <p:txBody>
          <a:bodyPr lIns="90704" tIns="45352" rIns="90704" bIns="45352" anchor="ctr" anchorCtr="0"/>
          <a:lstStyle>
            <a:lvl1pPr marL="0" indent="0" algn="ctr">
              <a:buFontTx/>
              <a:buNone/>
              <a:defRPr sz="2400" baseline="0">
                <a:solidFill>
                  <a:schemeClr val="bg1"/>
                </a:solidFill>
              </a:defRPr>
            </a:lvl1pPr>
            <a:lvl2pPr marL="453541" indent="0">
              <a:buFontTx/>
              <a:buNone/>
              <a:defRPr sz="2933" baseline="0">
                <a:solidFill>
                  <a:schemeClr val="tx2"/>
                </a:solidFill>
              </a:defRPr>
            </a:lvl2pPr>
            <a:lvl3pPr marL="907083" indent="0">
              <a:buFontTx/>
              <a:buNone/>
              <a:defRPr sz="2933" baseline="0">
                <a:solidFill>
                  <a:schemeClr val="tx2"/>
                </a:solidFill>
              </a:defRPr>
            </a:lvl3pPr>
            <a:lvl4pPr marL="1360625" indent="0">
              <a:buFontTx/>
              <a:buNone/>
              <a:defRPr sz="2933" baseline="0">
                <a:solidFill>
                  <a:schemeClr val="tx2"/>
                </a:solidFill>
              </a:defRPr>
            </a:lvl4pPr>
            <a:lvl5pPr marL="1814167" indent="0">
              <a:buFontTx/>
              <a:buNone/>
              <a:defRPr sz="2933" baseline="0">
                <a:solidFill>
                  <a:schemeClr val="tx2"/>
                </a:solidFill>
              </a:defRPr>
            </a:lvl5pPr>
          </a:lstStyle>
          <a:p>
            <a:pPr lvl="0"/>
            <a:r>
              <a:rPr lang="pl-PL" dirty="0" err="1"/>
              <a:t>Date</a:t>
            </a:r>
            <a:r>
              <a:rPr lang="pl-PL" dirty="0"/>
              <a:t> </a:t>
            </a:r>
            <a:r>
              <a:rPr lang="pl-PL" dirty="0" err="1"/>
              <a:t>goes</a:t>
            </a:r>
            <a:r>
              <a:rPr lang="pl-PL" dirty="0"/>
              <a:t> </a:t>
            </a:r>
            <a:r>
              <a:rPr lang="pl-PL" dirty="0" err="1"/>
              <a:t>here</a:t>
            </a:r>
            <a:endParaRPr lang="pl-PL" dirty="0"/>
          </a:p>
        </p:txBody>
      </p:sp>
      <p:sp>
        <p:nvSpPr>
          <p:cNvPr id="39" name="Picture Placeholder 38">
            <a:extLst>
              <a:ext uri="{FF2B5EF4-FFF2-40B4-BE49-F238E27FC236}">
                <a16:creationId xmlns:a16="http://schemas.microsoft.com/office/drawing/2014/main" id="{22A9AAEC-2B60-954B-96DD-3A14026F3288}"/>
              </a:ext>
            </a:extLst>
          </p:cNvPr>
          <p:cNvSpPr>
            <a:spLocks noGrp="1"/>
          </p:cNvSpPr>
          <p:nvPr>
            <p:ph type="pic" sz="quarter" idx="14"/>
          </p:nvPr>
        </p:nvSpPr>
        <p:spPr>
          <a:xfrm>
            <a:off x="0" y="0"/>
            <a:ext cx="3870325" cy="6858000"/>
          </a:xfrm>
          <a:prstGeom prst="rect">
            <a:avLst/>
          </a:prstGeom>
        </p:spPr>
        <p:txBody>
          <a:bodyPr lIns="90704" tIns="45352" rIns="90704" bIns="45352"/>
          <a:lstStyle/>
          <a:p>
            <a:endParaRPr lang="pl-PL"/>
          </a:p>
        </p:txBody>
      </p:sp>
    </p:spTree>
    <p:extLst>
      <p:ext uri="{BB962C8B-B14F-4D97-AF65-F5344CB8AC3E}">
        <p14:creationId xmlns:p14="http://schemas.microsoft.com/office/powerpoint/2010/main" val="9705941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EMPTY WITH TITLE">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DCB63A60-0A2F-DB4D-B049-C7C4FF8ED21D}"/>
              </a:ext>
            </a:extLst>
          </p:cNvPr>
          <p:cNvSpPr>
            <a:spLocks noGrp="1"/>
          </p:cNvSpPr>
          <p:nvPr>
            <p:ph type="title" hasCustomPrompt="1"/>
          </p:nvPr>
        </p:nvSpPr>
        <p:spPr>
          <a:xfrm>
            <a:off x="610397" y="546557"/>
            <a:ext cx="10645935" cy="507088"/>
          </a:xfrm>
          <a:prstGeom prst="rect">
            <a:avLst/>
          </a:prstGeom>
          <a:noFill/>
        </p:spPr>
        <p:txBody>
          <a:bodyPr wrap="square" lIns="90704" tIns="45352" rIns="90704" bIns="45352" rtlCol="0" anchor="ctr" anchorCtr="0">
            <a:spAutoFit/>
          </a:bodyPr>
          <a:lstStyle>
            <a:lvl1pPr>
              <a:defRPr lang="uk-UA" sz="3000" b="1">
                <a:latin typeface="Calibri" charset="0"/>
                <a:ea typeface="Calibri" charset="0"/>
                <a:cs typeface="Calibri" charset="0"/>
              </a:defRPr>
            </a:lvl1pPr>
          </a:lstStyle>
          <a:p>
            <a:pPr marL="0" lvl="0"/>
            <a:r>
              <a:rPr lang="en-US" dirty="0"/>
              <a:t>Title goes here</a:t>
            </a:r>
            <a:endParaRPr lang="uk-UA" dirty="0"/>
          </a:p>
        </p:txBody>
      </p:sp>
      <p:cxnSp>
        <p:nvCxnSpPr>
          <p:cNvPr id="13" name="Straight Connector 1">
            <a:extLst>
              <a:ext uri="{FF2B5EF4-FFF2-40B4-BE49-F238E27FC236}">
                <a16:creationId xmlns:a16="http://schemas.microsoft.com/office/drawing/2014/main" id="{CACEC802-F2DC-9F49-B96D-08F142BA932A}"/>
              </a:ext>
            </a:extLst>
          </p:cNvPr>
          <p:cNvCxnSpPr/>
          <p:nvPr userDrawn="1"/>
        </p:nvCxnSpPr>
        <p:spPr>
          <a:xfrm>
            <a:off x="469901" y="457200"/>
            <a:ext cx="0" cy="6858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4">
            <a:extLst>
              <a:ext uri="{FF2B5EF4-FFF2-40B4-BE49-F238E27FC236}">
                <a16:creationId xmlns:a16="http://schemas.microsoft.com/office/drawing/2014/main" id="{53F1C73B-9C31-DB47-9899-36D06AE8543C}"/>
              </a:ext>
            </a:extLst>
          </p:cNvPr>
          <p:cNvCxnSpPr/>
          <p:nvPr userDrawn="1"/>
        </p:nvCxnSpPr>
        <p:spPr>
          <a:xfrm>
            <a:off x="469901" y="6124657"/>
            <a:ext cx="0" cy="495300"/>
          </a:xfrm>
          <a:prstGeom prst="line">
            <a:avLst/>
          </a:prstGeom>
          <a:ln w="63500">
            <a:solidFill>
              <a:srgbClr val="81509B"/>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45F9D735-6908-534F-80BC-360625B39C36}"/>
              </a:ext>
            </a:extLst>
          </p:cNvPr>
          <p:cNvPicPr>
            <a:picLocks noChangeAspect="1"/>
          </p:cNvPicPr>
          <p:nvPr userDrawn="1"/>
        </p:nvPicPr>
        <p:blipFill>
          <a:blip r:embed="rId2"/>
          <a:stretch>
            <a:fillRect/>
          </a:stretch>
        </p:blipFill>
        <p:spPr>
          <a:xfrm>
            <a:off x="693053" y="6124657"/>
            <a:ext cx="1604152" cy="483664"/>
          </a:xfrm>
          <a:prstGeom prst="rect">
            <a:avLst/>
          </a:prstGeom>
        </p:spPr>
      </p:pic>
      <p:sp>
        <p:nvSpPr>
          <p:cNvPr id="21" name="Prostokąt 6">
            <a:extLst>
              <a:ext uri="{FF2B5EF4-FFF2-40B4-BE49-F238E27FC236}">
                <a16:creationId xmlns:a16="http://schemas.microsoft.com/office/drawing/2014/main" id="{53E3127C-A33F-8C40-A146-CFE425A7D5CC}"/>
              </a:ext>
            </a:extLst>
          </p:cNvPr>
          <p:cNvSpPr/>
          <p:nvPr userDrawn="1"/>
        </p:nvSpPr>
        <p:spPr>
          <a:xfrm>
            <a:off x="11718789" y="0"/>
            <a:ext cx="473211"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pic>
        <p:nvPicPr>
          <p:cNvPr id="22" name="Obraz 9">
            <a:extLst>
              <a:ext uri="{FF2B5EF4-FFF2-40B4-BE49-F238E27FC236}">
                <a16:creationId xmlns:a16="http://schemas.microsoft.com/office/drawing/2014/main" id="{EB4B66BA-85FB-2740-B8B5-E4B5CD2A30C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800730" y="200665"/>
            <a:ext cx="342333" cy="377146"/>
          </a:xfrm>
          <a:prstGeom prst="rect">
            <a:avLst/>
          </a:prstGeom>
        </p:spPr>
      </p:pic>
      <p:sp>
        <p:nvSpPr>
          <p:cNvPr id="23" name="Rectangle 22">
            <a:extLst>
              <a:ext uri="{FF2B5EF4-FFF2-40B4-BE49-F238E27FC236}">
                <a16:creationId xmlns:a16="http://schemas.microsoft.com/office/drawing/2014/main" id="{C61A9943-D89F-864D-B1A2-49D9072963BA}"/>
              </a:ext>
            </a:extLst>
          </p:cNvPr>
          <p:cNvSpPr/>
          <p:nvPr userDrawn="1"/>
        </p:nvSpPr>
        <p:spPr>
          <a:xfrm>
            <a:off x="11770366" y="6354321"/>
            <a:ext cx="404248" cy="348383"/>
          </a:xfrm>
          <a:prstGeom prst="rect">
            <a:avLst/>
          </a:prstGeom>
        </p:spPr>
        <p:txBody>
          <a:bodyPr wrap="none" lIns="60469" tIns="30235" rIns="60469" bIns="30235">
            <a:spAutoFit/>
          </a:bodyPr>
          <a:lstStyle/>
          <a:p>
            <a:fld id="{E5B4EB64-54DE-40F8-9354-51A55C032A93}" type="slidenum">
              <a:rPr lang="pl-PL" sz="1867" b="1" smtClean="0">
                <a:solidFill>
                  <a:schemeClr val="bg1"/>
                </a:solidFill>
              </a:rPr>
              <a:pPr/>
              <a:t>‹#›</a:t>
            </a:fld>
            <a:endParaRPr lang="pl-PL" sz="1200"/>
          </a:p>
        </p:txBody>
      </p:sp>
    </p:spTree>
    <p:extLst>
      <p:ext uri="{BB962C8B-B14F-4D97-AF65-F5344CB8AC3E}">
        <p14:creationId xmlns:p14="http://schemas.microsoft.com/office/powerpoint/2010/main" val="2054344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HANK YOU">
    <p:spTree>
      <p:nvGrpSpPr>
        <p:cNvPr id="1" name=""/>
        <p:cNvGrpSpPr/>
        <p:nvPr/>
      </p:nvGrpSpPr>
      <p:grpSpPr>
        <a:xfrm>
          <a:off x="0" y="0"/>
          <a:ext cx="0" cy="0"/>
          <a:chOff x="0" y="0"/>
          <a:chExt cx="0" cy="0"/>
        </a:xfrm>
      </p:grpSpPr>
      <p:sp>
        <p:nvSpPr>
          <p:cNvPr id="30" name="Prostokąt 10">
            <a:extLst>
              <a:ext uri="{FF2B5EF4-FFF2-40B4-BE49-F238E27FC236}">
                <a16:creationId xmlns:a16="http://schemas.microsoft.com/office/drawing/2014/main" id="{8B9F059C-04F3-8746-914A-2F23F849AB26}"/>
              </a:ext>
            </a:extLst>
          </p:cNvPr>
          <p:cNvSpPr/>
          <p:nvPr/>
        </p:nvSpPr>
        <p:spPr>
          <a:xfrm>
            <a:off x="1" y="0"/>
            <a:ext cx="7088373" cy="6858000"/>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60469" tIns="30235" rIns="60469" bIns="30235" rtlCol="0" anchor="ctr"/>
          <a:lstStyle/>
          <a:p>
            <a:pPr algn="ctr"/>
            <a:endParaRPr lang="pl-PL" sz="1200"/>
          </a:p>
        </p:txBody>
      </p:sp>
      <p:sp>
        <p:nvSpPr>
          <p:cNvPr id="34" name="Picture Placeholder 38">
            <a:extLst>
              <a:ext uri="{FF2B5EF4-FFF2-40B4-BE49-F238E27FC236}">
                <a16:creationId xmlns:a16="http://schemas.microsoft.com/office/drawing/2014/main" id="{C3DEE2CE-5ADA-914A-A6D4-402AC05FF6A9}"/>
              </a:ext>
            </a:extLst>
          </p:cNvPr>
          <p:cNvSpPr>
            <a:spLocks noGrp="1"/>
          </p:cNvSpPr>
          <p:nvPr>
            <p:ph type="pic" sz="quarter" idx="14"/>
          </p:nvPr>
        </p:nvSpPr>
        <p:spPr>
          <a:xfrm>
            <a:off x="7088372" y="0"/>
            <a:ext cx="5103629" cy="6858000"/>
          </a:xfrm>
          <a:prstGeom prst="rect">
            <a:avLst/>
          </a:prstGeom>
        </p:spPr>
        <p:txBody>
          <a:bodyPr/>
          <a:lstStyle/>
          <a:p>
            <a:r>
              <a:rPr lang="en-US"/>
              <a:t>Click icon to add picture</a:t>
            </a:r>
            <a:endParaRPr lang="pl-PL"/>
          </a:p>
        </p:txBody>
      </p:sp>
      <p:pic>
        <p:nvPicPr>
          <p:cNvPr id="27" name="Picture 26">
            <a:extLst>
              <a:ext uri="{FF2B5EF4-FFF2-40B4-BE49-F238E27FC236}">
                <a16:creationId xmlns:a16="http://schemas.microsoft.com/office/drawing/2014/main" id="{9D5E7584-F5F1-A84A-8BA2-03533636A742}"/>
              </a:ext>
            </a:extLst>
          </p:cNvPr>
          <p:cNvPicPr>
            <a:picLocks noChangeAspect="1"/>
          </p:cNvPicPr>
          <p:nvPr/>
        </p:nvPicPr>
        <p:blipFill>
          <a:blip r:embed="rId2"/>
          <a:stretch>
            <a:fillRect/>
          </a:stretch>
        </p:blipFill>
        <p:spPr>
          <a:xfrm>
            <a:off x="1635972" y="5130009"/>
            <a:ext cx="3816431" cy="615554"/>
          </a:xfrm>
          <a:prstGeom prst="rect">
            <a:avLst/>
          </a:prstGeom>
        </p:spPr>
      </p:pic>
      <p:sp>
        <p:nvSpPr>
          <p:cNvPr id="28" name="pole tekstowe 1">
            <a:extLst>
              <a:ext uri="{FF2B5EF4-FFF2-40B4-BE49-F238E27FC236}">
                <a16:creationId xmlns:a16="http://schemas.microsoft.com/office/drawing/2014/main" id="{1EBCD86C-CC45-DE44-BB25-964DCBBDDEA4}"/>
              </a:ext>
            </a:extLst>
          </p:cNvPr>
          <p:cNvSpPr txBox="1"/>
          <p:nvPr/>
        </p:nvSpPr>
        <p:spPr>
          <a:xfrm>
            <a:off x="2125234" y="1944817"/>
            <a:ext cx="3303045" cy="738169"/>
          </a:xfrm>
          <a:prstGeom prst="rect">
            <a:avLst/>
          </a:prstGeom>
          <a:noFill/>
        </p:spPr>
        <p:txBody>
          <a:bodyPr wrap="square" lIns="60469" tIns="30235" rIns="60469" bIns="30235" rtlCol="0">
            <a:spAutoFit/>
          </a:bodyPr>
          <a:lstStyle/>
          <a:p>
            <a:r>
              <a:rPr lang="en-US" sz="4400" b="1">
                <a:solidFill>
                  <a:schemeClr val="bg1"/>
                </a:solidFill>
                <a:latin typeface="+mj-lt"/>
              </a:rPr>
              <a:t>Thank you</a:t>
            </a:r>
            <a:endParaRPr lang="pl-PL" sz="4400" b="1">
              <a:solidFill>
                <a:schemeClr val="bg1"/>
              </a:solidFill>
              <a:latin typeface="+mj-lt"/>
            </a:endParaRPr>
          </a:p>
        </p:txBody>
      </p:sp>
      <p:sp>
        <p:nvSpPr>
          <p:cNvPr id="29" name="pole tekstowe 1">
            <a:extLst>
              <a:ext uri="{FF2B5EF4-FFF2-40B4-BE49-F238E27FC236}">
                <a16:creationId xmlns:a16="http://schemas.microsoft.com/office/drawing/2014/main" id="{C8ECBCAB-DBDC-2F41-A995-8A39A948BEC0}"/>
              </a:ext>
            </a:extLst>
          </p:cNvPr>
          <p:cNvSpPr txBox="1"/>
          <p:nvPr/>
        </p:nvSpPr>
        <p:spPr>
          <a:xfrm>
            <a:off x="2141543" y="2565005"/>
            <a:ext cx="3779161" cy="604927"/>
          </a:xfrm>
          <a:prstGeom prst="rect">
            <a:avLst/>
          </a:prstGeom>
          <a:noFill/>
        </p:spPr>
        <p:txBody>
          <a:bodyPr wrap="square" lIns="60469" tIns="30235" rIns="60469" bIns="30235" rtlCol="0">
            <a:spAutoFit/>
          </a:bodyPr>
          <a:lstStyle/>
          <a:p>
            <a:r>
              <a:rPr lang="pl-PL" sz="3534">
                <a:solidFill>
                  <a:schemeClr val="bg1"/>
                </a:solidFill>
              </a:rPr>
              <a:t>for </a:t>
            </a:r>
            <a:r>
              <a:rPr lang="pl-PL" sz="3534" err="1">
                <a:solidFill>
                  <a:schemeClr val="bg1"/>
                </a:solidFill>
              </a:rPr>
              <a:t>your</a:t>
            </a:r>
            <a:r>
              <a:rPr lang="pl-PL" sz="3534">
                <a:solidFill>
                  <a:schemeClr val="bg1"/>
                </a:solidFill>
              </a:rPr>
              <a:t> </a:t>
            </a:r>
            <a:r>
              <a:rPr lang="pl-PL" sz="3534" err="1">
                <a:solidFill>
                  <a:schemeClr val="bg1"/>
                </a:solidFill>
              </a:rPr>
              <a:t>time</a:t>
            </a:r>
            <a:endParaRPr lang="pl-PL" sz="3534">
              <a:solidFill>
                <a:schemeClr val="bg1"/>
              </a:solidFill>
            </a:endParaRPr>
          </a:p>
        </p:txBody>
      </p:sp>
    </p:spTree>
    <p:extLst>
      <p:ext uri="{BB962C8B-B14F-4D97-AF65-F5344CB8AC3E}">
        <p14:creationId xmlns:p14="http://schemas.microsoft.com/office/powerpoint/2010/main" val="36128745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E1AD-CBAA-4848-8B6D-F630CB5C5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03C08F-67AF-964D-AAF9-97DF2FA0E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B1789-0EB2-9D4F-883E-9D2E70E6FAB6}"/>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C2352A64-4B0B-984B-B33B-94AD74A3B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4E82B-61DE-AB40-A6AE-48171FB22491}"/>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390173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729-6AD2-2D43-BF32-7E8CE6875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65BF7-5C67-2F40-9A4A-82348A2FC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DCD2F-98E6-7C43-8636-C16BAC28259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6B09252E-FEB9-BC4F-8922-019C05DC7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F5BB1-3726-6641-9F3F-FD61952E9E9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022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1C75-D54A-F34F-90AA-C8F7E223F0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A77E4-0C1E-284E-8350-6B5721F5D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3A4C5F-ED64-C14B-8E79-E98E9AB2C1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ED405B-3ED1-644B-881A-A904ED584EFD}"/>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2EC7CB19-2CC8-3E43-8735-849064AB4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4952C-A5E9-8A46-9602-9EAEE2E6CDC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65629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497CC-597B-7A45-8479-B6A8D9EDF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FE9AD-4AF3-CA49-8CEE-E5ECFAA97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E0ACDE-ACC3-484B-8188-3344B3AA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288EBF-F9C4-5345-891A-B8D0E9BA0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8E19B-E311-AD43-96E0-F990D73E9B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C03E-B4DC-B84B-8F32-81AD6FEFA64F}"/>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8" name="Footer Placeholder 7">
            <a:extLst>
              <a:ext uri="{FF2B5EF4-FFF2-40B4-BE49-F238E27FC236}">
                <a16:creationId xmlns:a16="http://schemas.microsoft.com/office/drawing/2014/main" id="{E798CCF3-6249-6B4C-9F2C-B8220B10F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27DBEF-6C3E-4F49-9AA9-25F4D0ED4DA9}"/>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94156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A80A4-22BE-CE4B-951C-84E43A2E7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EFA9F-094E-844B-B146-8018F693941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4" name="Footer Placeholder 3">
            <a:extLst>
              <a:ext uri="{FF2B5EF4-FFF2-40B4-BE49-F238E27FC236}">
                <a16:creationId xmlns:a16="http://schemas.microsoft.com/office/drawing/2014/main" id="{D18FFBAB-9B6B-0949-9413-A1D5C8A464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201D0C-DEDF-3241-8D56-0ED8CDAD090D}"/>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2122251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7D4AEA-FB49-7B43-A8D7-6DCF73EFED98}"/>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3" name="Footer Placeholder 2">
            <a:extLst>
              <a:ext uri="{FF2B5EF4-FFF2-40B4-BE49-F238E27FC236}">
                <a16:creationId xmlns:a16="http://schemas.microsoft.com/office/drawing/2014/main" id="{F87AC87A-8233-904A-A4C3-21F62EFC5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D83F-9E9B-E043-9925-EBB71DF7407B}"/>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863062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D7D2E-15DA-B947-92C8-70EEEE0F90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49B2-A0AE-7645-9237-C8AF57CFA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40312-3DC8-8D47-954C-B69B786A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1554B-7E8D-A54F-88D7-3B30BEB02C70}"/>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52A6C95B-2886-EB4E-97CA-32B86F5C9A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A6FED-D869-C24C-8B4D-4456F05AAFA6}"/>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5123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B0C29-15B3-424F-A769-6E769220E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F0A53-30F9-4F42-B64F-B1966DFA3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56C46-EF1B-1044-B8AE-83D3BD05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06D8C-0F07-DF4C-9B42-7064FE34ED8C}"/>
              </a:ext>
            </a:extLst>
          </p:cNvPr>
          <p:cNvSpPr>
            <a:spLocks noGrp="1"/>
          </p:cNvSpPr>
          <p:nvPr>
            <p:ph type="dt" sz="half" idx="10"/>
          </p:nvPr>
        </p:nvSpPr>
        <p:spPr/>
        <p:txBody>
          <a:bodyPr/>
          <a:lstStyle/>
          <a:p>
            <a:fld id="{1D269190-6A13-034E-92A6-8400565D510F}" type="datetimeFigureOut">
              <a:rPr lang="en-US" smtClean="0"/>
              <a:t>4/1/2022</a:t>
            </a:fld>
            <a:endParaRPr lang="en-US"/>
          </a:p>
        </p:txBody>
      </p:sp>
      <p:sp>
        <p:nvSpPr>
          <p:cNvPr id="6" name="Footer Placeholder 5">
            <a:extLst>
              <a:ext uri="{FF2B5EF4-FFF2-40B4-BE49-F238E27FC236}">
                <a16:creationId xmlns:a16="http://schemas.microsoft.com/office/drawing/2014/main" id="{8C2D546B-1409-A546-9DFF-21B5927DE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77FE8-33EA-534A-877C-6CE61FA85582}"/>
              </a:ext>
            </a:extLst>
          </p:cNvPr>
          <p:cNvSpPr>
            <a:spLocks noGrp="1"/>
          </p:cNvSpPr>
          <p:nvPr>
            <p:ph type="sldNum" sz="quarter" idx="12"/>
          </p:nvPr>
        </p:nvSpPr>
        <p:spPr/>
        <p:txBody>
          <a:bodyPr/>
          <a:lstStyle/>
          <a:p>
            <a:fld id="{A884FF79-6540-2F4E-9250-0A9D95AD69B6}" type="slidenum">
              <a:rPr lang="en-US" smtClean="0"/>
              <a:t>‹#›</a:t>
            </a:fld>
            <a:endParaRPr lang="en-US"/>
          </a:p>
        </p:txBody>
      </p:sp>
    </p:spTree>
    <p:extLst>
      <p:ext uri="{BB962C8B-B14F-4D97-AF65-F5344CB8AC3E}">
        <p14:creationId xmlns:p14="http://schemas.microsoft.com/office/powerpoint/2010/main" val="130060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4BE92-389B-0341-B6CB-DFC753196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CCFD36-B6E1-3D46-871A-AE04116A79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4BFA8-1493-1B43-A896-2DD3D63C9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69190-6A13-034E-92A6-8400565D510F}" type="datetimeFigureOut">
              <a:rPr lang="en-US" smtClean="0"/>
              <a:t>4/1/2022</a:t>
            </a:fld>
            <a:endParaRPr lang="en-US"/>
          </a:p>
        </p:txBody>
      </p:sp>
      <p:sp>
        <p:nvSpPr>
          <p:cNvPr id="5" name="Footer Placeholder 4">
            <a:extLst>
              <a:ext uri="{FF2B5EF4-FFF2-40B4-BE49-F238E27FC236}">
                <a16:creationId xmlns:a16="http://schemas.microsoft.com/office/drawing/2014/main" id="{3E9602DB-A231-A441-8A07-2D9F5DA837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0E97-533E-584C-B315-8B57D7564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4FF79-6540-2F4E-9250-0A9D95AD69B6}" type="slidenum">
              <a:rPr lang="en-US" smtClean="0"/>
              <a:t>‹#›</a:t>
            </a:fld>
            <a:endParaRPr lang="en-US"/>
          </a:p>
        </p:txBody>
      </p:sp>
    </p:spTree>
    <p:extLst>
      <p:ext uri="{BB962C8B-B14F-4D97-AF65-F5344CB8AC3E}">
        <p14:creationId xmlns:p14="http://schemas.microsoft.com/office/powerpoint/2010/main" val="217806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089" y="2587234"/>
            <a:ext cx="7876673" cy="904185"/>
          </a:xfrm>
        </p:spPr>
        <p:txBody>
          <a:bodyPr/>
          <a:lstStyle/>
          <a:p>
            <a:r>
              <a:rPr lang="en-US" dirty="0">
                <a:latin typeface="Times New Roman" pitchFamily="18" charset="0"/>
                <a:cs typeface="Times New Roman" pitchFamily="18" charset="0"/>
              </a:rPr>
              <a:t>Web Request Life Cycle</a:t>
            </a:r>
          </a:p>
        </p:txBody>
      </p:sp>
      <p:sp>
        <p:nvSpPr>
          <p:cNvPr id="3" name="TextBox 2"/>
          <p:cNvSpPr txBox="1"/>
          <p:nvPr/>
        </p:nvSpPr>
        <p:spPr>
          <a:xfrm>
            <a:off x="128954" y="1371600"/>
            <a:ext cx="3576813" cy="646331"/>
          </a:xfrm>
          <a:prstGeom prst="rect">
            <a:avLst/>
          </a:prstGeom>
          <a:noFill/>
        </p:spPr>
        <p:txBody>
          <a:bodyPr wrap="none" lIns="91440" tIns="45720" rIns="91440" bIns="45720" rtlCol="0" anchor="t">
            <a:spAutoFit/>
          </a:bodyPr>
          <a:lstStyle/>
          <a:p>
            <a:r>
              <a:rPr lang="en-US" dirty="0"/>
              <a:t>Kishore Kumar A N</a:t>
            </a:r>
          </a:p>
          <a:p>
            <a:r>
              <a:rPr lang="en-US" dirty="0">
                <a:cs typeface="Calibri"/>
              </a:rPr>
              <a:t>Kishore.natarajan@aspiresystem.biz</a:t>
            </a:r>
          </a:p>
        </p:txBody>
      </p:sp>
      <p:sp>
        <p:nvSpPr>
          <p:cNvPr id="4" name="TextBox 3">
            <a:extLst>
              <a:ext uri="{FF2B5EF4-FFF2-40B4-BE49-F238E27FC236}">
                <a16:creationId xmlns:a16="http://schemas.microsoft.com/office/drawing/2014/main" id="{3D6A71C2-AE32-6CF4-908A-6ED3623454CB}"/>
              </a:ext>
            </a:extLst>
          </p:cNvPr>
          <p:cNvSpPr txBox="1"/>
          <p:nvPr/>
        </p:nvSpPr>
        <p:spPr>
          <a:xfrm>
            <a:off x="11261558" y="648101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Genesis</a:t>
            </a:r>
          </a:p>
          <a:p>
            <a:pPr algn="l"/>
            <a:endParaRPr lang="en-US" dirty="0">
              <a:cs typeface="Calibri"/>
            </a:endParaRPr>
          </a:p>
        </p:txBody>
      </p:sp>
    </p:spTree>
    <p:extLst>
      <p:ext uri="{BB962C8B-B14F-4D97-AF65-F5344CB8AC3E}">
        <p14:creationId xmlns:p14="http://schemas.microsoft.com/office/powerpoint/2010/main" val="30279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91128"/>
            <a:ext cx="10645935" cy="534788"/>
          </a:xfrm>
        </p:spPr>
        <p:txBody>
          <a:bodyPr/>
          <a:lstStyle/>
          <a:p>
            <a:r>
              <a:rPr lang="en-US" sz="3200" dirty="0">
                <a:solidFill>
                  <a:srgbClr val="7030A0"/>
                </a:solidFill>
                <a:latin typeface="Times New Roman" pitchFamily="18" charset="0"/>
                <a:cs typeface="Times New Roman" pitchFamily="18" charset="0"/>
              </a:rPr>
              <a:t>Web Request Life Cycle</a:t>
            </a:r>
          </a:p>
        </p:txBody>
      </p:sp>
      <p:sp>
        <p:nvSpPr>
          <p:cNvPr id="4" name="TextBox 3"/>
          <p:cNvSpPr txBox="1"/>
          <p:nvPr/>
        </p:nvSpPr>
        <p:spPr>
          <a:xfrm>
            <a:off x="2555631" y="2554795"/>
            <a:ext cx="6482861" cy="2031325"/>
          </a:xfrm>
          <a:prstGeom prst="rect">
            <a:avLst/>
          </a:prstGeom>
          <a:noFill/>
        </p:spPr>
        <p:txBody>
          <a:bodyPr wrap="square" rtlCol="0">
            <a:spAutoFit/>
          </a:bodyPr>
          <a:lstStyle/>
          <a:p>
            <a:pPr marL="285750" indent="-285750" fontAlgn="base">
              <a:buFont typeface="Arial" pitchFamily="34" charset="0"/>
              <a:buChar char="•"/>
            </a:pPr>
            <a:r>
              <a:rPr lang="en-US" dirty="0">
                <a:latin typeface="Times New Roman" pitchFamily="18" charset="0"/>
                <a:cs typeface="Times New Roman" pitchFamily="18" charset="0"/>
              </a:rPr>
              <a:t>Every Http request first contacts a DNS server which resolves the request URL domain to a IP address.</a:t>
            </a:r>
          </a:p>
          <a:p>
            <a:pPr fontAlgn="base"/>
            <a:endParaRPr lang="en-US" dirty="0">
              <a:latin typeface="Times New Roman" pitchFamily="18" charset="0"/>
              <a:cs typeface="Times New Roman" pitchFamily="18" charset="0"/>
            </a:endParaRPr>
          </a:p>
          <a:p>
            <a:pPr marL="285750" indent="-285750" fontAlgn="base">
              <a:buFont typeface="Arial" pitchFamily="34" charset="0"/>
              <a:buChar char="•"/>
            </a:pPr>
            <a:r>
              <a:rPr lang="en-US" dirty="0">
                <a:latin typeface="Times New Roman" pitchFamily="18" charset="0"/>
                <a:cs typeface="Times New Roman" pitchFamily="18" charset="0"/>
              </a:rPr>
              <a:t>After fetching the Webserver IP address request is forwarded to it(via PUT request). A webserver like apache handles this request and forwards this to application which has to handle this.</a:t>
            </a:r>
          </a:p>
          <a:p>
            <a:endParaRPr lang="en-IN"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9E32A80-068E-C100-2C7A-D6138CFB59D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5" name="TextBox 4">
            <a:extLst>
              <a:ext uri="{FF2B5EF4-FFF2-40B4-BE49-F238E27FC236}">
                <a16:creationId xmlns:a16="http://schemas.microsoft.com/office/drawing/2014/main" id="{1F5E1D31-773D-D386-BD46-3DBA78499C99}"/>
              </a:ext>
            </a:extLst>
          </p:cNvPr>
          <p:cNvSpPr txBox="1"/>
          <p:nvPr/>
        </p:nvSpPr>
        <p:spPr>
          <a:xfrm>
            <a:off x="10891085" y="655971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7030A0"/>
                </a:solidFill>
                <a:cs typeface="Calibri"/>
              </a:rPr>
              <a:t>Genesis</a:t>
            </a:r>
          </a:p>
        </p:txBody>
      </p:sp>
    </p:spTree>
    <p:extLst>
      <p:ext uri="{BB962C8B-B14F-4D97-AF65-F5344CB8AC3E}">
        <p14:creationId xmlns:p14="http://schemas.microsoft.com/office/powerpoint/2010/main" val="167688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197" y="563428"/>
            <a:ext cx="10645935" cy="590188"/>
          </a:xfrm>
        </p:spPr>
        <p:txBody>
          <a:bodyPr/>
          <a:lstStyle/>
          <a:p>
            <a:r>
              <a:rPr lang="en-US" sz="3600" dirty="0">
                <a:solidFill>
                  <a:srgbClr val="7030A0"/>
                </a:solidFill>
                <a:latin typeface="Times New Roman" pitchFamily="18" charset="0"/>
                <a:cs typeface="Times New Roman" pitchFamily="18" charset="0"/>
              </a:rPr>
              <a:t>Web Request Life Cycle</a:t>
            </a:r>
          </a:p>
        </p:txBody>
      </p:sp>
      <p:sp>
        <p:nvSpPr>
          <p:cNvPr id="6" name="Content Placeholder 2">
            <a:extLst>
              <a:ext uri="{FF2B5EF4-FFF2-40B4-BE49-F238E27FC236}">
                <a16:creationId xmlns:a16="http://schemas.microsoft.com/office/drawing/2014/main" id="{98FB0418-E780-EE4D-BEE1-3E357C171D43}"/>
              </a:ext>
            </a:extLst>
          </p:cNvPr>
          <p:cNvSpPr txBox="1">
            <a:spLocks/>
          </p:cNvSpPr>
          <p:nvPr/>
        </p:nvSpPr>
        <p:spPr>
          <a:xfrm>
            <a:off x="3543646" y="1683941"/>
            <a:ext cx="7429154" cy="3446525"/>
          </a:xfrm>
          <a:prstGeom prst="rect">
            <a:avLst/>
          </a:prstGeom>
        </p:spPr>
        <p:txBody>
          <a:bodyPr anchor="ctr">
            <a:normAutofit/>
          </a:bodyPr>
          <a:lstStyle>
            <a:lvl1pPr marL="340139" indent="-340139" algn="l" defTabSz="1360557" rtl="0" eaLnBrk="1" latinLnBrk="0" hangingPunct="1">
              <a:lnSpc>
                <a:spcPct val="90000"/>
              </a:lnSpc>
              <a:spcBef>
                <a:spcPts val="1488"/>
              </a:spcBef>
              <a:buFont typeface="Arial" panose="020B0604020202020204" pitchFamily="34" charset="0"/>
              <a:buChar char="•"/>
              <a:defRPr sz="4100" kern="1200">
                <a:solidFill>
                  <a:schemeClr val="tx1"/>
                </a:solidFill>
                <a:latin typeface="+mn-lt"/>
                <a:ea typeface="+mn-ea"/>
                <a:cs typeface="+mn-cs"/>
              </a:defRPr>
            </a:lvl1pPr>
            <a:lvl2pPr marL="1020418" indent="-340139" algn="l" defTabSz="1360557" rtl="0" eaLnBrk="1" latinLnBrk="0" hangingPunct="1">
              <a:lnSpc>
                <a:spcPct val="90000"/>
              </a:lnSpc>
              <a:spcBef>
                <a:spcPts val="744"/>
              </a:spcBef>
              <a:buFont typeface="Arial" panose="020B0604020202020204" pitchFamily="34" charset="0"/>
              <a:buChar char="•"/>
              <a:defRPr sz="3600" kern="1200">
                <a:solidFill>
                  <a:schemeClr val="tx1"/>
                </a:solidFill>
                <a:latin typeface="+mn-lt"/>
                <a:ea typeface="+mn-ea"/>
                <a:cs typeface="+mn-cs"/>
              </a:defRPr>
            </a:lvl2pPr>
            <a:lvl3pPr marL="1700696" indent="-340139" algn="l" defTabSz="1360557" rtl="0" eaLnBrk="1" latinLnBrk="0" hangingPunct="1">
              <a:lnSpc>
                <a:spcPct val="90000"/>
              </a:lnSpc>
              <a:spcBef>
                <a:spcPts val="744"/>
              </a:spcBef>
              <a:buFont typeface="Arial" panose="020B0604020202020204" pitchFamily="34" charset="0"/>
              <a:buChar char="•"/>
              <a:defRPr sz="3000" kern="1200">
                <a:solidFill>
                  <a:schemeClr val="tx1"/>
                </a:solidFill>
                <a:latin typeface="+mn-lt"/>
                <a:ea typeface="+mn-ea"/>
                <a:cs typeface="+mn-cs"/>
              </a:defRPr>
            </a:lvl3pPr>
            <a:lvl4pPr marL="2380974"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4pPr>
            <a:lvl5pPr marL="3061253"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5pPr>
            <a:lvl6pPr marL="374153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6pPr>
            <a:lvl7pPr marL="4421811"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7pPr>
            <a:lvl8pPr marL="5102089"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8pPr>
            <a:lvl9pPr marL="5782367" indent="-340139" algn="l" defTabSz="1360557" rtl="0" eaLnBrk="1" latinLnBrk="0" hangingPunct="1">
              <a:lnSpc>
                <a:spcPct val="90000"/>
              </a:lnSpc>
              <a:spcBef>
                <a:spcPts val="744"/>
              </a:spcBef>
              <a:buFont typeface="Arial" panose="020B0604020202020204" pitchFamily="34" charset="0"/>
              <a:buChar char="•"/>
              <a:defRPr sz="2700" kern="1200">
                <a:solidFill>
                  <a:schemeClr val="tx1"/>
                </a:solidFill>
                <a:latin typeface="+mn-lt"/>
                <a:ea typeface="+mn-ea"/>
                <a:cs typeface="+mn-cs"/>
              </a:defRPr>
            </a:lvl9pPr>
          </a:lstStyle>
          <a:p>
            <a:endParaRPr lang="en-US" sz="1333" dirty="0"/>
          </a:p>
        </p:txBody>
      </p:sp>
      <p:sp>
        <p:nvSpPr>
          <p:cNvPr id="3" name="TextBox 2"/>
          <p:cNvSpPr txBox="1"/>
          <p:nvPr/>
        </p:nvSpPr>
        <p:spPr>
          <a:xfrm>
            <a:off x="1198874" y="1287250"/>
            <a:ext cx="9483175" cy="3693319"/>
          </a:xfrm>
          <a:prstGeom prst="rect">
            <a:avLst/>
          </a:prstGeom>
          <a:noFill/>
        </p:spPr>
        <p:txBody>
          <a:bodyPr wrap="square" rtlCol="0">
            <a:spAutoFit/>
          </a:bodyPr>
          <a:lstStyle/>
          <a:p>
            <a:pPr marL="285750" indent="-285750" algn="just" fontAlgn="base">
              <a:buFont typeface="Arial" pitchFamily="34" charset="0"/>
              <a:buChar char="•"/>
            </a:pPr>
            <a:r>
              <a:rPr lang="en-US" dirty="0">
                <a:latin typeface="Times New Roman" pitchFamily="18" charset="0"/>
                <a:cs typeface="Times New Roman" pitchFamily="18" charset="0"/>
              </a:rPr>
              <a:t>In order for a DNS server to resolve a domain to an IP address what first happens is the DNS Resolver (housed on your local device) searches through the browser’s cache. A cache is a block of memory used for temporary data storage that is likely to be used again. If the website was accessed recently by the device the IP address will have been cached — if this is the case the browser will immediately call the IP address to retrieve the web page.</a:t>
            </a:r>
          </a:p>
          <a:p>
            <a:pPr marL="285750" indent="-285750" algn="just" fontAlgn="base">
              <a:buFont typeface="Arial" pitchFamily="34" charset="0"/>
              <a:buChar char="•"/>
            </a:pPr>
            <a:r>
              <a:rPr lang="en-US" dirty="0">
                <a:latin typeface="Times New Roman" pitchFamily="18" charset="0"/>
                <a:cs typeface="Times New Roman" pitchFamily="18" charset="0"/>
              </a:rPr>
              <a:t>If the IP address is not found in the local cache, the DNS </a:t>
            </a:r>
            <a:r>
              <a:rPr lang="en-US" dirty="0" err="1">
                <a:latin typeface="Times New Roman" pitchFamily="18" charset="0"/>
                <a:cs typeface="Times New Roman" pitchFamily="18" charset="0"/>
              </a:rPr>
              <a:t>Recursor</a:t>
            </a:r>
            <a:r>
              <a:rPr lang="en-US" dirty="0">
                <a:latin typeface="Times New Roman" pitchFamily="18" charset="0"/>
                <a:cs typeface="Times New Roman" pitchFamily="18" charset="0"/>
              </a:rPr>
              <a:t> (which is often the DNS Server of your Internet Service Provider) is accessed and queried. The DNS </a:t>
            </a:r>
            <a:r>
              <a:rPr lang="en-US" dirty="0" err="1">
                <a:latin typeface="Times New Roman" pitchFamily="18" charset="0"/>
                <a:cs typeface="Times New Roman" pitchFamily="18" charset="0"/>
              </a:rPr>
              <a:t>Recursor</a:t>
            </a:r>
            <a:r>
              <a:rPr lang="en-US" dirty="0">
                <a:latin typeface="Times New Roman" pitchFamily="18" charset="0"/>
                <a:cs typeface="Times New Roman" pitchFamily="18" charset="0"/>
              </a:rPr>
              <a:t> has a cache from websites that their clients have recently visited. If the IP address is still not located, the request will be passed to the Domain Server.</a:t>
            </a:r>
          </a:p>
          <a:p>
            <a:pPr marL="285750" indent="-285750" algn="just" fontAlgn="base">
              <a:buFont typeface="Arial" pitchFamily="34" charset="0"/>
              <a:buChar char="•"/>
            </a:pPr>
            <a:r>
              <a:rPr lang="en-US" dirty="0">
                <a:latin typeface="Times New Roman" pitchFamily="18" charset="0"/>
                <a:cs typeface="Times New Roman" pitchFamily="18" charset="0"/>
              </a:rPr>
              <a:t>Here a request for the record of the domain is sent to the DNS Server and the IP address is returned.</a:t>
            </a:r>
          </a:p>
          <a:p>
            <a:pPr marL="285750" indent="-285750" algn="just" fontAlgn="base">
              <a:buFont typeface="Arial" pitchFamily="34" charset="0"/>
              <a:buChar char="•"/>
            </a:pPr>
            <a:r>
              <a:rPr lang="en-US" dirty="0">
                <a:latin typeface="Times New Roman" pitchFamily="18" charset="0"/>
                <a:cs typeface="Times New Roman" pitchFamily="18" charset="0"/>
              </a:rPr>
              <a:t>The returned IP address is then used to connect with the host server using the TCP/IP connection and retrieve the webpage via HTTP.</a:t>
            </a:r>
            <a:endParaRPr lang="en-IN"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C37ED39F-3EEB-64FE-7EE5-BC1DAA6E7EE0}"/>
              </a:ext>
            </a:extLst>
          </p:cNvPr>
          <p:cNvSpPr txBox="1"/>
          <p:nvPr/>
        </p:nvSpPr>
        <p:spPr>
          <a:xfrm>
            <a:off x="10892589" y="652913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ea typeface="+mn-lt"/>
                <a:cs typeface="+mn-lt"/>
              </a:rPr>
              <a:t>Genesis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399846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75D7-9B15-374F-B814-D4367F3D268D}"/>
              </a:ext>
            </a:extLst>
          </p:cNvPr>
          <p:cNvSpPr>
            <a:spLocks noGrp="1"/>
          </p:cNvSpPr>
          <p:nvPr>
            <p:ph type="title"/>
          </p:nvPr>
        </p:nvSpPr>
        <p:spPr>
          <a:xfrm>
            <a:off x="610397" y="505007"/>
            <a:ext cx="10645935" cy="590188"/>
          </a:xfrm>
        </p:spPr>
        <p:txBody>
          <a:bodyPr/>
          <a:lstStyle/>
          <a:p>
            <a:r>
              <a:rPr lang="en-US" sz="3600" dirty="0">
                <a:solidFill>
                  <a:srgbClr val="7030A0"/>
                </a:solidFill>
                <a:latin typeface="Times New Roman" pitchFamily="18" charset="0"/>
                <a:cs typeface="Times New Roman" pitchFamily="18" charset="0"/>
              </a:rPr>
              <a:t>Web Request Life Cycle</a:t>
            </a:r>
          </a:p>
        </p:txBody>
      </p:sp>
      <p:sp>
        <p:nvSpPr>
          <p:cNvPr id="3" name="TextBox 2">
            <a:extLst>
              <a:ext uri="{FF2B5EF4-FFF2-40B4-BE49-F238E27FC236}">
                <a16:creationId xmlns:a16="http://schemas.microsoft.com/office/drawing/2014/main" id="{7444C617-4FAB-D7C7-D51F-DAFA76CDEFE2}"/>
              </a:ext>
            </a:extLst>
          </p:cNvPr>
          <p:cNvSpPr txBox="1"/>
          <p:nvPr/>
        </p:nvSpPr>
        <p:spPr>
          <a:xfrm>
            <a:off x="10884568" y="653715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ea typeface="+mn-lt"/>
                <a:cs typeface="+mn-lt"/>
              </a:rPr>
              <a:t>Genesis</a:t>
            </a:r>
            <a:endParaRPr lang="en-US" dirty="0">
              <a:ea typeface="+mn-lt"/>
              <a:cs typeface="+mn-lt"/>
            </a:endParaRPr>
          </a:p>
          <a:p>
            <a:pPr algn="l"/>
            <a:endParaRPr lang="en-US" dirty="0">
              <a:cs typeface="Calibri"/>
            </a:endParaRPr>
          </a:p>
        </p:txBody>
      </p:sp>
      <p:pic>
        <p:nvPicPr>
          <p:cNvPr id="5" name="Picture 5" descr="Diagram&#10;&#10;Description automatically generated">
            <a:extLst>
              <a:ext uri="{FF2B5EF4-FFF2-40B4-BE49-F238E27FC236}">
                <a16:creationId xmlns:a16="http://schemas.microsoft.com/office/drawing/2014/main" id="{D86C16D2-2A7B-3C5E-9E2D-7D008D4BED53}"/>
              </a:ext>
            </a:extLst>
          </p:cNvPr>
          <p:cNvPicPr>
            <a:picLocks noChangeAspect="1"/>
          </p:cNvPicPr>
          <p:nvPr/>
        </p:nvPicPr>
        <p:blipFill>
          <a:blip r:embed="rId2"/>
          <a:stretch>
            <a:fillRect/>
          </a:stretch>
        </p:blipFill>
        <p:spPr>
          <a:xfrm>
            <a:off x="3878766" y="1424590"/>
            <a:ext cx="4982736" cy="4622137"/>
          </a:xfrm>
          <a:prstGeom prst="rect">
            <a:avLst/>
          </a:prstGeom>
        </p:spPr>
      </p:pic>
    </p:spTree>
    <p:extLst>
      <p:ext uri="{BB962C8B-B14F-4D97-AF65-F5344CB8AC3E}">
        <p14:creationId xmlns:p14="http://schemas.microsoft.com/office/powerpoint/2010/main" val="168740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2298" r="22298"/>
          <a:stretch>
            <a:fillRect/>
          </a:stretch>
        </p:blipFill>
        <p:spPr/>
      </p:pic>
      <p:sp>
        <p:nvSpPr>
          <p:cNvPr id="2" name="TextBox 1">
            <a:extLst>
              <a:ext uri="{FF2B5EF4-FFF2-40B4-BE49-F238E27FC236}">
                <a16:creationId xmlns:a16="http://schemas.microsoft.com/office/drawing/2014/main" id="{038D694E-E2F2-4827-5831-D4BD2FF68239}"/>
              </a:ext>
            </a:extLst>
          </p:cNvPr>
          <p:cNvSpPr txBox="1"/>
          <p:nvPr/>
        </p:nvSpPr>
        <p:spPr>
          <a:xfrm>
            <a:off x="11181348" y="652913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7030A0"/>
                </a:solidFill>
                <a:ea typeface="+mn-lt"/>
                <a:cs typeface="+mn-lt"/>
              </a:rPr>
              <a:t>Genesis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9725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334</Words>
  <Application>Microsoft Office PowerPoint</Application>
  <PresentationFormat>Widescreen</PresentationFormat>
  <Paragraphs>18</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Web Request Life Cycle</vt:lpstr>
      <vt:lpstr>Web Request Life Cycle</vt:lpstr>
      <vt:lpstr>Web Request Life Cycle</vt:lpstr>
      <vt:lpstr>Web Request Life Cycle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Synergy</dc:title>
  <dc:creator>Hemalatha Manu Anand</dc:creator>
  <cp:lastModifiedBy>Shiva</cp:lastModifiedBy>
  <cp:revision>58</cp:revision>
  <dcterms:created xsi:type="dcterms:W3CDTF">2020-06-30T04:13:35Z</dcterms:created>
  <dcterms:modified xsi:type="dcterms:W3CDTF">2022-04-02T04:13:24Z</dcterms:modified>
</cp:coreProperties>
</file>