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10"/>
  </p:notesMasterIdLst>
  <p:sldIdLst>
    <p:sldId id="266" r:id="rId3"/>
    <p:sldId id="259" r:id="rId4"/>
    <p:sldId id="267" r:id="rId5"/>
    <p:sldId id="269" r:id="rId6"/>
    <p:sldId id="268" r:id="rId7"/>
    <p:sldId id="270" r:id="rId8"/>
    <p:sldId id="257"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A18A4-5650-4E5B-9BD5-742A9C408581}" v="597" dt="2022-03-29T07:35:37.954"/>
    <p1510:client id="{69FF547F-649D-4F6F-9BC9-14C44F60E6E5}" v="54" dt="2022-03-30T07:28:27.342"/>
    <p1510:client id="{C703E2FB-9022-465C-9024-7B20325E1C6C}" v="233" dt="2022-04-02T04:28:31.467"/>
    <p1510:client id="{C7DE30F9-F983-455A-86AD-A21911B4DDFC}" v="556" dt="2022-03-28T06:59:32.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5CD3-B2FA-44F2-8717-B881015DC022}" type="datetimeFigureOut">
              <a:t>4/1/2022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64F5F-8A53-4205-BAEB-E5999CDB18B0}" type="slidenum">
              <a:t>‹#›</a:t>
            </a:fld>
            <a:endParaRPr lang="en-GB"/>
          </a:p>
        </p:txBody>
      </p:sp>
    </p:spTree>
    <p:extLst>
      <p:ext uri="{BB962C8B-B14F-4D97-AF65-F5344CB8AC3E}">
        <p14:creationId xmlns:p14="http://schemas.microsoft.com/office/powerpoint/2010/main" val="3122130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324540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01/04/2022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01/04/2022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01/04/2022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01/04/2022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ail.aspiresystems.biz/src/compose.php?send_to=chitrarasu.venugopal@aspiresystems.biz" TargetMode="External"/><Relationship Id="rId3" Type="http://schemas.openxmlformats.org/officeDocument/2006/relationships/hyperlink" Target="https://mail.aspiresystems.biz/src/compose.php?send_to=harini.rajkumar@aspiresystems.biz" TargetMode="External"/><Relationship Id="rId7" Type="http://schemas.openxmlformats.org/officeDocument/2006/relationships/hyperlink" Target="https://mail.aspiresystems.biz/src/compose.php?send_to=nagaraj.kanagaraj@aspiresystems.biz" TargetMode="External"/><Relationship Id="rId2" Type="http://schemas.openxmlformats.org/officeDocument/2006/relationships/hyperlink" Target="https://mail.aspiresystems.biz/src/compose.php?send_to=dharshini.govind@aspiresystems.biz" TargetMode="External"/><Relationship Id="rId1" Type="http://schemas.openxmlformats.org/officeDocument/2006/relationships/slideLayout" Target="../slideLayouts/slideLayout23.xml"/><Relationship Id="rId6" Type="http://schemas.openxmlformats.org/officeDocument/2006/relationships/hyperlink" Target="https://mail.aspiresystems.biz/src/compose.php?send_to=yalapala.jayaram@aspiresystems.biz" TargetMode="External"/><Relationship Id="rId11" Type="http://schemas.openxmlformats.org/officeDocument/2006/relationships/hyperlink" Target="https://mail.aspiresystems.biz/src/compose.php?send_to=dinesh.boopathy@aspiresystems.biz" TargetMode="External"/><Relationship Id="rId5" Type="http://schemas.openxmlformats.org/officeDocument/2006/relationships/hyperlink" Target="https://mail.aspiresystems.biz/src/compose.php?send_to=gugan.balamurugan@aspiresystems.biz" TargetMode="External"/><Relationship Id="rId10" Type="http://schemas.openxmlformats.org/officeDocument/2006/relationships/hyperlink" Target="https://mail.aspiresystems.biz/src/compose.php?send_to=kishore.natrajan@aspiresystems.biz" TargetMode="External"/><Relationship Id="rId4" Type="http://schemas.openxmlformats.org/officeDocument/2006/relationships/hyperlink" Target="https://mail.aspiresystems.biz/src/compose.php?send_to=brindha.muruga@aspiresystems.biz" TargetMode="External"/><Relationship Id="rId9" Type="http://schemas.openxmlformats.org/officeDocument/2006/relationships/hyperlink" Target="https://mail.aspiresystems.biz/src/compose.php?send_to=ramakrishna.ravi@aspiresystems.bi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3904" y="1928831"/>
            <a:ext cx="6111064" cy="2044432"/>
          </a:xfrm>
        </p:spPr>
        <p:txBody>
          <a:bodyPr/>
          <a:lstStyle/>
          <a:p>
            <a:r>
              <a:rPr lang="en-US" sz="5850" dirty="0">
                <a:latin typeface="Times New Roman"/>
                <a:cs typeface="Calibri"/>
              </a:rPr>
              <a:t>Team Genesis</a:t>
            </a:r>
            <a:br>
              <a:rPr lang="en-US" sz="5850" dirty="0">
                <a:latin typeface="Times New Roman"/>
                <a:cs typeface="Calibri"/>
              </a:rPr>
            </a:br>
            <a:br>
              <a:rPr lang="en-US" sz="5850" dirty="0">
                <a:latin typeface="Times New Roman"/>
              </a:rPr>
            </a:br>
            <a:r>
              <a:rPr lang="en-US" sz="2400" dirty="0">
                <a:latin typeface="Times New Roman"/>
                <a:cs typeface="Calibri"/>
              </a:rPr>
              <a:t>DINESH KUMAAR B</a:t>
            </a:r>
            <a:endParaRPr lang="en-US" sz="2400" dirty="0">
              <a:latin typeface="Times New Roman"/>
            </a:endParaRPr>
          </a:p>
        </p:txBody>
      </p:sp>
      <p:sp>
        <p:nvSpPr>
          <p:cNvPr id="3" name="TextBox 2">
            <a:extLst>
              <a:ext uri="{FF2B5EF4-FFF2-40B4-BE49-F238E27FC236}">
                <a16:creationId xmlns:a16="http://schemas.microsoft.com/office/drawing/2014/main" id="{D0634A19-8C61-A03E-63AB-293A29C23B6F}"/>
              </a:ext>
            </a:extLst>
          </p:cNvPr>
          <p:cNvSpPr txBox="1"/>
          <p:nvPr/>
        </p:nvSpPr>
        <p:spPr>
          <a:xfrm>
            <a:off x="28743" y="363095"/>
            <a:ext cx="3737516"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Times New Roman"/>
              </a:rPr>
              <a:t>Team Members:</a:t>
            </a:r>
            <a:endParaRPr lang="en-US" sz="1600" b="1" dirty="0">
              <a:latin typeface="Calibri"/>
              <a:cs typeface="Calibri"/>
            </a:endParaRPr>
          </a:p>
          <a:p>
            <a:r>
              <a:rPr lang="en-US" sz="1200" dirty="0">
                <a:latin typeface="Times New Roman"/>
                <a:cs typeface="Times New Roman"/>
              </a:rPr>
              <a:t>Yoga Dharshini G - </a:t>
            </a:r>
            <a:r>
              <a:rPr lang="en-US" sz="1200" dirty="0">
                <a:latin typeface="Times New Roman"/>
                <a:cs typeface="Times New Roman"/>
                <a:hlinkClick r:id="rId2"/>
              </a:rPr>
              <a:t>dharshini.govind@aspiresystems.biz</a:t>
            </a:r>
            <a:endParaRPr lang="en-US">
              <a:latin typeface="Calibri" panose="020F0502020204030204"/>
              <a:cs typeface="Calibri" panose="020F0502020204030204"/>
            </a:endParaRPr>
          </a:p>
          <a:p>
            <a:r>
              <a:rPr lang="en-US" sz="1200" dirty="0">
                <a:latin typeface="Times New Roman"/>
                <a:cs typeface="Times New Roman"/>
              </a:rPr>
              <a:t>Harini R - </a:t>
            </a:r>
            <a:r>
              <a:rPr lang="en-US" sz="1200" dirty="0">
                <a:latin typeface="Times New Roman"/>
                <a:cs typeface="Times New Roman"/>
                <a:hlinkClick r:id="rId3"/>
              </a:rPr>
              <a:t>harini.rajkumar@aspiresystems.biz</a:t>
            </a:r>
            <a:endParaRPr lang="en-US">
              <a:latin typeface="Calibri" panose="020F0502020204030204"/>
              <a:cs typeface="Calibri"/>
            </a:endParaRPr>
          </a:p>
          <a:p>
            <a:r>
              <a:rPr lang="en-US" sz="1200" dirty="0">
                <a:latin typeface="Times New Roman"/>
                <a:cs typeface="Times New Roman"/>
              </a:rPr>
              <a:t>Brindha M - </a:t>
            </a:r>
            <a:r>
              <a:rPr lang="en-US" sz="1200" dirty="0">
                <a:latin typeface="Times New Roman"/>
                <a:cs typeface="Times New Roman"/>
                <a:hlinkClick r:id="rId4"/>
              </a:rPr>
              <a:t>brindha.muruga@aspiresystems.biz</a:t>
            </a:r>
            <a:endParaRPr lang="en-US">
              <a:latin typeface="Calibri" panose="020F0502020204030204"/>
              <a:cs typeface="Calibri"/>
            </a:endParaRPr>
          </a:p>
          <a:p>
            <a:r>
              <a:rPr lang="en-US" sz="1200" dirty="0">
                <a:latin typeface="Times New Roman"/>
                <a:cs typeface="Times New Roman"/>
              </a:rPr>
              <a:t>Gugan RB - </a:t>
            </a:r>
            <a:r>
              <a:rPr lang="en-US" sz="1200" dirty="0">
                <a:latin typeface="Times New Roman"/>
                <a:cs typeface="Times New Roman"/>
                <a:hlinkClick r:id="rId5"/>
              </a:rPr>
              <a:t>gugan.balamurugan@aspiresystems.biz</a:t>
            </a:r>
            <a:endParaRPr lang="en-US" dirty="0">
              <a:latin typeface="Calibri" panose="020F0502020204030204"/>
              <a:cs typeface="Calibri"/>
            </a:endParaRPr>
          </a:p>
          <a:p>
            <a:r>
              <a:rPr lang="en-US" sz="1200" dirty="0" err="1">
                <a:latin typeface="Times New Roman"/>
                <a:cs typeface="Times New Roman"/>
              </a:rPr>
              <a:t>Yalapala</a:t>
            </a:r>
            <a:r>
              <a:rPr lang="en-US" sz="1200" dirty="0">
                <a:latin typeface="Times New Roman"/>
                <a:cs typeface="Times New Roman"/>
              </a:rPr>
              <a:t> </a:t>
            </a:r>
            <a:r>
              <a:rPr lang="en-US" sz="1200" dirty="0" err="1">
                <a:latin typeface="Times New Roman"/>
                <a:cs typeface="Times New Roman"/>
              </a:rPr>
              <a:t>sekhar</a:t>
            </a:r>
            <a:r>
              <a:rPr lang="en-US" sz="1200" dirty="0">
                <a:latin typeface="Times New Roman"/>
                <a:cs typeface="Times New Roman"/>
              </a:rPr>
              <a:t> - </a:t>
            </a:r>
            <a:r>
              <a:rPr lang="en-US" sz="1200" dirty="0">
                <a:latin typeface="Times New Roman"/>
                <a:cs typeface="Times New Roman"/>
                <a:hlinkClick r:id="rId6"/>
              </a:rPr>
              <a:t>yalapala.jayaram@aspiresystems.biz</a:t>
            </a:r>
            <a:endParaRPr lang="en-US" dirty="0">
              <a:latin typeface="Calibri" panose="020F0502020204030204"/>
              <a:cs typeface="Calibri"/>
            </a:endParaRPr>
          </a:p>
          <a:p>
            <a:r>
              <a:rPr lang="en-US" sz="1200" dirty="0">
                <a:latin typeface="Times New Roman"/>
                <a:cs typeface="Times New Roman"/>
              </a:rPr>
              <a:t>Nagaraj K - </a:t>
            </a:r>
            <a:r>
              <a:rPr lang="en-US" sz="1200" dirty="0">
                <a:latin typeface="Times New Roman"/>
                <a:cs typeface="Times New Roman"/>
                <a:hlinkClick r:id="rId7"/>
              </a:rPr>
              <a:t>nagaraj.kanagaraj@aspiresystems.biz</a:t>
            </a:r>
            <a:endParaRPr lang="en-US">
              <a:latin typeface="Calibri" panose="020F0502020204030204"/>
              <a:cs typeface="Calibri"/>
            </a:endParaRPr>
          </a:p>
          <a:p>
            <a:r>
              <a:rPr lang="en-US" sz="1200" dirty="0" err="1">
                <a:latin typeface="Times New Roman"/>
                <a:cs typeface="Times New Roman"/>
              </a:rPr>
              <a:t>Chitrarasu</a:t>
            </a:r>
            <a:r>
              <a:rPr lang="en-US" sz="1200" dirty="0">
                <a:latin typeface="Times New Roman"/>
                <a:cs typeface="Times New Roman"/>
              </a:rPr>
              <a:t> V - </a:t>
            </a:r>
            <a:r>
              <a:rPr lang="en-US" sz="1200" dirty="0">
                <a:latin typeface="Times New Roman"/>
                <a:cs typeface="Times New Roman"/>
                <a:hlinkClick r:id="rId8"/>
              </a:rPr>
              <a:t>chitrarasu.venugopal@aspiresystems.biz</a:t>
            </a:r>
            <a:endParaRPr lang="en-US" dirty="0">
              <a:latin typeface="Calibri" panose="020F0502020204030204"/>
              <a:cs typeface="Calibri"/>
            </a:endParaRPr>
          </a:p>
          <a:p>
            <a:r>
              <a:rPr lang="en-US" sz="1200" dirty="0">
                <a:latin typeface="Times New Roman"/>
                <a:cs typeface="Times New Roman"/>
              </a:rPr>
              <a:t>Ramakrishna P - </a:t>
            </a:r>
            <a:r>
              <a:rPr lang="en-US" sz="1200" dirty="0">
                <a:latin typeface="Times New Roman"/>
                <a:cs typeface="Times New Roman"/>
                <a:hlinkClick r:id="rId9"/>
              </a:rPr>
              <a:t>ramakrishna.ravi@aspiresystems.biz</a:t>
            </a:r>
            <a:endParaRPr lang="en-US" dirty="0">
              <a:latin typeface="Calibri" panose="020F0502020204030204"/>
              <a:cs typeface="Calibri"/>
            </a:endParaRPr>
          </a:p>
          <a:p>
            <a:r>
              <a:rPr lang="en-US" sz="1200" dirty="0">
                <a:latin typeface="Times New Roman"/>
                <a:cs typeface="Times New Roman"/>
              </a:rPr>
              <a:t>Kishore Kumar AN - </a:t>
            </a:r>
            <a:r>
              <a:rPr lang="en-US" sz="1200" dirty="0">
                <a:latin typeface="Times New Roman"/>
                <a:cs typeface="Times New Roman"/>
                <a:hlinkClick r:id="rId10"/>
              </a:rPr>
              <a:t>kishore.natrajan@aspiresystems.biz</a:t>
            </a:r>
            <a:endParaRPr lang="en-US" dirty="0">
              <a:latin typeface="Calibri" panose="020F0502020204030204"/>
              <a:cs typeface="Calibri"/>
            </a:endParaRPr>
          </a:p>
          <a:p>
            <a:r>
              <a:rPr lang="en-US" sz="1200" dirty="0">
                <a:latin typeface="Times New Roman"/>
                <a:cs typeface="Times New Roman"/>
              </a:rPr>
              <a:t>Dinesh Kumaar B - </a:t>
            </a:r>
            <a:r>
              <a:rPr lang="en-US" sz="1200" dirty="0">
                <a:latin typeface="Times New Roman"/>
                <a:cs typeface="Times New Roman"/>
                <a:hlinkClick r:id="rId11"/>
              </a:rPr>
              <a:t>dinesh.boopathy@aspiresystems.biz</a:t>
            </a:r>
            <a:endParaRPr lang="en-US">
              <a:latin typeface="Calibri" panose="020F0502020204030204"/>
              <a:cs typeface="Calibri"/>
            </a:endParaRPr>
          </a:p>
          <a:p>
            <a:endParaRPr lang="en-US" sz="1200" dirty="0">
              <a:latin typeface="Times New Roman"/>
              <a:cs typeface="Times New Roman"/>
            </a:endParaRPr>
          </a:p>
        </p:txBody>
      </p:sp>
    </p:spTree>
    <p:extLst>
      <p:ext uri="{BB962C8B-B14F-4D97-AF65-F5344CB8AC3E}">
        <p14:creationId xmlns:p14="http://schemas.microsoft.com/office/powerpoint/2010/main" val="312708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2" name="TextBox 1">
            <a:extLst>
              <a:ext uri="{FF2B5EF4-FFF2-40B4-BE49-F238E27FC236}">
                <a16:creationId xmlns:a16="http://schemas.microsoft.com/office/drawing/2014/main" id="{5177195E-337E-79A2-9A27-C6559013DB4D}"/>
              </a:ext>
            </a:extLst>
          </p:cNvPr>
          <p:cNvSpPr txBox="1"/>
          <p:nvPr/>
        </p:nvSpPr>
        <p:spPr>
          <a:xfrm>
            <a:off x="618310" y="-74332"/>
            <a:ext cx="5042262" cy="124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900" b="1" dirty="0">
              <a:solidFill>
                <a:srgbClr val="7030A0"/>
              </a:solidFill>
              <a:cs typeface="Calibri"/>
            </a:endParaRPr>
          </a:p>
          <a:p>
            <a:endParaRPr lang="en-GB" dirty="0">
              <a:latin typeface="Times New Roman"/>
              <a:cs typeface="Times New Roman"/>
            </a:endParaRPr>
          </a:p>
          <a:p>
            <a:r>
              <a:rPr lang="en-GB" sz="2900" dirty="0">
                <a:solidFill>
                  <a:srgbClr val="7030A0"/>
                </a:solidFill>
                <a:latin typeface="Times New Roman"/>
                <a:cs typeface="Calibri"/>
              </a:rPr>
              <a:t>WEB REQUEST LIFE CYCLE</a:t>
            </a:r>
          </a:p>
        </p:txBody>
      </p:sp>
      <p:sp>
        <p:nvSpPr>
          <p:cNvPr id="5" name="TextBox 4"/>
          <p:cNvSpPr txBox="1"/>
          <p:nvPr/>
        </p:nvSpPr>
        <p:spPr>
          <a:xfrm>
            <a:off x="940526" y="1471748"/>
            <a:ext cx="10267405" cy="369332"/>
          </a:xfrm>
          <a:prstGeom prst="rect">
            <a:avLst/>
          </a:prstGeom>
          <a:noFill/>
        </p:spPr>
        <p:txBody>
          <a:bodyPr wrap="square" rtlCol="0">
            <a:spAutoFit/>
          </a:bodyPr>
          <a:lstStyle/>
          <a:p>
            <a:r>
              <a:rPr lang="en-US" dirty="0"/>
              <a:t>Computers connected to the web are called </a:t>
            </a:r>
            <a:r>
              <a:rPr lang="en-US" b="1" dirty="0"/>
              <a:t>clients</a:t>
            </a:r>
            <a:r>
              <a:rPr lang="en-US" dirty="0"/>
              <a:t> and </a:t>
            </a:r>
            <a:r>
              <a:rPr lang="en-US" b="1" dirty="0"/>
              <a:t>servers</a:t>
            </a:r>
            <a:r>
              <a:rPr lang="en-US" dirty="0"/>
              <a:t>.</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4358" y="2053273"/>
            <a:ext cx="7208520" cy="1481002"/>
          </a:xfrm>
          <a:prstGeom prst="rect">
            <a:avLst/>
          </a:prstGeom>
        </p:spPr>
      </p:pic>
      <p:sp>
        <p:nvSpPr>
          <p:cNvPr id="8" name="Rectangle 7"/>
          <p:cNvSpPr/>
          <p:nvPr/>
        </p:nvSpPr>
        <p:spPr>
          <a:xfrm>
            <a:off x="1123405" y="3664904"/>
            <a:ext cx="9535886" cy="2031325"/>
          </a:xfrm>
          <a:prstGeom prst="rect">
            <a:avLst/>
          </a:prstGeom>
        </p:spPr>
        <p:txBody>
          <a:bodyPr wrap="square">
            <a:spAutoFit/>
          </a:bodyPr>
          <a:lstStyle/>
          <a:p>
            <a:pPr>
              <a:buFont typeface="Arial" panose="020B0604020202020204" pitchFamily="34" charset="0"/>
              <a:buChar char="•"/>
            </a:pPr>
            <a:r>
              <a:rPr lang="en-US" dirty="0">
                <a:latin typeface="Inter"/>
              </a:rPr>
              <a:t>Clients are the typical web user's internet-connected devices (for example, your computer connected to your Wi-Fi, or your phone connected to your mobile network) and web-accessing software available on those devices (usually a web browser like Firefox or Chrome).</a:t>
            </a:r>
          </a:p>
          <a:p>
            <a:pPr>
              <a:buFont typeface="Arial" panose="020B0604020202020204" pitchFamily="34" charset="0"/>
              <a:buChar char="•"/>
            </a:pPr>
            <a:r>
              <a:rPr lang="en-US" dirty="0">
                <a:latin typeface="Inter"/>
              </a:rPr>
              <a:t>Servers are computers that store webpages, sites, or apps. When a client device wants to access a webpage, a copy of the webpage is downloaded from the server onto the client machine to be displayed in the user's web browser.</a:t>
            </a:r>
            <a:endParaRPr lang="en-US" b="0" i="0" dirty="0">
              <a:effectLst/>
              <a:latin typeface="Inter"/>
            </a:endParaRPr>
          </a:p>
        </p:txBody>
      </p:sp>
    </p:spTree>
    <p:extLst>
      <p:ext uri="{BB962C8B-B14F-4D97-AF65-F5344CB8AC3E}">
        <p14:creationId xmlns:p14="http://schemas.microsoft.com/office/powerpoint/2010/main" val="284947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158" y="581422"/>
            <a:ext cx="10672858" cy="3470976"/>
          </a:xfrm>
        </p:spPr>
        <p:txBody>
          <a:bodyPr/>
          <a:lstStyle/>
          <a:p>
            <a:r>
              <a:rPr lang="en-US" dirty="0">
                <a:solidFill>
                  <a:srgbClr val="7030A0"/>
                </a:solidFill>
                <a:latin typeface="Calibri"/>
                <a:cs typeface="Calibri"/>
              </a:rPr>
              <a:t>PARTS OF TOOL</a:t>
            </a:r>
            <a:br>
              <a:rPr lang="en-US" dirty="0"/>
            </a:br>
            <a:br>
              <a:rPr lang="en-US" dirty="0"/>
            </a:br>
            <a:r>
              <a:rPr lang="en-US" sz="1600" dirty="0">
                <a:latin typeface="Calibri"/>
                <a:cs typeface="Calibri"/>
              </a:rPr>
              <a:t>Your internet connection</a:t>
            </a:r>
            <a:r>
              <a:rPr lang="en-US" sz="1600" b="0" dirty="0">
                <a:latin typeface="Calibri"/>
                <a:cs typeface="Calibri"/>
              </a:rPr>
              <a:t>: Allows you to send and receive data on the web. It's basically like the street between your house and the shop.</a:t>
            </a:r>
            <a:br>
              <a:rPr lang="en-US" sz="1600" b="0" dirty="0"/>
            </a:br>
            <a:r>
              <a:rPr lang="en-US" sz="1600" dirty="0">
                <a:latin typeface="Calibri"/>
                <a:cs typeface="Calibri"/>
              </a:rPr>
              <a:t>TCP/IP</a:t>
            </a:r>
            <a:r>
              <a:rPr lang="en-US" sz="1600" b="0" dirty="0">
                <a:latin typeface="Calibri"/>
                <a:cs typeface="Calibri"/>
              </a:rPr>
              <a:t>: Transmission Control Protocol and Internet Protocol are communication protocols that define how data should travel across the internet. This is like the transport mechanisms that let you place an order, go to the shop, and buy your goods.</a:t>
            </a:r>
            <a:br>
              <a:rPr lang="en-US" sz="1600" b="0" dirty="0"/>
            </a:br>
            <a:r>
              <a:rPr lang="en-US" sz="1600" dirty="0">
                <a:latin typeface="Calibri"/>
                <a:cs typeface="Calibri"/>
              </a:rPr>
              <a:t>DNS</a:t>
            </a:r>
            <a:r>
              <a:rPr lang="en-US" sz="1600" b="0" dirty="0">
                <a:latin typeface="Calibri"/>
                <a:cs typeface="Calibri"/>
              </a:rPr>
              <a:t>: Domain Name System is like an address book for websites. When you type a web address in your browser, the browser looks at the DNS to find the website's IP address before it can retrieve the website. The browser needs to find out which server the website lives on, so it can send HTTP messages to the right place .</a:t>
            </a:r>
            <a:br>
              <a:rPr lang="en-US" sz="1600" b="0" dirty="0"/>
            </a:br>
            <a:r>
              <a:rPr lang="en-US" sz="1600" dirty="0">
                <a:latin typeface="Calibri"/>
                <a:cs typeface="Calibri"/>
              </a:rPr>
              <a:t>HTTP</a:t>
            </a:r>
            <a:r>
              <a:rPr lang="en-US" sz="1600" b="0" dirty="0">
                <a:latin typeface="Calibri"/>
                <a:cs typeface="Calibri"/>
              </a:rPr>
              <a:t>: Hypertext Transfer Protocol is an application protocol that defines a language for clients and servers to speak to each other. This is like the language you use to order your goods.</a:t>
            </a:r>
            <a:br>
              <a:rPr lang="en-US" sz="1600" b="0" dirty="0"/>
            </a:br>
            <a:br>
              <a:rPr lang="en-US" sz="2000" b="0" dirty="0"/>
            </a:br>
            <a:endParaRPr lang="en-US" sz="2000" dirty="0"/>
          </a:p>
        </p:txBody>
      </p:sp>
    </p:spTree>
    <p:extLst>
      <p:ext uri="{BB962C8B-B14F-4D97-AF65-F5344CB8AC3E}">
        <p14:creationId xmlns:p14="http://schemas.microsoft.com/office/powerpoint/2010/main" val="391148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2999-0766-862A-7402-B08BC5B1384F}"/>
              </a:ext>
            </a:extLst>
          </p:cNvPr>
          <p:cNvSpPr>
            <a:spLocks noGrp="1"/>
          </p:cNvSpPr>
          <p:nvPr>
            <p:ph type="title"/>
          </p:nvPr>
        </p:nvSpPr>
        <p:spPr/>
        <p:txBody>
          <a:bodyPr/>
          <a:lstStyle/>
          <a:p>
            <a:r>
              <a:rPr lang="en-US" dirty="0">
                <a:solidFill>
                  <a:srgbClr val="7030A0"/>
                </a:solidFill>
                <a:latin typeface="Calibri"/>
                <a:cs typeface="Calibri"/>
              </a:rPr>
              <a:t>COMPONENT FILES</a:t>
            </a:r>
            <a:endParaRPr lang="en-US" dirty="0">
              <a:solidFill>
                <a:srgbClr val="7030A0"/>
              </a:solidFill>
            </a:endParaRPr>
          </a:p>
        </p:txBody>
      </p:sp>
      <p:sp>
        <p:nvSpPr>
          <p:cNvPr id="3" name="TextBox 2">
            <a:extLst>
              <a:ext uri="{FF2B5EF4-FFF2-40B4-BE49-F238E27FC236}">
                <a16:creationId xmlns:a16="http://schemas.microsoft.com/office/drawing/2014/main" id="{27F6FD22-3CB1-C385-96DE-DA614DD320DB}"/>
              </a:ext>
            </a:extLst>
          </p:cNvPr>
          <p:cNvSpPr txBox="1"/>
          <p:nvPr/>
        </p:nvSpPr>
        <p:spPr>
          <a:xfrm>
            <a:off x="740875" y="1517964"/>
            <a:ext cx="853741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Component files</a:t>
            </a:r>
            <a:r>
              <a:rPr lang="en-US" dirty="0"/>
              <a:t>: A website is made up of many different files, which are like the different parts of the goods you buy from the shop. These files come in two main types:</a:t>
            </a:r>
            <a:r>
              <a:rPr lang="en-US" dirty="0">
                <a:cs typeface="Calibri"/>
              </a:rPr>
              <a:t>​</a:t>
            </a:r>
            <a:br>
              <a:rPr lang="en-US" dirty="0">
                <a:cs typeface="Calibri"/>
              </a:rPr>
            </a:br>
            <a:r>
              <a:rPr lang="en-US" b="1" dirty="0"/>
              <a:t>Code files</a:t>
            </a:r>
            <a:r>
              <a:rPr lang="en-US" dirty="0"/>
              <a:t>: Websites are built primarily from HTML, CSS, and JavaScript, though you'll meet other technologies</a:t>
            </a:r>
            <a:r>
              <a:rPr lang="en-US" dirty="0">
                <a:cs typeface="Calibri"/>
              </a:rPr>
              <a:t>.​</a:t>
            </a:r>
            <a:br>
              <a:rPr lang="en-US" dirty="0">
                <a:cs typeface="Calibri"/>
              </a:rPr>
            </a:br>
            <a:r>
              <a:rPr lang="en-US" b="1" dirty="0"/>
              <a:t>Assets</a:t>
            </a:r>
            <a:r>
              <a:rPr lang="en-US" dirty="0"/>
              <a:t>: This is a collective name for all the other stuff that makes up a website, such as images, music, video, Word documents, and PDFs.</a:t>
            </a:r>
          </a:p>
        </p:txBody>
      </p:sp>
    </p:spTree>
    <p:extLst>
      <p:ext uri="{BB962C8B-B14F-4D97-AF65-F5344CB8AC3E}">
        <p14:creationId xmlns:p14="http://schemas.microsoft.com/office/powerpoint/2010/main" val="99092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latin typeface="Calibri"/>
                <a:cs typeface="Calibri"/>
              </a:rPr>
              <a:t>PROCESS</a:t>
            </a:r>
          </a:p>
        </p:txBody>
      </p:sp>
      <p:sp>
        <p:nvSpPr>
          <p:cNvPr id="3" name="Rectangle 2"/>
          <p:cNvSpPr/>
          <p:nvPr/>
        </p:nvSpPr>
        <p:spPr>
          <a:xfrm>
            <a:off x="687977" y="1028343"/>
            <a:ext cx="8490857" cy="3139321"/>
          </a:xfrm>
          <a:prstGeom prst="rect">
            <a:avLst/>
          </a:prstGeom>
        </p:spPr>
        <p:txBody>
          <a:bodyPr wrap="square">
            <a:spAutoFit/>
          </a:bodyPr>
          <a:lstStyle/>
          <a:p>
            <a:r>
              <a:rPr lang="en-US" dirty="0"/>
              <a:t>The browser goes to the DNS server, and finds the real address of the server that the website lives on (you find the address of the shop).</a:t>
            </a:r>
          </a:p>
          <a:p>
            <a:r>
              <a:rPr lang="en-US" dirty="0"/>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r>
              <a:rPr lang="en-US" dirty="0"/>
              <a:t>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r>
              <a:rPr lang="en-US" dirty="0"/>
              <a:t>The browser assembles the small chunks into a complete web page and displays it to you</a:t>
            </a:r>
            <a:endParaRPr lang="en-US" b="0" i="0" dirty="0">
              <a:solidFill>
                <a:srgbClr val="FBFBFE"/>
              </a:solidFill>
              <a:effectLst/>
              <a:latin typeface="Inter"/>
            </a:endParaRPr>
          </a:p>
        </p:txBody>
      </p:sp>
    </p:spTree>
    <p:extLst>
      <p:ext uri="{BB962C8B-B14F-4D97-AF65-F5344CB8AC3E}">
        <p14:creationId xmlns:p14="http://schemas.microsoft.com/office/powerpoint/2010/main" val="293884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E79C-235D-27F3-FD94-1409C8B0A8BD}"/>
              </a:ext>
            </a:extLst>
          </p:cNvPr>
          <p:cNvSpPr>
            <a:spLocks noGrp="1"/>
          </p:cNvSpPr>
          <p:nvPr>
            <p:ph type="title"/>
          </p:nvPr>
        </p:nvSpPr>
        <p:spPr/>
        <p:txBody>
          <a:bodyPr/>
          <a:lstStyle/>
          <a:p>
            <a:r>
              <a:rPr lang="en-US" dirty="0">
                <a:solidFill>
                  <a:srgbClr val="7030A0"/>
                </a:solidFill>
                <a:latin typeface="Calibri"/>
                <a:cs typeface="Calibri"/>
              </a:rPr>
              <a:t>HTTP PATH</a:t>
            </a:r>
            <a:endParaRPr lang="en-US" dirty="0">
              <a:solidFill>
                <a:srgbClr val="7030A0"/>
              </a:solidFill>
            </a:endParaRPr>
          </a:p>
        </p:txBody>
      </p:sp>
      <p:sp>
        <p:nvSpPr>
          <p:cNvPr id="3" name="TextBox 2">
            <a:extLst>
              <a:ext uri="{FF2B5EF4-FFF2-40B4-BE49-F238E27FC236}">
                <a16:creationId xmlns:a16="http://schemas.microsoft.com/office/drawing/2014/main" id="{53DB57F0-D7C9-5DE6-C8EC-F8C741B0BA1C}"/>
              </a:ext>
            </a:extLst>
          </p:cNvPr>
          <p:cNvSpPr txBox="1"/>
          <p:nvPr/>
        </p:nvSpPr>
        <p:spPr>
          <a:xfrm>
            <a:off x="703152" y="1238816"/>
            <a:ext cx="833371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atin typeface="Open Sans"/>
                <a:ea typeface="Open Sans"/>
                <a:cs typeface="Open Sans"/>
              </a:rPr>
              <a:t>GET - retrieve some information to be READ by the client/user</a:t>
            </a:r>
          </a:p>
          <a:p>
            <a:pPr>
              <a:buChar char="•"/>
            </a:pPr>
            <a:r>
              <a:rPr lang="en-US">
                <a:latin typeface="Open Sans"/>
                <a:ea typeface="Open Sans"/>
                <a:cs typeface="Open Sans"/>
              </a:rPr>
              <a:t>POST - CREATE a new resource with information contained in the request</a:t>
            </a:r>
          </a:p>
          <a:p>
            <a:pPr>
              <a:buChar char="•"/>
            </a:pPr>
            <a:r>
              <a:rPr lang="en-US">
                <a:latin typeface="Open Sans"/>
                <a:ea typeface="Open Sans"/>
                <a:cs typeface="Open Sans"/>
              </a:rPr>
              <a:t>PUT - UPDATE an entire resource with information contained in the request</a:t>
            </a:r>
          </a:p>
          <a:p>
            <a:pPr>
              <a:buChar char="•"/>
            </a:pPr>
            <a:r>
              <a:rPr lang="en-US">
                <a:latin typeface="Open Sans"/>
                <a:ea typeface="Open Sans"/>
                <a:cs typeface="Open Sans"/>
              </a:rPr>
              <a:t>PATCH - UPDATE a part of a resource with information contained in the request</a:t>
            </a:r>
          </a:p>
          <a:p>
            <a:pPr>
              <a:buChar char="•"/>
            </a:pPr>
            <a:r>
              <a:rPr lang="en-US">
                <a:latin typeface="Open Sans"/>
                <a:ea typeface="Open Sans"/>
                <a:cs typeface="Open Sans"/>
              </a:rPr>
              <a:t>DELETE - DESTROY a resource, typically indicating that it is removed from the database</a:t>
            </a:r>
          </a:p>
        </p:txBody>
      </p:sp>
    </p:spTree>
    <p:extLst>
      <p:ext uri="{BB962C8B-B14F-4D97-AF65-F5344CB8AC3E}">
        <p14:creationId xmlns:p14="http://schemas.microsoft.com/office/powerpoint/2010/main" val="116151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1400754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389</Words>
  <Application>Microsoft Office PowerPoint</Application>
  <PresentationFormat>Widescreen</PresentationFormat>
  <Paragraphs>28</Paragraphs>
  <Slides>7</Slides>
  <Notes>1</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Office Theme</vt:lpstr>
      <vt:lpstr>Team Genesis  DINESH KUMAAR B</vt:lpstr>
      <vt:lpstr>PowerPoint Presentation</vt:lpstr>
      <vt:lpstr>PARTS OF TOOL  Your internet connection: Allows you to send and receive data on the web. It's basically like the street between your house and the shop. TCP/IP: Transmission Control Protocol and Internet Protocol are communication protocols that define how data should travel across the internet. This is like the transport mechanisms that let you place an order, go to the shop, and buy your goods. DNS: Domain Name System is like an address book for websites. When you type a web address in your browser, the browser looks at the DNS to find the website's IP address before it can retrieve the website. The browser needs to find out which server the website lives on, so it can send HTTP messages to the right place . HTTP: Hypertext Transfer Protocol is an application protocol that defines a language for clients and servers to speak to each other. This is like the language you use to order your goods.  </vt:lpstr>
      <vt:lpstr>COMPONENT FILES</vt:lpstr>
      <vt:lpstr>PROCESS</vt:lpstr>
      <vt:lpstr>HTTP PATH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DINESH</cp:lastModifiedBy>
  <cp:revision>385</cp:revision>
  <dcterms:created xsi:type="dcterms:W3CDTF">2022-03-28T04:06:58Z</dcterms:created>
  <dcterms:modified xsi:type="dcterms:W3CDTF">2022-04-02T04:28:33Z</dcterms:modified>
</cp:coreProperties>
</file>