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79" r:id="rId4"/>
    <p:sldId id="278" r:id="rId5"/>
    <p:sldId id="287"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2223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emf"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ini.rajukumar@aspiresystems.biz" TargetMode="Externa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418938"/>
            <a:ext cx="7876673" cy="1716778"/>
          </a:xfrm>
        </p:spPr>
        <p:txBody>
          <a:bodyPr/>
          <a:lstStyle/>
          <a:p>
            <a:r>
              <a:rPr lang="en-US" dirty="0"/>
              <a:t>Lifecycle of </a:t>
            </a:r>
            <a:br>
              <a:rPr lang="en-US" dirty="0"/>
            </a:br>
            <a:r>
              <a:rPr lang="en-US" dirty="0"/>
              <a:t>web request</a:t>
            </a:r>
          </a:p>
        </p:txBody>
      </p:sp>
      <p:sp>
        <p:nvSpPr>
          <p:cNvPr id="3" name="TextBox 2"/>
          <p:cNvSpPr txBox="1"/>
          <p:nvPr/>
        </p:nvSpPr>
        <p:spPr>
          <a:xfrm>
            <a:off x="145279" y="1273323"/>
            <a:ext cx="3708873" cy="923330"/>
          </a:xfrm>
          <a:prstGeom prst="rect">
            <a:avLst/>
          </a:prstGeom>
          <a:noFill/>
        </p:spPr>
        <p:txBody>
          <a:bodyPr wrap="square" rtlCol="0">
            <a:spAutoFit/>
          </a:bodyPr>
          <a:lstStyle/>
          <a:p>
            <a:r>
              <a:rPr lang="en-US"/>
              <a:t>Harini R</a:t>
            </a:r>
            <a:endParaRPr lang="en-IN" dirty="0"/>
          </a:p>
          <a:p>
            <a:r>
              <a:rPr lang="en-US">
                <a:hlinkClick r:id="rId2"/>
              </a:rPr>
              <a:t>harini.rajukumar</a:t>
            </a:r>
            <a:r>
              <a:rPr lang="en-IN">
                <a:hlinkClick r:id="rId2"/>
              </a:rPr>
              <a:t>@</a:t>
            </a:r>
            <a:r>
              <a:rPr lang="en-IN" dirty="0">
                <a:hlinkClick r:id="rId2"/>
              </a:rPr>
              <a:t>aspiresystems.biz</a:t>
            </a:r>
            <a:endParaRPr lang="en-IN" dirty="0"/>
          </a:p>
          <a:p>
            <a:endParaRPr lang="en-IN" dirty="0"/>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33">
                <a:solidFill>
                  <a:srgbClr val="7030A0"/>
                </a:solidFill>
              </a:rPr>
              <a:t>Web Request </a:t>
            </a:r>
            <a:r>
              <a:rPr lang="en-US" sz="2933" dirty="0">
                <a:solidFill>
                  <a:srgbClr val="7030A0"/>
                </a:solidFill>
              </a:rPr>
              <a:t>L</a:t>
            </a:r>
            <a:r>
              <a:rPr lang="en-US" sz="2933">
                <a:solidFill>
                  <a:srgbClr val="7030A0"/>
                </a:solidFill>
              </a:rPr>
              <a:t>ifecycle</a:t>
            </a:r>
            <a:endParaRPr lang="en-US" sz="2933" dirty="0">
              <a:solidFill>
                <a:srgbClr val="7030A0"/>
              </a:solidFill>
            </a:endParaRPr>
          </a:p>
        </p:txBody>
      </p:sp>
      <p:sp>
        <p:nvSpPr>
          <p:cNvPr id="6" name="TextBox 5">
            <a:extLst>
              <a:ext uri="{FF2B5EF4-FFF2-40B4-BE49-F238E27FC236}">
                <a16:creationId xmlns:a16="http://schemas.microsoft.com/office/drawing/2014/main" id="{C78C8B03-0F73-2546-B5C4-FBDED6E50623}"/>
              </a:ext>
            </a:extLst>
          </p:cNvPr>
          <p:cNvSpPr txBox="1"/>
          <p:nvPr/>
        </p:nvSpPr>
        <p:spPr>
          <a:xfrm>
            <a:off x="928687" y="1233735"/>
            <a:ext cx="9215438" cy="3108543"/>
          </a:xfrm>
          <a:prstGeom prst="rect">
            <a:avLst/>
          </a:prstGeom>
          <a:noFill/>
        </p:spPr>
        <p:txBody>
          <a:bodyPr wrap="square">
            <a:spAutoFit/>
          </a:bodyPr>
          <a:lstStyle/>
          <a:p>
            <a:pPr algn="l"/>
            <a:endParaRPr lang="en-US" sz="2800" b="0" i="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a:solidFill>
                  <a:srgbClr val="212121"/>
                </a:solidFill>
                <a:latin typeface="Times New Roman" panose="02020603050405020304" pitchFamily="18" charset="0"/>
                <a:cs typeface="Times New Roman" panose="02020603050405020304" pitchFamily="18" charset="0"/>
              </a:rPr>
              <a:t>When a request is requested, </a:t>
            </a:r>
            <a:r>
              <a:rPr lang="en-US" sz="2800" b="0" i="0">
                <a:solidFill>
                  <a:srgbClr val="212121"/>
                </a:solidFill>
                <a:effectLst/>
                <a:latin typeface="Times New Roman" panose="02020603050405020304" pitchFamily="18" charset="0"/>
                <a:cs typeface="Times New Roman" panose="02020603050405020304" pitchFamily="18" charset="0"/>
              </a:rPr>
              <a:t>Web Browser submits the request to the server after creating a socket in local progress.</a:t>
            </a:r>
          </a:p>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The http server waits for the request to come on socket i.e. port-80.</a:t>
            </a:r>
          </a:p>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The web browser translates the yahoo.com to an IP address if it does not knows it.</a:t>
            </a: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33">
                <a:solidFill>
                  <a:srgbClr val="7030A0"/>
                </a:solidFill>
              </a:rPr>
              <a:t>Web Request Lifecycle</a:t>
            </a:r>
            <a:endParaRPr lang="en-US" sz="2933" dirty="0">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1"/>
            <a:ext cx="10274967" cy="4448653"/>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If the web browser does not recognize the address it contacts a DNS Server to resolve the name.</a:t>
            </a:r>
          </a:p>
          <a:p>
            <a:pPr marL="342900" indent="-342900">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The browser will open a TCP connection to the IP address of yahoo.com and send a HTTP GET request over.</a:t>
            </a:r>
          </a:p>
          <a:p>
            <a:pPr marL="342900" indent="-342900">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The request is then submitted to DNS server where IP address is fetched based on domain name.</a:t>
            </a:r>
          </a:p>
          <a:p>
            <a:pPr marL="342900" indent="-342900">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Now the request is submitted to Http Server as per HTTP protocol.</a:t>
            </a:r>
          </a:p>
        </p:txBody>
      </p:sp>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33">
                <a:solidFill>
                  <a:srgbClr val="7030A0"/>
                </a:solidFill>
              </a:rPr>
              <a:t>Web Request Lifecycle</a:t>
            </a:r>
            <a:endParaRPr lang="en-US" sz="2933" dirty="0">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7" name="TextBox 6">
            <a:extLst>
              <a:ext uri="{FF2B5EF4-FFF2-40B4-BE49-F238E27FC236}">
                <a16:creationId xmlns:a16="http://schemas.microsoft.com/office/drawing/2014/main" id="{B91C048E-ADA7-E744-B0AC-0FE21324A52D}"/>
              </a:ext>
            </a:extLst>
          </p:cNvPr>
          <p:cNvSpPr txBox="1"/>
          <p:nvPr/>
        </p:nvSpPr>
        <p:spPr>
          <a:xfrm>
            <a:off x="1041797" y="1590228"/>
            <a:ext cx="8542734" cy="3108543"/>
          </a:xfrm>
          <a:prstGeom prst="rect">
            <a:avLst/>
          </a:prstGeom>
          <a:noFill/>
        </p:spPr>
        <p:txBody>
          <a:bodyPr wrap="square">
            <a:spAutoFit/>
          </a:bodyPr>
          <a:lstStyle/>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Http server receives the request and shifts the client to another socket.</a:t>
            </a:r>
          </a:p>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So the socket on port-80 is released to receive request from other clients.</a:t>
            </a:r>
          </a:p>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Web Browser &amp; server both are connected to each other.</a:t>
            </a:r>
          </a:p>
          <a:p>
            <a:pPr algn="l">
              <a:buFont typeface="Arial" panose="020B0604020202020204" pitchFamily="34" charset="0"/>
              <a:buChar char="•"/>
            </a:pPr>
            <a:r>
              <a:rPr lang="en-US" sz="2800" b="0" i="0">
                <a:solidFill>
                  <a:srgbClr val="212121"/>
                </a:solidFill>
                <a:effectLst/>
                <a:latin typeface="Times New Roman" panose="02020603050405020304" pitchFamily="18" charset="0"/>
                <a:cs typeface="Times New Roman" panose="02020603050405020304" pitchFamily="18" charset="0"/>
              </a:rPr>
              <a:t>The server will process the request, renders the response &amp; breaks the connection.</a:t>
            </a:r>
          </a:p>
        </p:txBody>
      </p:sp>
    </p:spTree>
    <p:extLst>
      <p:ext uri="{BB962C8B-B14F-4D97-AF65-F5344CB8AC3E}">
        <p14:creationId xmlns:p14="http://schemas.microsoft.com/office/powerpoint/2010/main" val="19172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pic>
        <p:nvPicPr>
          <p:cNvPr id="4" name="Picture 4">
            <a:extLst>
              <a:ext uri="{FF2B5EF4-FFF2-40B4-BE49-F238E27FC236}">
                <a16:creationId xmlns:a16="http://schemas.microsoft.com/office/drawing/2014/main" id="{E0CBE9F5-6B88-A848-B22C-914471CC4DFE}"/>
              </a:ext>
            </a:extLst>
          </p:cNvPr>
          <p:cNvPicPr>
            <a:picLocks noChangeAspect="1"/>
          </p:cNvPicPr>
          <p:nvPr/>
        </p:nvPicPr>
        <p:blipFill rotWithShape="1">
          <a:blip r:embed="rId2"/>
          <a:srcRect b="2194"/>
          <a:stretch/>
        </p:blipFill>
        <p:spPr>
          <a:xfrm>
            <a:off x="3281362" y="1047749"/>
            <a:ext cx="5017293" cy="4658735"/>
          </a:xfrm>
          <a:prstGeom prst="rect">
            <a:avLst/>
          </a:prstGeom>
        </p:spPr>
      </p:pic>
    </p:spTree>
    <p:extLst>
      <p:ext uri="{BB962C8B-B14F-4D97-AF65-F5344CB8AC3E}">
        <p14:creationId xmlns:p14="http://schemas.microsoft.com/office/powerpoint/2010/main" val="84848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510</Words>
  <Application>Microsoft Office PowerPoint</Application>
  <PresentationFormat>Widescreen</PresentationFormat>
  <Paragraphs>28</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Lifecycle of  web request</vt:lpstr>
      <vt:lpstr>Web Request Lifecycle</vt:lpstr>
      <vt:lpstr>Web Request Lifecycle</vt:lpstr>
      <vt:lpstr>Web Request Lifecycle</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Harini R</cp:lastModifiedBy>
  <cp:revision>12</cp:revision>
  <dcterms:created xsi:type="dcterms:W3CDTF">2020-06-30T04:13:35Z</dcterms:created>
  <dcterms:modified xsi:type="dcterms:W3CDTF">2022-04-01T18:06:14Z</dcterms:modified>
</cp:coreProperties>
</file>