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6"/>
  </p:notesMasterIdLst>
  <p:sldIdLst>
    <p:sldId id="266" r:id="rId3"/>
    <p:sldId id="267" r:id="rId4"/>
    <p:sldId id="257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A18A4-5650-4E5B-9BD5-742A9C408581}" v="597" dt="2022-03-29T07:35:37.954"/>
    <p1510:client id="{64A08737-033B-47F9-A207-97C821AC52D6}" v="6" dt="2022-03-31T03:46:32.867"/>
    <p1510:client id="{69FF547F-649D-4F6F-9BC9-14C44F60E6E5}" v="54" dt="2022-03-30T07:28:27.342"/>
    <p1510:client id="{C7DE30F9-F983-455A-86AD-A21911B4DDFC}" v="556" dt="2022-03-28T06:59:3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5CD3-B2FA-44F2-8717-B881015DC022}" type="datetimeFigureOut">
              <a:t>3/30/2022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64F5F-8A53-4205-BAEB-E5999CDB18B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3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il.aspiresystems.biz/src/compose.php?send_to=chitrarasu.venugopal%40aspiresystems.biz" TargetMode="External"/><Relationship Id="rId3" Type="http://schemas.openxmlformats.org/officeDocument/2006/relationships/hyperlink" Target="https://mail.aspiresystems.biz/src/compose.php?send_to=harini.rajkumar%40aspiresystems.biz" TargetMode="External"/><Relationship Id="rId7" Type="http://schemas.openxmlformats.org/officeDocument/2006/relationships/hyperlink" Target="https://mail.aspiresystems.biz/src/compose.php?send_to=nagaraj.kanagaraj%40aspiresystems.biz" TargetMode="External"/><Relationship Id="rId2" Type="http://schemas.openxmlformats.org/officeDocument/2006/relationships/hyperlink" Target="https://mail.aspiresystems.biz/src/compose.php?send_to=dharshini.govind%40aspiresystems.biz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mail.aspiresystems.biz/src/compose.php?send_to=yalapala.jayaram%40aspiresystems.biz" TargetMode="External"/><Relationship Id="rId11" Type="http://schemas.openxmlformats.org/officeDocument/2006/relationships/hyperlink" Target="https://mail.aspiresystems.biz/src/compose.php?send_to=dinesh.boopathy%40aspiresystems.biz" TargetMode="External"/><Relationship Id="rId5" Type="http://schemas.openxmlformats.org/officeDocument/2006/relationships/hyperlink" Target="https://mail.aspiresystems.biz/src/compose.php?send_to=gugan.balamurugan%40aspiresystems.biz" TargetMode="External"/><Relationship Id="rId10" Type="http://schemas.openxmlformats.org/officeDocument/2006/relationships/hyperlink" Target="https://mail.aspiresystems.biz/src/compose.php?send_to=kishore.natrajan%40aspiresystems.biz" TargetMode="External"/><Relationship Id="rId4" Type="http://schemas.openxmlformats.org/officeDocument/2006/relationships/hyperlink" Target="https://mail.aspiresystems.biz/src/compose.php?send_to=brindha.muruga%40aspiresystems.biz" TargetMode="External"/><Relationship Id="rId9" Type="http://schemas.openxmlformats.org/officeDocument/2006/relationships/hyperlink" Target="https://mail.aspiresystems.biz/src/compose.php?send_to=ramakrishna.ravi%40aspiresystems.bi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04" y="2500141"/>
            <a:ext cx="6111064" cy="901812"/>
          </a:xfrm>
        </p:spPr>
        <p:txBody>
          <a:bodyPr/>
          <a:lstStyle/>
          <a:p>
            <a:r>
              <a:rPr lang="en-US" sz="5850" dirty="0">
                <a:latin typeface="Times New Roman"/>
                <a:cs typeface="Calibri"/>
              </a:rPr>
              <a:t>Team Genesis</a:t>
            </a:r>
            <a:endParaRPr lang="en-US" sz="585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34A19-8C61-A03E-63AB-293A29C23B6F}"/>
              </a:ext>
            </a:extLst>
          </p:cNvPr>
          <p:cNvSpPr txBox="1"/>
          <p:nvPr/>
        </p:nvSpPr>
        <p:spPr>
          <a:xfrm>
            <a:off x="96644" y="1713570"/>
            <a:ext cx="373751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Team Members:</a:t>
            </a:r>
            <a:endParaRPr lang="en-US" sz="1600" b="1" dirty="0">
              <a:latin typeface="Calibri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Yoga Dharshini G - </a:t>
            </a:r>
            <a:r>
              <a:rPr lang="en-US" sz="1200" dirty="0">
                <a:latin typeface="Times New Roman"/>
                <a:cs typeface="Times New Roman"/>
                <a:hlinkClick r:id="rId2"/>
              </a:rPr>
              <a:t>dharshini.govind@aspiresystems.biz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Harini R - </a:t>
            </a:r>
            <a:r>
              <a:rPr lang="en-US" sz="1200" dirty="0">
                <a:latin typeface="Times New Roman"/>
                <a:cs typeface="Times New Roman"/>
                <a:hlinkClick r:id="rId3"/>
              </a:rPr>
              <a:t>harini.rajkumar@aspiresystems.biz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Brindha M - </a:t>
            </a:r>
            <a:r>
              <a:rPr lang="en-US" sz="1200" dirty="0">
                <a:latin typeface="Times New Roman"/>
                <a:cs typeface="Times New Roman"/>
                <a:hlinkClick r:id="rId4"/>
              </a:rPr>
              <a:t>brindha.muruga@aspiresystems.biz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Gugan RB - </a:t>
            </a:r>
            <a:r>
              <a:rPr lang="en-US" sz="1200" dirty="0">
                <a:latin typeface="Times New Roman"/>
                <a:cs typeface="Times New Roman"/>
                <a:hlinkClick r:id="rId5"/>
              </a:rPr>
              <a:t>gugan.balamurugan@aspiresystems.biz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1200" dirty="0" err="1">
                <a:latin typeface="Times New Roman"/>
                <a:cs typeface="Times New Roman"/>
              </a:rPr>
              <a:t>Yalapala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sekhar</a:t>
            </a:r>
            <a:r>
              <a:rPr lang="en-US" sz="1200" dirty="0">
                <a:latin typeface="Times New Roman"/>
                <a:cs typeface="Times New Roman"/>
              </a:rPr>
              <a:t> - </a:t>
            </a:r>
            <a:r>
              <a:rPr lang="en-US" sz="1200" dirty="0">
                <a:latin typeface="Times New Roman"/>
                <a:cs typeface="Times New Roman"/>
                <a:hlinkClick r:id="rId6"/>
              </a:rPr>
              <a:t>yalapala.jayaram@aspiresystems.biz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Nagaraj K - </a:t>
            </a:r>
            <a:r>
              <a:rPr lang="en-US" sz="1200" dirty="0">
                <a:latin typeface="Times New Roman"/>
                <a:cs typeface="Times New Roman"/>
                <a:hlinkClick r:id="rId7"/>
              </a:rPr>
              <a:t>nagaraj.kanagaraj@aspiresystems.biz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 sz="1200" dirty="0" err="1">
                <a:latin typeface="Times New Roman"/>
                <a:cs typeface="Times New Roman"/>
              </a:rPr>
              <a:t>Chitrarasu</a:t>
            </a:r>
            <a:r>
              <a:rPr lang="en-US" sz="1200" dirty="0">
                <a:latin typeface="Times New Roman"/>
                <a:cs typeface="Times New Roman"/>
              </a:rPr>
              <a:t> V - </a:t>
            </a:r>
            <a:r>
              <a:rPr lang="en-US" sz="1200" dirty="0">
                <a:latin typeface="Times New Roman"/>
                <a:cs typeface="Times New Roman"/>
                <a:hlinkClick r:id="rId8"/>
              </a:rPr>
              <a:t>chitrarasu.venugopal@aspiresystems.biz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Ramakrishna P - </a:t>
            </a:r>
            <a:r>
              <a:rPr lang="en-US" sz="1200" dirty="0">
                <a:latin typeface="Times New Roman"/>
                <a:cs typeface="Times New Roman"/>
                <a:hlinkClick r:id="rId9"/>
              </a:rPr>
              <a:t>ramakrishna.ravi@aspiresystems.biz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Kishore Kumar AN - </a:t>
            </a:r>
            <a:r>
              <a:rPr lang="en-US" sz="1200" dirty="0">
                <a:latin typeface="Times New Roman"/>
                <a:cs typeface="Times New Roman"/>
                <a:hlinkClick r:id="rId10"/>
              </a:rPr>
              <a:t>kishore.natrajan@aspiresystems.biz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Dinesh Kumaar B - </a:t>
            </a:r>
            <a:r>
              <a:rPr lang="en-US" sz="1200" dirty="0">
                <a:latin typeface="Times New Roman"/>
                <a:cs typeface="Times New Roman"/>
                <a:hlinkClick r:id="rId11"/>
              </a:rPr>
              <a:t>dinesh.boopathy@aspiresystems.biz</a:t>
            </a:r>
            <a:endParaRPr lang="en-US">
              <a:latin typeface="Calibri" panose="020F0502020204030204"/>
              <a:cs typeface="Calibri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08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2BBD-0026-BE58-305D-49D2DBB8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Calibri"/>
                <a:cs typeface="Calibri"/>
              </a:rPr>
              <a:t>SETC APP – Data Model</a:t>
            </a:r>
            <a:endParaRPr lang="en-GB">
              <a:solidFill>
                <a:srgbClr val="7030A0"/>
              </a:solidFill>
            </a:endParaRP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1134094-5914-5AB3-EF6D-3EBF18E2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" t="7850" r="7715" b="4778"/>
          <a:stretch/>
        </p:blipFill>
        <p:spPr>
          <a:xfrm>
            <a:off x="2903034" y="1273811"/>
            <a:ext cx="5846761" cy="509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075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Team Genesis</vt:lpstr>
      <vt:lpstr>SETC APP – Data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343</cp:revision>
  <dcterms:created xsi:type="dcterms:W3CDTF">2022-03-28T04:06:58Z</dcterms:created>
  <dcterms:modified xsi:type="dcterms:W3CDTF">2022-03-31T03:47:16Z</dcterms:modified>
</cp:coreProperties>
</file>