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Sales Performance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Overview of Key Metrics and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provides a consolidated view of business performance metrics:</a:t>
            </a:r>
          </a:p>
          <a:p>
            <a:pPr lvl="1"/>
            <a:r>
              <a:t>Total Revenue: ₹22,344,576</a:t>
            </a:r>
          </a:p>
          <a:p>
            <a:pPr lvl="1"/>
            <a:r>
              <a:t>Total Cost: ₹20,082,974</a:t>
            </a:r>
          </a:p>
          <a:p>
            <a:pPr lvl="1"/>
            <a:r>
              <a:t>Total Profit: ₹2,261,602</a:t>
            </a:r>
          </a:p>
          <a:p>
            <a:pPr lvl="1"/>
            <a:r>
              <a:t>Profit Margin: 4,675</a:t>
            </a:r>
          </a:p>
          <a:p>
            <a:pPr lvl="1"/>
            <a:r>
              <a:t>Visual insights through multiple chart 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Charts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Breakdown of charts used in the dashboard:</a:t>
            </a:r>
          </a:p>
          <a:p>
            <a:pPr lvl="1"/>
            <a:r>
              <a:t>Profit Margin by Product Category – highlights profitability variations across products</a:t>
            </a:r>
          </a:p>
          <a:p>
            <a:pPr lvl="1"/>
            <a:r>
              <a:t>Sales by Product Category – identifies top revenue-generating categories</a:t>
            </a:r>
          </a:p>
          <a:p>
            <a:pPr lvl="1"/>
            <a:r>
              <a:t>Distribution of Units Sold – shows category-wise sales quantity distribution</a:t>
            </a:r>
          </a:p>
          <a:p>
            <a:pPr lvl="1"/>
            <a:r>
              <a:t>Revenue Over Time – tracks revenue trends over time</a:t>
            </a:r>
          </a:p>
          <a:p>
            <a:pPr lvl="1"/>
            <a:r>
              <a:t>Regional Revenue Breakdown – Tree map visualization of revenue contribution by region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is designed for user interactivity and exploration:</a:t>
            </a:r>
          </a:p>
          <a:p>
            <a:pPr lvl="1"/>
            <a:r>
              <a:t>Category filters for detailed product-level insights</a:t>
            </a:r>
          </a:p>
          <a:p>
            <a:pPr lvl="1"/>
            <a:r>
              <a:t>Region filters for targeted geographic analysis</a:t>
            </a:r>
          </a:p>
          <a:p>
            <a:pPr lvl="1"/>
            <a:r>
              <a:t>Dynamic updates to charts based on filter selections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dashboard provides an intuitive, data-driven view of sales performance.</a:t>
            </a:r>
          </a:p>
          <a:p>
            <a:pPr lvl="1"/>
            <a:r>
              <a:t>Enables quick decision-making</a:t>
            </a:r>
          </a:p>
          <a:p>
            <a:pPr lvl="1"/>
            <a:r>
              <a:t>Identifies profitable products and markets</a:t>
            </a:r>
          </a:p>
          <a:p>
            <a:pPr lvl="1"/>
            <a:r>
              <a:t>Supports strategic business planning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