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0C8B6-68EB-4A6C-AA69-C2247B8AE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B93E32-9441-4215-B0E4-985D45D8A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EFE37-FBAC-4079-9D0F-EFA133FBC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C516-C77A-4998-8699-1AE8B5166391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DFD5C-118C-47CC-AB97-28B050EE1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49F41-59DE-4172-AA1B-4F554D236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4D29D-19AD-4380-9598-865D02F6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02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1A259-1FAD-4B8C-9C44-9BB1E12B5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4ED830-2DBD-4812-920D-D655649D5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7BAEF-A796-4647-A555-835126479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C516-C77A-4998-8699-1AE8B5166391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146EC-74CE-481C-8BCA-1E93DF347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C9FA9-6396-4A18-BF6E-FD54111A1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4D29D-19AD-4380-9598-865D02F6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41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14F2B5-69C9-469A-9FFE-00767B63EE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1ECDEA-1920-4AE6-AA99-5CA4F5C27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AE155-007C-4A27-8557-D5BCB2523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C516-C77A-4998-8699-1AE8B5166391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63F5E-AE52-49B5-8429-7CACEC118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D63C3-2215-4834-B9A1-17F03DF8A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4D29D-19AD-4380-9598-865D02F6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76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FD5D4-D984-4CD6-9F3B-FABC71709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ED688-DBD7-4127-897C-987550D6D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7961E-DAF7-4A11-A0FB-66BB7BA7D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C516-C77A-4998-8699-1AE8B5166391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08A3F-8E8B-4A84-82E2-B34727914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AB6E2-B505-442A-8619-347CF363E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4D29D-19AD-4380-9598-865D02F6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2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DB7CC-94FE-438B-90E3-F0D6F59BD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5E4F2-269B-4BC6-9A00-56DAF925E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12A14-4485-4E32-BA96-271295570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C516-C77A-4998-8699-1AE8B5166391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82BE9-975C-4A93-AA36-40AC6F348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8C68F-19FB-4E74-A89A-BA1B78690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4D29D-19AD-4380-9598-865D02F6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51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F9754-AA21-4F0F-AB6F-C17FC13D0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3FDF6-8C04-4774-8529-D6C0CE1CDD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00505-098C-402E-AE87-C5B2D7D8F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4FE16-7C6C-4CAC-A6D3-1E9CF0C5E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C516-C77A-4998-8699-1AE8B5166391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19D24-E7C5-4AA8-A47D-D34D0CCAD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A71A6-517F-4CF6-A765-B147915EC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4D29D-19AD-4380-9598-865D02F6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4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4ED91-0A6E-475E-9FEA-20316ABF6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B248C-2283-4609-A02B-CAC7AD4BB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1B4A9-9DED-4682-9CFE-AE379CD0C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DB34F9-C5FB-4798-8478-5A36FA7FD8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E8ACCC-0342-4B76-A77F-2DB5AA400F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422784-2CA5-4478-8D8E-9B73B1730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C516-C77A-4998-8699-1AE8B5166391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9EE714-9058-4A18-975E-402805624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1CB4CA-664C-45F4-BC46-C0AFFEB1A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4D29D-19AD-4380-9598-865D02F6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64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85F3B-28F3-4B30-9B93-83D5FBF2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F7C16D-8A0F-4255-AC5F-A4D0A2DD7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C516-C77A-4998-8699-1AE8B5166391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3D4C6E-3B28-46BC-A071-46CCAA379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4FF487-F3E3-4F77-8F53-A1974DE36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4D29D-19AD-4380-9598-865D02F6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09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F6232C-A016-4C67-B690-83342B6FB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C516-C77A-4998-8699-1AE8B5166391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8F841D-2288-4687-9878-192C4E89D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632BB-7E1D-41D8-9881-D0CEB7103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4D29D-19AD-4380-9598-865D02F6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77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C86AE-82AF-42E1-A8DE-919987A8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77777-8657-402E-BB77-0F6D1F933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02327-99C8-4ACD-B744-AA021CE4F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51BC7-2C24-4612-BD86-01885D2AC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C516-C77A-4998-8699-1AE8B5166391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C3A92-F2B4-43BD-A54A-88BBD4127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65F1C-44B9-43B7-9371-6B9743BE5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4D29D-19AD-4380-9598-865D02F6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6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0F06E-858C-48C4-8923-9B00684C7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10AF22-9FA8-4883-9F5C-B932C438B4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823A0-0263-4032-AC47-08A4A26B6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6590F-045B-4AC3-A6A9-034F5219A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C516-C77A-4998-8699-1AE8B5166391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7CB19-27DB-4512-8031-28F982261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E858A-3DF5-435C-8225-1E5737E1E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4D29D-19AD-4380-9598-865D02F6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0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C3516C-ADAB-4895-8E76-D7CABDFFF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44105-093D-4066-8A94-EA592D5AE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A7472-C6BE-4482-8768-CCF7AD5A5B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6C516-C77A-4998-8699-1AE8B5166391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9FF4B-6DFD-4996-B215-38E67ED6A2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7505E-9E37-458F-92CA-2CDF1E60E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4D29D-19AD-4380-9598-865D02F6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39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BFE5B7-4DB0-4398-8872-88C3B1962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471" y="1509444"/>
            <a:ext cx="3639058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135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Kare, Natesh</dc:creator>
  <cp:lastModifiedBy>Kare, Natesh</cp:lastModifiedBy>
  <cp:revision>1</cp:revision>
  <dcterms:created xsi:type="dcterms:W3CDTF">2020-02-03T09:41:41Z</dcterms:created>
  <dcterms:modified xsi:type="dcterms:W3CDTF">2020-02-03T09:43:22Z</dcterms:modified>
</cp:coreProperties>
</file>