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54753" y="3233252"/>
            <a:ext cx="9778492" cy="2741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50" b="1" i="0">
                <a:solidFill>
                  <a:srgbClr val="3E3B3C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260719" y="5423687"/>
            <a:ext cx="6641465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0" i="0">
                <a:solidFill>
                  <a:srgbClr val="525252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50" b="1" i="0">
                <a:solidFill>
                  <a:srgbClr val="3E3B3C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rgbClr val="525252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50" b="1" i="0">
                <a:solidFill>
                  <a:srgbClr val="3E3B3C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50" b="1" i="0">
                <a:solidFill>
                  <a:srgbClr val="3E3B3C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50865" y="174396"/>
            <a:ext cx="7869555" cy="27697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50" b="1" i="0">
                <a:solidFill>
                  <a:srgbClr val="3E3B3C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63545" y="2912491"/>
            <a:ext cx="14358619" cy="3942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0" i="0">
                <a:solidFill>
                  <a:srgbClr val="525252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34.png"/><Relationship Id="rId26" Type="http://schemas.openxmlformats.org/officeDocument/2006/relationships/image" Target="../media/image35.png"/><Relationship Id="rId27" Type="http://schemas.openxmlformats.org/officeDocument/2006/relationships/image" Target="../media/image36.png"/><Relationship Id="rId28" Type="http://schemas.openxmlformats.org/officeDocument/2006/relationships/image" Target="../media/image3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5.png"/><Relationship Id="rId26" Type="http://schemas.openxmlformats.org/officeDocument/2006/relationships/image" Target="../media/image26.png"/><Relationship Id="rId27" Type="http://schemas.openxmlformats.org/officeDocument/2006/relationships/image" Target="../media/image2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8.png"/><Relationship Id="rId26" Type="http://schemas.openxmlformats.org/officeDocument/2006/relationships/image" Target="../media/image29.png"/><Relationship Id="rId27" Type="http://schemas.openxmlformats.org/officeDocument/2006/relationships/image" Target="../media/image3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3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3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3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3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4661535" cy="3533775"/>
            <a:chOff x="0" y="0"/>
            <a:chExt cx="4661535" cy="35337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6" y="0"/>
              <a:ext cx="2400300" cy="294741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5" y="0"/>
              <a:ext cx="2349500" cy="30099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65" y="0"/>
              <a:ext cx="2298700" cy="306108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9" y="0"/>
              <a:ext cx="2247900" cy="312115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39" y="0"/>
              <a:ext cx="2197100" cy="3173856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99" y="0"/>
              <a:ext cx="2146300" cy="3228721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3" y="0"/>
              <a:ext cx="2095500" cy="3275838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0"/>
              <a:ext cx="2045462" cy="332765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34" y="0"/>
              <a:ext cx="1981200" cy="337692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19" y="0"/>
              <a:ext cx="1930400" cy="3432936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92" y="0"/>
              <a:ext cx="1866900" cy="348297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61" y="0"/>
              <a:ext cx="1816100" cy="3533394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36" y="0"/>
              <a:ext cx="2044700" cy="3256660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863" y="0"/>
              <a:ext cx="2273300" cy="2984754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78" y="0"/>
              <a:ext cx="2527300" cy="2732785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553" y="0"/>
              <a:ext cx="2768600" cy="2466594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308" y="0"/>
              <a:ext cx="3022600" cy="220725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952" y="0"/>
              <a:ext cx="3289300" cy="1955419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608" y="0"/>
              <a:ext cx="3556000" cy="170052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393" y="0"/>
              <a:ext cx="3822700" cy="1447292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165" y="0"/>
              <a:ext cx="4102100" cy="1195197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39" y="50"/>
              <a:ext cx="4381500" cy="993089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0" y="38"/>
              <a:ext cx="4661535" cy="892263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8580" marR="5080" indent="-1326515">
              <a:lnSpc>
                <a:spcPct val="116500"/>
              </a:lnSpc>
              <a:spcBef>
                <a:spcPts val="95"/>
              </a:spcBef>
            </a:pPr>
            <a:r>
              <a:rPr dirty="0" sz="7650"/>
              <a:t>SIMPLE</a:t>
            </a:r>
            <a:r>
              <a:rPr dirty="0" sz="7650" spc="-390"/>
              <a:t> </a:t>
            </a:r>
            <a:r>
              <a:rPr dirty="0" sz="7650"/>
              <a:t>BLOG</a:t>
            </a:r>
            <a:r>
              <a:rPr dirty="0" sz="7650" spc="-375"/>
              <a:t> </a:t>
            </a:r>
            <a:r>
              <a:rPr dirty="0" sz="7650" spc="-20"/>
              <a:t>WITH </a:t>
            </a:r>
            <a:r>
              <a:rPr dirty="0" sz="7650" spc="-10"/>
              <a:t>COMMENTING</a:t>
            </a:r>
            <a:endParaRPr sz="7650"/>
          </a:p>
        </p:txBody>
      </p:sp>
      <p:sp>
        <p:nvSpPr>
          <p:cNvPr id="27" name="object 27" descr=""/>
          <p:cNvSpPr txBox="1"/>
          <p:nvPr/>
        </p:nvSpPr>
        <p:spPr>
          <a:xfrm>
            <a:off x="5398134" y="6529730"/>
            <a:ext cx="6641465" cy="1245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74090" marR="5080" indent="-962025">
              <a:lnSpc>
                <a:spcPct val="115999"/>
              </a:lnSpc>
              <a:spcBef>
                <a:spcPts val="100"/>
              </a:spcBef>
            </a:pPr>
            <a:r>
              <a:rPr dirty="0" sz="3450" spc="-65">
                <a:solidFill>
                  <a:srgbClr val="525252"/>
                </a:solidFill>
                <a:latin typeface="Arial Black"/>
                <a:cs typeface="Arial Black"/>
              </a:rPr>
              <a:t>By-</a:t>
            </a:r>
            <a:r>
              <a:rPr dirty="0" sz="3450" spc="-365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3450" spc="-70">
                <a:solidFill>
                  <a:srgbClr val="525252"/>
                </a:solidFill>
                <a:latin typeface="Arial Black"/>
                <a:cs typeface="Arial Black"/>
              </a:rPr>
              <a:t>23CDR049</a:t>
            </a:r>
            <a:r>
              <a:rPr dirty="0" sz="3450" spc="-350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3450" spc="-65">
                <a:solidFill>
                  <a:srgbClr val="525252"/>
                </a:solidFill>
                <a:latin typeface="Arial Black"/>
                <a:cs typeface="Arial Black"/>
              </a:rPr>
              <a:t>GOWSALYA</a:t>
            </a:r>
            <a:r>
              <a:rPr dirty="0" sz="3450" spc="-355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3450" spc="-50">
                <a:solidFill>
                  <a:srgbClr val="525252"/>
                </a:solidFill>
                <a:latin typeface="Arial Black"/>
                <a:cs typeface="Arial Black"/>
              </a:rPr>
              <a:t>M </a:t>
            </a:r>
            <a:r>
              <a:rPr dirty="0" sz="3450" spc="-85">
                <a:solidFill>
                  <a:srgbClr val="525252"/>
                </a:solidFill>
                <a:latin typeface="Arial Black"/>
                <a:cs typeface="Arial Black"/>
              </a:rPr>
              <a:t>23CDR053</a:t>
            </a:r>
            <a:r>
              <a:rPr dirty="0" sz="3450" spc="-385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3450" spc="-80">
                <a:solidFill>
                  <a:srgbClr val="525252"/>
                </a:solidFill>
                <a:latin typeface="Arial Black"/>
                <a:cs typeface="Arial Black"/>
              </a:rPr>
              <a:t>HARINI</a:t>
            </a:r>
            <a:r>
              <a:rPr dirty="0" sz="3450" spc="-370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3450" spc="-50">
                <a:solidFill>
                  <a:srgbClr val="525252"/>
                </a:solidFill>
                <a:latin typeface="Arial Black"/>
                <a:cs typeface="Arial Black"/>
              </a:rPr>
              <a:t>S</a:t>
            </a:r>
            <a:endParaRPr sz="3450">
              <a:latin typeface="Arial Black"/>
              <a:cs typeface="Arial Black"/>
            </a:endParaRPr>
          </a:p>
        </p:txBody>
      </p:sp>
      <p:pic>
        <p:nvPicPr>
          <p:cNvPr id="28" name="object 28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3702030" y="6882762"/>
            <a:ext cx="4585081" cy="3403600"/>
          </a:xfrm>
          <a:prstGeom prst="rect">
            <a:avLst/>
          </a:prstGeom>
        </p:spPr>
      </p:pic>
      <p:grpSp>
        <p:nvGrpSpPr>
          <p:cNvPr id="29" name="object 29" descr=""/>
          <p:cNvGrpSpPr/>
          <p:nvPr/>
        </p:nvGrpSpPr>
        <p:grpSpPr>
          <a:xfrm>
            <a:off x="0" y="6597650"/>
            <a:ext cx="4175760" cy="3689350"/>
            <a:chOff x="0" y="6597650"/>
            <a:chExt cx="4175760" cy="3689350"/>
          </a:xfrm>
        </p:grpSpPr>
        <p:sp>
          <p:nvSpPr>
            <p:cNvPr id="30" name="object 30" descr=""/>
            <p:cNvSpPr/>
            <p:nvPr/>
          </p:nvSpPr>
          <p:spPr>
            <a:xfrm>
              <a:off x="0" y="6597650"/>
              <a:ext cx="4175760" cy="3689350"/>
            </a:xfrm>
            <a:custGeom>
              <a:avLst/>
              <a:gdLst/>
              <a:ahLst/>
              <a:cxnLst/>
              <a:rect l="l" t="t" r="r" b="b"/>
              <a:pathLst>
                <a:path w="4175760" h="3689350">
                  <a:moveTo>
                    <a:pt x="0" y="0"/>
                  </a:moveTo>
                  <a:lnTo>
                    <a:pt x="0" y="3689080"/>
                  </a:lnTo>
                  <a:lnTo>
                    <a:pt x="4175379" y="368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0" y="6727570"/>
              <a:ext cx="3559175" cy="3559175"/>
            </a:xfrm>
            <a:custGeom>
              <a:avLst/>
              <a:gdLst/>
              <a:ahLst/>
              <a:cxnLst/>
              <a:rect l="l" t="t" r="r" b="b"/>
              <a:pathLst>
                <a:path w="3559175" h="3559175">
                  <a:moveTo>
                    <a:pt x="0" y="0"/>
                  </a:moveTo>
                  <a:lnTo>
                    <a:pt x="0" y="3559159"/>
                  </a:lnTo>
                  <a:lnTo>
                    <a:pt x="3559175" y="3559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 descr=""/>
          <p:cNvGrpSpPr/>
          <p:nvPr/>
        </p:nvGrpSpPr>
        <p:grpSpPr>
          <a:xfrm>
            <a:off x="15487650" y="0"/>
            <a:ext cx="2800350" cy="2526030"/>
            <a:chOff x="15487650" y="0"/>
            <a:chExt cx="2800350" cy="2526030"/>
          </a:xfrm>
        </p:grpSpPr>
        <p:sp>
          <p:nvSpPr>
            <p:cNvPr id="33" name="object 33" descr=""/>
            <p:cNvSpPr/>
            <p:nvPr/>
          </p:nvSpPr>
          <p:spPr>
            <a:xfrm>
              <a:off x="15487650" y="0"/>
              <a:ext cx="2800350" cy="2526030"/>
            </a:xfrm>
            <a:custGeom>
              <a:avLst/>
              <a:gdLst/>
              <a:ahLst/>
              <a:cxnLst/>
              <a:rect l="l" t="t" r="r" b="b"/>
              <a:pathLst>
                <a:path w="2800350" h="2526030">
                  <a:moveTo>
                    <a:pt x="2799969" y="0"/>
                  </a:moveTo>
                  <a:lnTo>
                    <a:pt x="0" y="0"/>
                  </a:lnTo>
                  <a:lnTo>
                    <a:pt x="2799969" y="2525903"/>
                  </a:lnTo>
                  <a:lnTo>
                    <a:pt x="2799969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5844393" y="0"/>
              <a:ext cx="2443480" cy="2443480"/>
            </a:xfrm>
            <a:custGeom>
              <a:avLst/>
              <a:gdLst/>
              <a:ahLst/>
              <a:cxnLst/>
              <a:rect l="l" t="t" r="r" b="b"/>
              <a:pathLst>
                <a:path w="2443480" h="2443480">
                  <a:moveTo>
                    <a:pt x="2443226" y="0"/>
                  </a:moveTo>
                  <a:lnTo>
                    <a:pt x="0" y="0"/>
                  </a:lnTo>
                  <a:lnTo>
                    <a:pt x="2443226" y="2443226"/>
                  </a:lnTo>
                  <a:lnTo>
                    <a:pt x="244322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4661535" cy="3533775"/>
            <a:chOff x="0" y="0"/>
            <a:chExt cx="4661535" cy="35337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6" y="0"/>
              <a:ext cx="2400300" cy="294741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5" y="0"/>
              <a:ext cx="2349500" cy="30099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65" y="0"/>
              <a:ext cx="2298700" cy="306108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9" y="0"/>
              <a:ext cx="2247900" cy="312115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39" y="0"/>
              <a:ext cx="2197100" cy="3173856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99" y="0"/>
              <a:ext cx="2146300" cy="3228721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3" y="0"/>
              <a:ext cx="2095500" cy="3275838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0"/>
              <a:ext cx="2045462" cy="332765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34" y="0"/>
              <a:ext cx="1981200" cy="337692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19" y="0"/>
              <a:ext cx="1930400" cy="3432936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92" y="0"/>
              <a:ext cx="1866900" cy="348297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61" y="0"/>
              <a:ext cx="1816100" cy="3533394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36" y="0"/>
              <a:ext cx="2044700" cy="3256660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863" y="0"/>
              <a:ext cx="2273300" cy="2984754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78" y="0"/>
              <a:ext cx="2527300" cy="2732785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553" y="0"/>
              <a:ext cx="2768600" cy="2466594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308" y="0"/>
              <a:ext cx="3022600" cy="220725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952" y="0"/>
              <a:ext cx="3289300" cy="1955419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608" y="0"/>
              <a:ext cx="3556000" cy="170052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393" y="0"/>
              <a:ext cx="3822700" cy="1447292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165" y="0"/>
              <a:ext cx="4102100" cy="1195197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39" y="50"/>
              <a:ext cx="4381500" cy="993089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0" y="38"/>
              <a:ext cx="4661535" cy="892263"/>
            </a:xfrm>
            <a:prstGeom prst="rect">
              <a:avLst/>
            </a:prstGeom>
          </p:spPr>
        </p:pic>
      </p:grpSp>
      <p:pic>
        <p:nvPicPr>
          <p:cNvPr id="26" name="object 26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0" y="6913304"/>
            <a:ext cx="3435351" cy="3372612"/>
          </a:xfrm>
          <a:prstGeom prst="rect">
            <a:avLst/>
          </a:prstGeom>
        </p:spPr>
      </p:pic>
      <p:sp>
        <p:nvSpPr>
          <p:cNvPr id="27" name="object 27" descr=""/>
          <p:cNvSpPr/>
          <p:nvPr/>
        </p:nvSpPr>
        <p:spPr>
          <a:xfrm>
            <a:off x="11265534" y="4166234"/>
            <a:ext cx="1490345" cy="682625"/>
          </a:xfrm>
          <a:custGeom>
            <a:avLst/>
            <a:gdLst/>
            <a:ahLst/>
            <a:cxnLst/>
            <a:rect l="l" t="t" r="r" b="b"/>
            <a:pathLst>
              <a:path w="1490345" h="682625">
                <a:moveTo>
                  <a:pt x="0" y="0"/>
                </a:moveTo>
                <a:lnTo>
                  <a:pt x="1490091" y="660780"/>
                </a:lnTo>
              </a:path>
              <a:path w="1490345" h="682625">
                <a:moveTo>
                  <a:pt x="1443609" y="577595"/>
                </a:moveTo>
                <a:lnTo>
                  <a:pt x="1490091" y="660780"/>
                </a:lnTo>
                <a:lnTo>
                  <a:pt x="1397381" y="682116"/>
                </a:lnTo>
              </a:path>
            </a:pathLst>
          </a:custGeom>
          <a:ln w="38098">
            <a:solidFill>
              <a:srgbClr val="5252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2078989" y="3044063"/>
            <a:ext cx="3711575" cy="695325"/>
          </a:xfrm>
          <a:custGeom>
            <a:avLst/>
            <a:gdLst/>
            <a:ahLst/>
            <a:cxnLst/>
            <a:rect l="l" t="t" r="r" b="b"/>
            <a:pathLst>
              <a:path w="3711575" h="695325">
                <a:moveTo>
                  <a:pt x="3711194" y="0"/>
                </a:moveTo>
                <a:lnTo>
                  <a:pt x="0" y="0"/>
                </a:lnTo>
                <a:lnTo>
                  <a:pt x="0" y="694944"/>
                </a:lnTo>
                <a:lnTo>
                  <a:pt x="3711194" y="694944"/>
                </a:lnTo>
                <a:lnTo>
                  <a:pt x="37111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2040889" y="3005810"/>
            <a:ext cx="3787775" cy="771525"/>
          </a:xfrm>
          <a:prstGeom prst="rect">
            <a:avLst/>
          </a:prstGeom>
          <a:ln w="76200">
            <a:solidFill>
              <a:srgbClr val="FF5656"/>
            </a:solidFill>
          </a:ln>
        </p:spPr>
        <p:txBody>
          <a:bodyPr wrap="square" lIns="0" tIns="97155" rIns="0" bIns="0" rtlCol="0" vert="horz">
            <a:spAutoFit/>
          </a:bodyPr>
          <a:lstStyle/>
          <a:p>
            <a:pPr marL="203835">
              <a:lnSpc>
                <a:spcPct val="100000"/>
              </a:lnSpc>
              <a:spcBef>
                <a:spcPts val="765"/>
              </a:spcBef>
            </a:pPr>
            <a:r>
              <a:rPr dirty="0" sz="3400" spc="45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endParaRPr sz="3400">
              <a:latin typeface="Trebuchet MS"/>
              <a:cs typeface="Trebuchet MS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2002789" y="3739007"/>
            <a:ext cx="3863975" cy="4202430"/>
            <a:chOff x="2002789" y="3739007"/>
            <a:chExt cx="3863975" cy="4202430"/>
          </a:xfrm>
        </p:grpSpPr>
        <p:sp>
          <p:nvSpPr>
            <p:cNvPr id="31" name="object 31" descr=""/>
            <p:cNvSpPr/>
            <p:nvPr/>
          </p:nvSpPr>
          <p:spPr>
            <a:xfrm>
              <a:off x="2078989" y="3815207"/>
              <a:ext cx="3711575" cy="695325"/>
            </a:xfrm>
            <a:custGeom>
              <a:avLst/>
              <a:gdLst/>
              <a:ahLst/>
              <a:cxnLst/>
              <a:rect l="l" t="t" r="r" b="b"/>
              <a:pathLst>
                <a:path w="3711575" h="695325">
                  <a:moveTo>
                    <a:pt x="3711194" y="0"/>
                  </a:moveTo>
                  <a:lnTo>
                    <a:pt x="0" y="0"/>
                  </a:lnTo>
                  <a:lnTo>
                    <a:pt x="0" y="694944"/>
                  </a:lnTo>
                  <a:lnTo>
                    <a:pt x="3711194" y="694944"/>
                  </a:lnTo>
                  <a:lnTo>
                    <a:pt x="37111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002790" y="3739019"/>
              <a:ext cx="3863975" cy="771525"/>
            </a:xfrm>
            <a:custGeom>
              <a:avLst/>
              <a:gdLst/>
              <a:ahLst/>
              <a:cxnLst/>
              <a:rect l="l" t="t" r="r" b="b"/>
              <a:pathLst>
                <a:path w="3863975" h="771525">
                  <a:moveTo>
                    <a:pt x="3787394" y="0"/>
                  </a:moveTo>
                  <a:lnTo>
                    <a:pt x="76200" y="0"/>
                  </a:lnTo>
                  <a:lnTo>
                    <a:pt x="0" y="0"/>
                  </a:lnTo>
                  <a:lnTo>
                    <a:pt x="0" y="76187"/>
                  </a:lnTo>
                  <a:lnTo>
                    <a:pt x="0" y="771131"/>
                  </a:lnTo>
                  <a:lnTo>
                    <a:pt x="76200" y="771131"/>
                  </a:lnTo>
                  <a:lnTo>
                    <a:pt x="76200" y="76187"/>
                  </a:lnTo>
                  <a:lnTo>
                    <a:pt x="3787394" y="76187"/>
                  </a:lnTo>
                  <a:lnTo>
                    <a:pt x="3787394" y="0"/>
                  </a:lnTo>
                  <a:close/>
                </a:path>
                <a:path w="3863975" h="771525">
                  <a:moveTo>
                    <a:pt x="3863721" y="0"/>
                  </a:moveTo>
                  <a:lnTo>
                    <a:pt x="3787521" y="0"/>
                  </a:lnTo>
                  <a:lnTo>
                    <a:pt x="3787521" y="76187"/>
                  </a:lnTo>
                  <a:lnTo>
                    <a:pt x="3787521" y="771131"/>
                  </a:lnTo>
                  <a:lnTo>
                    <a:pt x="3863721" y="771131"/>
                  </a:lnTo>
                  <a:lnTo>
                    <a:pt x="3863721" y="76187"/>
                  </a:lnTo>
                  <a:lnTo>
                    <a:pt x="3863721" y="0"/>
                  </a:lnTo>
                  <a:close/>
                </a:path>
              </a:pathLst>
            </a:custGeom>
            <a:solidFill>
              <a:srgbClr val="FF56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078989" y="4586300"/>
              <a:ext cx="3711575" cy="695325"/>
            </a:xfrm>
            <a:custGeom>
              <a:avLst/>
              <a:gdLst/>
              <a:ahLst/>
              <a:cxnLst/>
              <a:rect l="l" t="t" r="r" b="b"/>
              <a:pathLst>
                <a:path w="3711575" h="695325">
                  <a:moveTo>
                    <a:pt x="3711194" y="0"/>
                  </a:moveTo>
                  <a:lnTo>
                    <a:pt x="0" y="0"/>
                  </a:lnTo>
                  <a:lnTo>
                    <a:pt x="0" y="695248"/>
                  </a:lnTo>
                  <a:lnTo>
                    <a:pt x="3711194" y="695248"/>
                  </a:lnTo>
                  <a:lnTo>
                    <a:pt x="37111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2002790" y="4510150"/>
              <a:ext cx="3863975" cy="771525"/>
            </a:xfrm>
            <a:custGeom>
              <a:avLst/>
              <a:gdLst/>
              <a:ahLst/>
              <a:cxnLst/>
              <a:rect l="l" t="t" r="r" b="b"/>
              <a:pathLst>
                <a:path w="3863975" h="771525">
                  <a:moveTo>
                    <a:pt x="3787394" y="0"/>
                  </a:moveTo>
                  <a:lnTo>
                    <a:pt x="76200" y="0"/>
                  </a:lnTo>
                  <a:lnTo>
                    <a:pt x="0" y="0"/>
                  </a:lnTo>
                  <a:lnTo>
                    <a:pt x="0" y="76149"/>
                  </a:lnTo>
                  <a:lnTo>
                    <a:pt x="0" y="771398"/>
                  </a:lnTo>
                  <a:lnTo>
                    <a:pt x="76200" y="771398"/>
                  </a:lnTo>
                  <a:lnTo>
                    <a:pt x="76200" y="76200"/>
                  </a:lnTo>
                  <a:lnTo>
                    <a:pt x="3787394" y="76200"/>
                  </a:lnTo>
                  <a:lnTo>
                    <a:pt x="3787394" y="0"/>
                  </a:lnTo>
                  <a:close/>
                </a:path>
                <a:path w="3863975" h="771525">
                  <a:moveTo>
                    <a:pt x="3863721" y="0"/>
                  </a:moveTo>
                  <a:lnTo>
                    <a:pt x="3787521" y="0"/>
                  </a:lnTo>
                  <a:lnTo>
                    <a:pt x="3787521" y="76149"/>
                  </a:lnTo>
                  <a:lnTo>
                    <a:pt x="3787521" y="771398"/>
                  </a:lnTo>
                  <a:lnTo>
                    <a:pt x="3863721" y="771398"/>
                  </a:lnTo>
                  <a:lnTo>
                    <a:pt x="3863721" y="76200"/>
                  </a:lnTo>
                  <a:lnTo>
                    <a:pt x="3863721" y="0"/>
                  </a:lnTo>
                  <a:close/>
                </a:path>
              </a:pathLst>
            </a:custGeom>
            <a:solidFill>
              <a:srgbClr val="FF56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2078989" y="5357749"/>
              <a:ext cx="3711575" cy="765175"/>
            </a:xfrm>
            <a:custGeom>
              <a:avLst/>
              <a:gdLst/>
              <a:ahLst/>
              <a:cxnLst/>
              <a:rect l="l" t="t" r="r" b="b"/>
              <a:pathLst>
                <a:path w="3711575" h="765175">
                  <a:moveTo>
                    <a:pt x="3711194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3711194" y="765048"/>
                  </a:lnTo>
                  <a:lnTo>
                    <a:pt x="37111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2002790" y="5281548"/>
              <a:ext cx="3863975" cy="841375"/>
            </a:xfrm>
            <a:custGeom>
              <a:avLst/>
              <a:gdLst/>
              <a:ahLst/>
              <a:cxnLst/>
              <a:rect l="l" t="t" r="r" b="b"/>
              <a:pathLst>
                <a:path w="3863975" h="841375">
                  <a:moveTo>
                    <a:pt x="3787394" y="0"/>
                  </a:moveTo>
                  <a:lnTo>
                    <a:pt x="762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0" y="841248"/>
                  </a:lnTo>
                  <a:lnTo>
                    <a:pt x="76200" y="841248"/>
                  </a:lnTo>
                  <a:lnTo>
                    <a:pt x="76200" y="76200"/>
                  </a:lnTo>
                  <a:lnTo>
                    <a:pt x="3787394" y="76200"/>
                  </a:lnTo>
                  <a:lnTo>
                    <a:pt x="3787394" y="0"/>
                  </a:lnTo>
                  <a:close/>
                </a:path>
                <a:path w="3863975" h="841375">
                  <a:moveTo>
                    <a:pt x="3863721" y="0"/>
                  </a:moveTo>
                  <a:lnTo>
                    <a:pt x="3787521" y="0"/>
                  </a:lnTo>
                  <a:lnTo>
                    <a:pt x="3787521" y="76200"/>
                  </a:lnTo>
                  <a:lnTo>
                    <a:pt x="3787521" y="841248"/>
                  </a:lnTo>
                  <a:lnTo>
                    <a:pt x="3863721" y="841248"/>
                  </a:lnTo>
                  <a:lnTo>
                    <a:pt x="3863721" y="76200"/>
                  </a:lnTo>
                  <a:lnTo>
                    <a:pt x="3863721" y="0"/>
                  </a:lnTo>
                  <a:close/>
                </a:path>
              </a:pathLst>
            </a:custGeom>
            <a:solidFill>
              <a:srgbClr val="FF56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2078989" y="6198997"/>
              <a:ext cx="3711575" cy="765175"/>
            </a:xfrm>
            <a:custGeom>
              <a:avLst/>
              <a:gdLst/>
              <a:ahLst/>
              <a:cxnLst/>
              <a:rect l="l" t="t" r="r" b="b"/>
              <a:pathLst>
                <a:path w="3711575" h="765175">
                  <a:moveTo>
                    <a:pt x="3711194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3711194" y="765048"/>
                  </a:lnTo>
                  <a:lnTo>
                    <a:pt x="37111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2002790" y="6122796"/>
              <a:ext cx="3863975" cy="841375"/>
            </a:xfrm>
            <a:custGeom>
              <a:avLst/>
              <a:gdLst/>
              <a:ahLst/>
              <a:cxnLst/>
              <a:rect l="l" t="t" r="r" b="b"/>
              <a:pathLst>
                <a:path w="3863975" h="841375">
                  <a:moveTo>
                    <a:pt x="3787394" y="0"/>
                  </a:moveTo>
                  <a:lnTo>
                    <a:pt x="762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0" y="841260"/>
                  </a:lnTo>
                  <a:lnTo>
                    <a:pt x="76200" y="841260"/>
                  </a:lnTo>
                  <a:lnTo>
                    <a:pt x="76200" y="76200"/>
                  </a:lnTo>
                  <a:lnTo>
                    <a:pt x="3787394" y="76200"/>
                  </a:lnTo>
                  <a:lnTo>
                    <a:pt x="3787394" y="0"/>
                  </a:lnTo>
                  <a:close/>
                </a:path>
                <a:path w="3863975" h="841375">
                  <a:moveTo>
                    <a:pt x="3863721" y="0"/>
                  </a:moveTo>
                  <a:lnTo>
                    <a:pt x="3787521" y="0"/>
                  </a:lnTo>
                  <a:lnTo>
                    <a:pt x="3787521" y="76200"/>
                  </a:lnTo>
                  <a:lnTo>
                    <a:pt x="3787521" y="841260"/>
                  </a:lnTo>
                  <a:lnTo>
                    <a:pt x="3863721" y="841260"/>
                  </a:lnTo>
                  <a:lnTo>
                    <a:pt x="3863721" y="76200"/>
                  </a:lnTo>
                  <a:lnTo>
                    <a:pt x="3863721" y="0"/>
                  </a:lnTo>
                  <a:close/>
                </a:path>
              </a:pathLst>
            </a:custGeom>
            <a:solidFill>
              <a:srgbClr val="FF56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2078989" y="7040321"/>
              <a:ext cx="3711575" cy="832485"/>
            </a:xfrm>
            <a:custGeom>
              <a:avLst/>
              <a:gdLst/>
              <a:ahLst/>
              <a:cxnLst/>
              <a:rect l="l" t="t" r="r" b="b"/>
              <a:pathLst>
                <a:path w="3711575" h="832484">
                  <a:moveTo>
                    <a:pt x="3711194" y="0"/>
                  </a:moveTo>
                  <a:lnTo>
                    <a:pt x="0" y="0"/>
                  </a:lnTo>
                  <a:lnTo>
                    <a:pt x="0" y="832408"/>
                  </a:lnTo>
                  <a:lnTo>
                    <a:pt x="3711194" y="832408"/>
                  </a:lnTo>
                  <a:lnTo>
                    <a:pt x="37111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2002790" y="6964057"/>
              <a:ext cx="3863975" cy="977265"/>
            </a:xfrm>
            <a:custGeom>
              <a:avLst/>
              <a:gdLst/>
              <a:ahLst/>
              <a:cxnLst/>
              <a:rect l="l" t="t" r="r" b="b"/>
              <a:pathLst>
                <a:path w="3863975" h="977265">
                  <a:moveTo>
                    <a:pt x="3787394" y="908672"/>
                  </a:moveTo>
                  <a:lnTo>
                    <a:pt x="76200" y="908672"/>
                  </a:lnTo>
                  <a:lnTo>
                    <a:pt x="76200" y="76263"/>
                  </a:lnTo>
                  <a:lnTo>
                    <a:pt x="0" y="76263"/>
                  </a:lnTo>
                  <a:lnTo>
                    <a:pt x="0" y="908672"/>
                  </a:lnTo>
                  <a:lnTo>
                    <a:pt x="0" y="977252"/>
                  </a:lnTo>
                  <a:lnTo>
                    <a:pt x="76200" y="977252"/>
                  </a:lnTo>
                  <a:lnTo>
                    <a:pt x="3787394" y="977252"/>
                  </a:lnTo>
                  <a:lnTo>
                    <a:pt x="3787394" y="908672"/>
                  </a:lnTo>
                  <a:close/>
                </a:path>
                <a:path w="3863975" h="977265">
                  <a:moveTo>
                    <a:pt x="3787394" y="0"/>
                  </a:moveTo>
                  <a:lnTo>
                    <a:pt x="76200" y="0"/>
                  </a:lnTo>
                  <a:lnTo>
                    <a:pt x="0" y="0"/>
                  </a:lnTo>
                  <a:lnTo>
                    <a:pt x="0" y="76187"/>
                  </a:lnTo>
                  <a:lnTo>
                    <a:pt x="76200" y="76187"/>
                  </a:lnTo>
                  <a:lnTo>
                    <a:pt x="3787394" y="76187"/>
                  </a:lnTo>
                  <a:lnTo>
                    <a:pt x="3787394" y="0"/>
                  </a:lnTo>
                  <a:close/>
                </a:path>
                <a:path w="3863975" h="977265">
                  <a:moveTo>
                    <a:pt x="3863721" y="76263"/>
                  </a:moveTo>
                  <a:lnTo>
                    <a:pt x="3787521" y="76263"/>
                  </a:lnTo>
                  <a:lnTo>
                    <a:pt x="3787521" y="908672"/>
                  </a:lnTo>
                  <a:lnTo>
                    <a:pt x="3787521" y="977252"/>
                  </a:lnTo>
                  <a:lnTo>
                    <a:pt x="3863721" y="977252"/>
                  </a:lnTo>
                  <a:lnTo>
                    <a:pt x="3863721" y="908672"/>
                  </a:lnTo>
                  <a:lnTo>
                    <a:pt x="3863721" y="76263"/>
                  </a:lnTo>
                  <a:close/>
                </a:path>
                <a:path w="3863975" h="977265">
                  <a:moveTo>
                    <a:pt x="3863721" y="0"/>
                  </a:moveTo>
                  <a:lnTo>
                    <a:pt x="3787521" y="0"/>
                  </a:lnTo>
                  <a:lnTo>
                    <a:pt x="3787521" y="76187"/>
                  </a:lnTo>
                  <a:lnTo>
                    <a:pt x="3863721" y="76187"/>
                  </a:lnTo>
                  <a:lnTo>
                    <a:pt x="3863721" y="0"/>
                  </a:lnTo>
                  <a:close/>
                </a:path>
              </a:pathLst>
            </a:custGeom>
            <a:solidFill>
              <a:srgbClr val="FF5656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41" name="object 41" descr=""/>
          <p:cNvGraphicFramePr>
            <a:graphicFrameLocks noGrp="1"/>
          </p:cNvGraphicFramePr>
          <p:nvPr/>
        </p:nvGraphicFramePr>
        <p:xfrm>
          <a:off x="7440803" y="2967558"/>
          <a:ext cx="3940175" cy="5669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7140"/>
              </a:tblGrid>
              <a:tr h="770890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34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BLOG_POST</a:t>
                      </a:r>
                      <a:endParaRPr sz="3400">
                        <a:latin typeface="Trebuchet MS"/>
                        <a:cs typeface="Trebuchet MS"/>
                      </a:endParaRPr>
                    </a:p>
                  </a:txBody>
                  <a:tcPr marL="0" marR="0" marB="0" marT="97155">
                    <a:lnL w="76200">
                      <a:solidFill>
                        <a:srgbClr val="1736B0"/>
                      </a:solidFill>
                      <a:prstDash val="solid"/>
                    </a:lnL>
                    <a:lnR w="76200">
                      <a:solidFill>
                        <a:srgbClr val="1736B0"/>
                      </a:solidFill>
                      <a:prstDash val="solid"/>
                    </a:lnR>
                    <a:lnT w="76504">
                      <a:solidFill>
                        <a:srgbClr val="1736B0"/>
                      </a:solidFill>
                      <a:prstDash val="solid"/>
                    </a:lnT>
                    <a:lnB w="76200">
                      <a:solidFill>
                        <a:srgbClr val="1736B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770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1736B0"/>
                      </a:solidFill>
                      <a:prstDash val="solid"/>
                    </a:lnL>
                    <a:lnR w="76200">
                      <a:solidFill>
                        <a:srgbClr val="1736B0"/>
                      </a:solidFill>
                      <a:prstDash val="solid"/>
                    </a:lnR>
                    <a:lnT w="76200">
                      <a:solidFill>
                        <a:srgbClr val="1736B0"/>
                      </a:solidFill>
                      <a:prstDash val="solid"/>
                    </a:lnT>
                    <a:lnB w="76200">
                      <a:solidFill>
                        <a:srgbClr val="1736B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770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1736B0"/>
                      </a:solidFill>
                      <a:prstDash val="solid"/>
                    </a:lnL>
                    <a:lnR w="76200">
                      <a:solidFill>
                        <a:srgbClr val="1736B0"/>
                      </a:solidFill>
                      <a:prstDash val="solid"/>
                    </a:lnR>
                    <a:lnT w="76200">
                      <a:solidFill>
                        <a:srgbClr val="1736B0"/>
                      </a:solidFill>
                      <a:prstDash val="solid"/>
                    </a:lnT>
                    <a:lnB w="76200">
                      <a:solidFill>
                        <a:srgbClr val="1736B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8407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1736B0"/>
                      </a:solidFill>
                      <a:prstDash val="solid"/>
                    </a:lnL>
                    <a:lnR w="76200">
                      <a:solidFill>
                        <a:srgbClr val="1736B0"/>
                      </a:solidFill>
                      <a:prstDash val="solid"/>
                    </a:lnR>
                    <a:lnT w="76200">
                      <a:solidFill>
                        <a:srgbClr val="1736B0"/>
                      </a:solidFill>
                      <a:prstDash val="solid"/>
                    </a:lnT>
                    <a:lnB w="76200">
                      <a:solidFill>
                        <a:srgbClr val="1736B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8407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1736B0"/>
                      </a:solidFill>
                      <a:prstDash val="solid"/>
                    </a:lnL>
                    <a:lnR w="76200">
                      <a:solidFill>
                        <a:srgbClr val="1736B0"/>
                      </a:solidFill>
                      <a:prstDash val="solid"/>
                    </a:lnR>
                    <a:lnT w="76200">
                      <a:solidFill>
                        <a:srgbClr val="1736B0"/>
                      </a:solidFill>
                      <a:prstDash val="solid"/>
                    </a:lnT>
                    <a:lnB w="76200">
                      <a:solidFill>
                        <a:srgbClr val="1736B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908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1736B0"/>
                      </a:solidFill>
                      <a:prstDash val="solid"/>
                    </a:lnL>
                    <a:lnR w="76200">
                      <a:solidFill>
                        <a:srgbClr val="1736B0"/>
                      </a:solidFill>
                      <a:prstDash val="solid"/>
                    </a:lnR>
                    <a:lnT w="76200">
                      <a:solidFill>
                        <a:srgbClr val="1736B0"/>
                      </a:solidFill>
                      <a:prstDash val="solid"/>
                    </a:lnT>
                    <a:lnB w="76200">
                      <a:solidFill>
                        <a:srgbClr val="1736B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767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1736B0"/>
                      </a:solidFill>
                      <a:prstDash val="solid"/>
                    </a:lnL>
                    <a:lnR w="76200">
                      <a:solidFill>
                        <a:srgbClr val="1736B0"/>
                      </a:solidFill>
                      <a:prstDash val="solid"/>
                    </a:lnR>
                    <a:lnT w="76200">
                      <a:solidFill>
                        <a:srgbClr val="1736B0"/>
                      </a:solidFill>
                      <a:prstDash val="solid"/>
                    </a:lnT>
                    <a:lnB w="76200">
                      <a:solidFill>
                        <a:srgbClr val="1736B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object 42" descr=""/>
          <p:cNvGraphicFramePr>
            <a:graphicFrameLocks noGrp="1"/>
          </p:cNvGraphicFramePr>
          <p:nvPr/>
        </p:nvGraphicFramePr>
        <p:xfrm>
          <a:off x="12744957" y="2953004"/>
          <a:ext cx="3930650" cy="4874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7935"/>
              </a:tblGrid>
              <a:tr h="760730"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dirty="0" sz="3400" spc="7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COMMENTS</a:t>
                      </a:r>
                      <a:endParaRPr sz="3400">
                        <a:latin typeface="Trebuchet MS"/>
                        <a:cs typeface="Trebuchet MS"/>
                      </a:endParaRPr>
                    </a:p>
                  </a:txBody>
                  <a:tcPr marL="0" marR="0" marB="0" marT="100965">
                    <a:lnL w="57150">
                      <a:solidFill>
                        <a:srgbClr val="73286F"/>
                      </a:solidFill>
                      <a:prstDash val="solid"/>
                    </a:lnL>
                    <a:lnR w="57150">
                      <a:solidFill>
                        <a:srgbClr val="73286F"/>
                      </a:solidFill>
                      <a:prstDash val="solid"/>
                    </a:lnR>
                    <a:lnT w="57150">
                      <a:solidFill>
                        <a:srgbClr val="73286F"/>
                      </a:solidFill>
                      <a:prstDash val="solid"/>
                    </a:lnT>
                    <a:lnB w="57150">
                      <a:solidFill>
                        <a:srgbClr val="73286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73286F"/>
                      </a:solidFill>
                      <a:prstDash val="solid"/>
                    </a:lnL>
                    <a:lnR w="57150">
                      <a:solidFill>
                        <a:srgbClr val="73286F"/>
                      </a:solidFill>
                      <a:prstDash val="solid"/>
                    </a:lnR>
                    <a:lnT w="57150">
                      <a:solidFill>
                        <a:srgbClr val="73286F"/>
                      </a:solidFill>
                      <a:prstDash val="solid"/>
                    </a:lnT>
                    <a:lnB w="57150">
                      <a:solidFill>
                        <a:srgbClr val="73286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760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73286F"/>
                      </a:solidFill>
                      <a:prstDash val="solid"/>
                    </a:lnL>
                    <a:lnR w="57150">
                      <a:solidFill>
                        <a:srgbClr val="73286F"/>
                      </a:solidFill>
                      <a:prstDash val="solid"/>
                    </a:lnR>
                    <a:lnT w="57150">
                      <a:solidFill>
                        <a:srgbClr val="73286F"/>
                      </a:solidFill>
                      <a:prstDash val="solid"/>
                    </a:lnT>
                    <a:lnB w="57150">
                      <a:solidFill>
                        <a:srgbClr val="73286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8426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73286F"/>
                      </a:solidFill>
                      <a:prstDash val="solid"/>
                    </a:lnL>
                    <a:lnR w="57150">
                      <a:solidFill>
                        <a:srgbClr val="73286F"/>
                      </a:solidFill>
                      <a:prstDash val="solid"/>
                    </a:lnR>
                    <a:lnT w="57150">
                      <a:solidFill>
                        <a:srgbClr val="73286F"/>
                      </a:solidFill>
                      <a:prstDash val="solid"/>
                    </a:lnT>
                    <a:lnB w="57150">
                      <a:solidFill>
                        <a:srgbClr val="73286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8407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73286F"/>
                      </a:solidFill>
                      <a:prstDash val="solid"/>
                    </a:lnL>
                    <a:lnR w="57150">
                      <a:solidFill>
                        <a:srgbClr val="73286F"/>
                      </a:solidFill>
                      <a:prstDash val="solid"/>
                    </a:lnR>
                    <a:lnT w="57150">
                      <a:solidFill>
                        <a:srgbClr val="73286F"/>
                      </a:solidFill>
                      <a:prstDash val="solid"/>
                    </a:lnT>
                    <a:lnB w="57150">
                      <a:solidFill>
                        <a:srgbClr val="73286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907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73286F"/>
                      </a:solidFill>
                      <a:prstDash val="solid"/>
                    </a:lnL>
                    <a:lnR w="57150">
                      <a:solidFill>
                        <a:srgbClr val="73286F"/>
                      </a:solidFill>
                      <a:prstDash val="solid"/>
                    </a:lnR>
                    <a:lnT w="57150">
                      <a:solidFill>
                        <a:srgbClr val="73286F"/>
                      </a:solidFill>
                      <a:prstDash val="solid"/>
                    </a:lnT>
                    <a:lnB w="76200">
                      <a:solidFill>
                        <a:srgbClr val="73286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3" name="object 43" descr=""/>
          <p:cNvSpPr/>
          <p:nvPr/>
        </p:nvSpPr>
        <p:spPr>
          <a:xfrm>
            <a:off x="4540884" y="9452609"/>
            <a:ext cx="11673205" cy="0"/>
          </a:xfrm>
          <a:custGeom>
            <a:avLst/>
            <a:gdLst/>
            <a:ahLst/>
            <a:cxnLst/>
            <a:rect l="l" t="t" r="r" b="b"/>
            <a:pathLst>
              <a:path w="11673205" h="0">
                <a:moveTo>
                  <a:pt x="0" y="0"/>
                </a:moveTo>
                <a:lnTo>
                  <a:pt x="11672824" y="0"/>
                </a:lnTo>
              </a:path>
            </a:pathLst>
          </a:custGeom>
          <a:ln w="9523">
            <a:solidFill>
              <a:srgbClr val="5252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95756" rIns="0" bIns="0" rtlCol="0" vert="horz">
            <a:spAutoFit/>
          </a:bodyPr>
          <a:lstStyle/>
          <a:p>
            <a:pPr marL="1480185">
              <a:lnSpc>
                <a:spcPct val="100000"/>
              </a:lnSpc>
              <a:spcBef>
                <a:spcPts val="105"/>
              </a:spcBef>
            </a:pPr>
            <a:r>
              <a:rPr dirty="0" spc="190"/>
              <a:t>DATA </a:t>
            </a:r>
            <a:r>
              <a:rPr dirty="0" spc="175"/>
              <a:t>MODEL</a:t>
            </a:r>
          </a:p>
        </p:txBody>
      </p:sp>
      <p:sp>
        <p:nvSpPr>
          <p:cNvPr id="45" name="object 45" descr=""/>
          <p:cNvSpPr/>
          <p:nvPr/>
        </p:nvSpPr>
        <p:spPr>
          <a:xfrm>
            <a:off x="11469751" y="3878834"/>
            <a:ext cx="93345" cy="310515"/>
          </a:xfrm>
          <a:custGeom>
            <a:avLst/>
            <a:gdLst/>
            <a:ahLst/>
            <a:cxnLst/>
            <a:rect l="l" t="t" r="r" b="b"/>
            <a:pathLst>
              <a:path w="93345" h="310514">
                <a:moveTo>
                  <a:pt x="82296" y="0"/>
                </a:moveTo>
                <a:lnTo>
                  <a:pt x="56614" y="28735"/>
                </a:lnTo>
                <a:lnTo>
                  <a:pt x="22701" y="56721"/>
                </a:lnTo>
                <a:lnTo>
                  <a:pt x="1270" y="70230"/>
                </a:lnTo>
                <a:lnTo>
                  <a:pt x="0" y="109600"/>
                </a:lnTo>
                <a:lnTo>
                  <a:pt x="54609" y="72389"/>
                </a:lnTo>
                <a:lnTo>
                  <a:pt x="46354" y="308737"/>
                </a:lnTo>
                <a:lnTo>
                  <a:pt x="82169" y="310006"/>
                </a:lnTo>
                <a:lnTo>
                  <a:pt x="92964" y="380"/>
                </a:lnTo>
                <a:lnTo>
                  <a:pt x="822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12440157" y="4248911"/>
            <a:ext cx="233679" cy="320675"/>
          </a:xfrm>
          <a:custGeom>
            <a:avLst/>
            <a:gdLst/>
            <a:ahLst/>
            <a:cxnLst/>
            <a:rect l="l" t="t" r="r" b="b"/>
            <a:pathLst>
              <a:path w="233679" h="320675">
                <a:moveTo>
                  <a:pt x="10795" y="0"/>
                </a:moveTo>
                <a:lnTo>
                  <a:pt x="0" y="308355"/>
                </a:lnTo>
                <a:lnTo>
                  <a:pt x="42037" y="309752"/>
                </a:lnTo>
                <a:lnTo>
                  <a:pt x="49657" y="88646"/>
                </a:lnTo>
                <a:lnTo>
                  <a:pt x="209169" y="319913"/>
                </a:lnTo>
                <a:lnTo>
                  <a:pt x="222376" y="320293"/>
                </a:lnTo>
                <a:lnTo>
                  <a:pt x="233299" y="7747"/>
                </a:lnTo>
                <a:lnTo>
                  <a:pt x="191262" y="6350"/>
                </a:lnTo>
                <a:lnTo>
                  <a:pt x="183896" y="219455"/>
                </a:lnTo>
                <a:lnTo>
                  <a:pt x="28448" y="635"/>
                </a:lnTo>
                <a:lnTo>
                  <a:pt x="107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7" name="object 47" descr=""/>
          <p:cNvGrpSpPr/>
          <p:nvPr/>
        </p:nvGrpSpPr>
        <p:grpSpPr>
          <a:xfrm>
            <a:off x="5200015" y="3184525"/>
            <a:ext cx="2280920" cy="1991995"/>
            <a:chOff x="5200015" y="3184525"/>
            <a:chExt cx="2280920" cy="1991995"/>
          </a:xfrm>
        </p:grpSpPr>
        <p:sp>
          <p:nvSpPr>
            <p:cNvPr id="48" name="object 48" descr=""/>
            <p:cNvSpPr/>
            <p:nvPr/>
          </p:nvSpPr>
          <p:spPr>
            <a:xfrm>
              <a:off x="5894070" y="4441189"/>
              <a:ext cx="1567815" cy="716280"/>
            </a:xfrm>
            <a:custGeom>
              <a:avLst/>
              <a:gdLst/>
              <a:ahLst/>
              <a:cxnLst/>
              <a:rect l="l" t="t" r="r" b="b"/>
              <a:pathLst>
                <a:path w="1567815" h="716279">
                  <a:moveTo>
                    <a:pt x="0" y="0"/>
                  </a:moveTo>
                  <a:lnTo>
                    <a:pt x="1567433" y="694563"/>
                  </a:lnTo>
                </a:path>
                <a:path w="1567815" h="716279">
                  <a:moveTo>
                    <a:pt x="1520952" y="611505"/>
                  </a:moveTo>
                  <a:lnTo>
                    <a:pt x="1567433" y="694563"/>
                  </a:lnTo>
                  <a:lnTo>
                    <a:pt x="1474597" y="715899"/>
                  </a:lnTo>
                </a:path>
              </a:pathLst>
            </a:custGeom>
            <a:ln w="38098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5940679" y="4147057"/>
              <a:ext cx="1494790" cy="707390"/>
            </a:xfrm>
            <a:custGeom>
              <a:avLst/>
              <a:gdLst/>
              <a:ahLst/>
              <a:cxnLst/>
              <a:rect l="l" t="t" r="r" b="b"/>
              <a:pathLst>
                <a:path w="1494790" h="707389">
                  <a:moveTo>
                    <a:pt x="92964" y="381"/>
                  </a:moveTo>
                  <a:lnTo>
                    <a:pt x="82296" y="0"/>
                  </a:lnTo>
                  <a:lnTo>
                    <a:pt x="75057" y="9359"/>
                  </a:lnTo>
                  <a:lnTo>
                    <a:pt x="66509" y="18948"/>
                  </a:lnTo>
                  <a:lnTo>
                    <a:pt x="33972" y="48285"/>
                  </a:lnTo>
                  <a:lnTo>
                    <a:pt x="1397" y="70231"/>
                  </a:lnTo>
                  <a:lnTo>
                    <a:pt x="0" y="109601"/>
                  </a:lnTo>
                  <a:lnTo>
                    <a:pt x="54737" y="72390"/>
                  </a:lnTo>
                  <a:lnTo>
                    <a:pt x="46482" y="308737"/>
                  </a:lnTo>
                  <a:lnTo>
                    <a:pt x="82169" y="310007"/>
                  </a:lnTo>
                  <a:lnTo>
                    <a:pt x="92964" y="381"/>
                  </a:lnTo>
                  <a:close/>
                </a:path>
                <a:path w="1494790" h="707389">
                  <a:moveTo>
                    <a:pt x="1494790" y="394589"/>
                  </a:moveTo>
                  <a:lnTo>
                    <a:pt x="1452753" y="393192"/>
                  </a:lnTo>
                  <a:lnTo>
                    <a:pt x="1445387" y="606298"/>
                  </a:lnTo>
                  <a:lnTo>
                    <a:pt x="1289939" y="387477"/>
                  </a:lnTo>
                  <a:lnTo>
                    <a:pt x="1272286" y="386842"/>
                  </a:lnTo>
                  <a:lnTo>
                    <a:pt x="1261491" y="695198"/>
                  </a:lnTo>
                  <a:lnTo>
                    <a:pt x="1303528" y="696595"/>
                  </a:lnTo>
                  <a:lnTo>
                    <a:pt x="1311148" y="475488"/>
                  </a:lnTo>
                  <a:lnTo>
                    <a:pt x="1470660" y="706755"/>
                  </a:lnTo>
                  <a:lnTo>
                    <a:pt x="1483868" y="707136"/>
                  </a:lnTo>
                  <a:lnTo>
                    <a:pt x="1494790" y="394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5200015" y="3184524"/>
              <a:ext cx="468630" cy="468630"/>
            </a:xfrm>
            <a:custGeom>
              <a:avLst/>
              <a:gdLst/>
              <a:ahLst/>
              <a:cxnLst/>
              <a:rect l="l" t="t" r="r" b="b"/>
              <a:pathLst>
                <a:path w="468629" h="468629">
                  <a:moveTo>
                    <a:pt x="468376" y="234188"/>
                  </a:moveTo>
                  <a:lnTo>
                    <a:pt x="463550" y="187071"/>
                  </a:lnTo>
                  <a:lnTo>
                    <a:pt x="449961" y="143129"/>
                  </a:lnTo>
                  <a:lnTo>
                    <a:pt x="428371" y="103378"/>
                  </a:lnTo>
                  <a:lnTo>
                    <a:pt x="399669" y="68707"/>
                  </a:lnTo>
                  <a:lnTo>
                    <a:pt x="345186" y="29210"/>
                  </a:lnTo>
                  <a:lnTo>
                    <a:pt x="281305" y="4826"/>
                  </a:lnTo>
                  <a:lnTo>
                    <a:pt x="234188" y="0"/>
                  </a:lnTo>
                  <a:lnTo>
                    <a:pt x="187071" y="4826"/>
                  </a:lnTo>
                  <a:lnTo>
                    <a:pt x="143129" y="18415"/>
                  </a:lnTo>
                  <a:lnTo>
                    <a:pt x="103378" y="40005"/>
                  </a:lnTo>
                  <a:lnTo>
                    <a:pt x="68707" y="68707"/>
                  </a:lnTo>
                  <a:lnTo>
                    <a:pt x="40005" y="103378"/>
                  </a:lnTo>
                  <a:lnTo>
                    <a:pt x="18415" y="143129"/>
                  </a:lnTo>
                  <a:lnTo>
                    <a:pt x="4699" y="187198"/>
                  </a:lnTo>
                  <a:lnTo>
                    <a:pt x="0" y="234188"/>
                  </a:lnTo>
                  <a:lnTo>
                    <a:pt x="4826" y="281305"/>
                  </a:lnTo>
                  <a:lnTo>
                    <a:pt x="18415" y="325247"/>
                  </a:lnTo>
                  <a:lnTo>
                    <a:pt x="40005" y="364998"/>
                  </a:lnTo>
                  <a:lnTo>
                    <a:pt x="68707" y="399669"/>
                  </a:lnTo>
                  <a:lnTo>
                    <a:pt x="103378" y="428371"/>
                  </a:lnTo>
                  <a:lnTo>
                    <a:pt x="143129" y="449961"/>
                  </a:lnTo>
                  <a:lnTo>
                    <a:pt x="187071" y="463550"/>
                  </a:lnTo>
                  <a:lnTo>
                    <a:pt x="234188" y="468376"/>
                  </a:lnTo>
                  <a:lnTo>
                    <a:pt x="281305" y="463550"/>
                  </a:lnTo>
                  <a:lnTo>
                    <a:pt x="325247" y="449961"/>
                  </a:lnTo>
                  <a:lnTo>
                    <a:pt x="345186" y="439039"/>
                  </a:lnTo>
                  <a:lnTo>
                    <a:pt x="234188" y="439039"/>
                  </a:lnTo>
                  <a:lnTo>
                    <a:pt x="197485" y="435737"/>
                  </a:lnTo>
                  <a:lnTo>
                    <a:pt x="163068" y="426339"/>
                  </a:lnTo>
                  <a:lnTo>
                    <a:pt x="131191" y="411226"/>
                  </a:lnTo>
                  <a:lnTo>
                    <a:pt x="102616" y="391160"/>
                  </a:lnTo>
                  <a:lnTo>
                    <a:pt x="108712" y="364490"/>
                  </a:lnTo>
                  <a:lnTo>
                    <a:pt x="114046" y="341249"/>
                  </a:lnTo>
                  <a:lnTo>
                    <a:pt x="142494" y="300736"/>
                  </a:lnTo>
                  <a:lnTo>
                    <a:pt x="183896" y="273431"/>
                  </a:lnTo>
                  <a:lnTo>
                    <a:pt x="234188" y="263398"/>
                  </a:lnTo>
                  <a:lnTo>
                    <a:pt x="326009" y="263398"/>
                  </a:lnTo>
                  <a:lnTo>
                    <a:pt x="292354" y="245237"/>
                  </a:lnTo>
                  <a:lnTo>
                    <a:pt x="304800" y="234188"/>
                  </a:lnTo>
                  <a:lnTo>
                    <a:pt x="234188" y="234188"/>
                  </a:lnTo>
                  <a:lnTo>
                    <a:pt x="205740" y="228473"/>
                  </a:lnTo>
                  <a:lnTo>
                    <a:pt x="182499" y="212725"/>
                  </a:lnTo>
                  <a:lnTo>
                    <a:pt x="166751" y="189484"/>
                  </a:lnTo>
                  <a:lnTo>
                    <a:pt x="161036" y="161036"/>
                  </a:lnTo>
                  <a:lnTo>
                    <a:pt x="166751" y="132588"/>
                  </a:lnTo>
                  <a:lnTo>
                    <a:pt x="182499" y="109220"/>
                  </a:lnTo>
                  <a:lnTo>
                    <a:pt x="205740" y="93599"/>
                  </a:lnTo>
                  <a:lnTo>
                    <a:pt x="234188" y="87757"/>
                  </a:lnTo>
                  <a:lnTo>
                    <a:pt x="305435" y="87757"/>
                  </a:lnTo>
                  <a:lnTo>
                    <a:pt x="274066" y="66548"/>
                  </a:lnTo>
                  <a:lnTo>
                    <a:pt x="234188" y="58547"/>
                  </a:lnTo>
                  <a:lnTo>
                    <a:pt x="194310" y="66548"/>
                  </a:lnTo>
                  <a:lnTo>
                    <a:pt x="161798" y="88646"/>
                  </a:lnTo>
                  <a:lnTo>
                    <a:pt x="139827" y="121158"/>
                  </a:lnTo>
                  <a:lnTo>
                    <a:pt x="131699" y="161036"/>
                  </a:lnTo>
                  <a:lnTo>
                    <a:pt x="134874" y="186309"/>
                  </a:lnTo>
                  <a:lnTo>
                    <a:pt x="143891" y="209296"/>
                  </a:lnTo>
                  <a:lnTo>
                    <a:pt x="157861" y="229108"/>
                  </a:lnTo>
                  <a:lnTo>
                    <a:pt x="176022" y="245237"/>
                  </a:lnTo>
                  <a:lnTo>
                    <a:pt x="140462" y="264541"/>
                  </a:lnTo>
                  <a:lnTo>
                    <a:pt x="110998" y="291719"/>
                  </a:lnTo>
                  <a:lnTo>
                    <a:pt x="89154" y="325628"/>
                  </a:lnTo>
                  <a:lnTo>
                    <a:pt x="76200" y="364490"/>
                  </a:lnTo>
                  <a:lnTo>
                    <a:pt x="56515" y="336169"/>
                  </a:lnTo>
                  <a:lnTo>
                    <a:pt x="41783" y="304673"/>
                  </a:lnTo>
                  <a:lnTo>
                    <a:pt x="32512" y="270383"/>
                  </a:lnTo>
                  <a:lnTo>
                    <a:pt x="29210" y="234188"/>
                  </a:lnTo>
                  <a:lnTo>
                    <a:pt x="34798" y="187071"/>
                  </a:lnTo>
                  <a:lnTo>
                    <a:pt x="50165" y="144145"/>
                  </a:lnTo>
                  <a:lnTo>
                    <a:pt x="74295" y="106045"/>
                  </a:lnTo>
                  <a:lnTo>
                    <a:pt x="106045" y="74295"/>
                  </a:lnTo>
                  <a:lnTo>
                    <a:pt x="144145" y="50165"/>
                  </a:lnTo>
                  <a:lnTo>
                    <a:pt x="187198" y="34671"/>
                  </a:lnTo>
                  <a:lnTo>
                    <a:pt x="234188" y="29210"/>
                  </a:lnTo>
                  <a:lnTo>
                    <a:pt x="281051" y="34671"/>
                  </a:lnTo>
                  <a:lnTo>
                    <a:pt x="324231" y="50165"/>
                  </a:lnTo>
                  <a:lnTo>
                    <a:pt x="362204" y="74295"/>
                  </a:lnTo>
                  <a:lnTo>
                    <a:pt x="393954" y="106045"/>
                  </a:lnTo>
                  <a:lnTo>
                    <a:pt x="418211" y="144145"/>
                  </a:lnTo>
                  <a:lnTo>
                    <a:pt x="433705" y="187198"/>
                  </a:lnTo>
                  <a:lnTo>
                    <a:pt x="439039" y="234188"/>
                  </a:lnTo>
                  <a:lnTo>
                    <a:pt x="435864" y="270383"/>
                  </a:lnTo>
                  <a:lnTo>
                    <a:pt x="426593" y="304673"/>
                  </a:lnTo>
                  <a:lnTo>
                    <a:pt x="411861" y="336169"/>
                  </a:lnTo>
                  <a:lnTo>
                    <a:pt x="392176" y="364490"/>
                  </a:lnTo>
                  <a:lnTo>
                    <a:pt x="428625" y="364490"/>
                  </a:lnTo>
                  <a:lnTo>
                    <a:pt x="449961" y="325247"/>
                  </a:lnTo>
                  <a:lnTo>
                    <a:pt x="463550" y="281305"/>
                  </a:lnTo>
                  <a:lnTo>
                    <a:pt x="468376" y="2341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434203" y="3272281"/>
              <a:ext cx="102488" cy="146431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434203" y="3447922"/>
              <a:ext cx="194437" cy="175641"/>
            </a:xfrm>
            <a:prstGeom prst="rect">
              <a:avLst/>
            </a:prstGeom>
          </p:spPr>
        </p:pic>
      </p:grpSp>
      <p:pic>
        <p:nvPicPr>
          <p:cNvPr id="53" name="object 53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0689590" y="3174364"/>
            <a:ext cx="455485" cy="437515"/>
          </a:xfrm>
          <a:prstGeom prst="rect">
            <a:avLst/>
          </a:prstGeom>
        </p:spPr>
      </p:pic>
      <p:sp>
        <p:nvSpPr>
          <p:cNvPr id="54" name="object 54" descr=""/>
          <p:cNvSpPr/>
          <p:nvPr/>
        </p:nvSpPr>
        <p:spPr>
          <a:xfrm>
            <a:off x="15979775" y="3184524"/>
            <a:ext cx="425450" cy="428625"/>
          </a:xfrm>
          <a:custGeom>
            <a:avLst/>
            <a:gdLst/>
            <a:ahLst/>
            <a:cxnLst/>
            <a:rect l="l" t="t" r="r" b="b"/>
            <a:pathLst>
              <a:path w="425450" h="428625">
                <a:moveTo>
                  <a:pt x="425196" y="191389"/>
                </a:moveTo>
                <a:lnTo>
                  <a:pt x="408940" y="117602"/>
                </a:lnTo>
                <a:lnTo>
                  <a:pt x="392557" y="90233"/>
                </a:lnTo>
                <a:lnTo>
                  <a:pt x="392557" y="191389"/>
                </a:lnTo>
                <a:lnTo>
                  <a:pt x="390525" y="219710"/>
                </a:lnTo>
                <a:lnTo>
                  <a:pt x="384175" y="244348"/>
                </a:lnTo>
                <a:lnTo>
                  <a:pt x="373126" y="266319"/>
                </a:lnTo>
                <a:lnTo>
                  <a:pt x="357124" y="286512"/>
                </a:lnTo>
                <a:lnTo>
                  <a:pt x="353568" y="290195"/>
                </a:lnTo>
                <a:lnTo>
                  <a:pt x="352044" y="295529"/>
                </a:lnTo>
                <a:lnTo>
                  <a:pt x="367157" y="378968"/>
                </a:lnTo>
                <a:lnTo>
                  <a:pt x="353187" y="369189"/>
                </a:lnTo>
                <a:lnTo>
                  <a:pt x="326009" y="350012"/>
                </a:lnTo>
                <a:lnTo>
                  <a:pt x="304927" y="335153"/>
                </a:lnTo>
                <a:lnTo>
                  <a:pt x="301625" y="334137"/>
                </a:lnTo>
                <a:lnTo>
                  <a:pt x="296037" y="334137"/>
                </a:lnTo>
                <a:lnTo>
                  <a:pt x="293751" y="334645"/>
                </a:lnTo>
                <a:lnTo>
                  <a:pt x="291592" y="335661"/>
                </a:lnTo>
                <a:lnTo>
                  <a:pt x="274574" y="342138"/>
                </a:lnTo>
                <a:lnTo>
                  <a:pt x="256286" y="346583"/>
                </a:lnTo>
                <a:lnTo>
                  <a:pt x="235839" y="349123"/>
                </a:lnTo>
                <a:lnTo>
                  <a:pt x="212598" y="350012"/>
                </a:lnTo>
                <a:lnTo>
                  <a:pt x="164846" y="344297"/>
                </a:lnTo>
                <a:lnTo>
                  <a:pt x="121920" y="328295"/>
                </a:lnTo>
                <a:lnTo>
                  <a:pt x="85471" y="303530"/>
                </a:lnTo>
                <a:lnTo>
                  <a:pt x="57277" y="271399"/>
                </a:lnTo>
                <a:lnTo>
                  <a:pt x="39116" y="233426"/>
                </a:lnTo>
                <a:lnTo>
                  <a:pt x="32639" y="191389"/>
                </a:lnTo>
                <a:lnTo>
                  <a:pt x="39116" y="149225"/>
                </a:lnTo>
                <a:lnTo>
                  <a:pt x="57277" y="111379"/>
                </a:lnTo>
                <a:lnTo>
                  <a:pt x="85471" y="79248"/>
                </a:lnTo>
                <a:lnTo>
                  <a:pt x="121920" y="54356"/>
                </a:lnTo>
                <a:lnTo>
                  <a:pt x="164846" y="38354"/>
                </a:lnTo>
                <a:lnTo>
                  <a:pt x="212598" y="32639"/>
                </a:lnTo>
                <a:lnTo>
                  <a:pt x="248158" y="35814"/>
                </a:lnTo>
                <a:lnTo>
                  <a:pt x="312928" y="59690"/>
                </a:lnTo>
                <a:lnTo>
                  <a:pt x="362839" y="104013"/>
                </a:lnTo>
                <a:lnTo>
                  <a:pt x="389128" y="160401"/>
                </a:lnTo>
                <a:lnTo>
                  <a:pt x="392557" y="191389"/>
                </a:lnTo>
                <a:lnTo>
                  <a:pt x="392557" y="90233"/>
                </a:lnTo>
                <a:lnTo>
                  <a:pt x="362204" y="55372"/>
                </a:lnTo>
                <a:lnTo>
                  <a:pt x="331343" y="32639"/>
                </a:lnTo>
                <a:lnTo>
                  <a:pt x="293624" y="14351"/>
                </a:lnTo>
                <a:lnTo>
                  <a:pt x="254127" y="3683"/>
                </a:lnTo>
                <a:lnTo>
                  <a:pt x="212598" y="0"/>
                </a:lnTo>
                <a:lnTo>
                  <a:pt x="163957" y="5080"/>
                </a:lnTo>
                <a:lnTo>
                  <a:pt x="119126" y="19431"/>
                </a:lnTo>
                <a:lnTo>
                  <a:pt x="79756" y="42037"/>
                </a:lnTo>
                <a:lnTo>
                  <a:pt x="46736" y="71755"/>
                </a:lnTo>
                <a:lnTo>
                  <a:pt x="21590" y="107315"/>
                </a:lnTo>
                <a:lnTo>
                  <a:pt x="5588" y="147574"/>
                </a:lnTo>
                <a:lnTo>
                  <a:pt x="0" y="191389"/>
                </a:lnTo>
                <a:lnTo>
                  <a:pt x="5588" y="235204"/>
                </a:lnTo>
                <a:lnTo>
                  <a:pt x="21590" y="275463"/>
                </a:lnTo>
                <a:lnTo>
                  <a:pt x="46736" y="310896"/>
                </a:lnTo>
                <a:lnTo>
                  <a:pt x="79756" y="340614"/>
                </a:lnTo>
                <a:lnTo>
                  <a:pt x="119253" y="363220"/>
                </a:lnTo>
                <a:lnTo>
                  <a:pt x="163957" y="377571"/>
                </a:lnTo>
                <a:lnTo>
                  <a:pt x="212598" y="382651"/>
                </a:lnTo>
                <a:lnTo>
                  <a:pt x="236728" y="381889"/>
                </a:lnTo>
                <a:lnTo>
                  <a:pt x="258191" y="379476"/>
                </a:lnTo>
                <a:lnTo>
                  <a:pt x="277876" y="375285"/>
                </a:lnTo>
                <a:lnTo>
                  <a:pt x="296291" y="369189"/>
                </a:lnTo>
                <a:lnTo>
                  <a:pt x="380492" y="428371"/>
                </a:lnTo>
                <a:lnTo>
                  <a:pt x="400558" y="428371"/>
                </a:lnTo>
                <a:lnTo>
                  <a:pt x="404876" y="425577"/>
                </a:lnTo>
                <a:lnTo>
                  <a:pt x="407670" y="418973"/>
                </a:lnTo>
                <a:lnTo>
                  <a:pt x="400431" y="378968"/>
                </a:lnTo>
                <a:lnTo>
                  <a:pt x="386588" y="302768"/>
                </a:lnTo>
                <a:lnTo>
                  <a:pt x="403860" y="278892"/>
                </a:lnTo>
                <a:lnTo>
                  <a:pt x="415925" y="252730"/>
                </a:lnTo>
                <a:lnTo>
                  <a:pt x="422910" y="223774"/>
                </a:lnTo>
                <a:lnTo>
                  <a:pt x="425196" y="1913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48527" y="3402913"/>
            <a:ext cx="6658609" cy="11931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650" b="1">
                <a:solidFill>
                  <a:srgbClr val="3E3B3C"/>
                </a:solidFill>
                <a:latin typeface="Tahoma"/>
                <a:cs typeface="Tahoma"/>
              </a:rPr>
              <a:t>THANK</a:t>
            </a:r>
            <a:r>
              <a:rPr dirty="0" sz="7650" spc="1055" b="1">
                <a:solidFill>
                  <a:srgbClr val="3E3B3C"/>
                </a:solidFill>
                <a:latin typeface="Tahoma"/>
                <a:cs typeface="Tahoma"/>
              </a:rPr>
              <a:t> </a:t>
            </a:r>
            <a:r>
              <a:rPr dirty="0" sz="7650" spc="-10" b="1">
                <a:solidFill>
                  <a:srgbClr val="3E3B3C"/>
                </a:solidFill>
                <a:latin typeface="Tahoma"/>
                <a:cs typeface="Tahoma"/>
              </a:rPr>
              <a:t>YOU!!</a:t>
            </a:r>
            <a:endParaRPr sz="765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12190" marR="5080" indent="-1000125">
              <a:lnSpc>
                <a:spcPct val="115900"/>
              </a:lnSpc>
              <a:spcBef>
                <a:spcPts val="100"/>
              </a:spcBef>
            </a:pPr>
            <a:r>
              <a:rPr dirty="0" sz="3450" spc="-65">
                <a:latin typeface="Arial Black"/>
                <a:cs typeface="Arial Black"/>
              </a:rPr>
              <a:t>By-</a:t>
            </a:r>
            <a:r>
              <a:rPr dirty="0" sz="3450" spc="-365">
                <a:latin typeface="Arial Black"/>
                <a:cs typeface="Arial Black"/>
              </a:rPr>
              <a:t> </a:t>
            </a:r>
            <a:r>
              <a:rPr dirty="0" sz="3450" spc="-70">
                <a:latin typeface="Arial Black"/>
                <a:cs typeface="Arial Black"/>
              </a:rPr>
              <a:t>23CDR049</a:t>
            </a:r>
            <a:r>
              <a:rPr dirty="0" sz="3450" spc="-345">
                <a:latin typeface="Arial Black"/>
                <a:cs typeface="Arial Black"/>
              </a:rPr>
              <a:t> </a:t>
            </a:r>
            <a:r>
              <a:rPr dirty="0" sz="3450" spc="-65">
                <a:latin typeface="Arial Black"/>
                <a:cs typeface="Arial Black"/>
              </a:rPr>
              <a:t>GOWSALYA</a:t>
            </a:r>
            <a:r>
              <a:rPr dirty="0" sz="3450" spc="-355">
                <a:latin typeface="Arial Black"/>
                <a:cs typeface="Arial Black"/>
              </a:rPr>
              <a:t> </a:t>
            </a:r>
            <a:r>
              <a:rPr dirty="0" sz="3450" spc="-50">
                <a:latin typeface="Arial Black"/>
                <a:cs typeface="Arial Black"/>
              </a:rPr>
              <a:t>M </a:t>
            </a:r>
            <a:r>
              <a:rPr dirty="0" sz="3450" spc="-85">
                <a:latin typeface="Arial Black"/>
                <a:cs typeface="Arial Black"/>
              </a:rPr>
              <a:t>23CDR053</a:t>
            </a:r>
            <a:r>
              <a:rPr dirty="0" sz="3450" spc="-380">
                <a:latin typeface="Arial Black"/>
                <a:cs typeface="Arial Black"/>
              </a:rPr>
              <a:t> </a:t>
            </a:r>
            <a:r>
              <a:rPr dirty="0" sz="3450" spc="-80">
                <a:latin typeface="Arial Black"/>
                <a:cs typeface="Arial Black"/>
              </a:rPr>
              <a:t>HARINI</a:t>
            </a:r>
            <a:r>
              <a:rPr dirty="0" sz="3450" spc="-370">
                <a:latin typeface="Arial Black"/>
                <a:cs typeface="Arial Black"/>
              </a:rPr>
              <a:t> </a:t>
            </a:r>
            <a:r>
              <a:rPr dirty="0" sz="3450" spc="-50">
                <a:latin typeface="Arial Black"/>
                <a:cs typeface="Arial Black"/>
              </a:rPr>
              <a:t>S</a:t>
            </a:r>
            <a:endParaRPr sz="3450">
              <a:latin typeface="Arial Black"/>
              <a:cs typeface="Arial Black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0"/>
            <a:ext cx="4661535" cy="3533775"/>
            <a:chOff x="0" y="0"/>
            <a:chExt cx="4661535" cy="353377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6" y="0"/>
              <a:ext cx="2400300" cy="294741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5" y="0"/>
              <a:ext cx="2349500" cy="30099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65" y="0"/>
              <a:ext cx="2298700" cy="306108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9" y="0"/>
              <a:ext cx="2247900" cy="3121152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39" y="0"/>
              <a:ext cx="2197100" cy="3173856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99" y="0"/>
              <a:ext cx="2146300" cy="3228721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3" y="0"/>
              <a:ext cx="2095500" cy="3275838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0"/>
              <a:ext cx="2045462" cy="3327654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34" y="0"/>
              <a:ext cx="1981200" cy="337692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19" y="0"/>
              <a:ext cx="1930400" cy="3432936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92" y="0"/>
              <a:ext cx="1866900" cy="348297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61" y="0"/>
              <a:ext cx="1816100" cy="3533394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36" y="0"/>
              <a:ext cx="2044700" cy="325666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863" y="0"/>
              <a:ext cx="2273300" cy="2984754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78" y="0"/>
              <a:ext cx="2527300" cy="2732785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553" y="0"/>
              <a:ext cx="2768600" cy="2466594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308" y="0"/>
              <a:ext cx="3022600" cy="220725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952" y="0"/>
              <a:ext cx="3289300" cy="1955419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608" y="0"/>
              <a:ext cx="3556000" cy="1700529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393" y="0"/>
              <a:ext cx="3822700" cy="1447292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165" y="0"/>
              <a:ext cx="4102100" cy="1195197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39" y="50"/>
              <a:ext cx="4381500" cy="993089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0" y="38"/>
              <a:ext cx="4661535" cy="892263"/>
            </a:xfrm>
            <a:prstGeom prst="rect">
              <a:avLst/>
            </a:prstGeom>
          </p:spPr>
        </p:pic>
      </p:grpSp>
      <p:pic>
        <p:nvPicPr>
          <p:cNvPr id="28" name="object 28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3702030" y="6882762"/>
            <a:ext cx="4585081" cy="3403600"/>
          </a:xfrm>
          <a:prstGeom prst="rect">
            <a:avLst/>
          </a:prstGeom>
        </p:spPr>
      </p:pic>
      <p:grpSp>
        <p:nvGrpSpPr>
          <p:cNvPr id="29" name="object 29" descr=""/>
          <p:cNvGrpSpPr/>
          <p:nvPr/>
        </p:nvGrpSpPr>
        <p:grpSpPr>
          <a:xfrm>
            <a:off x="0" y="6597650"/>
            <a:ext cx="4175760" cy="3689350"/>
            <a:chOff x="0" y="6597650"/>
            <a:chExt cx="4175760" cy="3689350"/>
          </a:xfrm>
        </p:grpSpPr>
        <p:sp>
          <p:nvSpPr>
            <p:cNvPr id="30" name="object 30" descr=""/>
            <p:cNvSpPr/>
            <p:nvPr/>
          </p:nvSpPr>
          <p:spPr>
            <a:xfrm>
              <a:off x="0" y="6597650"/>
              <a:ext cx="4175760" cy="3689350"/>
            </a:xfrm>
            <a:custGeom>
              <a:avLst/>
              <a:gdLst/>
              <a:ahLst/>
              <a:cxnLst/>
              <a:rect l="l" t="t" r="r" b="b"/>
              <a:pathLst>
                <a:path w="4175760" h="3689350">
                  <a:moveTo>
                    <a:pt x="0" y="0"/>
                  </a:moveTo>
                  <a:lnTo>
                    <a:pt x="0" y="3689080"/>
                  </a:lnTo>
                  <a:lnTo>
                    <a:pt x="4175379" y="368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0" y="6727570"/>
              <a:ext cx="3559175" cy="3559175"/>
            </a:xfrm>
            <a:custGeom>
              <a:avLst/>
              <a:gdLst/>
              <a:ahLst/>
              <a:cxnLst/>
              <a:rect l="l" t="t" r="r" b="b"/>
              <a:pathLst>
                <a:path w="3559175" h="3559175">
                  <a:moveTo>
                    <a:pt x="0" y="0"/>
                  </a:moveTo>
                  <a:lnTo>
                    <a:pt x="0" y="3559159"/>
                  </a:lnTo>
                  <a:lnTo>
                    <a:pt x="3559175" y="3559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 descr=""/>
          <p:cNvGrpSpPr/>
          <p:nvPr/>
        </p:nvGrpSpPr>
        <p:grpSpPr>
          <a:xfrm>
            <a:off x="15487650" y="0"/>
            <a:ext cx="2800350" cy="2526030"/>
            <a:chOff x="15487650" y="0"/>
            <a:chExt cx="2800350" cy="2526030"/>
          </a:xfrm>
        </p:grpSpPr>
        <p:sp>
          <p:nvSpPr>
            <p:cNvPr id="33" name="object 33" descr=""/>
            <p:cNvSpPr/>
            <p:nvPr/>
          </p:nvSpPr>
          <p:spPr>
            <a:xfrm>
              <a:off x="15487650" y="0"/>
              <a:ext cx="2800350" cy="2526030"/>
            </a:xfrm>
            <a:custGeom>
              <a:avLst/>
              <a:gdLst/>
              <a:ahLst/>
              <a:cxnLst/>
              <a:rect l="l" t="t" r="r" b="b"/>
              <a:pathLst>
                <a:path w="2800350" h="2526030">
                  <a:moveTo>
                    <a:pt x="2799969" y="0"/>
                  </a:moveTo>
                  <a:lnTo>
                    <a:pt x="0" y="0"/>
                  </a:lnTo>
                  <a:lnTo>
                    <a:pt x="2799969" y="2525903"/>
                  </a:lnTo>
                  <a:lnTo>
                    <a:pt x="2799969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5844393" y="0"/>
              <a:ext cx="2443480" cy="2443480"/>
            </a:xfrm>
            <a:custGeom>
              <a:avLst/>
              <a:gdLst/>
              <a:ahLst/>
              <a:cxnLst/>
              <a:rect l="l" t="t" r="r" b="b"/>
              <a:pathLst>
                <a:path w="2443480" h="2443480">
                  <a:moveTo>
                    <a:pt x="2443226" y="0"/>
                  </a:moveTo>
                  <a:lnTo>
                    <a:pt x="0" y="0"/>
                  </a:lnTo>
                  <a:lnTo>
                    <a:pt x="2443226" y="2443226"/>
                  </a:lnTo>
                  <a:lnTo>
                    <a:pt x="244322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40884" y="8976359"/>
            <a:ext cx="11673205" cy="0"/>
          </a:xfrm>
          <a:custGeom>
            <a:avLst/>
            <a:gdLst/>
            <a:ahLst/>
            <a:cxnLst/>
            <a:rect l="l" t="t" r="r" b="b"/>
            <a:pathLst>
              <a:path w="11673205" h="0">
                <a:moveTo>
                  <a:pt x="0" y="0"/>
                </a:moveTo>
                <a:lnTo>
                  <a:pt x="11672824" y="0"/>
                </a:lnTo>
              </a:path>
            </a:pathLst>
          </a:custGeom>
          <a:ln w="9523">
            <a:solidFill>
              <a:srgbClr val="5252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16787" rIns="0" bIns="0" rtlCol="0" vert="horz">
            <a:spAutoFit/>
          </a:bodyPr>
          <a:lstStyle/>
          <a:p>
            <a:pPr marL="1154430">
              <a:lnSpc>
                <a:spcPct val="100000"/>
              </a:lnSpc>
              <a:spcBef>
                <a:spcPts val="105"/>
              </a:spcBef>
            </a:pPr>
            <a:r>
              <a:rPr dirty="0" sz="7650" spc="-10"/>
              <a:t>OVERVIEW</a:t>
            </a:r>
            <a:endParaRPr sz="7650"/>
          </a:p>
        </p:txBody>
      </p:sp>
      <p:sp>
        <p:nvSpPr>
          <p:cNvPr id="4" name="object 4" descr=""/>
          <p:cNvSpPr txBox="1"/>
          <p:nvPr/>
        </p:nvSpPr>
        <p:spPr>
          <a:xfrm>
            <a:off x="3152901" y="3531234"/>
            <a:ext cx="10567035" cy="1016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75"/>
              </a:lnSpc>
              <a:tabLst>
                <a:tab pos="585470" algn="l"/>
              </a:tabLst>
            </a:pPr>
            <a:r>
              <a:rPr dirty="0" baseline="-8916" sz="6075" spc="-862">
                <a:solidFill>
                  <a:srgbClr val="3E3B3C"/>
                </a:solidFill>
                <a:latin typeface="Tahoma"/>
                <a:cs typeface="Tahoma"/>
              </a:rPr>
              <a:t>1.</a:t>
            </a:r>
            <a:r>
              <a:rPr dirty="0" baseline="-8916" sz="6075">
                <a:solidFill>
                  <a:srgbClr val="3E3B3C"/>
                </a:solidFill>
                <a:latin typeface="Tahoma"/>
                <a:cs typeface="Tahoma"/>
              </a:rPr>
              <a:t>	</a:t>
            </a:r>
            <a:r>
              <a:rPr dirty="0" sz="3300" spc="110">
                <a:solidFill>
                  <a:srgbClr val="525252"/>
                </a:solidFill>
                <a:latin typeface="Verdana"/>
                <a:cs typeface="Verdana"/>
              </a:rPr>
              <a:t>A</a:t>
            </a:r>
            <a:r>
              <a:rPr dirty="0" sz="3300" spc="-215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3300" spc="80">
                <a:solidFill>
                  <a:srgbClr val="525252"/>
                </a:solidFill>
                <a:latin typeface="Verdana"/>
                <a:cs typeface="Verdana"/>
              </a:rPr>
              <a:t>blogging</a:t>
            </a:r>
            <a:r>
              <a:rPr dirty="0" sz="3300" spc="-165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3300" spc="65">
                <a:solidFill>
                  <a:srgbClr val="525252"/>
                </a:solidFill>
                <a:latin typeface="Verdana"/>
                <a:cs typeface="Verdana"/>
              </a:rPr>
              <a:t>platform</a:t>
            </a:r>
            <a:r>
              <a:rPr dirty="0" sz="3300" spc="-204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3300" spc="60">
                <a:solidFill>
                  <a:srgbClr val="525252"/>
                </a:solidFill>
                <a:latin typeface="Verdana"/>
                <a:cs typeface="Verdana"/>
              </a:rPr>
              <a:t>for</a:t>
            </a:r>
            <a:r>
              <a:rPr dirty="0" sz="3300" spc="-215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3300" spc="70">
                <a:solidFill>
                  <a:srgbClr val="525252"/>
                </a:solidFill>
                <a:latin typeface="Verdana"/>
                <a:cs typeface="Verdana"/>
              </a:rPr>
              <a:t>creating,</a:t>
            </a:r>
            <a:r>
              <a:rPr dirty="0" sz="3300" spc="-215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3300" spc="75">
                <a:solidFill>
                  <a:srgbClr val="525252"/>
                </a:solidFill>
                <a:latin typeface="Verdana"/>
                <a:cs typeface="Verdana"/>
              </a:rPr>
              <a:t>reading,</a:t>
            </a:r>
            <a:r>
              <a:rPr dirty="0" sz="3300" spc="-190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3300" spc="70">
                <a:solidFill>
                  <a:srgbClr val="525252"/>
                </a:solidFill>
                <a:latin typeface="Verdana"/>
                <a:cs typeface="Verdana"/>
              </a:rPr>
              <a:t>and</a:t>
            </a:r>
            <a:endParaRPr sz="3300">
              <a:latin typeface="Verdana"/>
              <a:cs typeface="Verdana"/>
            </a:endParaRPr>
          </a:p>
          <a:p>
            <a:pPr marL="586740">
              <a:lnSpc>
                <a:spcPts val="3825"/>
              </a:lnSpc>
            </a:pPr>
            <a:r>
              <a:rPr dirty="0" sz="3300" spc="95">
                <a:solidFill>
                  <a:srgbClr val="525252"/>
                </a:solidFill>
                <a:latin typeface="Verdana"/>
                <a:cs typeface="Verdana"/>
              </a:rPr>
              <a:t>commenting</a:t>
            </a:r>
            <a:r>
              <a:rPr dirty="0" sz="3300" spc="60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3300" spc="100">
                <a:solidFill>
                  <a:srgbClr val="525252"/>
                </a:solidFill>
                <a:latin typeface="Verdana"/>
                <a:cs typeface="Verdana"/>
              </a:rPr>
              <a:t>on</a:t>
            </a:r>
            <a:r>
              <a:rPr dirty="0" sz="3300" spc="65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3300" spc="80">
                <a:solidFill>
                  <a:srgbClr val="525252"/>
                </a:solidFill>
                <a:latin typeface="Verdana"/>
                <a:cs typeface="Verdana"/>
              </a:rPr>
              <a:t>blog</a:t>
            </a:r>
            <a:r>
              <a:rPr dirty="0" sz="3300" spc="60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3300" spc="55">
                <a:solidFill>
                  <a:srgbClr val="525252"/>
                </a:solidFill>
                <a:latin typeface="Verdana"/>
                <a:cs typeface="Verdana"/>
              </a:rPr>
              <a:t>posts.</a:t>
            </a:r>
            <a:endParaRPr sz="33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101085" y="5209413"/>
            <a:ext cx="31750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90">
                <a:solidFill>
                  <a:srgbClr val="3E3B3C"/>
                </a:solidFill>
                <a:latin typeface="Tahoma"/>
                <a:cs typeface="Tahoma"/>
              </a:rPr>
              <a:t>2.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725926" y="5195696"/>
            <a:ext cx="11196320" cy="100266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13970" marR="5080" indent="-1905">
              <a:lnSpc>
                <a:spcPts val="3729"/>
              </a:lnSpc>
              <a:spcBef>
                <a:spcPts val="415"/>
              </a:spcBef>
            </a:pPr>
            <a:r>
              <a:rPr dirty="0" sz="3300" spc="80">
                <a:solidFill>
                  <a:srgbClr val="525252"/>
                </a:solidFill>
                <a:latin typeface="Verdana"/>
                <a:cs typeface="Verdana"/>
              </a:rPr>
              <a:t>Includes</a:t>
            </a:r>
            <a:r>
              <a:rPr dirty="0" sz="3300" spc="-155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3300" spc="70">
                <a:solidFill>
                  <a:srgbClr val="525252"/>
                </a:solidFill>
                <a:latin typeface="Verdana"/>
                <a:cs typeface="Verdana"/>
              </a:rPr>
              <a:t>user</a:t>
            </a:r>
            <a:r>
              <a:rPr dirty="0" sz="3300" spc="-180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3300" spc="70">
                <a:solidFill>
                  <a:srgbClr val="525252"/>
                </a:solidFill>
                <a:latin typeface="Verdana"/>
                <a:cs typeface="Verdana"/>
              </a:rPr>
              <a:t>authentication,</a:t>
            </a:r>
            <a:r>
              <a:rPr dirty="0" sz="3300" spc="-100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3300" spc="70">
                <a:solidFill>
                  <a:srgbClr val="525252"/>
                </a:solidFill>
                <a:latin typeface="Verdana"/>
                <a:cs typeface="Verdana"/>
              </a:rPr>
              <a:t>content</a:t>
            </a:r>
            <a:r>
              <a:rPr dirty="0" sz="3300" spc="-180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3300" spc="65">
                <a:solidFill>
                  <a:srgbClr val="525252"/>
                </a:solidFill>
                <a:latin typeface="Verdana"/>
                <a:cs typeface="Verdana"/>
              </a:rPr>
              <a:t>creation,</a:t>
            </a:r>
            <a:r>
              <a:rPr dirty="0" sz="3300" spc="-160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3300" spc="70">
                <a:solidFill>
                  <a:srgbClr val="525252"/>
                </a:solidFill>
                <a:latin typeface="Verdana"/>
                <a:cs typeface="Verdana"/>
              </a:rPr>
              <a:t>and nested</a:t>
            </a:r>
            <a:r>
              <a:rPr dirty="0" sz="3300" spc="90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3300" spc="80">
                <a:solidFill>
                  <a:srgbClr val="525252"/>
                </a:solidFill>
                <a:latin typeface="Verdana"/>
                <a:cs typeface="Verdana"/>
              </a:rPr>
              <a:t>comment</a:t>
            </a:r>
            <a:r>
              <a:rPr dirty="0" sz="3300" spc="75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3300" spc="55">
                <a:solidFill>
                  <a:srgbClr val="525252"/>
                </a:solidFill>
                <a:latin typeface="Verdana"/>
                <a:cs typeface="Verdana"/>
              </a:rPr>
              <a:t>functionality.</a:t>
            </a:r>
            <a:endParaRPr sz="33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101085" y="6974585"/>
            <a:ext cx="31750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90">
                <a:solidFill>
                  <a:srgbClr val="3E3B3C"/>
                </a:solidFill>
                <a:latin typeface="Tahoma"/>
                <a:cs typeface="Tahoma"/>
              </a:rPr>
              <a:t>3.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725926" y="6802373"/>
            <a:ext cx="9838055" cy="90487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3970" marR="5080" indent="-1905">
              <a:lnSpc>
                <a:spcPct val="74800"/>
              </a:lnSpc>
              <a:spcBef>
                <a:spcPts val="1095"/>
              </a:spcBef>
            </a:pPr>
            <a:r>
              <a:rPr dirty="0" sz="3300" spc="75">
                <a:solidFill>
                  <a:srgbClr val="525252"/>
                </a:solidFill>
                <a:latin typeface="Verdana"/>
                <a:cs typeface="Verdana"/>
              </a:rPr>
              <a:t>Registered</a:t>
            </a:r>
            <a:r>
              <a:rPr dirty="0" sz="3300" spc="-155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3300" spc="65">
                <a:solidFill>
                  <a:srgbClr val="525252"/>
                </a:solidFill>
                <a:latin typeface="Verdana"/>
                <a:cs typeface="Verdana"/>
              </a:rPr>
              <a:t>users</a:t>
            </a:r>
            <a:r>
              <a:rPr dirty="0" sz="3300" spc="-195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3300" spc="75">
                <a:solidFill>
                  <a:srgbClr val="525252"/>
                </a:solidFill>
                <a:latin typeface="Verdana"/>
                <a:cs typeface="Verdana"/>
              </a:rPr>
              <a:t>can</a:t>
            </a:r>
            <a:r>
              <a:rPr dirty="0" sz="3300" spc="-185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3300" spc="95">
                <a:solidFill>
                  <a:srgbClr val="525252"/>
                </a:solidFill>
                <a:latin typeface="Verdana"/>
                <a:cs typeface="Verdana"/>
              </a:rPr>
              <a:t>manage</a:t>
            </a:r>
            <a:r>
              <a:rPr dirty="0" sz="3300" spc="-190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3300" spc="75">
                <a:solidFill>
                  <a:srgbClr val="525252"/>
                </a:solidFill>
                <a:latin typeface="Verdana"/>
                <a:cs typeface="Verdana"/>
              </a:rPr>
              <a:t>their</a:t>
            </a:r>
            <a:r>
              <a:rPr dirty="0" sz="3300" spc="-190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3300" spc="80">
                <a:solidFill>
                  <a:srgbClr val="525252"/>
                </a:solidFill>
                <a:latin typeface="Verdana"/>
                <a:cs typeface="Verdana"/>
              </a:rPr>
              <a:t>blogs</a:t>
            </a:r>
            <a:r>
              <a:rPr dirty="0" sz="3300" spc="-185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3300" spc="70">
                <a:solidFill>
                  <a:srgbClr val="525252"/>
                </a:solidFill>
                <a:latin typeface="Verdana"/>
                <a:cs typeface="Verdana"/>
              </a:rPr>
              <a:t>and interact</a:t>
            </a:r>
            <a:r>
              <a:rPr dirty="0" sz="3300" spc="60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3300" spc="90">
                <a:solidFill>
                  <a:srgbClr val="525252"/>
                </a:solidFill>
                <a:latin typeface="Verdana"/>
                <a:cs typeface="Verdana"/>
              </a:rPr>
              <a:t>through</a:t>
            </a:r>
            <a:r>
              <a:rPr dirty="0" sz="3300" spc="70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3300" spc="65">
                <a:solidFill>
                  <a:srgbClr val="525252"/>
                </a:solidFill>
                <a:latin typeface="Verdana"/>
                <a:cs typeface="Verdana"/>
              </a:rPr>
              <a:t>comments..</a:t>
            </a:r>
            <a:endParaRPr sz="3300">
              <a:latin typeface="Verdana"/>
              <a:cs typeface="Verdana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0" y="0"/>
            <a:ext cx="4661535" cy="3533775"/>
            <a:chOff x="0" y="0"/>
            <a:chExt cx="4661535" cy="3533775"/>
          </a:xfrm>
        </p:grpSpPr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6" y="0"/>
              <a:ext cx="2400300" cy="2947416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5" y="0"/>
              <a:ext cx="2349500" cy="300990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65" y="0"/>
              <a:ext cx="2298700" cy="306108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9" y="0"/>
              <a:ext cx="2247900" cy="3121152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39" y="0"/>
              <a:ext cx="2197100" cy="3173856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99" y="0"/>
              <a:ext cx="2146300" cy="3228721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3" y="0"/>
              <a:ext cx="2095500" cy="3275838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0"/>
              <a:ext cx="2045462" cy="3327654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34" y="0"/>
              <a:ext cx="1981200" cy="337692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19" y="0"/>
              <a:ext cx="1930400" cy="3432936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92" y="0"/>
              <a:ext cx="1866900" cy="3482975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61" y="0"/>
              <a:ext cx="1816100" cy="3533394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36" y="0"/>
              <a:ext cx="2044700" cy="3256660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863" y="0"/>
              <a:ext cx="2273300" cy="2984754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78" y="0"/>
              <a:ext cx="2527300" cy="2732785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553" y="0"/>
              <a:ext cx="2768600" cy="2466594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308" y="0"/>
              <a:ext cx="3022600" cy="2207259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952" y="0"/>
              <a:ext cx="3289300" cy="1955419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608" y="0"/>
              <a:ext cx="3556000" cy="1700529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393" y="0"/>
              <a:ext cx="3822700" cy="1447292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165" y="0"/>
              <a:ext cx="4102100" cy="1195197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39" y="50"/>
              <a:ext cx="4381500" cy="993089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0" y="38"/>
              <a:ext cx="4661535" cy="892263"/>
            </a:xfrm>
            <a:prstGeom prst="rect">
              <a:avLst/>
            </a:prstGeom>
          </p:spPr>
        </p:pic>
      </p:grpSp>
      <p:grpSp>
        <p:nvGrpSpPr>
          <p:cNvPr id="33" name="object 33" descr=""/>
          <p:cNvGrpSpPr/>
          <p:nvPr/>
        </p:nvGrpSpPr>
        <p:grpSpPr>
          <a:xfrm>
            <a:off x="0" y="8077882"/>
            <a:ext cx="2000250" cy="2209165"/>
            <a:chOff x="0" y="8077882"/>
            <a:chExt cx="2000250" cy="2209165"/>
          </a:xfrm>
        </p:grpSpPr>
        <p:pic>
          <p:nvPicPr>
            <p:cNvPr id="34" name="object 34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30" y="9586705"/>
              <a:ext cx="1999488" cy="700214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09" y="9310925"/>
              <a:ext cx="1726438" cy="975994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0" y="8077882"/>
              <a:ext cx="1578862" cy="22090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40884" y="9242425"/>
            <a:ext cx="11673205" cy="0"/>
          </a:xfrm>
          <a:custGeom>
            <a:avLst/>
            <a:gdLst/>
            <a:ahLst/>
            <a:cxnLst/>
            <a:rect l="l" t="t" r="r" b="b"/>
            <a:pathLst>
              <a:path w="11673205" h="0">
                <a:moveTo>
                  <a:pt x="0" y="0"/>
                </a:moveTo>
                <a:lnTo>
                  <a:pt x="11672824" y="0"/>
                </a:lnTo>
              </a:path>
            </a:pathLst>
          </a:custGeom>
          <a:ln w="9523">
            <a:solidFill>
              <a:srgbClr val="5252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62203" rIns="0" bIns="0" rtlCol="0" vert="horz">
            <a:spAutoFit/>
          </a:bodyPr>
          <a:lstStyle/>
          <a:p>
            <a:pPr marL="980440" marR="5080" indent="-363220">
              <a:lnSpc>
                <a:spcPct val="115500"/>
              </a:lnSpc>
              <a:spcBef>
                <a:spcPts val="95"/>
              </a:spcBef>
            </a:pPr>
            <a:r>
              <a:rPr dirty="0" sz="5950"/>
              <a:t>FEATURES</a:t>
            </a:r>
            <a:r>
              <a:rPr dirty="0" sz="5950" spc="-30"/>
              <a:t> </a:t>
            </a:r>
            <a:r>
              <a:rPr dirty="0" sz="5950"/>
              <a:t>-</a:t>
            </a:r>
            <a:r>
              <a:rPr dirty="0" sz="5950" spc="-20"/>
              <a:t>BLOG </a:t>
            </a:r>
            <a:r>
              <a:rPr dirty="0" sz="5950" spc="150"/>
              <a:t>MANAGEMENT</a:t>
            </a:r>
            <a:endParaRPr sz="5950"/>
          </a:p>
        </p:txBody>
      </p:sp>
      <p:sp>
        <p:nvSpPr>
          <p:cNvPr id="4" name="object 4" descr=""/>
          <p:cNvSpPr txBox="1"/>
          <p:nvPr/>
        </p:nvSpPr>
        <p:spPr>
          <a:xfrm>
            <a:off x="3305302" y="4006722"/>
            <a:ext cx="8459470" cy="627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860"/>
              </a:lnSpc>
              <a:tabLst>
                <a:tab pos="766445" algn="l"/>
              </a:tabLst>
            </a:pPr>
            <a:r>
              <a:rPr dirty="0" sz="4050" spc="-575">
                <a:solidFill>
                  <a:srgbClr val="3E3B3C"/>
                </a:solidFill>
                <a:latin typeface="Tahoma"/>
                <a:cs typeface="Tahoma"/>
              </a:rPr>
              <a:t>1.</a:t>
            </a:r>
            <a:r>
              <a:rPr dirty="0" sz="4050">
                <a:solidFill>
                  <a:srgbClr val="3E3B3C"/>
                </a:solidFill>
                <a:latin typeface="Tahoma"/>
                <a:cs typeface="Tahoma"/>
              </a:rPr>
              <a:t>	</a:t>
            </a:r>
            <a:r>
              <a:rPr dirty="0" baseline="1406" sz="5925" spc="127">
                <a:solidFill>
                  <a:srgbClr val="525252"/>
                </a:solidFill>
                <a:latin typeface="Verdana"/>
                <a:cs typeface="Verdana"/>
              </a:rPr>
              <a:t>Create</a:t>
            </a:r>
            <a:r>
              <a:rPr dirty="0" baseline="1406" sz="5925" spc="-202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baseline="1406" sz="5925" spc="135">
                <a:solidFill>
                  <a:srgbClr val="525252"/>
                </a:solidFill>
                <a:latin typeface="Verdana"/>
                <a:cs typeface="Verdana"/>
              </a:rPr>
              <a:t>and</a:t>
            </a:r>
            <a:r>
              <a:rPr dirty="0" baseline="1406" sz="5925" spc="-165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baseline="1406" sz="5925" spc="112">
                <a:solidFill>
                  <a:srgbClr val="525252"/>
                </a:solidFill>
                <a:latin typeface="Verdana"/>
                <a:cs typeface="Verdana"/>
              </a:rPr>
              <a:t>delete</a:t>
            </a:r>
            <a:r>
              <a:rPr dirty="0" baseline="1406" sz="5925" spc="-142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baseline="1406" sz="5925" spc="127">
                <a:solidFill>
                  <a:srgbClr val="525252"/>
                </a:solidFill>
                <a:latin typeface="Verdana"/>
                <a:cs typeface="Verdana"/>
              </a:rPr>
              <a:t>blog</a:t>
            </a:r>
            <a:r>
              <a:rPr dirty="0" baseline="1406" sz="5925" spc="-202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baseline="1406" sz="5925" spc="97">
                <a:solidFill>
                  <a:srgbClr val="525252"/>
                </a:solidFill>
                <a:latin typeface="Verdana"/>
                <a:cs typeface="Verdana"/>
              </a:rPr>
              <a:t>posts.</a:t>
            </a:r>
            <a:endParaRPr baseline="1406" sz="5925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253485" y="5442585"/>
            <a:ext cx="31750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90">
                <a:solidFill>
                  <a:srgbClr val="3E3B3C"/>
                </a:solidFill>
                <a:latin typeface="Tahoma"/>
                <a:cs typeface="Tahoma"/>
              </a:rPr>
              <a:t>2.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059682" y="5384672"/>
            <a:ext cx="7191375" cy="6273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950" spc="90">
                <a:solidFill>
                  <a:srgbClr val="525252"/>
                </a:solidFill>
                <a:latin typeface="Verdana"/>
                <a:cs typeface="Verdana"/>
              </a:rPr>
              <a:t>View</a:t>
            </a:r>
            <a:r>
              <a:rPr dirty="0" sz="3950" spc="-290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3950" spc="90">
                <a:solidFill>
                  <a:srgbClr val="525252"/>
                </a:solidFill>
                <a:latin typeface="Verdana"/>
                <a:cs typeface="Verdana"/>
              </a:rPr>
              <a:t>and</a:t>
            </a:r>
            <a:r>
              <a:rPr dirty="0" sz="3950" spc="-300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3950" spc="90">
                <a:solidFill>
                  <a:srgbClr val="525252"/>
                </a:solidFill>
                <a:latin typeface="Verdana"/>
                <a:cs typeface="Verdana"/>
              </a:rPr>
              <a:t>Update</a:t>
            </a:r>
            <a:r>
              <a:rPr dirty="0" sz="3950" spc="-290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3950" spc="85">
                <a:solidFill>
                  <a:srgbClr val="525252"/>
                </a:solidFill>
                <a:latin typeface="Verdana"/>
                <a:cs typeface="Verdana"/>
              </a:rPr>
              <a:t>blog</a:t>
            </a:r>
            <a:r>
              <a:rPr dirty="0" sz="3950" spc="-305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3950" spc="65">
                <a:solidFill>
                  <a:srgbClr val="525252"/>
                </a:solidFill>
                <a:latin typeface="Verdana"/>
                <a:cs typeface="Verdana"/>
              </a:rPr>
              <a:t>posts</a:t>
            </a:r>
            <a:endParaRPr sz="395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251961" y="6832854"/>
            <a:ext cx="31750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90">
                <a:solidFill>
                  <a:srgbClr val="3E3B3C"/>
                </a:solidFill>
                <a:latin typeface="Tahoma"/>
                <a:cs typeface="Tahoma"/>
              </a:rPr>
              <a:t>3.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059682" y="6724650"/>
            <a:ext cx="8058784" cy="6273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950">
                <a:solidFill>
                  <a:srgbClr val="525252"/>
                </a:solidFill>
                <a:latin typeface="Verdana"/>
                <a:cs typeface="Verdana"/>
              </a:rPr>
              <a:t>Support</a:t>
            </a:r>
            <a:r>
              <a:rPr dirty="0" sz="3950" spc="505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3950">
                <a:solidFill>
                  <a:srgbClr val="525252"/>
                </a:solidFill>
                <a:latin typeface="Verdana"/>
                <a:cs typeface="Verdana"/>
              </a:rPr>
              <a:t>for</a:t>
            </a:r>
            <a:r>
              <a:rPr dirty="0" sz="3950" spc="490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3950">
                <a:solidFill>
                  <a:srgbClr val="525252"/>
                </a:solidFill>
                <a:latin typeface="Verdana"/>
                <a:cs typeface="Verdana"/>
              </a:rPr>
              <a:t>formatted</a:t>
            </a:r>
            <a:r>
              <a:rPr dirty="0" sz="3950" spc="505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3950" spc="-10">
                <a:solidFill>
                  <a:srgbClr val="525252"/>
                </a:solidFill>
                <a:latin typeface="Verdana"/>
                <a:cs typeface="Verdana"/>
              </a:rPr>
              <a:t>content.</a:t>
            </a:r>
            <a:endParaRPr sz="3950">
              <a:latin typeface="Verdana"/>
              <a:cs typeface="Verdana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0" y="0"/>
            <a:ext cx="4661535" cy="3533775"/>
            <a:chOff x="0" y="0"/>
            <a:chExt cx="4661535" cy="3533775"/>
          </a:xfrm>
        </p:grpSpPr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6" y="0"/>
              <a:ext cx="2400300" cy="2947416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5" y="0"/>
              <a:ext cx="2349500" cy="300990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65" y="0"/>
              <a:ext cx="2298700" cy="306108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9" y="0"/>
              <a:ext cx="2247900" cy="3121152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39" y="0"/>
              <a:ext cx="2197100" cy="3173856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99" y="0"/>
              <a:ext cx="2146300" cy="3228721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3" y="0"/>
              <a:ext cx="2095500" cy="3275838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0"/>
              <a:ext cx="2045462" cy="3327654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34" y="0"/>
              <a:ext cx="1981200" cy="337692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19" y="0"/>
              <a:ext cx="1930400" cy="3432936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92" y="0"/>
              <a:ext cx="1866900" cy="3482975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61" y="0"/>
              <a:ext cx="1816100" cy="3533394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36" y="0"/>
              <a:ext cx="2044700" cy="3256660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863" y="0"/>
              <a:ext cx="2273300" cy="2984754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78" y="0"/>
              <a:ext cx="2527300" cy="2732785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553" y="0"/>
              <a:ext cx="2768600" cy="2466594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308" y="0"/>
              <a:ext cx="3022600" cy="2207259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952" y="0"/>
              <a:ext cx="3289300" cy="1955419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608" y="0"/>
              <a:ext cx="3556000" cy="1700529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393" y="0"/>
              <a:ext cx="3822700" cy="1447292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165" y="0"/>
              <a:ext cx="4102100" cy="1195197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39" y="50"/>
              <a:ext cx="4381500" cy="993089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0" y="38"/>
              <a:ext cx="4661535" cy="892263"/>
            </a:xfrm>
            <a:prstGeom prst="rect">
              <a:avLst/>
            </a:prstGeom>
          </p:spPr>
        </p:pic>
      </p:grpSp>
      <p:grpSp>
        <p:nvGrpSpPr>
          <p:cNvPr id="33" name="object 33" descr=""/>
          <p:cNvGrpSpPr/>
          <p:nvPr/>
        </p:nvGrpSpPr>
        <p:grpSpPr>
          <a:xfrm>
            <a:off x="0" y="8126052"/>
            <a:ext cx="1960880" cy="2160905"/>
            <a:chOff x="0" y="8126052"/>
            <a:chExt cx="1960880" cy="2160905"/>
          </a:xfrm>
        </p:grpSpPr>
        <p:pic>
          <p:nvPicPr>
            <p:cNvPr id="34" name="object 34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0" y="9699772"/>
              <a:ext cx="1960372" cy="586930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0" y="9205805"/>
              <a:ext cx="1667256" cy="1080897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0" y="8126052"/>
              <a:ext cx="1549273" cy="21606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40884" y="9449434"/>
            <a:ext cx="11673205" cy="0"/>
          </a:xfrm>
          <a:custGeom>
            <a:avLst/>
            <a:gdLst/>
            <a:ahLst/>
            <a:cxnLst/>
            <a:rect l="l" t="t" r="r" b="b"/>
            <a:pathLst>
              <a:path w="11673205" h="0">
                <a:moveTo>
                  <a:pt x="0" y="0"/>
                </a:moveTo>
                <a:lnTo>
                  <a:pt x="11672824" y="0"/>
                </a:lnTo>
              </a:path>
            </a:pathLst>
          </a:custGeom>
          <a:ln w="9523">
            <a:solidFill>
              <a:srgbClr val="5252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5607" rIns="0" bIns="0" rtlCol="0" vert="horz">
            <a:spAutoFit/>
          </a:bodyPr>
          <a:lstStyle/>
          <a:p>
            <a:pPr marL="854075" marR="5080" indent="-279400">
              <a:lnSpc>
                <a:spcPct val="116599"/>
              </a:lnSpc>
              <a:spcBef>
                <a:spcPts val="100"/>
              </a:spcBef>
            </a:pPr>
            <a:r>
              <a:rPr dirty="0" sz="5300"/>
              <a:t>FEATURES</a:t>
            </a:r>
            <a:r>
              <a:rPr dirty="0" sz="5300" spc="-55"/>
              <a:t> </a:t>
            </a:r>
            <a:r>
              <a:rPr dirty="0" sz="5300"/>
              <a:t>-</a:t>
            </a:r>
            <a:r>
              <a:rPr dirty="0" sz="5300" spc="-50"/>
              <a:t> </a:t>
            </a:r>
            <a:r>
              <a:rPr dirty="0" sz="5300"/>
              <a:t>USER</a:t>
            </a:r>
            <a:r>
              <a:rPr dirty="0" sz="5300" spc="-50"/>
              <a:t> &amp; </a:t>
            </a:r>
            <a:r>
              <a:rPr dirty="0" sz="5300" spc="-10"/>
              <a:t>AUTHENTICATION</a:t>
            </a:r>
            <a:endParaRPr sz="5300"/>
          </a:p>
        </p:txBody>
      </p:sp>
      <p:sp>
        <p:nvSpPr>
          <p:cNvPr id="4" name="object 4" descr=""/>
          <p:cNvSpPr txBox="1"/>
          <p:nvPr/>
        </p:nvSpPr>
        <p:spPr>
          <a:xfrm>
            <a:off x="3305302" y="3994530"/>
            <a:ext cx="324485" cy="643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50" spc="-570">
                <a:solidFill>
                  <a:srgbClr val="3E3B3C"/>
                </a:solidFill>
                <a:latin typeface="Tahoma"/>
                <a:cs typeface="Tahoma"/>
              </a:rPr>
              <a:t>1.</a:t>
            </a:r>
            <a:endParaRPr sz="405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059682" y="3982339"/>
            <a:ext cx="4866640" cy="689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350">
                <a:solidFill>
                  <a:srgbClr val="525252"/>
                </a:solidFill>
                <a:latin typeface="Verdana"/>
                <a:cs typeface="Verdana"/>
              </a:rPr>
              <a:t>Register</a:t>
            </a:r>
            <a:r>
              <a:rPr dirty="0" sz="4350" spc="570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 spc="-10">
                <a:solidFill>
                  <a:srgbClr val="525252"/>
                </a:solidFill>
                <a:latin typeface="Verdana"/>
                <a:cs typeface="Verdana"/>
              </a:rPr>
              <a:t>securely</a:t>
            </a:r>
            <a:endParaRPr sz="435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253485" y="5470017"/>
            <a:ext cx="31750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90">
                <a:solidFill>
                  <a:srgbClr val="3E3B3C"/>
                </a:solidFill>
                <a:latin typeface="Tahoma"/>
                <a:cs typeface="Tahoma"/>
              </a:rPr>
              <a:t>2.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059682" y="5526404"/>
            <a:ext cx="7504430" cy="689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350" spc="95">
                <a:solidFill>
                  <a:srgbClr val="525252"/>
                </a:solidFill>
                <a:latin typeface="Verdana"/>
                <a:cs typeface="Verdana"/>
              </a:rPr>
              <a:t>User</a:t>
            </a:r>
            <a:r>
              <a:rPr dirty="0" sz="4350" spc="-370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 spc="85">
                <a:solidFill>
                  <a:srgbClr val="525252"/>
                </a:solidFill>
                <a:latin typeface="Verdana"/>
                <a:cs typeface="Verdana"/>
              </a:rPr>
              <a:t>profile</a:t>
            </a:r>
            <a:r>
              <a:rPr dirty="0" sz="4350" spc="-310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 spc="105">
                <a:solidFill>
                  <a:srgbClr val="525252"/>
                </a:solidFill>
                <a:latin typeface="Verdana"/>
                <a:cs typeface="Verdana"/>
              </a:rPr>
              <a:t>management.</a:t>
            </a:r>
            <a:endParaRPr sz="435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251961" y="7026402"/>
            <a:ext cx="31750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90">
                <a:solidFill>
                  <a:srgbClr val="3E3B3C"/>
                </a:solidFill>
                <a:latin typeface="Tahoma"/>
                <a:cs typeface="Tahoma"/>
              </a:rPr>
              <a:t>3.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059682" y="7069073"/>
            <a:ext cx="7501255" cy="689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350" spc="105">
                <a:solidFill>
                  <a:srgbClr val="525252"/>
                </a:solidFill>
                <a:latin typeface="Verdana"/>
                <a:cs typeface="Verdana"/>
              </a:rPr>
              <a:t>Login</a:t>
            </a:r>
            <a:r>
              <a:rPr dirty="0" sz="4350" spc="-310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 spc="130">
                <a:solidFill>
                  <a:srgbClr val="525252"/>
                </a:solidFill>
                <a:latin typeface="Verdana"/>
                <a:cs typeface="Verdana"/>
              </a:rPr>
              <a:t>and</a:t>
            </a:r>
            <a:r>
              <a:rPr dirty="0" sz="4350" spc="-350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 spc="114">
                <a:solidFill>
                  <a:srgbClr val="525252"/>
                </a:solidFill>
                <a:latin typeface="Verdana"/>
                <a:cs typeface="Verdana"/>
              </a:rPr>
              <a:t>Logout</a:t>
            </a:r>
            <a:r>
              <a:rPr dirty="0" sz="4350" spc="-350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 spc="85">
                <a:solidFill>
                  <a:srgbClr val="525252"/>
                </a:solidFill>
                <a:latin typeface="Verdana"/>
                <a:cs typeface="Verdana"/>
              </a:rPr>
              <a:t>securely</a:t>
            </a:r>
            <a:endParaRPr sz="4350">
              <a:latin typeface="Verdana"/>
              <a:cs typeface="Verdana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61154" cy="353314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560309"/>
            <a:ext cx="2537715" cy="27260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40884" y="9449434"/>
            <a:ext cx="11673205" cy="0"/>
          </a:xfrm>
          <a:custGeom>
            <a:avLst/>
            <a:gdLst/>
            <a:ahLst/>
            <a:cxnLst/>
            <a:rect l="l" t="t" r="r" b="b"/>
            <a:pathLst>
              <a:path w="11673205" h="0">
                <a:moveTo>
                  <a:pt x="0" y="0"/>
                </a:moveTo>
                <a:lnTo>
                  <a:pt x="11672824" y="0"/>
                </a:lnTo>
              </a:path>
            </a:pathLst>
          </a:custGeom>
          <a:ln w="9523">
            <a:solidFill>
              <a:srgbClr val="5252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2559" rIns="0" bIns="0" rtlCol="0" vert="horz">
            <a:spAutoFit/>
          </a:bodyPr>
          <a:lstStyle/>
          <a:p>
            <a:pPr marL="12700" marR="5080" indent="1914525">
              <a:lnSpc>
                <a:spcPct val="116399"/>
              </a:lnSpc>
              <a:spcBef>
                <a:spcPts val="100"/>
              </a:spcBef>
            </a:pPr>
            <a:r>
              <a:rPr dirty="0" sz="5300"/>
              <a:t>FEATURES</a:t>
            </a:r>
            <a:r>
              <a:rPr dirty="0" sz="5300" spc="-120"/>
              <a:t> </a:t>
            </a:r>
            <a:r>
              <a:rPr dirty="0" sz="5300" spc="-50"/>
              <a:t>- </a:t>
            </a:r>
            <a:r>
              <a:rPr dirty="0" sz="5300"/>
              <a:t>COMMENTING</a:t>
            </a:r>
            <a:r>
              <a:rPr dirty="0" sz="5300" spc="350"/>
              <a:t> </a:t>
            </a:r>
            <a:r>
              <a:rPr dirty="0" sz="5300" spc="-10"/>
              <a:t>SYSTEM</a:t>
            </a:r>
            <a:endParaRPr sz="5300"/>
          </a:p>
        </p:txBody>
      </p:sp>
      <p:sp>
        <p:nvSpPr>
          <p:cNvPr id="4" name="object 4" descr=""/>
          <p:cNvSpPr txBox="1"/>
          <p:nvPr/>
        </p:nvSpPr>
        <p:spPr>
          <a:xfrm>
            <a:off x="3305302" y="3994530"/>
            <a:ext cx="324485" cy="643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50" spc="-570">
                <a:solidFill>
                  <a:srgbClr val="3E3B3C"/>
                </a:solidFill>
                <a:latin typeface="Tahoma"/>
                <a:cs typeface="Tahoma"/>
              </a:rPr>
              <a:t>1.</a:t>
            </a:r>
            <a:endParaRPr sz="405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059682" y="3982339"/>
            <a:ext cx="7072630" cy="689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350" spc="145">
                <a:solidFill>
                  <a:srgbClr val="525252"/>
                </a:solidFill>
                <a:latin typeface="Verdana"/>
                <a:cs typeface="Verdana"/>
              </a:rPr>
              <a:t>Comment</a:t>
            </a:r>
            <a:r>
              <a:rPr dirty="0" sz="4350" spc="-170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 spc="130">
                <a:solidFill>
                  <a:srgbClr val="525252"/>
                </a:solidFill>
                <a:latin typeface="Verdana"/>
                <a:cs typeface="Verdana"/>
              </a:rPr>
              <a:t>on</a:t>
            </a:r>
            <a:r>
              <a:rPr dirty="0" sz="4350" spc="-160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 spc="105">
                <a:solidFill>
                  <a:srgbClr val="525252"/>
                </a:solidFill>
                <a:latin typeface="Verdana"/>
                <a:cs typeface="Verdana"/>
              </a:rPr>
              <a:t>blog</a:t>
            </a:r>
            <a:r>
              <a:rPr dirty="0" sz="4350" spc="-145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 spc="80">
                <a:solidFill>
                  <a:srgbClr val="525252"/>
                </a:solidFill>
                <a:latin typeface="Verdana"/>
                <a:cs typeface="Verdana"/>
              </a:rPr>
              <a:t>posts.</a:t>
            </a:r>
            <a:endParaRPr sz="435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253485" y="5470017"/>
            <a:ext cx="31750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90">
                <a:solidFill>
                  <a:srgbClr val="3E3B3C"/>
                </a:solidFill>
                <a:latin typeface="Tahoma"/>
                <a:cs typeface="Tahoma"/>
              </a:rPr>
              <a:t>2.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059682" y="5526404"/>
            <a:ext cx="10836275" cy="689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350" spc="120">
                <a:solidFill>
                  <a:srgbClr val="525252"/>
                </a:solidFill>
                <a:latin typeface="Verdana"/>
                <a:cs typeface="Verdana"/>
              </a:rPr>
              <a:t>Nested</a:t>
            </a:r>
            <a:r>
              <a:rPr dirty="0" sz="4350" spc="-165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 spc="110">
                <a:solidFill>
                  <a:srgbClr val="525252"/>
                </a:solidFill>
                <a:latin typeface="Verdana"/>
                <a:cs typeface="Verdana"/>
              </a:rPr>
              <a:t>(threaded)</a:t>
            </a:r>
            <a:r>
              <a:rPr dirty="0" sz="4350" spc="-160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 spc="140">
                <a:solidFill>
                  <a:srgbClr val="525252"/>
                </a:solidFill>
                <a:latin typeface="Verdana"/>
                <a:cs typeface="Verdana"/>
              </a:rPr>
              <a:t>comment</a:t>
            </a:r>
            <a:r>
              <a:rPr dirty="0" sz="4350" spc="-160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 spc="85">
                <a:solidFill>
                  <a:srgbClr val="525252"/>
                </a:solidFill>
                <a:latin typeface="Verdana"/>
                <a:cs typeface="Verdana"/>
              </a:rPr>
              <a:t>support.</a:t>
            </a:r>
            <a:endParaRPr sz="435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251961" y="7108697"/>
            <a:ext cx="31750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90">
                <a:solidFill>
                  <a:srgbClr val="3E3B3C"/>
                </a:solidFill>
                <a:latin typeface="Tahoma"/>
                <a:cs typeface="Tahoma"/>
              </a:rPr>
              <a:t>3.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059682" y="7069073"/>
            <a:ext cx="10779760" cy="689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350" spc="145">
                <a:solidFill>
                  <a:srgbClr val="525252"/>
                </a:solidFill>
                <a:latin typeface="Verdana"/>
                <a:cs typeface="Verdana"/>
              </a:rPr>
              <a:t>Comment</a:t>
            </a:r>
            <a:r>
              <a:rPr dirty="0" sz="4350" spc="-210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 spc="125">
                <a:solidFill>
                  <a:srgbClr val="525252"/>
                </a:solidFill>
                <a:latin typeface="Verdana"/>
                <a:cs typeface="Verdana"/>
              </a:rPr>
              <a:t>moderation</a:t>
            </a:r>
            <a:r>
              <a:rPr dirty="0" sz="4350" spc="-215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 spc="100">
                <a:solidFill>
                  <a:srgbClr val="525252"/>
                </a:solidFill>
                <a:latin typeface="Verdana"/>
                <a:cs typeface="Verdana"/>
              </a:rPr>
              <a:t>by</a:t>
            </a:r>
            <a:r>
              <a:rPr dirty="0" sz="4350" spc="-204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 spc="105">
                <a:solidFill>
                  <a:srgbClr val="525252"/>
                </a:solidFill>
                <a:latin typeface="Verdana"/>
                <a:cs typeface="Verdana"/>
              </a:rPr>
              <a:t>blog</a:t>
            </a:r>
            <a:r>
              <a:rPr dirty="0" sz="4350" spc="-195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 spc="100">
                <a:solidFill>
                  <a:srgbClr val="525252"/>
                </a:solidFill>
                <a:latin typeface="Verdana"/>
                <a:cs typeface="Verdana"/>
              </a:rPr>
              <a:t>owner.</a:t>
            </a:r>
            <a:endParaRPr sz="4350">
              <a:latin typeface="Verdana"/>
              <a:cs typeface="Verdana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805807" cy="364045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560309"/>
            <a:ext cx="2537715" cy="27260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4661535" cy="3533775"/>
            <a:chOff x="0" y="0"/>
            <a:chExt cx="4661535" cy="35337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6" y="0"/>
              <a:ext cx="2400300" cy="294741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5" y="0"/>
              <a:ext cx="2349500" cy="30099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65" y="0"/>
              <a:ext cx="2298700" cy="306108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9" y="0"/>
              <a:ext cx="2247900" cy="312115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39" y="0"/>
              <a:ext cx="2197100" cy="3173856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99" y="0"/>
              <a:ext cx="2146300" cy="3228721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3" y="0"/>
              <a:ext cx="2095500" cy="3275838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0"/>
              <a:ext cx="2045462" cy="332765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34" y="0"/>
              <a:ext cx="1981200" cy="337692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19" y="0"/>
              <a:ext cx="1930400" cy="3432936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92" y="0"/>
              <a:ext cx="1866900" cy="348297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61" y="0"/>
              <a:ext cx="1816100" cy="3533394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36" y="0"/>
              <a:ext cx="2044700" cy="3256660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863" y="0"/>
              <a:ext cx="2273300" cy="2984754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78" y="0"/>
              <a:ext cx="2527300" cy="2732785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553" y="0"/>
              <a:ext cx="2768600" cy="2466594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308" y="0"/>
              <a:ext cx="3022600" cy="220725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952" y="0"/>
              <a:ext cx="3289300" cy="1955419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608" y="0"/>
              <a:ext cx="3556000" cy="170052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393" y="0"/>
              <a:ext cx="3822700" cy="1447292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165" y="0"/>
              <a:ext cx="4102100" cy="1195197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39" y="50"/>
              <a:ext cx="4381500" cy="993089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0" y="38"/>
              <a:ext cx="4661535" cy="892263"/>
            </a:xfrm>
            <a:prstGeom prst="rect">
              <a:avLst/>
            </a:prstGeom>
          </p:spPr>
        </p:pic>
      </p:grpSp>
      <p:pic>
        <p:nvPicPr>
          <p:cNvPr id="26" name="object 26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0" y="7560309"/>
            <a:ext cx="2537715" cy="2726055"/>
          </a:xfrm>
          <a:prstGeom prst="rect">
            <a:avLst/>
          </a:prstGeom>
        </p:spPr>
      </p:pic>
      <p:sp>
        <p:nvSpPr>
          <p:cNvPr id="27" name="object 27" descr=""/>
          <p:cNvSpPr/>
          <p:nvPr/>
        </p:nvSpPr>
        <p:spPr>
          <a:xfrm>
            <a:off x="4540884" y="7531734"/>
            <a:ext cx="11673205" cy="0"/>
          </a:xfrm>
          <a:custGeom>
            <a:avLst/>
            <a:gdLst/>
            <a:ahLst/>
            <a:cxnLst/>
            <a:rect l="l" t="t" r="r" b="b"/>
            <a:pathLst>
              <a:path w="11673205" h="0">
                <a:moveTo>
                  <a:pt x="0" y="0"/>
                </a:moveTo>
                <a:lnTo>
                  <a:pt x="11672824" y="0"/>
                </a:lnTo>
              </a:path>
            </a:pathLst>
          </a:custGeom>
          <a:ln w="9523">
            <a:solidFill>
              <a:srgbClr val="5252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6314059" y="959865"/>
            <a:ext cx="5664835" cy="10699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850" spc="175"/>
              <a:t>TECH</a:t>
            </a:r>
            <a:r>
              <a:rPr dirty="0" sz="6850" spc="-350"/>
              <a:t> </a:t>
            </a:r>
            <a:r>
              <a:rPr dirty="0" sz="6850" spc="165"/>
              <a:t>STACK</a:t>
            </a:r>
            <a:endParaRPr sz="6850"/>
          </a:p>
        </p:txBody>
      </p:sp>
      <p:sp>
        <p:nvSpPr>
          <p:cNvPr id="29" name="object 2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5365"/>
              </a:lnSpc>
            </a:pPr>
            <a:r>
              <a:rPr dirty="0" baseline="-24652" sz="12000" spc="-2490">
                <a:solidFill>
                  <a:srgbClr val="3E3B3C"/>
                </a:solidFill>
                <a:latin typeface="Tahoma"/>
                <a:cs typeface="Tahoma"/>
              </a:rPr>
              <a:t>*</a:t>
            </a:r>
            <a:r>
              <a:rPr dirty="0" baseline="-24652" sz="12000" spc="1305">
                <a:solidFill>
                  <a:srgbClr val="3E3B3C"/>
                </a:solidFill>
                <a:latin typeface="Tahoma"/>
                <a:cs typeface="Tahoma"/>
              </a:rPr>
              <a:t> </a:t>
            </a:r>
            <a:r>
              <a:rPr dirty="0" sz="4350">
                <a:latin typeface="Arial Black"/>
                <a:cs typeface="Arial Black"/>
              </a:rPr>
              <a:t>Frontend:</a:t>
            </a:r>
            <a:r>
              <a:rPr dirty="0" sz="4350" spc="-365">
                <a:latin typeface="Arial Black"/>
                <a:cs typeface="Arial Black"/>
              </a:rPr>
              <a:t> </a:t>
            </a:r>
            <a:r>
              <a:rPr dirty="0" sz="4350" spc="-10"/>
              <a:t>HTML5,</a:t>
            </a:r>
            <a:r>
              <a:rPr dirty="0" sz="4350" spc="-320"/>
              <a:t> </a:t>
            </a:r>
            <a:r>
              <a:rPr dirty="0" sz="4350"/>
              <a:t>CSS3,</a:t>
            </a:r>
            <a:r>
              <a:rPr dirty="0" sz="4350" spc="-280"/>
              <a:t> </a:t>
            </a:r>
            <a:r>
              <a:rPr dirty="0" sz="4350" spc="-20"/>
              <a:t>JavaScript,</a:t>
            </a:r>
            <a:r>
              <a:rPr dirty="0" sz="4350" spc="-280"/>
              <a:t> </a:t>
            </a:r>
            <a:r>
              <a:rPr dirty="0" sz="4350" spc="-10"/>
              <a:t>Bootstrap</a:t>
            </a:r>
            <a:endParaRPr sz="4350">
              <a:latin typeface="Arial Black"/>
              <a:cs typeface="Arial Black"/>
            </a:endParaRPr>
          </a:p>
          <a:p>
            <a:pPr marL="802005" indent="-776605">
              <a:lnSpc>
                <a:spcPts val="8180"/>
              </a:lnSpc>
              <a:buClr>
                <a:srgbClr val="3E3B3C"/>
              </a:buClr>
              <a:buSzPct val="183908"/>
              <a:buFont typeface="Tahoma"/>
              <a:buChar char="*"/>
              <a:tabLst>
                <a:tab pos="802005" algn="l"/>
              </a:tabLst>
            </a:pPr>
            <a:r>
              <a:rPr dirty="0" sz="4350">
                <a:latin typeface="Arial Black"/>
                <a:cs typeface="Arial Black"/>
              </a:rPr>
              <a:t>Backend:</a:t>
            </a:r>
            <a:r>
              <a:rPr dirty="0" sz="4350" spc="-254">
                <a:latin typeface="Arial Black"/>
                <a:cs typeface="Arial Black"/>
              </a:rPr>
              <a:t> </a:t>
            </a:r>
            <a:r>
              <a:rPr dirty="0" sz="4350"/>
              <a:t>PHP</a:t>
            </a:r>
            <a:r>
              <a:rPr dirty="0" sz="4350" spc="-30"/>
              <a:t> </a:t>
            </a:r>
            <a:r>
              <a:rPr dirty="0" sz="4350"/>
              <a:t>and</a:t>
            </a:r>
            <a:r>
              <a:rPr dirty="0" sz="4350" spc="-30"/>
              <a:t> </a:t>
            </a:r>
            <a:r>
              <a:rPr dirty="0" sz="4350"/>
              <a:t>MySQL/</a:t>
            </a:r>
            <a:r>
              <a:rPr dirty="0" sz="4350" spc="-330"/>
              <a:t> </a:t>
            </a:r>
            <a:r>
              <a:rPr dirty="0" sz="4350"/>
              <a:t>Node.js</a:t>
            </a:r>
            <a:r>
              <a:rPr dirty="0" sz="4350" spc="-325"/>
              <a:t> </a:t>
            </a:r>
            <a:r>
              <a:rPr dirty="0" sz="4350"/>
              <a:t>with</a:t>
            </a:r>
            <a:r>
              <a:rPr dirty="0" sz="4350" spc="-335"/>
              <a:t> </a:t>
            </a:r>
            <a:r>
              <a:rPr dirty="0" sz="4350" spc="-10"/>
              <a:t>Express</a:t>
            </a:r>
            <a:endParaRPr sz="4350">
              <a:latin typeface="Arial Black"/>
              <a:cs typeface="Arial Black"/>
            </a:endParaRPr>
          </a:p>
          <a:p>
            <a:pPr marL="802005" indent="-776605">
              <a:lnSpc>
                <a:spcPts val="8330"/>
              </a:lnSpc>
              <a:buClr>
                <a:srgbClr val="3E3B3C"/>
              </a:buClr>
              <a:buSzPct val="183908"/>
              <a:buFont typeface="Tahoma"/>
              <a:buChar char="*"/>
              <a:tabLst>
                <a:tab pos="802005" algn="l"/>
              </a:tabLst>
            </a:pPr>
            <a:r>
              <a:rPr dirty="0" sz="4350" spc="-110">
                <a:latin typeface="Arial Black"/>
                <a:cs typeface="Arial Black"/>
              </a:rPr>
              <a:t>Database:</a:t>
            </a:r>
            <a:r>
              <a:rPr dirty="0" sz="4350" spc="-355">
                <a:latin typeface="Arial Black"/>
                <a:cs typeface="Arial Black"/>
              </a:rPr>
              <a:t> </a:t>
            </a:r>
            <a:r>
              <a:rPr dirty="0" sz="4350" spc="-10"/>
              <a:t>MySQL</a:t>
            </a:r>
            <a:endParaRPr sz="4350">
              <a:latin typeface="Arial Black"/>
              <a:cs typeface="Arial Black"/>
            </a:endParaRPr>
          </a:p>
          <a:p>
            <a:pPr marL="802005" indent="-776605">
              <a:lnSpc>
                <a:spcPts val="9060"/>
              </a:lnSpc>
              <a:buClr>
                <a:srgbClr val="3E3B3C"/>
              </a:buClr>
              <a:buSzPct val="183908"/>
              <a:buFont typeface="Tahoma"/>
              <a:buChar char="*"/>
              <a:tabLst>
                <a:tab pos="802005" algn="l"/>
                <a:tab pos="4109720" algn="l"/>
              </a:tabLst>
            </a:pPr>
            <a:r>
              <a:rPr dirty="0" sz="4350">
                <a:latin typeface="Arial Black"/>
                <a:cs typeface="Arial Black"/>
              </a:rPr>
              <a:t>Dev</a:t>
            </a:r>
            <a:r>
              <a:rPr dirty="0" sz="4350" spc="-190">
                <a:latin typeface="Arial Black"/>
                <a:cs typeface="Arial Black"/>
              </a:rPr>
              <a:t> </a:t>
            </a:r>
            <a:r>
              <a:rPr dirty="0" sz="4350" spc="-10">
                <a:latin typeface="Arial Black"/>
                <a:cs typeface="Arial Black"/>
              </a:rPr>
              <a:t>Tools:</a:t>
            </a:r>
            <a:r>
              <a:rPr dirty="0" sz="4350">
                <a:latin typeface="Arial Black"/>
                <a:cs typeface="Arial Black"/>
              </a:rPr>
              <a:t>	</a:t>
            </a:r>
            <a:r>
              <a:rPr dirty="0" sz="4350"/>
              <a:t>GitHub,</a:t>
            </a:r>
            <a:r>
              <a:rPr dirty="0" sz="4350" spc="-310"/>
              <a:t> </a:t>
            </a:r>
            <a:r>
              <a:rPr dirty="0" sz="4350"/>
              <a:t>MySQL</a:t>
            </a:r>
            <a:r>
              <a:rPr dirty="0" sz="4350" spc="-310"/>
              <a:t> </a:t>
            </a:r>
            <a:r>
              <a:rPr dirty="0" sz="4350" spc="-10"/>
              <a:t>Workbench</a:t>
            </a:r>
            <a:endParaRPr sz="43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40884" y="9449434"/>
            <a:ext cx="11673205" cy="0"/>
          </a:xfrm>
          <a:custGeom>
            <a:avLst/>
            <a:gdLst/>
            <a:ahLst/>
            <a:cxnLst/>
            <a:rect l="l" t="t" r="r" b="b"/>
            <a:pathLst>
              <a:path w="11673205" h="0">
                <a:moveTo>
                  <a:pt x="0" y="0"/>
                </a:moveTo>
                <a:lnTo>
                  <a:pt x="11672824" y="0"/>
                </a:lnTo>
              </a:path>
            </a:pathLst>
          </a:custGeom>
          <a:ln w="9523">
            <a:solidFill>
              <a:srgbClr val="5252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6371" rIns="0" bIns="0" rtlCol="0" vert="horz">
            <a:spAutoFit/>
          </a:bodyPr>
          <a:lstStyle/>
          <a:p>
            <a:pPr marL="2891155" marR="5080" indent="-2284730">
              <a:lnSpc>
                <a:spcPct val="116500"/>
              </a:lnSpc>
              <a:spcBef>
                <a:spcPts val="100"/>
              </a:spcBef>
            </a:pPr>
            <a:r>
              <a:rPr dirty="0" sz="5200"/>
              <a:t>TABLE</a:t>
            </a:r>
            <a:r>
              <a:rPr dirty="0" sz="5200" spc="-235"/>
              <a:t> </a:t>
            </a:r>
            <a:r>
              <a:rPr dirty="0" sz="5200"/>
              <a:t>STRUCTURE</a:t>
            </a:r>
            <a:r>
              <a:rPr dirty="0" sz="5200" spc="-225"/>
              <a:t> </a:t>
            </a:r>
            <a:r>
              <a:rPr dirty="0" sz="5200" spc="-50"/>
              <a:t>- </a:t>
            </a:r>
            <a:r>
              <a:rPr dirty="0" sz="5200" spc="-10"/>
              <a:t>USERS</a:t>
            </a:r>
            <a:endParaRPr sz="5200"/>
          </a:p>
        </p:txBody>
      </p:sp>
      <p:sp>
        <p:nvSpPr>
          <p:cNvPr id="4" name="object 4" descr=""/>
          <p:cNvSpPr txBox="1"/>
          <p:nvPr/>
        </p:nvSpPr>
        <p:spPr>
          <a:xfrm>
            <a:off x="3192526" y="3686683"/>
            <a:ext cx="324485" cy="643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50" spc="-570">
                <a:solidFill>
                  <a:srgbClr val="3E3B3C"/>
                </a:solidFill>
                <a:latin typeface="Tahoma"/>
                <a:cs typeface="Tahoma"/>
              </a:rPr>
              <a:t>1.</a:t>
            </a:r>
            <a:endParaRPr sz="405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945382" y="3680586"/>
            <a:ext cx="12951460" cy="689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350">
                <a:solidFill>
                  <a:srgbClr val="525252"/>
                </a:solidFill>
                <a:latin typeface="Verdana"/>
                <a:cs typeface="Verdana"/>
              </a:rPr>
              <a:t>Users</a:t>
            </a:r>
            <a:r>
              <a:rPr dirty="0" sz="4350" spc="175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>
                <a:solidFill>
                  <a:srgbClr val="525252"/>
                </a:solidFill>
                <a:latin typeface="Verdana"/>
                <a:cs typeface="Verdana"/>
              </a:rPr>
              <a:t>Table:</a:t>
            </a:r>
            <a:r>
              <a:rPr dirty="0" sz="4350" spc="190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>
                <a:solidFill>
                  <a:srgbClr val="525252"/>
                </a:solidFill>
                <a:latin typeface="Verdana"/>
                <a:cs typeface="Verdana"/>
              </a:rPr>
              <a:t>Stores</a:t>
            </a:r>
            <a:r>
              <a:rPr dirty="0" sz="4350" spc="185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>
                <a:solidFill>
                  <a:srgbClr val="525252"/>
                </a:solidFill>
                <a:latin typeface="Verdana"/>
                <a:cs typeface="Verdana"/>
              </a:rPr>
              <a:t>user</a:t>
            </a:r>
            <a:r>
              <a:rPr dirty="0" sz="4350" spc="180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>
                <a:solidFill>
                  <a:srgbClr val="525252"/>
                </a:solidFill>
                <a:latin typeface="Verdana"/>
                <a:cs typeface="Verdana"/>
              </a:rPr>
              <a:t>account</a:t>
            </a:r>
            <a:r>
              <a:rPr dirty="0" sz="4350" spc="195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 spc="-10">
                <a:solidFill>
                  <a:srgbClr val="525252"/>
                </a:solidFill>
                <a:latin typeface="Verdana"/>
                <a:cs typeface="Verdana"/>
              </a:rPr>
              <a:t>information.</a:t>
            </a:r>
            <a:endParaRPr sz="435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140710" y="5250561"/>
            <a:ext cx="31750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90">
                <a:solidFill>
                  <a:srgbClr val="3E3B3C"/>
                </a:solidFill>
                <a:latin typeface="Tahoma"/>
                <a:cs typeface="Tahoma"/>
              </a:rPr>
              <a:t>2.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945382" y="5224653"/>
            <a:ext cx="5695950" cy="689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350" spc="-60">
                <a:solidFill>
                  <a:srgbClr val="525252"/>
                </a:solidFill>
                <a:latin typeface="Verdana"/>
                <a:cs typeface="Verdana"/>
              </a:rPr>
              <a:t>Primary</a:t>
            </a:r>
            <a:r>
              <a:rPr dirty="0" sz="4350" spc="-445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 spc="-40">
                <a:solidFill>
                  <a:srgbClr val="525252"/>
                </a:solidFill>
                <a:latin typeface="Verdana"/>
                <a:cs typeface="Verdana"/>
              </a:rPr>
              <a:t>Key:</a:t>
            </a:r>
            <a:r>
              <a:rPr dirty="0" sz="4350" spc="-445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 spc="-25">
                <a:solidFill>
                  <a:srgbClr val="525252"/>
                </a:solidFill>
                <a:latin typeface="Verdana"/>
                <a:cs typeface="Verdana"/>
              </a:rPr>
              <a:t>user_id</a:t>
            </a:r>
            <a:endParaRPr sz="435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137661" y="6660032"/>
            <a:ext cx="14218285" cy="1570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20419" marR="5080" indent="-807720">
              <a:lnSpc>
                <a:spcPct val="116599"/>
              </a:lnSpc>
              <a:spcBef>
                <a:spcPts val="95"/>
              </a:spcBef>
              <a:tabLst>
                <a:tab pos="819785" algn="l"/>
              </a:tabLst>
            </a:pPr>
            <a:r>
              <a:rPr dirty="0" sz="4000" spc="-590">
                <a:solidFill>
                  <a:srgbClr val="3E3B3C"/>
                </a:solidFill>
                <a:latin typeface="Tahoma"/>
                <a:cs typeface="Tahoma"/>
              </a:rPr>
              <a:t>3.</a:t>
            </a:r>
            <a:r>
              <a:rPr dirty="0" sz="4000">
                <a:solidFill>
                  <a:srgbClr val="3E3B3C"/>
                </a:solidFill>
                <a:latin typeface="Tahoma"/>
                <a:cs typeface="Tahoma"/>
              </a:rPr>
              <a:t>	</a:t>
            </a:r>
            <a:r>
              <a:rPr dirty="0" sz="4350" spc="120">
                <a:solidFill>
                  <a:srgbClr val="525252"/>
                </a:solidFill>
                <a:latin typeface="Verdana"/>
                <a:cs typeface="Verdana"/>
              </a:rPr>
              <a:t>One-</a:t>
            </a:r>
            <a:r>
              <a:rPr dirty="0" sz="4350" spc="90">
                <a:solidFill>
                  <a:srgbClr val="525252"/>
                </a:solidFill>
                <a:latin typeface="Verdana"/>
                <a:cs typeface="Verdana"/>
              </a:rPr>
              <a:t>to-</a:t>
            </a:r>
            <a:r>
              <a:rPr dirty="0" sz="4350" spc="130">
                <a:solidFill>
                  <a:srgbClr val="525252"/>
                </a:solidFill>
                <a:latin typeface="Verdana"/>
                <a:cs typeface="Verdana"/>
              </a:rPr>
              <a:t>many:</a:t>
            </a:r>
            <a:r>
              <a:rPr dirty="0" sz="4350" spc="-430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 spc="135">
                <a:solidFill>
                  <a:srgbClr val="525252"/>
                </a:solidFill>
                <a:latin typeface="Verdana"/>
                <a:cs typeface="Verdana"/>
              </a:rPr>
              <a:t>One</a:t>
            </a:r>
            <a:r>
              <a:rPr dirty="0" sz="4350" spc="-420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 spc="95">
                <a:solidFill>
                  <a:srgbClr val="525252"/>
                </a:solidFill>
                <a:latin typeface="Verdana"/>
                <a:cs typeface="Verdana"/>
              </a:rPr>
              <a:t>user</a:t>
            </a:r>
            <a:r>
              <a:rPr dirty="0" sz="4350" spc="-425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 spc="120">
                <a:solidFill>
                  <a:srgbClr val="525252"/>
                </a:solidFill>
                <a:latin typeface="Verdana"/>
                <a:cs typeface="Verdana"/>
              </a:rPr>
              <a:t>can</a:t>
            </a:r>
            <a:r>
              <a:rPr dirty="0" sz="4350" spc="-440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 spc="95">
                <a:solidFill>
                  <a:srgbClr val="525252"/>
                </a:solidFill>
                <a:latin typeface="Verdana"/>
                <a:cs typeface="Verdana"/>
              </a:rPr>
              <a:t>create</a:t>
            </a:r>
            <a:r>
              <a:rPr dirty="0" sz="4350" spc="-425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 spc="130">
                <a:solidFill>
                  <a:srgbClr val="525252"/>
                </a:solidFill>
                <a:latin typeface="Verdana"/>
                <a:cs typeface="Verdana"/>
              </a:rPr>
              <a:t>many</a:t>
            </a:r>
            <a:r>
              <a:rPr dirty="0" sz="4350" spc="-425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 spc="85">
                <a:solidFill>
                  <a:srgbClr val="525252"/>
                </a:solidFill>
                <a:latin typeface="Verdana"/>
                <a:cs typeface="Verdana"/>
              </a:rPr>
              <a:t>blogs </a:t>
            </a:r>
            <a:r>
              <a:rPr dirty="0" sz="4350" spc="130">
                <a:solidFill>
                  <a:srgbClr val="525252"/>
                </a:solidFill>
                <a:latin typeface="Verdana"/>
                <a:cs typeface="Verdana"/>
              </a:rPr>
              <a:t>and</a:t>
            </a:r>
            <a:r>
              <a:rPr dirty="0" sz="4350" spc="75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 spc="125">
                <a:solidFill>
                  <a:srgbClr val="525252"/>
                </a:solidFill>
                <a:latin typeface="Verdana"/>
                <a:cs typeface="Verdana"/>
              </a:rPr>
              <a:t>comments</a:t>
            </a:r>
            <a:endParaRPr sz="4350">
              <a:latin typeface="Verdana"/>
              <a:cs typeface="Verdana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0" y="0"/>
            <a:ext cx="4661535" cy="3533775"/>
            <a:chOff x="0" y="0"/>
            <a:chExt cx="4661535" cy="3533775"/>
          </a:xfrm>
        </p:grpSpPr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6" y="0"/>
              <a:ext cx="2400300" cy="2947416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5" y="0"/>
              <a:ext cx="2349500" cy="300990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65" y="0"/>
              <a:ext cx="2298700" cy="306108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9" y="0"/>
              <a:ext cx="2247900" cy="3121152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39" y="0"/>
              <a:ext cx="2197100" cy="3173856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99" y="0"/>
              <a:ext cx="2146300" cy="3228721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3" y="0"/>
              <a:ext cx="2095500" cy="3275838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0"/>
              <a:ext cx="2045462" cy="3327654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34" y="0"/>
              <a:ext cx="1981200" cy="337692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19" y="0"/>
              <a:ext cx="1930400" cy="3432936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92" y="0"/>
              <a:ext cx="1866900" cy="3482975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61" y="0"/>
              <a:ext cx="1816100" cy="3533394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36" y="0"/>
              <a:ext cx="2044700" cy="3256660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863" y="0"/>
              <a:ext cx="2273300" cy="2984754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78" y="0"/>
              <a:ext cx="2527300" cy="2732785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553" y="0"/>
              <a:ext cx="2768600" cy="2466594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308" y="0"/>
              <a:ext cx="3022600" cy="2207259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952" y="0"/>
              <a:ext cx="3289300" cy="1955419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608" y="0"/>
              <a:ext cx="3556000" cy="1700529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393" y="0"/>
              <a:ext cx="3822700" cy="1447292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165" y="0"/>
              <a:ext cx="4102100" cy="1195197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39" y="50"/>
              <a:ext cx="4381500" cy="993089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0" y="38"/>
              <a:ext cx="4661535" cy="892263"/>
            </a:xfrm>
            <a:prstGeom prst="rect">
              <a:avLst/>
            </a:prstGeom>
          </p:spPr>
        </p:pic>
      </p:grpSp>
      <p:pic>
        <p:nvPicPr>
          <p:cNvPr id="33" name="object 33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0" y="7560309"/>
            <a:ext cx="2537715" cy="27260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40884" y="9449434"/>
            <a:ext cx="11673205" cy="0"/>
          </a:xfrm>
          <a:custGeom>
            <a:avLst/>
            <a:gdLst/>
            <a:ahLst/>
            <a:cxnLst/>
            <a:rect l="l" t="t" r="r" b="b"/>
            <a:pathLst>
              <a:path w="11673205" h="0">
                <a:moveTo>
                  <a:pt x="0" y="0"/>
                </a:moveTo>
                <a:lnTo>
                  <a:pt x="11672824" y="0"/>
                </a:lnTo>
              </a:path>
            </a:pathLst>
          </a:custGeom>
          <a:ln w="9523">
            <a:solidFill>
              <a:srgbClr val="5252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82397" rIns="0" bIns="0" rtlCol="0" vert="horz">
            <a:spAutoFit/>
          </a:bodyPr>
          <a:lstStyle/>
          <a:p>
            <a:pPr marL="2787650" marR="5080" indent="-2418715">
              <a:lnSpc>
                <a:spcPct val="116500"/>
              </a:lnSpc>
              <a:spcBef>
                <a:spcPts val="100"/>
              </a:spcBef>
            </a:pPr>
            <a:r>
              <a:rPr dirty="0" sz="5450"/>
              <a:t>TABLE</a:t>
            </a:r>
            <a:r>
              <a:rPr dirty="0" sz="5450" spc="-265"/>
              <a:t> </a:t>
            </a:r>
            <a:r>
              <a:rPr dirty="0" sz="5450"/>
              <a:t>STRUCTURE</a:t>
            </a:r>
            <a:r>
              <a:rPr dirty="0" sz="5450" spc="-235"/>
              <a:t> </a:t>
            </a:r>
            <a:r>
              <a:rPr dirty="0" sz="5450" spc="-50"/>
              <a:t>- </a:t>
            </a:r>
            <a:r>
              <a:rPr dirty="0" sz="5450" spc="-10"/>
              <a:t>BLOGS</a:t>
            </a:r>
            <a:endParaRPr sz="5450"/>
          </a:p>
        </p:txBody>
      </p:sp>
      <p:sp>
        <p:nvSpPr>
          <p:cNvPr id="4" name="object 4" descr=""/>
          <p:cNvSpPr txBox="1"/>
          <p:nvPr/>
        </p:nvSpPr>
        <p:spPr>
          <a:xfrm>
            <a:off x="3192526" y="3686683"/>
            <a:ext cx="324485" cy="643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50" spc="-570">
                <a:solidFill>
                  <a:srgbClr val="3E3B3C"/>
                </a:solidFill>
                <a:latin typeface="Tahoma"/>
                <a:cs typeface="Tahoma"/>
              </a:rPr>
              <a:t>1.</a:t>
            </a:r>
            <a:endParaRPr sz="405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945382" y="3680586"/>
            <a:ext cx="5679440" cy="689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350" spc="-60">
                <a:solidFill>
                  <a:srgbClr val="525252"/>
                </a:solidFill>
                <a:latin typeface="Verdana"/>
                <a:cs typeface="Verdana"/>
              </a:rPr>
              <a:t>Primary</a:t>
            </a:r>
            <a:r>
              <a:rPr dirty="0" sz="4350" spc="-445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 spc="-40">
                <a:solidFill>
                  <a:srgbClr val="525252"/>
                </a:solidFill>
                <a:latin typeface="Verdana"/>
                <a:cs typeface="Verdana"/>
              </a:rPr>
              <a:t>Key:</a:t>
            </a:r>
            <a:r>
              <a:rPr dirty="0" sz="4350" spc="-434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 spc="-25">
                <a:solidFill>
                  <a:srgbClr val="525252"/>
                </a:solidFill>
                <a:latin typeface="Verdana"/>
                <a:cs typeface="Verdana"/>
              </a:rPr>
              <a:t>post_id</a:t>
            </a:r>
            <a:endParaRPr sz="435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140710" y="5250561"/>
            <a:ext cx="31750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90">
                <a:solidFill>
                  <a:srgbClr val="3E3B3C"/>
                </a:solidFill>
                <a:latin typeface="Tahoma"/>
                <a:cs typeface="Tahoma"/>
              </a:rPr>
              <a:t>2.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945382" y="5224653"/>
            <a:ext cx="11798300" cy="689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350">
                <a:solidFill>
                  <a:srgbClr val="525252"/>
                </a:solidFill>
                <a:latin typeface="Verdana"/>
                <a:cs typeface="Verdana"/>
              </a:rPr>
              <a:t>Foreign</a:t>
            </a:r>
            <a:r>
              <a:rPr dirty="0" sz="4350" spc="-150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>
                <a:solidFill>
                  <a:srgbClr val="525252"/>
                </a:solidFill>
                <a:latin typeface="Verdana"/>
                <a:cs typeface="Verdana"/>
              </a:rPr>
              <a:t>Key:</a:t>
            </a:r>
            <a:r>
              <a:rPr dirty="0" sz="4350" spc="-140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>
                <a:solidFill>
                  <a:srgbClr val="525252"/>
                </a:solidFill>
                <a:latin typeface="Verdana"/>
                <a:cs typeface="Verdana"/>
              </a:rPr>
              <a:t>user_id</a:t>
            </a:r>
            <a:r>
              <a:rPr dirty="0" sz="4350" spc="-135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>
                <a:solidFill>
                  <a:srgbClr val="525252"/>
                </a:solidFill>
                <a:latin typeface="Verdana"/>
                <a:cs typeface="Verdana"/>
              </a:rPr>
              <a:t>(references</a:t>
            </a:r>
            <a:r>
              <a:rPr dirty="0" sz="4350" spc="-125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 spc="-10">
                <a:solidFill>
                  <a:srgbClr val="525252"/>
                </a:solidFill>
                <a:latin typeface="Verdana"/>
                <a:cs typeface="Verdana"/>
              </a:rPr>
              <a:t>Users.id)</a:t>
            </a:r>
            <a:endParaRPr sz="435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139185" y="6806945"/>
            <a:ext cx="31750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90">
                <a:solidFill>
                  <a:srgbClr val="3E3B3C"/>
                </a:solidFill>
                <a:latin typeface="Tahoma"/>
                <a:cs typeface="Tahoma"/>
              </a:rPr>
              <a:t>3.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945382" y="6767321"/>
            <a:ext cx="13826490" cy="689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350" spc="-10">
                <a:solidFill>
                  <a:srgbClr val="525252"/>
                </a:solidFill>
                <a:latin typeface="Verdana"/>
                <a:cs typeface="Verdana"/>
              </a:rPr>
              <a:t>One-to-</a:t>
            </a:r>
            <a:r>
              <a:rPr dirty="0" sz="4350">
                <a:solidFill>
                  <a:srgbClr val="525252"/>
                </a:solidFill>
                <a:latin typeface="Verdana"/>
                <a:cs typeface="Verdana"/>
              </a:rPr>
              <a:t>many:</a:t>
            </a:r>
            <a:r>
              <a:rPr dirty="0" sz="4350" spc="100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>
                <a:solidFill>
                  <a:srgbClr val="525252"/>
                </a:solidFill>
                <a:latin typeface="Verdana"/>
                <a:cs typeface="Verdana"/>
              </a:rPr>
              <a:t>One</a:t>
            </a:r>
            <a:r>
              <a:rPr dirty="0" sz="4350" spc="110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>
                <a:solidFill>
                  <a:srgbClr val="525252"/>
                </a:solidFill>
                <a:latin typeface="Verdana"/>
                <a:cs typeface="Verdana"/>
              </a:rPr>
              <a:t>user</a:t>
            </a:r>
            <a:r>
              <a:rPr dirty="0" sz="4350" spc="105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>
                <a:solidFill>
                  <a:srgbClr val="525252"/>
                </a:solidFill>
                <a:latin typeface="Verdana"/>
                <a:cs typeface="Verdana"/>
              </a:rPr>
              <a:t>can</a:t>
            </a:r>
            <a:r>
              <a:rPr dirty="0" sz="4350" spc="105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>
                <a:solidFill>
                  <a:srgbClr val="525252"/>
                </a:solidFill>
                <a:latin typeface="Verdana"/>
                <a:cs typeface="Verdana"/>
              </a:rPr>
              <a:t>write</a:t>
            </a:r>
            <a:r>
              <a:rPr dirty="0" sz="4350" spc="140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>
                <a:solidFill>
                  <a:srgbClr val="525252"/>
                </a:solidFill>
                <a:latin typeface="Verdana"/>
                <a:cs typeface="Verdana"/>
              </a:rPr>
              <a:t>multiple</a:t>
            </a:r>
            <a:r>
              <a:rPr dirty="0" sz="4350" spc="150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 spc="-10">
                <a:solidFill>
                  <a:srgbClr val="525252"/>
                </a:solidFill>
                <a:latin typeface="Verdana"/>
                <a:cs typeface="Verdana"/>
              </a:rPr>
              <a:t>blogs.</a:t>
            </a:r>
            <a:endParaRPr sz="4350">
              <a:latin typeface="Verdana"/>
              <a:cs typeface="Verdan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0" y="0"/>
            <a:ext cx="4661535" cy="3533775"/>
            <a:chOff x="0" y="0"/>
            <a:chExt cx="4661535" cy="3533775"/>
          </a:xfrm>
        </p:grpSpPr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6" y="0"/>
              <a:ext cx="2400300" cy="2947416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5" y="0"/>
              <a:ext cx="2349500" cy="300990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65" y="0"/>
              <a:ext cx="2298700" cy="306108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9" y="0"/>
              <a:ext cx="2247900" cy="3121152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39" y="0"/>
              <a:ext cx="2197100" cy="3173856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99" y="0"/>
              <a:ext cx="2146300" cy="3228721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3" y="0"/>
              <a:ext cx="2095500" cy="3275838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0"/>
              <a:ext cx="2045462" cy="3327654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34" y="0"/>
              <a:ext cx="1981200" cy="337692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19" y="0"/>
              <a:ext cx="1930400" cy="3432936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92" y="0"/>
              <a:ext cx="1866900" cy="3482975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61" y="0"/>
              <a:ext cx="1816100" cy="3533394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36" y="0"/>
              <a:ext cx="2044700" cy="3256660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863" y="0"/>
              <a:ext cx="2273300" cy="2984754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78" y="0"/>
              <a:ext cx="2527300" cy="2732785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553" y="0"/>
              <a:ext cx="2768600" cy="2466594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308" y="0"/>
              <a:ext cx="3022600" cy="2207259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952" y="0"/>
              <a:ext cx="3289300" cy="1955419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608" y="0"/>
              <a:ext cx="3556000" cy="1700529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393" y="0"/>
              <a:ext cx="3822700" cy="1447292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165" y="0"/>
              <a:ext cx="4102100" cy="1195197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39" y="50"/>
              <a:ext cx="4381500" cy="993089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0" y="38"/>
              <a:ext cx="4661535" cy="892263"/>
            </a:xfrm>
            <a:prstGeom prst="rect">
              <a:avLst/>
            </a:prstGeom>
          </p:spPr>
        </p:pic>
      </p:grpSp>
      <p:pic>
        <p:nvPicPr>
          <p:cNvPr id="34" name="object 34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0" y="7560309"/>
            <a:ext cx="2537715" cy="27260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4661535" cy="3533775"/>
            <a:chOff x="0" y="0"/>
            <a:chExt cx="4661535" cy="35337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6" y="0"/>
              <a:ext cx="2400300" cy="294741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5" y="0"/>
              <a:ext cx="2349500" cy="30099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65" y="0"/>
              <a:ext cx="2298700" cy="306108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9" y="0"/>
              <a:ext cx="2247900" cy="312115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39" y="0"/>
              <a:ext cx="2197100" cy="3173856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99" y="0"/>
              <a:ext cx="2146300" cy="3228721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3" y="0"/>
              <a:ext cx="2095500" cy="3275838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0"/>
              <a:ext cx="2045462" cy="332765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34" y="0"/>
              <a:ext cx="1981200" cy="337692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19" y="0"/>
              <a:ext cx="1930400" cy="3432936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92" y="0"/>
              <a:ext cx="1866900" cy="348297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61" y="0"/>
              <a:ext cx="1816100" cy="3533394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36" y="0"/>
              <a:ext cx="2044700" cy="3256660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863" y="0"/>
              <a:ext cx="2273300" cy="2984754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78" y="0"/>
              <a:ext cx="2527300" cy="2732785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553" y="0"/>
              <a:ext cx="2768600" cy="2466594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308" y="0"/>
              <a:ext cx="3022600" cy="220725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952" y="0"/>
              <a:ext cx="3289300" cy="1955419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608" y="0"/>
              <a:ext cx="3556000" cy="170052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393" y="0"/>
              <a:ext cx="3822700" cy="1447292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165" y="0"/>
              <a:ext cx="4102100" cy="1195197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39" y="50"/>
              <a:ext cx="4381500" cy="993089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0" y="38"/>
              <a:ext cx="4661535" cy="892263"/>
            </a:xfrm>
            <a:prstGeom prst="rect">
              <a:avLst/>
            </a:prstGeom>
          </p:spPr>
        </p:pic>
      </p:grpSp>
      <p:pic>
        <p:nvPicPr>
          <p:cNvPr id="26" name="object 26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0" y="7560309"/>
            <a:ext cx="2537715" cy="2726055"/>
          </a:xfrm>
          <a:prstGeom prst="rect">
            <a:avLst/>
          </a:prstGeom>
        </p:spPr>
      </p:pic>
      <p:sp>
        <p:nvSpPr>
          <p:cNvPr id="27" name="object 27" descr=""/>
          <p:cNvSpPr/>
          <p:nvPr/>
        </p:nvSpPr>
        <p:spPr>
          <a:xfrm>
            <a:off x="4540884" y="9449434"/>
            <a:ext cx="11673205" cy="0"/>
          </a:xfrm>
          <a:custGeom>
            <a:avLst/>
            <a:gdLst/>
            <a:ahLst/>
            <a:cxnLst/>
            <a:rect l="l" t="t" r="r" b="b"/>
            <a:pathLst>
              <a:path w="11673205" h="0">
                <a:moveTo>
                  <a:pt x="0" y="0"/>
                </a:moveTo>
                <a:lnTo>
                  <a:pt x="11672824" y="0"/>
                </a:lnTo>
              </a:path>
            </a:pathLst>
          </a:custGeom>
          <a:ln w="9523">
            <a:solidFill>
              <a:srgbClr val="5252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40535" marR="5080" indent="-1608455">
              <a:lnSpc>
                <a:spcPct val="116599"/>
              </a:lnSpc>
              <a:spcBef>
                <a:spcPts val="95"/>
              </a:spcBef>
            </a:pPr>
            <a:r>
              <a:rPr dirty="0" sz="5800"/>
              <a:t>TABLE</a:t>
            </a:r>
            <a:r>
              <a:rPr dirty="0" sz="5800" spc="-275"/>
              <a:t> </a:t>
            </a:r>
            <a:r>
              <a:rPr dirty="0" sz="5800"/>
              <a:t>STRUCTURE</a:t>
            </a:r>
            <a:r>
              <a:rPr dirty="0" sz="5800" spc="-254"/>
              <a:t> </a:t>
            </a:r>
            <a:r>
              <a:rPr dirty="0" sz="5800" spc="-50"/>
              <a:t>- </a:t>
            </a:r>
            <a:r>
              <a:rPr dirty="0" sz="5800" spc="-10"/>
              <a:t>COMMENTS</a:t>
            </a:r>
            <a:endParaRPr sz="5800"/>
          </a:p>
        </p:txBody>
      </p:sp>
      <p:sp>
        <p:nvSpPr>
          <p:cNvPr id="29" name="object 29" descr=""/>
          <p:cNvSpPr txBox="1"/>
          <p:nvPr/>
        </p:nvSpPr>
        <p:spPr>
          <a:xfrm>
            <a:off x="2258314" y="2982594"/>
            <a:ext cx="324485" cy="643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50" spc="-570">
                <a:solidFill>
                  <a:srgbClr val="3E3B3C"/>
                </a:solidFill>
                <a:latin typeface="Tahoma"/>
                <a:cs typeface="Tahoma"/>
              </a:rPr>
              <a:t>1.</a:t>
            </a:r>
            <a:endParaRPr sz="4050">
              <a:latin typeface="Tahoma"/>
              <a:cs typeface="Tahom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3012694" y="2970403"/>
            <a:ext cx="13155294" cy="689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350" spc="145">
                <a:solidFill>
                  <a:srgbClr val="525252"/>
                </a:solidFill>
                <a:latin typeface="Verdana"/>
                <a:cs typeface="Verdana"/>
              </a:rPr>
              <a:t>Comments</a:t>
            </a:r>
            <a:r>
              <a:rPr dirty="0" sz="4350" spc="-395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 spc="105">
                <a:solidFill>
                  <a:srgbClr val="525252"/>
                </a:solidFill>
                <a:latin typeface="Verdana"/>
                <a:cs typeface="Verdana"/>
              </a:rPr>
              <a:t>Table:</a:t>
            </a:r>
            <a:r>
              <a:rPr dirty="0" sz="4350" spc="-350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 spc="110">
                <a:solidFill>
                  <a:srgbClr val="525252"/>
                </a:solidFill>
                <a:latin typeface="Verdana"/>
                <a:cs typeface="Verdana"/>
              </a:rPr>
              <a:t>Stores</a:t>
            </a:r>
            <a:r>
              <a:rPr dirty="0" sz="4350" spc="-380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 spc="140">
                <a:solidFill>
                  <a:srgbClr val="525252"/>
                </a:solidFill>
                <a:latin typeface="Verdana"/>
                <a:cs typeface="Verdana"/>
              </a:rPr>
              <a:t>comments</a:t>
            </a:r>
            <a:r>
              <a:rPr dirty="0" sz="4350" spc="-390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 spc="100">
                <a:solidFill>
                  <a:srgbClr val="525252"/>
                </a:solidFill>
                <a:latin typeface="Verdana"/>
                <a:cs typeface="Verdana"/>
              </a:rPr>
              <a:t>for</a:t>
            </a:r>
            <a:r>
              <a:rPr dirty="0" sz="4350" spc="-385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 spc="75">
                <a:solidFill>
                  <a:srgbClr val="525252"/>
                </a:solidFill>
                <a:latin typeface="Verdana"/>
                <a:cs typeface="Verdana"/>
              </a:rPr>
              <a:t>blogs.</a:t>
            </a:r>
            <a:endParaRPr sz="4350">
              <a:latin typeface="Verdana"/>
              <a:cs typeface="Verdan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2206498" y="4477639"/>
            <a:ext cx="31750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90">
                <a:solidFill>
                  <a:srgbClr val="3E3B3C"/>
                </a:solidFill>
                <a:latin typeface="Tahoma"/>
                <a:cs typeface="Tahoma"/>
              </a:rPr>
              <a:t>2.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3012694" y="4514469"/>
            <a:ext cx="7162800" cy="689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350" spc="-20">
                <a:solidFill>
                  <a:srgbClr val="525252"/>
                </a:solidFill>
                <a:latin typeface="Verdana"/>
                <a:cs typeface="Verdana"/>
              </a:rPr>
              <a:t>Primary</a:t>
            </a:r>
            <a:r>
              <a:rPr dirty="0" sz="4350" spc="-290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>
                <a:solidFill>
                  <a:srgbClr val="525252"/>
                </a:solidFill>
                <a:latin typeface="Verdana"/>
                <a:cs typeface="Verdana"/>
              </a:rPr>
              <a:t>Key:</a:t>
            </a:r>
            <a:r>
              <a:rPr dirty="0" sz="4350" spc="-280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 spc="-35">
                <a:solidFill>
                  <a:srgbClr val="525252"/>
                </a:solidFill>
                <a:latin typeface="Verdana"/>
                <a:cs typeface="Verdana"/>
              </a:rPr>
              <a:t>comment_id</a:t>
            </a:r>
            <a:endParaRPr sz="4350">
              <a:latin typeface="Verdana"/>
              <a:cs typeface="Verdan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2204973" y="6052185"/>
            <a:ext cx="31750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90">
                <a:solidFill>
                  <a:srgbClr val="3E3B3C"/>
                </a:solidFill>
                <a:latin typeface="Tahoma"/>
                <a:cs typeface="Tahoma"/>
              </a:rPr>
              <a:t>3.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3012694" y="6056757"/>
            <a:ext cx="14271625" cy="689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350" spc="-10">
                <a:solidFill>
                  <a:srgbClr val="525252"/>
                </a:solidFill>
                <a:latin typeface="Verdana"/>
                <a:cs typeface="Verdana"/>
              </a:rPr>
              <a:t>Foreign</a:t>
            </a:r>
            <a:r>
              <a:rPr dirty="0" sz="4350" spc="-335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>
                <a:solidFill>
                  <a:srgbClr val="525252"/>
                </a:solidFill>
                <a:latin typeface="Verdana"/>
                <a:cs typeface="Verdana"/>
              </a:rPr>
              <a:t>Keys:</a:t>
            </a:r>
            <a:r>
              <a:rPr dirty="0" sz="4350" spc="-315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 spc="-20">
                <a:solidFill>
                  <a:srgbClr val="525252"/>
                </a:solidFill>
                <a:latin typeface="Verdana"/>
                <a:cs typeface="Verdana"/>
              </a:rPr>
              <a:t>blog_id,</a:t>
            </a:r>
            <a:r>
              <a:rPr dirty="0" sz="4350" spc="-325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 spc="-20">
                <a:solidFill>
                  <a:srgbClr val="525252"/>
                </a:solidFill>
                <a:latin typeface="Verdana"/>
                <a:cs typeface="Verdana"/>
              </a:rPr>
              <a:t>user_id,</a:t>
            </a:r>
            <a:r>
              <a:rPr dirty="0" sz="4350" spc="-330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 spc="-10">
                <a:solidFill>
                  <a:srgbClr val="525252"/>
                </a:solidFill>
                <a:latin typeface="Verdana"/>
                <a:cs typeface="Verdana"/>
              </a:rPr>
              <a:t>parent_comment_id</a:t>
            </a:r>
            <a:endParaRPr sz="4350">
              <a:latin typeface="Verdana"/>
              <a:cs typeface="Verdana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2203450" y="7626857"/>
            <a:ext cx="31750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90">
                <a:solidFill>
                  <a:srgbClr val="3E3B3C"/>
                </a:solidFill>
                <a:latin typeface="Tahoma"/>
                <a:cs typeface="Tahoma"/>
              </a:rPr>
              <a:t>4.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3012694" y="7600950"/>
            <a:ext cx="13232130" cy="689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350" spc="95">
                <a:solidFill>
                  <a:srgbClr val="525252"/>
                </a:solidFill>
                <a:latin typeface="Verdana"/>
                <a:cs typeface="Verdana"/>
              </a:rPr>
              <a:t>Supports</a:t>
            </a:r>
            <a:r>
              <a:rPr dirty="0" sz="4350" spc="-114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 spc="114">
                <a:solidFill>
                  <a:srgbClr val="525252"/>
                </a:solidFill>
                <a:latin typeface="Verdana"/>
                <a:cs typeface="Verdana"/>
              </a:rPr>
              <a:t>nested</a:t>
            </a:r>
            <a:r>
              <a:rPr dirty="0" sz="4350" spc="-110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 spc="135">
                <a:solidFill>
                  <a:srgbClr val="525252"/>
                </a:solidFill>
                <a:latin typeface="Verdana"/>
                <a:cs typeface="Verdana"/>
              </a:rPr>
              <a:t>comments</a:t>
            </a:r>
            <a:r>
              <a:rPr dirty="0" sz="4350" spc="-114">
                <a:solidFill>
                  <a:srgbClr val="525252"/>
                </a:solidFill>
                <a:latin typeface="Verdana"/>
                <a:cs typeface="Verdana"/>
              </a:rPr>
              <a:t> </a:t>
            </a:r>
            <a:r>
              <a:rPr dirty="0" sz="4350" spc="95">
                <a:solidFill>
                  <a:srgbClr val="525252"/>
                </a:solidFill>
                <a:latin typeface="Verdana"/>
                <a:cs typeface="Verdana"/>
              </a:rPr>
              <a:t>(self-</a:t>
            </a:r>
            <a:r>
              <a:rPr dirty="0" sz="4350" spc="80">
                <a:solidFill>
                  <a:srgbClr val="525252"/>
                </a:solidFill>
                <a:latin typeface="Verdana"/>
                <a:cs typeface="Verdana"/>
              </a:rPr>
              <a:t>referencing)</a:t>
            </a:r>
            <a:endParaRPr sz="4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HARINI S 23CDR053</dc:creator>
  <cp:keywords>DAGlmW_PuHM,BAGN_SVEnJw,0</cp:keywords>
  <dc:title>Simple blog with commenting</dc:title>
  <dcterms:created xsi:type="dcterms:W3CDTF">2025-05-11T12:06:30Z</dcterms:created>
  <dcterms:modified xsi:type="dcterms:W3CDTF">2025-05-11T12:06:30Z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2025-05-11T00:00:00Z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2025-05-11T00:00:00Z</vt:filetime>
  </property>
  <property fmtid="{D5CDD505-2E9C-101B-9397-08002B2CF9AE}" pid="5" name="Producer">
    <vt:lpwstr>Microsoft® Word 2019</vt:lpwstr>
  </property>
</Properties>
</file>