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41775" y="629538"/>
            <a:ext cx="2197100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300" y="9525"/>
            <a:ext cx="28575" cy="21812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75" y="2181225"/>
            <a:ext cx="190500" cy="1905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75" y="4019550"/>
            <a:ext cx="190500" cy="190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0025" y="9525"/>
            <a:ext cx="371475" cy="18097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825" y="1800225"/>
            <a:ext cx="190500" cy="1905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5750" y="9525"/>
            <a:ext cx="371475" cy="142875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2925" y="0"/>
            <a:ext cx="152400" cy="9144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0550" y="1419225"/>
            <a:ext cx="190500" cy="1905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0550" y="904875"/>
            <a:ext cx="190500" cy="1905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8175" y="0"/>
            <a:ext cx="428625" cy="5238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6318" y="485775"/>
            <a:ext cx="147637" cy="15240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25" y="1800225"/>
            <a:ext cx="123825" cy="13335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3552825"/>
            <a:ext cx="142875" cy="47625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3825" y="1381125"/>
            <a:ext cx="142875" cy="47625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0025" y="1847850"/>
            <a:ext cx="114300" cy="11430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3350" y="4667250"/>
            <a:ext cx="28575" cy="218122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9075" y="5038725"/>
            <a:ext cx="371475" cy="180975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625" y="4486275"/>
            <a:ext cx="190500" cy="1905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0" y="5629275"/>
            <a:ext cx="66675" cy="12192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23875" y="4867275"/>
            <a:ext cx="190500" cy="19050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04800" y="5419725"/>
            <a:ext cx="381000" cy="14287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71500" y="5943600"/>
            <a:ext cx="152400" cy="91440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09600" y="5248275"/>
            <a:ext cx="190500" cy="19050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09600" y="5762625"/>
            <a:ext cx="190500" cy="19050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66750" y="6334125"/>
            <a:ext cx="419100" cy="51435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47750" y="6219825"/>
            <a:ext cx="154564" cy="15240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487150" y="0"/>
            <a:ext cx="419100" cy="51435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1370703" y="476250"/>
            <a:ext cx="154546" cy="15240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630025" y="1543050"/>
            <a:ext cx="190500" cy="190500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1534775" y="5695950"/>
            <a:ext cx="295275" cy="1152525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1772900" y="5553075"/>
            <a:ext cx="161925" cy="15240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706225" y="9525"/>
            <a:ext cx="304800" cy="1543050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1639550" y="4867275"/>
            <a:ext cx="190500" cy="190500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1439525" y="5048250"/>
            <a:ext cx="304800" cy="180022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1849100" y="6419850"/>
            <a:ext cx="190500" cy="190500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1934825" y="6600825"/>
            <a:ext cx="28575" cy="247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1044" y="848613"/>
            <a:ext cx="9266808" cy="1122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6129" y="1403667"/>
            <a:ext cx="5300345" cy="439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" y="0"/>
              <a:ext cx="1164431" cy="2371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552825"/>
              <a:ext cx="219075" cy="6572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486275"/>
              <a:ext cx="238125" cy="2362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75" y="4867275"/>
              <a:ext cx="983240" cy="1990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0703" y="0"/>
              <a:ext cx="535546" cy="6286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34775" y="5553075"/>
              <a:ext cx="504825" cy="1295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0025" y="9525"/>
              <a:ext cx="381000" cy="17240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39525" y="4867275"/>
              <a:ext cx="390525" cy="1981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6675" y="529590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193159" y="739393"/>
            <a:ext cx="222885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DIGITAL </a:t>
            </a:r>
            <a:r>
              <a:rPr sz="3200" spc="-4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3584" y="3653154"/>
            <a:ext cx="4959985" cy="1490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 marR="337185" indent="-12700">
              <a:lnSpc>
                <a:spcPct val="100600"/>
              </a:lnSpc>
              <a:spcBef>
                <a:spcPts val="85"/>
              </a:spcBef>
              <a:tabLst>
                <a:tab pos="198564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sz="24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5" baseline="-5787" dirty="0">
                <a:solidFill>
                  <a:srgbClr val="FFFFFF"/>
                </a:solidFill>
                <a:latin typeface="Calibri"/>
                <a:cs typeface="Calibri"/>
              </a:rPr>
              <a:t>G.HARINISRI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NMID: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03C238493DFD187B1EA4FA05C087DFE8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DEPARTMENT: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BCA-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II</a:t>
            </a:r>
            <a:r>
              <a:rPr sz="24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ts val="2855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COLLEGE: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GOVERNMENT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ARTS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044" y="6480492"/>
            <a:ext cx="68135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045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105"/>
              </a:spcBef>
            </a:pPr>
            <a:r>
              <a:rPr sz="3600" spc="-670" dirty="0">
                <a:latin typeface="Arial MT"/>
                <a:cs typeface="Arial MT"/>
              </a:rPr>
              <a:t>RESULTS</a:t>
            </a:r>
            <a:r>
              <a:rPr sz="3600" dirty="0">
                <a:latin typeface="Arial MT"/>
                <a:cs typeface="Arial MT"/>
              </a:rPr>
              <a:t> </a:t>
            </a:r>
            <a:r>
              <a:rPr sz="3600" spc="-305" dirty="0">
                <a:latin typeface="Arial MT"/>
                <a:cs typeface="Arial MT"/>
              </a:rPr>
              <a:t>AND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spc="-585" dirty="0">
                <a:latin typeface="Arial MT"/>
                <a:cs typeface="Arial MT"/>
              </a:rPr>
              <a:t>SCREENSHOTS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9080" y="3028554"/>
            <a:ext cx="8054340" cy="323532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240665" algn="l"/>
              </a:tabLst>
            </a:pPr>
            <a:r>
              <a:rPr sz="2400" spc="-29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24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155"/>
              </a:spcBef>
              <a:buSzPct val="125000"/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fully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 MT"/>
                <a:cs typeface="Arial MT"/>
              </a:rPr>
              <a:t>personal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sz="2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portfolio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created.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865"/>
              </a:lnSpc>
              <a:spcBef>
                <a:spcPts val="215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Showcases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 MT"/>
                <a:cs typeface="Arial MT"/>
              </a:rPr>
              <a:t>education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Arial MT"/>
                <a:cs typeface="Arial MT"/>
              </a:rPr>
              <a:t>skills</a:t>
            </a:r>
            <a:r>
              <a:rPr sz="2400" spc="-15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 MT"/>
                <a:cs typeface="Arial MT"/>
              </a:rPr>
              <a:t>contact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865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layout.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305"/>
              </a:spcBef>
              <a:buSzPct val="125000"/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seamlessly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Arial MT"/>
                <a:cs typeface="Arial MT"/>
              </a:rPr>
              <a:t>desktop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"/>
              </a:spcBef>
              <a:buSzPct val="125000"/>
              <a:buChar char="•"/>
              <a:tabLst>
                <a:tab pos="240665" algn="l"/>
              </a:tabLst>
            </a:pPr>
            <a:r>
              <a:rPr sz="2400" spc="-125" dirty="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7330" y="6410325"/>
            <a:ext cx="78994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b="1" spc="-15" baseline="65656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spc="-120" baseline="65656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-7" baseline="65656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650" b="1" spc="-60" baseline="65656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650" b="1" spc="15" baseline="65656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650" b="1" spc="-44" baseline="65656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650" b="1" spc="-757" baseline="65656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3000" spc="-575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1650" b="1" spc="15" baseline="65656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r>
              <a:rPr sz="1650" b="1" spc="195" baseline="65656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 MT"/>
                <a:cs typeface="Arial MT"/>
              </a:rPr>
              <a:t>navigation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direct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Arial MT"/>
                <a:cs typeface="Arial MT"/>
              </a:rPr>
              <a:t>LinkedIn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9891" y="6469697"/>
            <a:ext cx="1593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SCREENSHOT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23564" y="1278191"/>
            <a:ext cx="4156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Homepage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Showing</a:t>
            </a: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title,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avatar.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675" y="1828800"/>
            <a:ext cx="572452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3695" y="219773"/>
            <a:ext cx="4244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Displaying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bio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highlights.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1219200"/>
            <a:ext cx="48768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5460" y="545528"/>
            <a:ext cx="4366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Listing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languages.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828800"/>
            <a:ext cx="5410200" cy="4314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372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Contact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Section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Email,</a:t>
            </a:r>
            <a:r>
              <a:rPr spc="-20" dirty="0"/>
              <a:t> </a:t>
            </a:r>
            <a:r>
              <a:rPr spc="-25" dirty="0"/>
              <a:t>LinkedIn,</a:t>
            </a:r>
            <a:r>
              <a:rPr spc="-114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contact</a:t>
            </a:r>
            <a:r>
              <a:rPr spc="-125" dirty="0"/>
              <a:t> </a:t>
            </a:r>
            <a:r>
              <a:rPr spc="-10" dirty="0"/>
              <a:t>form.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2133600"/>
            <a:ext cx="6248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060" y="362648"/>
            <a:ext cx="5330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course,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highlights.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752600"/>
            <a:ext cx="73914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6602" y="336867"/>
            <a:ext cx="353885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465" dirty="0">
                <a:latin typeface="Arial MT"/>
                <a:cs typeface="Arial MT"/>
              </a:rPr>
              <a:t>CONCLUSION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9891" y="6469697"/>
            <a:ext cx="1593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21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r>
              <a:rPr spc="-4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Digital</a:t>
            </a:r>
            <a:r>
              <a:rPr spc="-65" dirty="0"/>
              <a:t> </a:t>
            </a:r>
            <a:r>
              <a:rPr spc="-10" dirty="0"/>
              <a:t>Portfolio</a:t>
            </a:r>
            <a:r>
              <a:rPr spc="-80" dirty="0"/>
              <a:t> </a:t>
            </a:r>
            <a:r>
              <a:rPr spc="-10" dirty="0"/>
              <a:t>Project</a:t>
            </a:r>
          </a:p>
          <a:p>
            <a:pPr>
              <a:lnSpc>
                <a:spcPct val="100000"/>
              </a:lnSpc>
              <a:spcBef>
                <a:spcPts val="1870"/>
              </a:spcBef>
            </a:pPr>
            <a:endParaRPr spc="-10" dirty="0"/>
          </a:p>
          <a:p>
            <a:pPr marL="1445260" marR="5080">
              <a:lnSpc>
                <a:spcPct val="100299"/>
              </a:lnSpc>
            </a:pPr>
            <a:r>
              <a:rPr b="0" dirty="0">
                <a:latin typeface="Calibri"/>
                <a:cs typeface="Calibri"/>
              </a:rPr>
              <a:t>“The Digital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Portfolio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effectively showcases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my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personal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profile,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academic background,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technical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skills,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career aspirations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organized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visually </a:t>
            </a:r>
            <a:r>
              <a:rPr b="0" dirty="0">
                <a:latin typeface="Calibri"/>
                <a:cs typeface="Calibri"/>
              </a:rPr>
              <a:t>appealing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format.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It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serves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as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50" dirty="0">
                <a:latin typeface="Calibri"/>
                <a:cs typeface="Calibri"/>
              </a:rPr>
              <a:t>a </a:t>
            </a:r>
            <a:r>
              <a:rPr b="0" spc="-25" dirty="0">
                <a:latin typeface="Calibri"/>
                <a:cs typeface="Calibri"/>
              </a:rPr>
              <a:t>professional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platform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potential </a:t>
            </a:r>
            <a:r>
              <a:rPr b="0" spc="-20" dirty="0">
                <a:latin typeface="Calibri"/>
                <a:cs typeface="Calibri"/>
              </a:rPr>
              <a:t>employers,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45" dirty="0">
                <a:latin typeface="Calibri"/>
                <a:cs typeface="Calibri"/>
              </a:rPr>
              <a:t>faculty,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0" dirty="0">
                <a:latin typeface="Calibri"/>
                <a:cs typeface="Calibri"/>
              </a:rPr>
              <a:t> collaborators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to </a:t>
            </a:r>
            <a:r>
              <a:rPr b="0" dirty="0">
                <a:latin typeface="Calibri"/>
                <a:cs typeface="Calibri"/>
              </a:rPr>
              <a:t>learn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about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my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abilities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spc="-10" dirty="0">
                <a:latin typeface="Calibri"/>
                <a:cs typeface="Calibri"/>
              </a:rPr>
              <a:t>achievements.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project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demonstrates </a:t>
            </a:r>
            <a:r>
              <a:rPr b="0" dirty="0">
                <a:latin typeface="Calibri"/>
                <a:cs typeface="Calibri"/>
              </a:rPr>
              <a:t>my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knowledge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web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development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using </a:t>
            </a:r>
            <a:r>
              <a:rPr b="0" dirty="0">
                <a:latin typeface="Calibri"/>
                <a:cs typeface="Calibri"/>
              </a:rPr>
              <a:t>HTML,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CSS,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JavaScript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highlights </a:t>
            </a:r>
            <a:r>
              <a:rPr b="0" dirty="0">
                <a:latin typeface="Calibri"/>
                <a:cs typeface="Calibri"/>
              </a:rPr>
              <a:t>my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capability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create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30" dirty="0">
                <a:latin typeface="Calibri"/>
                <a:cs typeface="Calibri"/>
              </a:rPr>
              <a:t>user-</a:t>
            </a:r>
            <a:r>
              <a:rPr b="0" dirty="0">
                <a:latin typeface="Calibri"/>
                <a:cs typeface="Calibri"/>
              </a:rPr>
              <a:t>friendly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spc="-10" dirty="0">
                <a:latin typeface="Calibri"/>
                <a:cs typeface="Calibri"/>
              </a:rPr>
              <a:t>responsive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designs.”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11245" y="5924232"/>
            <a:ext cx="29959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i="1" dirty="0">
                <a:solidFill>
                  <a:srgbClr val="FFFFFF"/>
                </a:solidFill>
                <a:latin typeface="Calibri"/>
                <a:cs typeface="Calibri"/>
              </a:rPr>
              <a:t>“THANK</a:t>
            </a:r>
            <a:r>
              <a:rPr sz="3950" b="1" i="1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b="1" i="1" spc="-20" dirty="0">
                <a:solidFill>
                  <a:srgbClr val="FFFFFF"/>
                </a:solidFill>
                <a:latin typeface="Calibri"/>
                <a:cs typeface="Calibri"/>
              </a:rPr>
              <a:t>YOU”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62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12182094" y="0"/>
                </a:moveTo>
                <a:lnTo>
                  <a:pt x="0" y="0"/>
                </a:lnTo>
                <a:lnTo>
                  <a:pt x="0" y="6857619"/>
                </a:lnTo>
                <a:lnTo>
                  <a:pt x="12182094" y="6857619"/>
                </a:lnTo>
                <a:lnTo>
                  <a:pt x="12182094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4" name="object 4"/>
            <p:cNvSpPr/>
            <p:nvPr/>
          </p:nvSpPr>
          <p:spPr>
            <a:xfrm>
              <a:off x="14287" y="4825"/>
              <a:ext cx="12178030" cy="6853555"/>
            </a:xfrm>
            <a:custGeom>
              <a:avLst/>
              <a:gdLst/>
              <a:ahLst/>
              <a:cxnLst/>
              <a:rect l="l" t="t" r="r" b="b"/>
              <a:pathLst>
                <a:path w="12178030" h="6853555">
                  <a:moveTo>
                    <a:pt x="12177712" y="0"/>
                  </a:moveTo>
                  <a:lnTo>
                    <a:pt x="0" y="0"/>
                  </a:lnTo>
                  <a:lnTo>
                    <a:pt x="0" y="6853174"/>
                  </a:lnTo>
                </a:path>
              </a:pathLst>
            </a:custGeom>
            <a:ln w="95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69481" y="23875"/>
              <a:ext cx="4723130" cy="6834505"/>
            </a:xfrm>
            <a:custGeom>
              <a:avLst/>
              <a:gdLst/>
              <a:ahLst/>
              <a:cxnLst/>
              <a:rect l="l" t="t" r="r" b="b"/>
              <a:pathLst>
                <a:path w="4723130" h="6834505">
                  <a:moveTo>
                    <a:pt x="1921025" y="0"/>
                  </a:moveTo>
                  <a:lnTo>
                    <a:pt x="3129163" y="6834124"/>
                  </a:lnTo>
                </a:path>
                <a:path w="4723130" h="6834505">
                  <a:moveTo>
                    <a:pt x="4722518" y="3689431"/>
                  </a:moveTo>
                  <a:lnTo>
                    <a:pt x="0" y="6834124"/>
                  </a:lnTo>
                </a:path>
              </a:pathLst>
            </a:custGeom>
            <a:ln w="9525">
              <a:solidFill>
                <a:srgbClr val="5FC8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4"/>
                  </a:lnTo>
                  <a:lnTo>
                    <a:pt x="3009900" y="6857994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8EC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4"/>
                  </a:lnTo>
                  <a:lnTo>
                    <a:pt x="2590419" y="6857994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8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4"/>
                  </a:lnTo>
                  <a:lnTo>
                    <a:pt x="2857246" y="6857994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DE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4"/>
                  </a:lnTo>
                  <a:lnTo>
                    <a:pt x="1295400" y="68579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4"/>
                  </a:lnTo>
                  <a:lnTo>
                    <a:pt x="1257046" y="6857994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05F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8EC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7801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105"/>
              </a:spcBef>
            </a:pPr>
            <a:r>
              <a:rPr sz="3600" spc="-540" dirty="0">
                <a:latin typeface="Arial MT"/>
                <a:cs typeface="Arial MT"/>
              </a:rPr>
              <a:t>PROJECT</a:t>
            </a:r>
            <a:r>
              <a:rPr sz="3600" spc="-225" dirty="0">
                <a:latin typeface="Arial MT"/>
                <a:cs typeface="Arial MT"/>
              </a:rPr>
              <a:t> </a:t>
            </a:r>
            <a:r>
              <a:rPr sz="3600" spc="-630" dirty="0">
                <a:latin typeface="Arial MT"/>
                <a:cs typeface="Arial MT"/>
              </a:rPr>
              <a:t>TITLE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9085" y="2674238"/>
            <a:ext cx="5694680" cy="2351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32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endParaRPr sz="3200">
              <a:latin typeface="Calibri"/>
              <a:cs typeface="Calibri"/>
            </a:endParaRPr>
          </a:p>
          <a:p>
            <a:pPr marL="53975" marR="5080">
              <a:lnSpc>
                <a:spcPct val="100800"/>
              </a:lnSpc>
              <a:spcBef>
                <a:spcPts val="175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displays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individual’s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projects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achievements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well-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organized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attractive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41910" marR="151130">
              <a:lnSpc>
                <a:spcPct val="100899"/>
              </a:lnSpc>
              <a:spcBef>
                <a:spcPts val="18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optionally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sz="1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layout.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8575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5"/>
                  </a:lnTo>
                  <a:lnTo>
                    <a:pt x="12192000" y="68294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69481" y="23875"/>
              <a:ext cx="4723130" cy="6834505"/>
            </a:xfrm>
            <a:custGeom>
              <a:avLst/>
              <a:gdLst/>
              <a:ahLst/>
              <a:cxnLst/>
              <a:rect l="l" t="t" r="r" b="b"/>
              <a:pathLst>
                <a:path w="4723130" h="6834505">
                  <a:moveTo>
                    <a:pt x="1921025" y="0"/>
                  </a:moveTo>
                  <a:lnTo>
                    <a:pt x="3129163" y="6834124"/>
                  </a:lnTo>
                </a:path>
                <a:path w="4723130" h="6834505">
                  <a:moveTo>
                    <a:pt x="4722518" y="3689431"/>
                  </a:moveTo>
                  <a:lnTo>
                    <a:pt x="0" y="6834124"/>
                  </a:lnTo>
                </a:path>
              </a:pathLst>
            </a:custGeom>
            <a:ln w="9525">
              <a:solidFill>
                <a:srgbClr val="5FC8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4"/>
                  </a:lnTo>
                  <a:lnTo>
                    <a:pt x="3009900" y="6857994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8EC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4"/>
                  </a:lnTo>
                  <a:lnTo>
                    <a:pt x="2590419" y="6857994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8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4"/>
                  </a:lnTo>
                  <a:lnTo>
                    <a:pt x="2857246" y="6857994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DE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4"/>
                  </a:lnTo>
                  <a:lnTo>
                    <a:pt x="1295400" y="68579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4"/>
                  </a:lnTo>
                  <a:lnTo>
                    <a:pt x="1257046" y="6857994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05F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DE1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8EC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3744" y="6501932"/>
            <a:ext cx="173037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8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92503" y="985837"/>
            <a:ext cx="223456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515" dirty="0">
                <a:latin typeface="Arial MT"/>
                <a:cs typeface="Arial MT"/>
              </a:rPr>
              <a:t>AGENDA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2451" y="1482089"/>
            <a:ext cx="4234815" cy="3883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8130" indent="-265430">
              <a:lnSpc>
                <a:spcPct val="100000"/>
              </a:lnSpc>
              <a:spcBef>
                <a:spcPts val="130"/>
              </a:spcBef>
              <a:buSzPct val="90909"/>
              <a:buAutoNum type="arabicPeriod"/>
              <a:tabLst>
                <a:tab pos="27813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155"/>
              </a:spcBef>
              <a:buSzPct val="90909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0909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0909"/>
              <a:buAutoNum type="arabicPeriod"/>
              <a:tabLst>
                <a:tab pos="278765" algn="l"/>
              </a:tabLst>
            </a:pP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0909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155"/>
              </a:spcBef>
              <a:buSzPct val="90909"/>
              <a:buAutoNum type="arabicPeriod"/>
              <a:tabLst>
                <a:tab pos="27813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75"/>
              </a:spcBef>
              <a:buSzPct val="90909"/>
              <a:buAutoNum type="arabicPeriod"/>
              <a:tabLst>
                <a:tab pos="27813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5"/>
              </a:spcBef>
              <a:buSzPct val="90909"/>
              <a:buAutoNum type="arabicPeriod"/>
              <a:tabLst>
                <a:tab pos="278130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0909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5342" y="593343"/>
            <a:ext cx="179006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55" dirty="0">
                <a:latin typeface="Arial MT"/>
                <a:cs typeface="Arial MT"/>
              </a:rPr>
              <a:t>PROBLEM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4729" y="593343"/>
            <a:ext cx="20739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66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9664" y="2805771"/>
            <a:ext cx="9422130" cy="25869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240665" algn="l"/>
              </a:tabLst>
            </a:pPr>
            <a:r>
              <a:rPr sz="2400" spc="-17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endParaRPr sz="2400">
              <a:latin typeface="Arial MT"/>
              <a:cs typeface="Arial MT"/>
            </a:endParaRPr>
          </a:p>
          <a:p>
            <a:pPr marL="25400" marR="5080" indent="-12700">
              <a:lnSpc>
                <a:spcPct val="100400"/>
              </a:lnSpc>
              <a:spcBef>
                <a:spcPts val="2140"/>
              </a:spcBef>
              <a:buSzPct val="125000"/>
              <a:buFont typeface="Arial MT"/>
              <a:buChar char="•"/>
              <a:tabLst>
                <a:tab pos="25400" algn="l"/>
                <a:tab pos="240665" algn="l"/>
              </a:tabLst>
            </a:pP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	To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 MT"/>
                <a:cs typeface="Arial MT"/>
              </a:rPr>
              <a:t>personal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portfolio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BCA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displays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profile,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manner.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230"/>
              </a:spcBef>
              <a:buSzPct val="125000"/>
              <a:buChar char="•"/>
              <a:tabLst>
                <a:tab pos="240665" algn="l"/>
              </a:tabLst>
            </a:pPr>
            <a:r>
              <a:rPr sz="2400" spc="-29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should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9664" y="5624512"/>
            <a:ext cx="8463280" cy="1313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 marR="5080" indent="-12700">
              <a:lnSpc>
                <a:spcPct val="101699"/>
              </a:lnSpc>
              <a:spcBef>
                <a:spcPts val="50"/>
              </a:spcBef>
              <a:buSzPct val="125000"/>
              <a:buFont typeface="Arial MT"/>
              <a:buChar char="•"/>
              <a:tabLst>
                <a:tab pos="25400" algn="l"/>
                <a:tab pos="24066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	Provide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smooth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sections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Home,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About,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Skills,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Contact.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25"/>
              </a:spcBef>
              <a:buSzPct val="125000"/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clearly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attractive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layout.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72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57475"/>
            <a:ext cx="3533775" cy="3810000"/>
            <a:chOff x="8658225" y="2657475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90550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5747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1044" y="848613"/>
            <a:ext cx="168528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60" dirty="0">
                <a:latin typeface="Arial MT"/>
                <a:cs typeface="Arial MT"/>
              </a:rPr>
              <a:t>PROJECT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4390" y="848613"/>
            <a:ext cx="209486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9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5629" y="2142553"/>
            <a:ext cx="4903470" cy="236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800">
              <a:latin typeface="Calibri"/>
              <a:cs typeface="Calibri"/>
            </a:endParaRPr>
          </a:p>
          <a:p>
            <a:pPr marL="354965" marR="1089660" indent="-342900">
              <a:lnSpc>
                <a:spcPct val="100800"/>
              </a:lnSpc>
              <a:buAutoNum type="arabicPeriod"/>
              <a:tabLst>
                <a:tab pos="379730" algn="l"/>
              </a:tabLst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:Personal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Portfolio 	</a:t>
            </a:r>
            <a:r>
              <a:rPr sz="1800" spc="-130" dirty="0">
                <a:solidFill>
                  <a:srgbClr val="FFFFFF"/>
                </a:solidFill>
                <a:latin typeface="Calibri"/>
                <a:cs typeface="Calibri"/>
              </a:rPr>
              <a:t>G.HARINISRI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BCA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endParaRPr sz="1800">
              <a:latin typeface="Calibri"/>
              <a:cs typeface="Calibri"/>
            </a:endParaRPr>
          </a:p>
          <a:p>
            <a:pPr marL="12700" marR="5080" indent="382270">
              <a:lnSpc>
                <a:spcPct val="99100"/>
              </a:lnSpc>
              <a:spcBef>
                <a:spcPts val="2140"/>
              </a:spcBef>
              <a:buAutoNum type="arabicPeriod"/>
              <a:tabLst>
                <a:tab pos="394970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responsive portfolio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showcase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background,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1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professionally.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2445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130"/>
              </a:spcBef>
            </a:pPr>
            <a:r>
              <a:rPr sz="3200" spc="-90" dirty="0">
                <a:latin typeface="Arial MT"/>
                <a:cs typeface="Arial MT"/>
              </a:rPr>
              <a:t>WHO</a:t>
            </a:r>
            <a:r>
              <a:rPr sz="3200" spc="-245" dirty="0">
                <a:latin typeface="Arial MT"/>
                <a:cs typeface="Arial MT"/>
              </a:rPr>
              <a:t> </a:t>
            </a:r>
            <a:r>
              <a:rPr sz="3200" spc="-555" dirty="0">
                <a:latin typeface="Arial MT"/>
                <a:cs typeface="Arial MT"/>
              </a:rPr>
              <a:t>ARE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555" dirty="0">
                <a:latin typeface="Arial MT"/>
                <a:cs typeface="Arial MT"/>
              </a:rPr>
              <a:t>THE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spc="-440" dirty="0">
                <a:latin typeface="Arial MT"/>
                <a:cs typeface="Arial MT"/>
              </a:rPr>
              <a:t>END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spc="-600" dirty="0">
                <a:latin typeface="Arial MT"/>
                <a:cs typeface="Arial MT"/>
              </a:rPr>
              <a:t>USERS?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1125" y="2019998"/>
            <a:ext cx="5515610" cy="415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SzPct val="88888"/>
              <a:buAutoNum type="arabicPeriod"/>
              <a:tabLst>
                <a:tab pos="187960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Employers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Recruiters</a:t>
            </a:r>
            <a:endParaRPr sz="1800">
              <a:latin typeface="Calibri"/>
              <a:cs typeface="Calibri"/>
            </a:endParaRPr>
          </a:p>
          <a:p>
            <a:pPr marL="301625" marR="45720" lvl="1" indent="-287020">
              <a:lnSpc>
                <a:spcPct val="100800"/>
              </a:lnSpc>
              <a:buFont typeface="Arial MT"/>
              <a:buChar char="•"/>
              <a:tabLst>
                <a:tab pos="301625" algn="l"/>
              </a:tabLst>
            </a:pP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review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internships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opportunities.</a:t>
            </a:r>
            <a:endParaRPr sz="180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spcBef>
                <a:spcPts val="2125"/>
              </a:spcBef>
              <a:buAutoNum type="arabicPeriod" startAt="2"/>
              <a:tabLst>
                <a:tab pos="241935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Faculty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Evaluators</a:t>
            </a:r>
            <a:endParaRPr sz="1800">
              <a:latin typeface="Calibri"/>
              <a:cs typeface="Calibri"/>
            </a:endParaRPr>
          </a:p>
          <a:p>
            <a:pPr marL="301625" marR="93345" lvl="1" indent="-287020">
              <a:lnSpc>
                <a:spcPct val="100800"/>
              </a:lnSpc>
              <a:buFont typeface="Arial MT"/>
              <a:buChar char="•"/>
              <a:tabLst>
                <a:tab pos="301625" algn="l"/>
              </a:tabLst>
            </a:pP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assess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work,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presentation,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technical knowledge.</a:t>
            </a:r>
            <a:endParaRPr sz="180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spcBef>
                <a:spcPts val="2195"/>
              </a:spcBef>
              <a:buAutoNum type="arabicPeriod" startAt="3"/>
              <a:tabLst>
                <a:tab pos="241935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Peers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Collaborators</a:t>
            </a:r>
            <a:endParaRPr sz="1800">
              <a:latin typeface="Calibri"/>
              <a:cs typeface="Calibri"/>
            </a:endParaRPr>
          </a:p>
          <a:p>
            <a:pPr marL="301625" marR="5080" lvl="1" indent="-287020">
              <a:lnSpc>
                <a:spcPts val="2100"/>
              </a:lnSpc>
              <a:spcBef>
                <a:spcPts val="140"/>
              </a:spcBef>
              <a:buFont typeface="Arial MT"/>
              <a:buChar char="•"/>
              <a:tabLst>
                <a:tab pos="30162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Fellow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students,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developers,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friends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collaborate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endParaRPr sz="180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spcBef>
                <a:spcPts val="2060"/>
              </a:spcBef>
              <a:buAutoNum type="arabicPeriod" startAt="4"/>
              <a:tabLst>
                <a:tab pos="241935" algn="l"/>
              </a:tabLst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Visitors</a:t>
            </a:r>
            <a:endParaRPr sz="1800">
              <a:latin typeface="Calibri"/>
              <a:cs typeface="Calibri"/>
            </a:endParaRPr>
          </a:p>
          <a:p>
            <a:pPr marL="301625" marR="243204" lvl="1" indent="-287020">
              <a:lnSpc>
                <a:spcPct val="100899"/>
              </a:lnSpc>
              <a:spcBef>
                <a:spcPts val="75"/>
              </a:spcBef>
              <a:buFont typeface="Arial MT"/>
              <a:buChar char="•"/>
              <a:tabLst>
                <a:tab pos="301625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Anyone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interested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background,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journey.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1857375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676" rIns="0" bIns="0" rtlCol="0">
            <a:spAutoFit/>
          </a:bodyPr>
          <a:lstStyle/>
          <a:p>
            <a:pPr marL="581660">
              <a:lnSpc>
                <a:spcPct val="100000"/>
              </a:lnSpc>
              <a:spcBef>
                <a:spcPts val="105"/>
              </a:spcBef>
            </a:pPr>
            <a:r>
              <a:rPr sz="3600" spc="-395" dirty="0">
                <a:latin typeface="Arial MT"/>
                <a:cs typeface="Arial MT"/>
              </a:rPr>
              <a:t>TOOLS</a:t>
            </a:r>
            <a:r>
              <a:rPr sz="3600" spc="-55" dirty="0">
                <a:latin typeface="Arial MT"/>
                <a:cs typeface="Arial MT"/>
              </a:rPr>
              <a:t> </a:t>
            </a:r>
            <a:r>
              <a:rPr sz="3600" spc="-305" dirty="0">
                <a:latin typeface="Arial MT"/>
                <a:cs typeface="Arial MT"/>
              </a:rPr>
              <a:t>AND</a:t>
            </a:r>
            <a:r>
              <a:rPr sz="3600" spc="30" dirty="0">
                <a:latin typeface="Arial MT"/>
                <a:cs typeface="Arial MT"/>
              </a:rPr>
              <a:t> </a:t>
            </a:r>
            <a:r>
              <a:rPr sz="3600" spc="-495" dirty="0">
                <a:latin typeface="Arial MT"/>
                <a:cs typeface="Arial MT"/>
              </a:rPr>
              <a:t>TECHNIQUES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5629" y="2562542"/>
            <a:ext cx="383159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 marL="12700" marR="30734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HTML5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CSS3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Styling,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layout,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design.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80"/>
              </a:lnSpc>
              <a:spcBef>
                <a:spcPts val="7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Font</a:t>
            </a: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Awesome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Icons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sections.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25"/>
              </a:lnSpc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Interactivity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(menu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toggle,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handling).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Editor(codepen/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coder</a:t>
            </a:r>
            <a:r>
              <a:rPr sz="18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web)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edit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Chrome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  <a:p>
            <a:pPr marL="12700" marR="144145">
              <a:lnSpc>
                <a:spcPts val="2180"/>
              </a:lnSpc>
              <a:spcBef>
                <a:spcPts val="25"/>
              </a:spcBef>
            </a:pP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Browser(Chrome)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running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9891" y="6469697"/>
            <a:ext cx="1593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1044" y="216217"/>
            <a:ext cx="68027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05" dirty="0">
                <a:latin typeface="Arial MT"/>
                <a:cs typeface="Arial MT"/>
              </a:rPr>
              <a:t>POTFOLIO</a:t>
            </a:r>
            <a:r>
              <a:rPr sz="3950" spc="150" dirty="0">
                <a:latin typeface="Arial MT"/>
                <a:cs typeface="Arial MT"/>
              </a:rPr>
              <a:t> </a:t>
            </a:r>
            <a:r>
              <a:rPr sz="3950" spc="-434" dirty="0">
                <a:latin typeface="Arial MT"/>
                <a:cs typeface="Arial MT"/>
              </a:rPr>
              <a:t>DESIGN</a:t>
            </a:r>
            <a:r>
              <a:rPr sz="3950" spc="-15" dirty="0">
                <a:latin typeface="Arial MT"/>
                <a:cs typeface="Arial MT"/>
              </a:rPr>
              <a:t> </a:t>
            </a:r>
            <a:r>
              <a:rPr sz="3950" spc="-310" dirty="0">
                <a:latin typeface="Arial MT"/>
                <a:cs typeface="Arial MT"/>
              </a:rPr>
              <a:t>AND</a:t>
            </a:r>
            <a:r>
              <a:rPr sz="3950" spc="155" dirty="0">
                <a:latin typeface="Arial MT"/>
                <a:cs typeface="Arial MT"/>
              </a:rPr>
              <a:t> </a:t>
            </a:r>
            <a:r>
              <a:rPr sz="3950" spc="-525" dirty="0">
                <a:latin typeface="Arial MT"/>
                <a:cs typeface="Arial MT"/>
              </a:rPr>
              <a:t>LAYOUT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8191" y="2378138"/>
            <a:ext cx="5374640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Minimal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Professional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Clean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interface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content.</a:t>
            </a:r>
            <a:endParaRPr sz="1800">
              <a:latin typeface="Calibri"/>
              <a:cs typeface="Calibri"/>
            </a:endParaRPr>
          </a:p>
          <a:p>
            <a:pPr marL="12700" marR="295275">
              <a:lnSpc>
                <a:spcPts val="2100"/>
              </a:lnSpc>
              <a:spcBef>
                <a:spcPts val="21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Font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Awesome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Icons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appeal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navigation clarity.</a:t>
            </a:r>
            <a:endParaRPr sz="1800">
              <a:latin typeface="Calibri"/>
              <a:cs typeface="Calibri"/>
            </a:endParaRPr>
          </a:p>
          <a:p>
            <a:pPr marL="12700" marR="608330">
              <a:lnSpc>
                <a:spcPts val="2180"/>
              </a:lnSpc>
              <a:spcBef>
                <a:spcPts val="1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Color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readable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contrast.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Typography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Clear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headings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readable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728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105"/>
              </a:spcBef>
            </a:pPr>
            <a:r>
              <a:rPr sz="4800" spc="-875" dirty="0">
                <a:latin typeface="Arial MT"/>
                <a:cs typeface="Arial MT"/>
              </a:rPr>
              <a:t>FEATURES</a:t>
            </a:r>
            <a:r>
              <a:rPr sz="4800" spc="-50" dirty="0">
                <a:latin typeface="Arial MT"/>
                <a:cs typeface="Arial MT"/>
              </a:rPr>
              <a:t> </a:t>
            </a:r>
            <a:r>
              <a:rPr sz="4800" spc="-409" dirty="0">
                <a:latin typeface="Arial MT"/>
                <a:cs typeface="Arial MT"/>
              </a:rPr>
              <a:t>AND</a:t>
            </a:r>
            <a:r>
              <a:rPr sz="4800" spc="25" dirty="0">
                <a:latin typeface="Arial MT"/>
                <a:cs typeface="Arial MT"/>
              </a:rPr>
              <a:t> </a:t>
            </a:r>
            <a:r>
              <a:rPr sz="4800" spc="-535" dirty="0">
                <a:latin typeface="Arial MT"/>
                <a:cs typeface="Arial MT"/>
              </a:rPr>
              <a:t>FUNCTIONALITY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1689" y="2160841"/>
            <a:ext cx="3145790" cy="332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Functionality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12700" marR="15875">
              <a:lnSpc>
                <a:spcPct val="996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Smooth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Scrolling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between sections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links.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Clickable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Buttons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redirect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LinkedIn.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Submission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collect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visitor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(can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linked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email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future).</a:t>
            </a:r>
            <a:endParaRPr sz="1800">
              <a:latin typeface="Calibri"/>
              <a:cs typeface="Calibri"/>
            </a:endParaRPr>
          </a:p>
          <a:p>
            <a:pPr marL="12700" marR="107950">
              <a:lnSpc>
                <a:spcPct val="99100"/>
              </a:lnSpc>
              <a:spcBef>
                <a:spcPts val="35"/>
              </a:spcBef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Mobile-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Friendly</a:t>
            </a:r>
            <a:r>
              <a:rPr sz="18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Layout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ensuring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proper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alignment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648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Office Theme</vt:lpstr>
      <vt:lpstr>DIGITAL PORTFOLIO</vt:lpstr>
      <vt:lpstr>PROJECT TITLE</vt:lpstr>
      <vt:lpstr>AGENDA</vt:lpstr>
      <vt:lpstr>PROBLEM</vt:lpstr>
      <vt:lpstr>PROJECT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SCREENSHOT</vt:lpstr>
      <vt:lpstr>PowerPoint Presentation</vt:lpstr>
      <vt:lpstr>PowerPoint Presentation</vt:lpstr>
      <vt:lpstr>Contact Section – Email, LinkedIn, and contact form.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priya vasu</cp:lastModifiedBy>
  <cp:revision>1</cp:revision>
  <dcterms:created xsi:type="dcterms:W3CDTF">2025-09-04T06:39:58Z</dcterms:created>
  <dcterms:modified xsi:type="dcterms:W3CDTF">2025-09-04T06:44:57Z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LastSaved">
    <vt:filetime>2025-09-04T00:00:00Z</vt:filetime>
  </property>
</Properties>
</file>