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R. </a:t>
            </a:r>
            <a:r>
              <a:rPr lang="en-GB" sz="2400" dirty="0" err="1"/>
              <a:t>Harini</a:t>
            </a:r>
            <a:r>
              <a:rPr lang="en-GB" sz="2400" dirty="0"/>
              <a:t> </a:t>
            </a:r>
            <a:endParaRPr lang="en-US" sz="2400" dirty="0"/>
          </a:p>
          <a:p>
            <a:r>
              <a:rPr lang="en-US" sz="2400" dirty="0"/>
              <a:t>REGISTER NO:		31220</a:t>
            </a:r>
            <a:r>
              <a:rPr lang="en-IN" sz="2400" dirty="0"/>
              <a:t>18</a:t>
            </a:r>
            <a:r>
              <a:rPr lang="en-GB" sz="2400" dirty="0"/>
              <a:t>28</a:t>
            </a:r>
            <a:endParaRPr lang="en-US" sz="2400" dirty="0"/>
          </a:p>
          <a:p>
            <a:r>
              <a:rPr lang="en-US" sz="2400" dirty="0"/>
              <a:t>DEPARTMENT:		B.COM (GENERAL)</a:t>
            </a:r>
          </a:p>
          <a:p>
            <a:r>
              <a:rPr lang="en-US" sz="2400" dirty="0"/>
              <a:t>COL</a:t>
            </a:r>
            <a:r>
              <a:rPr lang="en-IN" sz="2400" dirty="0"/>
              <a:t>LEGE:                       SINDHI</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sangeethababu606@gmail.com</cp:lastModifiedBy>
  <cp:revision>21</cp:revision>
  <dcterms:created xsi:type="dcterms:W3CDTF">2024-03-29T15:07:22Z</dcterms:created>
  <dcterms:modified xsi:type="dcterms:W3CDTF">2024-10-03T16:51:14Z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