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AB6D4-9B4C-643F-8914-428C59321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07AC9B-6031-796D-49A2-1E260B767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A2723-18CF-4E44-3263-E4028C33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620B-06E2-434F-5C19-E40A4D18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03ED5-D079-444B-43EC-A0C30511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2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54E2C-86A1-45BE-F1D8-0F9341B6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08DF27-08F2-8BAF-CA18-BDEC0E7A9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2DC64-5F8F-D509-83C3-907B9789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5F6C1-91AF-A190-99CC-AF240423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35A37-7EB1-5B86-E000-A5741E10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1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110EEB-5A00-4008-2222-35F5AAA94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56BE9-B6E3-4739-9554-FE16DC34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CD7EB-ABA2-CC63-F948-70C64D35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B4374-C6FB-9F8C-C04A-9E102816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FA1C3-6DD3-35A1-37DA-29CCAA9E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1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11CB4-5D3B-1E1B-4B9B-CD7347C4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8C943-54D7-083D-8046-2981D51B8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E4041-79EE-8802-DF30-2EEB5FD0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8746F-D93A-39EA-AF7A-FFFEE140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5A345-6037-D541-06FC-87E6DB7A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19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AF072-23AF-CD63-9CC0-5644C4625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796FC-D5F9-6593-38B1-3A6ACADA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044B2-D78A-0A85-AD50-FA047F3F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CC8082-7BDA-D1C2-CAEE-3FFDC929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DEF160-5231-AC61-8998-D0E8F0FB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1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CC609-9012-E493-7021-2726B12E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C2384-CFCC-B430-0D07-E64D3B825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647EB-CD74-D755-B41D-8C0E8B34E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16767C-0E60-5B98-D067-687FF69F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F8CCC-6644-E493-4244-E7412394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472772-1985-71B0-1AD0-D68552F3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F3E4D-8BCE-BC19-26F9-6E91739E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BE3F22-6086-FCCA-0280-C0C69901C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541F3-74FF-2ECE-823E-F9A053FF1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ED61BC-F1E9-7651-384B-64B4597BD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15FF60-AF31-767B-7D4A-1B891AA2D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01738E-26FD-3757-E211-839F0B4C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ED40A-F532-2EE6-E04F-0D73565E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89D5B-2587-20C1-D11C-7909D8FD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1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38ADE-EECB-95A6-DB63-41EAE383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730A71-5B59-CA2C-131C-DA0FE31B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8593AB-A0DB-F827-1014-3E690316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01042B-14A1-3854-97D4-7880279C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9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41E0A0-D251-A30B-981D-B37F30B9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D6491-6907-89DE-F151-3A557403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255011-813B-2D26-BA12-D4FF02A8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58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16414-7A4E-C18E-6EC6-F2A1C80A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F7EB6-9A26-10A6-769E-2A6CC6AF9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D41656-E3D1-5B80-E699-C7B3CDEC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D20D0-F670-A48B-E5C4-5954D1C0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D89FC-0BDA-E39A-71C6-32386402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FFF65-1DAF-640A-78F9-A0B8AA49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2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7444B-B5BC-D0E3-CC86-7442B0AE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AE4FE4-6A8E-45BC-E692-A19FDCD17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7651F-2295-F460-14CD-2B143CC8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8F67C-45C6-2562-EBBE-05E4CC10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B8D2-7387-49FE-815D-C3CA0ED804BF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7F7DD-7151-F662-339D-D2CB8BB0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5232ED-1068-2559-C139-F82BD9AD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888F-F5F5-4332-B22C-585D32D96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6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763F6A-48B7-FD37-B459-A08E4AE7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3CE5C-946F-ACF7-2A34-387D745A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C7E23-2C6C-8259-45F0-2D6B2FED4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defRPr>
            </a:lvl1pPr>
          </a:lstStyle>
          <a:p>
            <a:fld id="{D545B8D2-7387-49FE-815D-C3CA0ED804BF}" type="datetimeFigureOut">
              <a:rPr lang="ko-KR" altLang="en-US" smtClean="0"/>
              <a:pPr/>
              <a:t>2024-05-23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C4FE4-509B-E0C5-11C2-86B40BF5A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D2DC8-9675-3C53-A558-D39ADC3E5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defRPr>
            </a:lvl1pPr>
          </a:lstStyle>
          <a:p>
            <a:fld id="{0A10888F-F5F5-4332-B22C-585D32D966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9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펜" panose="020B0503000000000000" pitchFamily="50" charset="-127"/>
          <a:ea typeface="나눔바른펜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DF5A86-CBE8-74D8-054F-2FDFA5B9496E}"/>
              </a:ext>
            </a:extLst>
          </p:cNvPr>
          <p:cNvSpPr txBox="1"/>
          <p:nvPr/>
        </p:nvSpPr>
        <p:spPr>
          <a:xfrm>
            <a:off x="303785" y="125835"/>
            <a:ext cx="159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학습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임유나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611D8-2FD9-64A9-BC83-3090A4CD6421}"/>
              </a:ext>
            </a:extLst>
          </p:cNvPr>
          <p:cNvSpPr txBox="1"/>
          <p:nvPr/>
        </p:nvSpPr>
        <p:spPr>
          <a:xfrm>
            <a:off x="1812978" y="139822"/>
            <a:ext cx="39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사용한 탐지기술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segmentation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EE33D-3674-144A-E85E-E1E8BAEF592A}"/>
              </a:ext>
            </a:extLst>
          </p:cNvPr>
          <p:cNvSpPr txBox="1"/>
          <p:nvPr/>
        </p:nvSpPr>
        <p:spPr>
          <a:xfrm>
            <a:off x="7908165" y="2582018"/>
            <a:ext cx="333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개선할 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Conf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낮춰서 확인해보기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EBE125-1F90-1E65-FF06-7786F9B9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12" y="717791"/>
            <a:ext cx="3190415" cy="23810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4FD89E-7222-638F-1BC4-27748507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230" y="717791"/>
            <a:ext cx="3810532" cy="21053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16EC283-8BC9-8480-2AF4-81A098CD6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12" y="4034890"/>
            <a:ext cx="2724530" cy="21053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658018E-3580-62CA-3BDE-D28D26EBC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467" y="4187311"/>
            <a:ext cx="4544059" cy="180047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570D9F-C487-8BCD-21C2-BAFCEAF3F4BB}"/>
              </a:ext>
            </a:extLst>
          </p:cNvPr>
          <p:cNvSpPr txBox="1"/>
          <p:nvPr/>
        </p:nvSpPr>
        <p:spPr>
          <a:xfrm>
            <a:off x="8374051" y="5410242"/>
            <a:ext cx="3478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개선할 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라벨을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unpeeled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만 인식해서 출력하게끔 해야함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75C631-9F43-9641-9842-E756ACFE489B}"/>
              </a:ext>
            </a:extLst>
          </p:cNvPr>
          <p:cNvCxnSpPr/>
          <p:nvPr/>
        </p:nvCxnSpPr>
        <p:spPr>
          <a:xfrm>
            <a:off x="714103" y="3500846"/>
            <a:ext cx="10915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4C9DF3-6C66-C047-C962-10CB64998252}"/>
              </a:ext>
            </a:extLst>
          </p:cNvPr>
          <p:cNvSpPr txBox="1"/>
          <p:nvPr/>
        </p:nvSpPr>
        <p:spPr>
          <a:xfrm>
            <a:off x="7855912" y="354595"/>
            <a:ext cx="3773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학습 방법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깐 땅콩 사진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15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장과 안 깐 땅콩 사진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장을 데이터셋으로 둠</a:t>
            </a:r>
            <a:endParaRPr lang="en-US" altLang="ko-KR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1F352-6D2A-235F-C55E-42C6651E2608}"/>
              </a:ext>
            </a:extLst>
          </p:cNvPr>
          <p:cNvSpPr txBox="1"/>
          <p:nvPr/>
        </p:nvSpPr>
        <p:spPr>
          <a:xfrm>
            <a:off x="7908164" y="1386191"/>
            <a:ext cx="394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결과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정상 땅콩만 검출하고 불량 땅콩 검출이 안됨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E67D6-AF26-7F58-88AA-DDCB77953B99}"/>
              </a:ext>
            </a:extLst>
          </p:cNvPr>
          <p:cNvSpPr txBox="1"/>
          <p:nvPr/>
        </p:nvSpPr>
        <p:spPr>
          <a:xfrm>
            <a:off x="8296910" y="3703969"/>
            <a:ext cx="3738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결과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Conf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0.1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로 두니 불량 땅콩 검출을 하긴 하는데 제대로 안되고 정상 땅콩 박스가 인식이 잘 됐는지 보려는 걸 방해함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94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DF5A86-CBE8-74D8-054F-2FDFA5B9496E}"/>
              </a:ext>
            </a:extLst>
          </p:cNvPr>
          <p:cNvSpPr txBox="1"/>
          <p:nvPr/>
        </p:nvSpPr>
        <p:spPr>
          <a:xfrm>
            <a:off x="268951" y="125835"/>
            <a:ext cx="159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학습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임유나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611D8-2FD9-64A9-BC83-3090A4CD6421}"/>
              </a:ext>
            </a:extLst>
          </p:cNvPr>
          <p:cNvSpPr txBox="1"/>
          <p:nvPr/>
        </p:nvSpPr>
        <p:spPr>
          <a:xfrm>
            <a:off x="1865230" y="139822"/>
            <a:ext cx="39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사용한 탐지기술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segmentation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70D9F-C487-8BCD-21C2-BAFCEAF3F4BB}"/>
              </a:ext>
            </a:extLst>
          </p:cNvPr>
          <p:cNvSpPr txBox="1"/>
          <p:nvPr/>
        </p:nvSpPr>
        <p:spPr>
          <a:xfrm>
            <a:off x="7053913" y="5195392"/>
            <a:ext cx="333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개선할 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불량 땅콩 데이터셋을 늘려야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겠음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FDFC9C8-9378-FC03-2636-19C77863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387" y="717791"/>
            <a:ext cx="3579731" cy="29693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76BFD4-6446-7C4E-8EBF-1CF03959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1" y="717791"/>
            <a:ext cx="6266157" cy="5784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873BA0-7B7A-8DE1-FA69-B35E3072E450}"/>
              </a:ext>
            </a:extLst>
          </p:cNvPr>
          <p:cNvSpPr txBox="1"/>
          <p:nvPr/>
        </p:nvSpPr>
        <p:spPr>
          <a:xfrm>
            <a:off x="7114872" y="3844286"/>
            <a:ext cx="4685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결과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불량 땅콩일 때만 박스로 표시하게끔 했는데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확인 결과 제대로 인식 못함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4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DF5A86-CBE8-74D8-054F-2FDFA5B9496E}"/>
              </a:ext>
            </a:extLst>
          </p:cNvPr>
          <p:cNvSpPr txBox="1"/>
          <p:nvPr/>
        </p:nvSpPr>
        <p:spPr>
          <a:xfrm>
            <a:off x="268951" y="125835"/>
            <a:ext cx="159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학습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임유나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611D8-2FD9-64A9-BC83-3090A4CD6421}"/>
              </a:ext>
            </a:extLst>
          </p:cNvPr>
          <p:cNvSpPr txBox="1"/>
          <p:nvPr/>
        </p:nvSpPr>
        <p:spPr>
          <a:xfrm>
            <a:off x="1865230" y="139822"/>
            <a:ext cx="39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사용한 탐지기술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segmentation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70D9F-C487-8BCD-21C2-BAFCEAF3F4BB}"/>
              </a:ext>
            </a:extLst>
          </p:cNvPr>
          <p:cNvSpPr txBox="1"/>
          <p:nvPr/>
        </p:nvSpPr>
        <p:spPr>
          <a:xfrm>
            <a:off x="8137646" y="747764"/>
            <a:ext cx="3332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개선할 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불량 땅콩 데이터셋을 늘렸으니 여기에 정상 땅콩에 대한 데이터 셋을 추가해줘야 함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73BA0-7B7A-8DE1-FA69-B35E3072E450}"/>
              </a:ext>
            </a:extLst>
          </p:cNvPr>
          <p:cNvSpPr txBox="1"/>
          <p:nvPr/>
        </p:nvSpPr>
        <p:spPr>
          <a:xfrm>
            <a:off x="4309311" y="2010002"/>
            <a:ext cx="3332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결과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그냥 전부다 깐 땅콩으로 인식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해버렸음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6B479B-D100-EF41-E2F5-0B02A676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" y="671692"/>
            <a:ext cx="3315163" cy="2524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D24D42-2139-36FD-6913-83553636D879}"/>
              </a:ext>
            </a:extLst>
          </p:cNvPr>
          <p:cNvSpPr txBox="1"/>
          <p:nvPr/>
        </p:nvSpPr>
        <p:spPr>
          <a:xfrm>
            <a:off x="4309311" y="747764"/>
            <a:ext cx="3625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학습 방법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깐 땅콩만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30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개씩 약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40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 정도 찍어서 데이터셋을 구축함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F46524-F809-A59D-478E-F3355421CD10}"/>
              </a:ext>
            </a:extLst>
          </p:cNvPr>
          <p:cNvCxnSpPr/>
          <p:nvPr/>
        </p:nvCxnSpPr>
        <p:spPr>
          <a:xfrm>
            <a:off x="554839" y="3274424"/>
            <a:ext cx="10915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6A7C7F1-1C46-026E-C74B-318FBD0E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384" y="3784376"/>
            <a:ext cx="3442469" cy="25244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15841C-2B4E-0C3A-14AE-9CC2E026EBFB}"/>
              </a:ext>
            </a:extLst>
          </p:cNvPr>
          <p:cNvSpPr txBox="1"/>
          <p:nvPr/>
        </p:nvSpPr>
        <p:spPr>
          <a:xfrm>
            <a:off x="7518054" y="5712563"/>
            <a:ext cx="3952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개선할 점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라벨링에 있어서 조건을 걸어서 불량 땅콩만 출력되도록 바꿔야 함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19225-78D4-5441-1B22-79D323E8C3BE}"/>
              </a:ext>
            </a:extLst>
          </p:cNvPr>
          <p:cNvSpPr txBox="1"/>
          <p:nvPr/>
        </p:nvSpPr>
        <p:spPr>
          <a:xfrm>
            <a:off x="7518054" y="4474299"/>
            <a:ext cx="3828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결과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제대로 인식하고 있지만 정상 땅콩까지 박스로 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라벨링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해주어서 확인에 어려움이 있음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52930-9C06-51F5-CE0D-EC0F6328F66C}"/>
              </a:ext>
            </a:extLst>
          </p:cNvPr>
          <p:cNvSpPr txBox="1"/>
          <p:nvPr/>
        </p:nvSpPr>
        <p:spPr>
          <a:xfrm>
            <a:off x="7518054" y="3513034"/>
            <a:ext cx="4197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학습 방법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 데이터 셋에 깐 땅콩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30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 씩 약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 씩 추가하여 데이터셋을 구축함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3367C29-8A83-005C-CCF5-62B68CA0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40" y="3786097"/>
            <a:ext cx="3244343" cy="257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DF5A86-CBE8-74D8-054F-2FDFA5B9496E}"/>
              </a:ext>
            </a:extLst>
          </p:cNvPr>
          <p:cNvSpPr txBox="1"/>
          <p:nvPr/>
        </p:nvSpPr>
        <p:spPr>
          <a:xfrm>
            <a:off x="268951" y="125835"/>
            <a:ext cx="159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학습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임유나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611D8-2FD9-64A9-BC83-3090A4CD6421}"/>
              </a:ext>
            </a:extLst>
          </p:cNvPr>
          <p:cNvSpPr txBox="1"/>
          <p:nvPr/>
        </p:nvSpPr>
        <p:spPr>
          <a:xfrm>
            <a:off x="1865230" y="139822"/>
            <a:ext cx="39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사용한 탐지기술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segmentation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19225-78D4-5441-1B22-79D323E8C3BE}"/>
              </a:ext>
            </a:extLst>
          </p:cNvPr>
          <p:cNvSpPr txBox="1"/>
          <p:nvPr/>
        </p:nvSpPr>
        <p:spPr>
          <a:xfrm>
            <a:off x="5515083" y="5776148"/>
            <a:ext cx="587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결과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</a:p>
          <a:p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정확도도 높고 흐릿한 사진에서도 잘 인식하고 있음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0AE59D-0627-DCE3-F302-FDC0AC11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0" r="13955"/>
          <a:stretch/>
        </p:blipFill>
        <p:spPr>
          <a:xfrm>
            <a:off x="5367037" y="680308"/>
            <a:ext cx="6329009" cy="48931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7707A76-3109-F794-05CC-6AE0A9495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51" y="556798"/>
            <a:ext cx="4012497" cy="289815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EE49913-1E2F-1916-43F6-646503409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951" y="3601163"/>
            <a:ext cx="4012497" cy="330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9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219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나눔바른펜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GJ</cp:lastModifiedBy>
  <cp:revision>7</cp:revision>
  <dcterms:created xsi:type="dcterms:W3CDTF">2024-05-23T02:47:28Z</dcterms:created>
  <dcterms:modified xsi:type="dcterms:W3CDTF">2024-05-23T08:47:18Z</dcterms:modified>
</cp:coreProperties>
</file>