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5" r:id="rId3"/>
    <p:sldId id="259" r:id="rId4"/>
    <p:sldId id="260"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79BCCEE-F2AF-4553-8E4F-02E726749437}">
          <p14:sldIdLst>
            <p14:sldId id="257"/>
            <p14:sldId id="265"/>
            <p14:sldId id="259"/>
            <p14:sldId id="260"/>
            <p14:sldId id="261"/>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564"/>
    <a:srgbClr val="1B6467"/>
    <a:srgbClr val="27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C4319-C7AD-485F-A9D5-C601F0211BAD}" type="datetimeFigureOut">
              <a:rPr lang="en-IN" smtClean="0"/>
              <a:t>14-07-2020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D75714-C334-47BF-A085-597B7ECEA9A5}" type="slidenum">
              <a:rPr lang="en-IN" smtClean="0"/>
              <a:t>‹#›</a:t>
            </a:fld>
            <a:endParaRPr lang="en-IN"/>
          </a:p>
        </p:txBody>
      </p:sp>
    </p:spTree>
    <p:extLst>
      <p:ext uri="{BB962C8B-B14F-4D97-AF65-F5344CB8AC3E}">
        <p14:creationId xmlns:p14="http://schemas.microsoft.com/office/powerpoint/2010/main" val="303068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16A34B-51CB-4D01-BB5B-8CC701BE113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C223-BA1F-4254-9A52-789E45B9A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87F1BD-C6B9-4BA4-B0A1-16EF4D493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E80BE7-8DE6-4392-8438-5CBF9845E63F}"/>
              </a:ext>
            </a:extLst>
          </p:cNvPr>
          <p:cNvSpPr>
            <a:spLocks noGrp="1"/>
          </p:cNvSpPr>
          <p:nvPr>
            <p:ph type="dt" sz="half" idx="10"/>
          </p:nvPr>
        </p:nvSpPr>
        <p:spPr/>
        <p:txBody>
          <a:bodyPr/>
          <a:lstStyle/>
          <a:p>
            <a:fld id="{DAF0879C-BBC5-4FE0-8975-97A463ADF3AE}" type="datetimeFigureOut">
              <a:rPr lang="en-IN" smtClean="0"/>
              <a:t>14-07-2020</a:t>
            </a:fld>
            <a:endParaRPr lang="en-IN"/>
          </a:p>
        </p:txBody>
      </p:sp>
      <p:sp>
        <p:nvSpPr>
          <p:cNvPr id="5" name="Footer Placeholder 4">
            <a:extLst>
              <a:ext uri="{FF2B5EF4-FFF2-40B4-BE49-F238E27FC236}">
                <a16:creationId xmlns:a16="http://schemas.microsoft.com/office/drawing/2014/main" id="{AB6E8067-36F7-4612-9DAA-22B57AA6AE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153DB-57D0-4739-B14D-A4A5360669E6}"/>
              </a:ext>
            </a:extLst>
          </p:cNvPr>
          <p:cNvSpPr>
            <a:spLocks noGrp="1"/>
          </p:cNvSpPr>
          <p:nvPr>
            <p:ph type="sldNum" sz="quarter" idx="12"/>
          </p:nvPr>
        </p:nvSpPr>
        <p:spPr/>
        <p:txBody>
          <a:bodyPr/>
          <a:lstStyle/>
          <a:p>
            <a:fld id="{E73DDBD3-9E8F-4036-9972-F7B6B1706CE3}" type="slidenum">
              <a:rPr lang="en-IN" smtClean="0"/>
              <a:t>‹#›</a:t>
            </a:fld>
            <a:endParaRPr lang="en-IN"/>
          </a:p>
        </p:txBody>
      </p:sp>
    </p:spTree>
    <p:extLst>
      <p:ext uri="{BB962C8B-B14F-4D97-AF65-F5344CB8AC3E}">
        <p14:creationId xmlns:p14="http://schemas.microsoft.com/office/powerpoint/2010/main" val="302977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0D73-E29F-4CCE-A231-1AADC5AE7F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707D4D-5952-4425-9F81-82CF00ACED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254BEE-87AE-4298-8861-A74852C49584}"/>
              </a:ext>
            </a:extLst>
          </p:cNvPr>
          <p:cNvSpPr>
            <a:spLocks noGrp="1"/>
          </p:cNvSpPr>
          <p:nvPr>
            <p:ph type="dt" sz="half" idx="10"/>
          </p:nvPr>
        </p:nvSpPr>
        <p:spPr/>
        <p:txBody>
          <a:bodyPr/>
          <a:lstStyle/>
          <a:p>
            <a:fld id="{DAF0879C-BBC5-4FE0-8975-97A463ADF3AE}" type="datetimeFigureOut">
              <a:rPr lang="en-IN" smtClean="0"/>
              <a:t>14-07-2020</a:t>
            </a:fld>
            <a:endParaRPr lang="en-IN"/>
          </a:p>
        </p:txBody>
      </p:sp>
      <p:sp>
        <p:nvSpPr>
          <p:cNvPr id="5" name="Footer Placeholder 4">
            <a:extLst>
              <a:ext uri="{FF2B5EF4-FFF2-40B4-BE49-F238E27FC236}">
                <a16:creationId xmlns:a16="http://schemas.microsoft.com/office/drawing/2014/main" id="{4A9B3E69-CF5A-4B48-AF81-0976141FC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81B6B-E2AA-458B-BAAE-A2D5081365E9}"/>
              </a:ext>
            </a:extLst>
          </p:cNvPr>
          <p:cNvSpPr>
            <a:spLocks noGrp="1"/>
          </p:cNvSpPr>
          <p:nvPr>
            <p:ph type="sldNum" sz="quarter" idx="12"/>
          </p:nvPr>
        </p:nvSpPr>
        <p:spPr/>
        <p:txBody>
          <a:bodyPr/>
          <a:lstStyle/>
          <a:p>
            <a:fld id="{E73DDBD3-9E8F-4036-9972-F7B6B1706CE3}" type="slidenum">
              <a:rPr lang="en-IN" smtClean="0"/>
              <a:t>‹#›</a:t>
            </a:fld>
            <a:endParaRPr lang="en-IN"/>
          </a:p>
        </p:txBody>
      </p:sp>
    </p:spTree>
    <p:extLst>
      <p:ext uri="{BB962C8B-B14F-4D97-AF65-F5344CB8AC3E}">
        <p14:creationId xmlns:p14="http://schemas.microsoft.com/office/powerpoint/2010/main" val="427346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C6FFE-BE9A-4D93-8884-10D168EE7C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AEFA2B-5D7A-4CC6-B9FB-A761552BA1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C1DC6A-60A6-4DBC-87F2-3803B88E4B12}"/>
              </a:ext>
            </a:extLst>
          </p:cNvPr>
          <p:cNvSpPr>
            <a:spLocks noGrp="1"/>
          </p:cNvSpPr>
          <p:nvPr>
            <p:ph type="dt" sz="half" idx="10"/>
          </p:nvPr>
        </p:nvSpPr>
        <p:spPr/>
        <p:txBody>
          <a:bodyPr/>
          <a:lstStyle/>
          <a:p>
            <a:fld id="{DAF0879C-BBC5-4FE0-8975-97A463ADF3AE}" type="datetimeFigureOut">
              <a:rPr lang="en-IN" smtClean="0"/>
              <a:t>14-07-2020</a:t>
            </a:fld>
            <a:endParaRPr lang="en-IN"/>
          </a:p>
        </p:txBody>
      </p:sp>
      <p:sp>
        <p:nvSpPr>
          <p:cNvPr id="5" name="Footer Placeholder 4">
            <a:extLst>
              <a:ext uri="{FF2B5EF4-FFF2-40B4-BE49-F238E27FC236}">
                <a16:creationId xmlns:a16="http://schemas.microsoft.com/office/drawing/2014/main" id="{C3157479-55F6-4F2F-BC12-E2CC74B4C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2846B-8D23-4969-8765-5B600711A742}"/>
              </a:ext>
            </a:extLst>
          </p:cNvPr>
          <p:cNvSpPr>
            <a:spLocks noGrp="1"/>
          </p:cNvSpPr>
          <p:nvPr>
            <p:ph type="sldNum" sz="quarter" idx="12"/>
          </p:nvPr>
        </p:nvSpPr>
        <p:spPr/>
        <p:txBody>
          <a:bodyPr/>
          <a:lstStyle/>
          <a:p>
            <a:fld id="{E73DDBD3-9E8F-4036-9972-F7B6B1706CE3}" type="slidenum">
              <a:rPr lang="en-IN" smtClean="0"/>
              <a:t>‹#›</a:t>
            </a:fld>
            <a:endParaRPr lang="en-IN"/>
          </a:p>
        </p:txBody>
      </p:sp>
    </p:spTree>
    <p:extLst>
      <p:ext uri="{BB962C8B-B14F-4D97-AF65-F5344CB8AC3E}">
        <p14:creationId xmlns:p14="http://schemas.microsoft.com/office/powerpoint/2010/main" val="384530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0B19-2A14-4B2D-9189-A04C19690A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6C8438-5F10-4D8A-889A-D2FF86B647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F8125-7172-45BC-A6DB-032020A5AEBE}"/>
              </a:ext>
            </a:extLst>
          </p:cNvPr>
          <p:cNvSpPr>
            <a:spLocks noGrp="1"/>
          </p:cNvSpPr>
          <p:nvPr>
            <p:ph type="dt" sz="half" idx="10"/>
          </p:nvPr>
        </p:nvSpPr>
        <p:spPr/>
        <p:txBody>
          <a:bodyPr/>
          <a:lstStyle/>
          <a:p>
            <a:fld id="{DAF0879C-BBC5-4FE0-8975-97A463ADF3AE}" type="datetimeFigureOut">
              <a:rPr lang="en-IN" smtClean="0"/>
              <a:t>14-07-2020</a:t>
            </a:fld>
            <a:endParaRPr lang="en-IN"/>
          </a:p>
        </p:txBody>
      </p:sp>
      <p:sp>
        <p:nvSpPr>
          <p:cNvPr id="5" name="Footer Placeholder 4">
            <a:extLst>
              <a:ext uri="{FF2B5EF4-FFF2-40B4-BE49-F238E27FC236}">
                <a16:creationId xmlns:a16="http://schemas.microsoft.com/office/drawing/2014/main" id="{287129E6-8106-4222-A753-8C6B1445B4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EB876-B8ED-4FB9-96A4-3CFD5834DEA7}"/>
              </a:ext>
            </a:extLst>
          </p:cNvPr>
          <p:cNvSpPr>
            <a:spLocks noGrp="1"/>
          </p:cNvSpPr>
          <p:nvPr>
            <p:ph type="sldNum" sz="quarter" idx="12"/>
          </p:nvPr>
        </p:nvSpPr>
        <p:spPr/>
        <p:txBody>
          <a:bodyPr/>
          <a:lstStyle/>
          <a:p>
            <a:fld id="{E73DDBD3-9E8F-4036-9972-F7B6B1706CE3}" type="slidenum">
              <a:rPr lang="en-IN" smtClean="0"/>
              <a:t>‹#›</a:t>
            </a:fld>
            <a:endParaRPr lang="en-IN"/>
          </a:p>
        </p:txBody>
      </p:sp>
    </p:spTree>
    <p:extLst>
      <p:ext uri="{BB962C8B-B14F-4D97-AF65-F5344CB8AC3E}">
        <p14:creationId xmlns:p14="http://schemas.microsoft.com/office/powerpoint/2010/main" val="286312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6C91-0FEE-42B8-996B-7578E19990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D5FB94-BE9A-4D98-A588-CAACB88F20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45516-37AF-442B-A2E8-D0FAD47EA58F}"/>
              </a:ext>
            </a:extLst>
          </p:cNvPr>
          <p:cNvSpPr>
            <a:spLocks noGrp="1"/>
          </p:cNvSpPr>
          <p:nvPr>
            <p:ph type="dt" sz="half" idx="10"/>
          </p:nvPr>
        </p:nvSpPr>
        <p:spPr/>
        <p:txBody>
          <a:bodyPr/>
          <a:lstStyle/>
          <a:p>
            <a:fld id="{DAF0879C-BBC5-4FE0-8975-97A463ADF3AE}" type="datetimeFigureOut">
              <a:rPr lang="en-IN" smtClean="0"/>
              <a:t>14-07-2020</a:t>
            </a:fld>
            <a:endParaRPr lang="en-IN"/>
          </a:p>
        </p:txBody>
      </p:sp>
      <p:sp>
        <p:nvSpPr>
          <p:cNvPr id="5" name="Footer Placeholder 4">
            <a:extLst>
              <a:ext uri="{FF2B5EF4-FFF2-40B4-BE49-F238E27FC236}">
                <a16:creationId xmlns:a16="http://schemas.microsoft.com/office/drawing/2014/main" id="{57152BEA-FFCB-42BA-96AC-75D8473B8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BBE61D-5506-4D0A-B173-2D9E7E7F6E12}"/>
              </a:ext>
            </a:extLst>
          </p:cNvPr>
          <p:cNvSpPr>
            <a:spLocks noGrp="1"/>
          </p:cNvSpPr>
          <p:nvPr>
            <p:ph type="sldNum" sz="quarter" idx="12"/>
          </p:nvPr>
        </p:nvSpPr>
        <p:spPr/>
        <p:txBody>
          <a:bodyPr/>
          <a:lstStyle/>
          <a:p>
            <a:fld id="{E73DDBD3-9E8F-4036-9972-F7B6B1706CE3}" type="slidenum">
              <a:rPr lang="en-IN" smtClean="0"/>
              <a:t>‹#›</a:t>
            </a:fld>
            <a:endParaRPr lang="en-IN"/>
          </a:p>
        </p:txBody>
      </p:sp>
    </p:spTree>
    <p:extLst>
      <p:ext uri="{BB962C8B-B14F-4D97-AF65-F5344CB8AC3E}">
        <p14:creationId xmlns:p14="http://schemas.microsoft.com/office/powerpoint/2010/main" val="18794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A6AB-5083-4998-AAE8-FA49518010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8BF815-7289-4913-B3D0-0418758FF0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AAB904-F56D-424C-8E8C-DA72565A3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8315EE-C1FE-4450-8692-9E277326D37E}"/>
              </a:ext>
            </a:extLst>
          </p:cNvPr>
          <p:cNvSpPr>
            <a:spLocks noGrp="1"/>
          </p:cNvSpPr>
          <p:nvPr>
            <p:ph type="dt" sz="half" idx="10"/>
          </p:nvPr>
        </p:nvSpPr>
        <p:spPr/>
        <p:txBody>
          <a:bodyPr/>
          <a:lstStyle/>
          <a:p>
            <a:fld id="{DAF0879C-BBC5-4FE0-8975-97A463ADF3AE}" type="datetimeFigureOut">
              <a:rPr lang="en-IN" smtClean="0"/>
              <a:t>14-07-2020</a:t>
            </a:fld>
            <a:endParaRPr lang="en-IN"/>
          </a:p>
        </p:txBody>
      </p:sp>
      <p:sp>
        <p:nvSpPr>
          <p:cNvPr id="6" name="Footer Placeholder 5">
            <a:extLst>
              <a:ext uri="{FF2B5EF4-FFF2-40B4-BE49-F238E27FC236}">
                <a16:creationId xmlns:a16="http://schemas.microsoft.com/office/drawing/2014/main" id="{1013543A-5C83-4C51-8D6E-5FB694088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A9579D-8262-480B-B963-C8EC16C93678}"/>
              </a:ext>
            </a:extLst>
          </p:cNvPr>
          <p:cNvSpPr>
            <a:spLocks noGrp="1"/>
          </p:cNvSpPr>
          <p:nvPr>
            <p:ph type="sldNum" sz="quarter" idx="12"/>
          </p:nvPr>
        </p:nvSpPr>
        <p:spPr/>
        <p:txBody>
          <a:bodyPr/>
          <a:lstStyle/>
          <a:p>
            <a:fld id="{E73DDBD3-9E8F-4036-9972-F7B6B1706CE3}" type="slidenum">
              <a:rPr lang="en-IN" smtClean="0"/>
              <a:t>‹#›</a:t>
            </a:fld>
            <a:endParaRPr lang="en-IN"/>
          </a:p>
        </p:txBody>
      </p:sp>
    </p:spTree>
    <p:extLst>
      <p:ext uri="{BB962C8B-B14F-4D97-AF65-F5344CB8AC3E}">
        <p14:creationId xmlns:p14="http://schemas.microsoft.com/office/powerpoint/2010/main" val="386642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2DB9-1DA5-4D37-86E8-AF0B5F6978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881F0-4831-4B03-9BB1-C41EBDF3C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05210B-18C7-4568-AE43-6627D59D73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481C6F-B956-446C-9BE8-F7C21DDEA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0E2E29-D0D5-4EF6-A46D-BEF89226E2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C93727-1795-4948-A509-D43EDA658B5E}"/>
              </a:ext>
            </a:extLst>
          </p:cNvPr>
          <p:cNvSpPr>
            <a:spLocks noGrp="1"/>
          </p:cNvSpPr>
          <p:nvPr>
            <p:ph type="dt" sz="half" idx="10"/>
          </p:nvPr>
        </p:nvSpPr>
        <p:spPr/>
        <p:txBody>
          <a:bodyPr/>
          <a:lstStyle/>
          <a:p>
            <a:fld id="{DAF0879C-BBC5-4FE0-8975-97A463ADF3AE}" type="datetimeFigureOut">
              <a:rPr lang="en-IN" smtClean="0"/>
              <a:t>14-07-2020</a:t>
            </a:fld>
            <a:endParaRPr lang="en-IN"/>
          </a:p>
        </p:txBody>
      </p:sp>
      <p:sp>
        <p:nvSpPr>
          <p:cNvPr id="8" name="Footer Placeholder 7">
            <a:extLst>
              <a:ext uri="{FF2B5EF4-FFF2-40B4-BE49-F238E27FC236}">
                <a16:creationId xmlns:a16="http://schemas.microsoft.com/office/drawing/2014/main" id="{881724D5-7329-4B6A-ADBF-3F3921614F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FAA4D9-4C53-4C82-9C4F-51F5E77BCDCA}"/>
              </a:ext>
            </a:extLst>
          </p:cNvPr>
          <p:cNvSpPr>
            <a:spLocks noGrp="1"/>
          </p:cNvSpPr>
          <p:nvPr>
            <p:ph type="sldNum" sz="quarter" idx="12"/>
          </p:nvPr>
        </p:nvSpPr>
        <p:spPr/>
        <p:txBody>
          <a:bodyPr/>
          <a:lstStyle/>
          <a:p>
            <a:fld id="{E73DDBD3-9E8F-4036-9972-F7B6B1706CE3}" type="slidenum">
              <a:rPr lang="en-IN" smtClean="0"/>
              <a:t>‹#›</a:t>
            </a:fld>
            <a:endParaRPr lang="en-IN"/>
          </a:p>
        </p:txBody>
      </p:sp>
    </p:spTree>
    <p:extLst>
      <p:ext uri="{BB962C8B-B14F-4D97-AF65-F5344CB8AC3E}">
        <p14:creationId xmlns:p14="http://schemas.microsoft.com/office/powerpoint/2010/main" val="290654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706F-0AAF-4BA8-BAFD-7FF8AD4188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0602CD-315D-4A91-814E-16E1FD477048}"/>
              </a:ext>
            </a:extLst>
          </p:cNvPr>
          <p:cNvSpPr>
            <a:spLocks noGrp="1"/>
          </p:cNvSpPr>
          <p:nvPr>
            <p:ph type="dt" sz="half" idx="10"/>
          </p:nvPr>
        </p:nvSpPr>
        <p:spPr/>
        <p:txBody>
          <a:bodyPr/>
          <a:lstStyle/>
          <a:p>
            <a:fld id="{DAF0879C-BBC5-4FE0-8975-97A463ADF3AE}" type="datetimeFigureOut">
              <a:rPr lang="en-IN" smtClean="0"/>
              <a:t>14-07-2020</a:t>
            </a:fld>
            <a:endParaRPr lang="en-IN"/>
          </a:p>
        </p:txBody>
      </p:sp>
      <p:sp>
        <p:nvSpPr>
          <p:cNvPr id="4" name="Footer Placeholder 3">
            <a:extLst>
              <a:ext uri="{FF2B5EF4-FFF2-40B4-BE49-F238E27FC236}">
                <a16:creationId xmlns:a16="http://schemas.microsoft.com/office/drawing/2014/main" id="{7E9C3097-40F4-4F4C-8551-D0E14AAF4E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8DE7E5-1EE4-4D0D-B297-EBC0693753B4}"/>
              </a:ext>
            </a:extLst>
          </p:cNvPr>
          <p:cNvSpPr>
            <a:spLocks noGrp="1"/>
          </p:cNvSpPr>
          <p:nvPr>
            <p:ph type="sldNum" sz="quarter" idx="12"/>
          </p:nvPr>
        </p:nvSpPr>
        <p:spPr/>
        <p:txBody>
          <a:bodyPr/>
          <a:lstStyle/>
          <a:p>
            <a:fld id="{E73DDBD3-9E8F-4036-9972-F7B6B1706CE3}" type="slidenum">
              <a:rPr lang="en-IN" smtClean="0"/>
              <a:t>‹#›</a:t>
            </a:fld>
            <a:endParaRPr lang="en-IN"/>
          </a:p>
        </p:txBody>
      </p:sp>
    </p:spTree>
    <p:extLst>
      <p:ext uri="{BB962C8B-B14F-4D97-AF65-F5344CB8AC3E}">
        <p14:creationId xmlns:p14="http://schemas.microsoft.com/office/powerpoint/2010/main" val="297736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5AF0D2-B38D-4FDF-9277-F338AAE4F1D9}"/>
              </a:ext>
            </a:extLst>
          </p:cNvPr>
          <p:cNvSpPr>
            <a:spLocks noGrp="1"/>
          </p:cNvSpPr>
          <p:nvPr>
            <p:ph type="dt" sz="half" idx="10"/>
          </p:nvPr>
        </p:nvSpPr>
        <p:spPr/>
        <p:txBody>
          <a:bodyPr/>
          <a:lstStyle/>
          <a:p>
            <a:fld id="{DAF0879C-BBC5-4FE0-8975-97A463ADF3AE}" type="datetimeFigureOut">
              <a:rPr lang="en-IN" smtClean="0"/>
              <a:t>14-07-2020</a:t>
            </a:fld>
            <a:endParaRPr lang="en-IN"/>
          </a:p>
        </p:txBody>
      </p:sp>
      <p:sp>
        <p:nvSpPr>
          <p:cNvPr id="3" name="Footer Placeholder 2">
            <a:extLst>
              <a:ext uri="{FF2B5EF4-FFF2-40B4-BE49-F238E27FC236}">
                <a16:creationId xmlns:a16="http://schemas.microsoft.com/office/drawing/2014/main" id="{FC3660C1-3A1F-4960-8076-7754E5DD95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B13F5A-AF4B-4182-97DB-AAC9CF5518AC}"/>
              </a:ext>
            </a:extLst>
          </p:cNvPr>
          <p:cNvSpPr>
            <a:spLocks noGrp="1"/>
          </p:cNvSpPr>
          <p:nvPr>
            <p:ph type="sldNum" sz="quarter" idx="12"/>
          </p:nvPr>
        </p:nvSpPr>
        <p:spPr/>
        <p:txBody>
          <a:bodyPr/>
          <a:lstStyle/>
          <a:p>
            <a:fld id="{E73DDBD3-9E8F-4036-9972-F7B6B1706CE3}" type="slidenum">
              <a:rPr lang="en-IN" smtClean="0"/>
              <a:t>‹#›</a:t>
            </a:fld>
            <a:endParaRPr lang="en-IN"/>
          </a:p>
        </p:txBody>
      </p:sp>
    </p:spTree>
    <p:extLst>
      <p:ext uri="{BB962C8B-B14F-4D97-AF65-F5344CB8AC3E}">
        <p14:creationId xmlns:p14="http://schemas.microsoft.com/office/powerpoint/2010/main" val="103271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0EA0-CFB8-4C46-8950-68F0A3B83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4ABB89-18BB-4C97-8D89-A2282DEE31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6D65EE-99CF-452B-B95F-6096EB3E1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F9240-1810-449D-AFF3-1332197B7547}"/>
              </a:ext>
            </a:extLst>
          </p:cNvPr>
          <p:cNvSpPr>
            <a:spLocks noGrp="1"/>
          </p:cNvSpPr>
          <p:nvPr>
            <p:ph type="dt" sz="half" idx="10"/>
          </p:nvPr>
        </p:nvSpPr>
        <p:spPr/>
        <p:txBody>
          <a:bodyPr/>
          <a:lstStyle/>
          <a:p>
            <a:fld id="{DAF0879C-BBC5-4FE0-8975-97A463ADF3AE}" type="datetimeFigureOut">
              <a:rPr lang="en-IN" smtClean="0"/>
              <a:t>14-07-2020</a:t>
            </a:fld>
            <a:endParaRPr lang="en-IN"/>
          </a:p>
        </p:txBody>
      </p:sp>
      <p:sp>
        <p:nvSpPr>
          <p:cNvPr id="6" name="Footer Placeholder 5">
            <a:extLst>
              <a:ext uri="{FF2B5EF4-FFF2-40B4-BE49-F238E27FC236}">
                <a16:creationId xmlns:a16="http://schemas.microsoft.com/office/drawing/2014/main" id="{15C598EB-B18B-429E-812D-443292DC70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E05346-B05C-40D4-985D-F63C37C821D7}"/>
              </a:ext>
            </a:extLst>
          </p:cNvPr>
          <p:cNvSpPr>
            <a:spLocks noGrp="1"/>
          </p:cNvSpPr>
          <p:nvPr>
            <p:ph type="sldNum" sz="quarter" idx="12"/>
          </p:nvPr>
        </p:nvSpPr>
        <p:spPr/>
        <p:txBody>
          <a:bodyPr/>
          <a:lstStyle/>
          <a:p>
            <a:fld id="{E73DDBD3-9E8F-4036-9972-F7B6B1706CE3}" type="slidenum">
              <a:rPr lang="en-IN" smtClean="0"/>
              <a:t>‹#›</a:t>
            </a:fld>
            <a:endParaRPr lang="en-IN"/>
          </a:p>
        </p:txBody>
      </p:sp>
    </p:spTree>
    <p:extLst>
      <p:ext uri="{BB962C8B-B14F-4D97-AF65-F5344CB8AC3E}">
        <p14:creationId xmlns:p14="http://schemas.microsoft.com/office/powerpoint/2010/main" val="48867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0F20-5B59-4A41-8CFF-351730893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4F3F0F-D808-45C0-889F-F3F81D3CE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A17BFD-4241-4738-9DC5-97D269D2C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C319E-9129-4731-B718-862A7CB55905}"/>
              </a:ext>
            </a:extLst>
          </p:cNvPr>
          <p:cNvSpPr>
            <a:spLocks noGrp="1"/>
          </p:cNvSpPr>
          <p:nvPr>
            <p:ph type="dt" sz="half" idx="10"/>
          </p:nvPr>
        </p:nvSpPr>
        <p:spPr/>
        <p:txBody>
          <a:bodyPr/>
          <a:lstStyle/>
          <a:p>
            <a:fld id="{DAF0879C-BBC5-4FE0-8975-97A463ADF3AE}" type="datetimeFigureOut">
              <a:rPr lang="en-IN" smtClean="0"/>
              <a:t>14-07-2020</a:t>
            </a:fld>
            <a:endParaRPr lang="en-IN"/>
          </a:p>
        </p:txBody>
      </p:sp>
      <p:sp>
        <p:nvSpPr>
          <p:cNvPr id="6" name="Footer Placeholder 5">
            <a:extLst>
              <a:ext uri="{FF2B5EF4-FFF2-40B4-BE49-F238E27FC236}">
                <a16:creationId xmlns:a16="http://schemas.microsoft.com/office/drawing/2014/main" id="{9310010D-769E-4B57-BB9D-AD754E501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C77042-BCEA-4B2E-A926-0C4FCD09ABA1}"/>
              </a:ext>
            </a:extLst>
          </p:cNvPr>
          <p:cNvSpPr>
            <a:spLocks noGrp="1"/>
          </p:cNvSpPr>
          <p:nvPr>
            <p:ph type="sldNum" sz="quarter" idx="12"/>
          </p:nvPr>
        </p:nvSpPr>
        <p:spPr/>
        <p:txBody>
          <a:bodyPr/>
          <a:lstStyle/>
          <a:p>
            <a:fld id="{E73DDBD3-9E8F-4036-9972-F7B6B1706CE3}" type="slidenum">
              <a:rPr lang="en-IN" smtClean="0"/>
              <a:t>‹#›</a:t>
            </a:fld>
            <a:endParaRPr lang="en-IN"/>
          </a:p>
        </p:txBody>
      </p:sp>
    </p:spTree>
    <p:extLst>
      <p:ext uri="{BB962C8B-B14F-4D97-AF65-F5344CB8AC3E}">
        <p14:creationId xmlns:p14="http://schemas.microsoft.com/office/powerpoint/2010/main" val="117834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4121F-D730-4A5F-BC3C-5B81608BC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83C31-3E02-48AF-A30F-D87649A11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FBAD5-607C-44AC-8414-A3879DCE9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0879C-BBC5-4FE0-8975-97A463ADF3AE}" type="datetimeFigureOut">
              <a:rPr lang="en-IN" smtClean="0"/>
              <a:t>14-07-2020</a:t>
            </a:fld>
            <a:endParaRPr lang="en-IN"/>
          </a:p>
        </p:txBody>
      </p:sp>
      <p:sp>
        <p:nvSpPr>
          <p:cNvPr id="5" name="Footer Placeholder 4">
            <a:extLst>
              <a:ext uri="{FF2B5EF4-FFF2-40B4-BE49-F238E27FC236}">
                <a16:creationId xmlns:a16="http://schemas.microsoft.com/office/drawing/2014/main" id="{619BEC2C-0B06-4B90-BD43-2E9AA4B9F4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110A8D-6292-4620-9157-0AD9CB95F5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DDBD3-9E8F-4036-9972-F7B6B1706CE3}" type="slidenum">
              <a:rPr lang="en-IN" smtClean="0"/>
              <a:t>‹#›</a:t>
            </a:fld>
            <a:endParaRPr lang="en-IN"/>
          </a:p>
        </p:txBody>
      </p:sp>
    </p:spTree>
    <p:extLst>
      <p:ext uri="{BB962C8B-B14F-4D97-AF65-F5344CB8AC3E}">
        <p14:creationId xmlns:p14="http://schemas.microsoft.com/office/powerpoint/2010/main" val="214489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dataplatform.cloud.ibm.com/dashboards/f2dab95a-17b0-4015-bca6-809ad4698946/view/7729a70505ec31904cb6c0e407c82d557a36765ebbbbd155d1827b4907672097a96e4095c87c435bdb110662f4ee44589f"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foodsecurity.zyrosite.com/" TargetMode="External"/><Relationship Id="rId4" Type="http://schemas.openxmlformats.org/officeDocument/2006/relationships/hyperlink" Target="https://node-red-qgern.mybluemix.net/u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6564"/>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ctrTitle"/>
          </p:nvPr>
        </p:nvSpPr>
        <p:spPr bwMode="auto">
          <a:xfrm>
            <a:off x="2881291" y="357167"/>
            <a:ext cx="5557851" cy="461665"/>
          </a:xfrm>
          <a:prstGeom prst="rect">
            <a:avLst/>
          </a:prstGeom>
          <a:noFill/>
          <a:ln w="9525">
            <a:noFill/>
            <a:miter lim="800000"/>
            <a:headEnd/>
            <a:tailEnd/>
          </a:ln>
          <a:effectLst/>
        </p:spPr>
        <p:txBody>
          <a:bodyPr vert="horz" wrap="square" lIns="91440" tIns="45720" rIns="91440" bIns="45720" numCol="1" rtlCol="0" anchor="ctr" anchorCtr="0" compatLnSpc="1">
            <a:prstTxWarp prst="textNoShape">
              <a:avLst/>
            </a:prstTxWarp>
            <a:spAutoFit/>
          </a:bodyPr>
          <a:lstStyle/>
          <a:p>
            <a:pPr fontAlgn="base">
              <a:lnSpc>
                <a:spcPct val="100000"/>
              </a:lnSpc>
              <a:spcAft>
                <a:spcPct val="0"/>
              </a:spcAft>
            </a:pPr>
            <a:r>
              <a:rPr lang="en-US" sz="2400" b="1" dirty="0">
                <a:solidFill>
                  <a:schemeClr val="bg1"/>
                </a:solidFill>
                <a:latin typeface="Times New Roman" pitchFamily="18" charset="0"/>
                <a:ea typeface="Copperplate Gothic Bold" pitchFamily="34" charset="0"/>
                <a:cs typeface="Times New Roman" pitchFamily="18" charset="0"/>
              </a:rPr>
              <a:t>       </a:t>
            </a:r>
            <a:r>
              <a:rPr lang="en-US" sz="2400" b="1" dirty="0">
                <a:solidFill>
                  <a:schemeClr val="bg1"/>
                </a:solidFill>
                <a:latin typeface="Lucida Handwriting" panose="03010101010101010101" pitchFamily="66" charset="0"/>
                <a:ea typeface="Copperplate Gothic Bold" pitchFamily="34" charset="0"/>
                <a:cs typeface="Times New Roman" pitchFamily="18" charset="0"/>
              </a:rPr>
              <a:t>Team</a:t>
            </a:r>
            <a:endParaRPr lang="en-US" sz="2400" dirty="0">
              <a:solidFill>
                <a:schemeClr val="bg1"/>
              </a:solidFill>
              <a:latin typeface="Lucida Handwriting" panose="03010101010101010101" pitchFamily="66" charset="0"/>
              <a:cs typeface="Times New Roman" pitchFamily="18" charset="0"/>
            </a:endParaRPr>
          </a:p>
        </p:txBody>
      </p:sp>
      <p:sp>
        <p:nvSpPr>
          <p:cNvPr id="12291" name="Rectangle 3"/>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290" name="rectole0000000000"/>
          <p:cNvGraphicFramePr>
            <a:graphicFrameLocks/>
          </p:cNvGraphicFramePr>
          <p:nvPr>
            <p:extLst>
              <p:ext uri="{D42A27DB-BD31-4B8C-83A1-F6EECF244321}">
                <p14:modId xmlns:p14="http://schemas.microsoft.com/office/powerpoint/2010/main" val="2453387505"/>
              </p:ext>
            </p:extLst>
          </p:nvPr>
        </p:nvGraphicFramePr>
        <p:xfrm>
          <a:off x="3618279" y="830812"/>
          <a:ext cx="4955441" cy="1569660"/>
        </p:xfrm>
        <a:graphic>
          <a:graphicData uri="http://schemas.openxmlformats.org/presentationml/2006/ole">
            <mc:AlternateContent xmlns:mc="http://schemas.openxmlformats.org/markup-compatibility/2006">
              <mc:Choice xmlns:v="urn:schemas-microsoft-com:vml" Requires="v">
                <p:oleObj spid="_x0000_s1032" name="Picture" r:id="rId4" imgW="0" imgH="0" progId="StaticMetafile">
                  <p:embed/>
                </p:oleObj>
              </mc:Choice>
              <mc:Fallback>
                <p:oleObj name="Picture" r:id="rId4" imgW="0" imgH="0" progId="StaticMetafile">
                  <p:embed/>
                  <p:pic>
                    <p:nvPicPr>
                      <p:cNvPr id="12290" name="rectole00000000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279" y="830812"/>
                        <a:ext cx="4955441" cy="1569660"/>
                      </a:xfrm>
                      <a:prstGeom prst="rect">
                        <a:avLst/>
                      </a:prstGeom>
                      <a:noFill/>
                      <a:ln>
                        <a:noFill/>
                      </a:ln>
                    </p:spPr>
                  </p:pic>
                </p:oleObj>
              </mc:Fallback>
            </mc:AlternateContent>
          </a:graphicData>
        </a:graphic>
      </p:graphicFrame>
      <p:sp>
        <p:nvSpPr>
          <p:cNvPr id="7" name="Rectangle 6"/>
          <p:cNvSpPr/>
          <p:nvPr/>
        </p:nvSpPr>
        <p:spPr>
          <a:xfrm>
            <a:off x="2783633" y="2926034"/>
            <a:ext cx="7193803" cy="1569660"/>
          </a:xfrm>
          <a:prstGeom prst="rect">
            <a:avLst/>
          </a:prstGeom>
        </p:spPr>
        <p:txBody>
          <a:bodyPr wrap="square">
            <a:spAutoFit/>
          </a:bodyPr>
          <a:lstStyle/>
          <a:p>
            <a:pPr algn="ctr"/>
            <a:r>
              <a:rPr lang="en-IN" sz="2400" b="1" dirty="0">
                <a:solidFill>
                  <a:schemeClr val="bg1"/>
                </a:solidFill>
                <a:latin typeface="Modern Love" panose="04090805081005020601" pitchFamily="82" charset="0"/>
                <a:cs typeface="Times New Roman" pitchFamily="18" charset="0"/>
              </a:rPr>
              <a:t>Project Title</a:t>
            </a:r>
          </a:p>
          <a:p>
            <a:pPr algn="ctr"/>
            <a:endParaRPr lang="en-IN" sz="2400" b="1" dirty="0">
              <a:solidFill>
                <a:schemeClr val="bg1"/>
              </a:solidFill>
              <a:latin typeface="Modern Love" panose="04090805081005020601" pitchFamily="82" charset="0"/>
              <a:cs typeface="Times New Roman" pitchFamily="18" charset="0"/>
            </a:endParaRPr>
          </a:p>
          <a:p>
            <a:pPr algn="ctr"/>
            <a:r>
              <a:rPr lang="en-IN" sz="2400" b="1" dirty="0">
                <a:solidFill>
                  <a:schemeClr val="bg1"/>
                </a:solidFill>
                <a:latin typeface="Times New Roman" pitchFamily="18" charset="0"/>
                <a:cs typeface="Times New Roman" pitchFamily="18" charset="0"/>
              </a:rPr>
              <a:t>“IMPACT OF COVID-19 ON FOOD SECURITY-VISUALIZATION DASHBOARD”</a:t>
            </a:r>
            <a:endParaRPr lang="en-US" sz="2400"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EF75-3B7A-4321-90A1-F12AD220689B}"/>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Problem Description</a:t>
            </a:r>
            <a:endParaRPr lang="en-IN" dirty="0">
              <a:solidFill>
                <a:srgbClr val="FF0000"/>
              </a:solidFill>
            </a:endParaRPr>
          </a:p>
        </p:txBody>
      </p:sp>
      <p:sp>
        <p:nvSpPr>
          <p:cNvPr id="3" name="Content Placeholder 2">
            <a:extLst>
              <a:ext uri="{FF2B5EF4-FFF2-40B4-BE49-F238E27FC236}">
                <a16:creationId xmlns:a16="http://schemas.microsoft.com/office/drawing/2014/main" id="{5538E8B1-23B7-4458-A0E3-4C7F44933BE4}"/>
              </a:ext>
            </a:extLst>
          </p:cNvPr>
          <p:cNvSpPr>
            <a:spLocks noGrp="1"/>
          </p:cNvSpPr>
          <p:nvPr>
            <p:ph idx="1"/>
          </p:nvPr>
        </p:nvSpPr>
        <p:spPr/>
        <p:txBody>
          <a:bodyPr>
            <a:normAutofit fontScale="92500"/>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The COVID-19 pandemic is a health and human crisis threatening the food security and nutrition of millions of people around the world. Hundreds of millions of people were already suffering from hunger and malnutrition before the virus hit and, unless immediate action is taken, we could see a global food emergency. In the longer term, the combined effects of COVID-19 itself, as well as corresponding mitigation measures and the emerging global recession could, without large-scale coordinated action, disrupt the functioning of food systems. Such disruption can result in consequences for health and nutrition of a severity and scale unseen for more than half a century.</a:t>
            </a:r>
            <a:endParaRPr lang="en-US" sz="2400" dirty="0">
              <a:solidFill>
                <a:srgbClr val="002060"/>
              </a:solidFill>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444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SOLUTION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a:solidFill>
                  <a:srgbClr val="010C41"/>
                </a:solidFill>
              </a:rPr>
              <a:t>Create a machine learning model to predict food security level of people and provide a dashboard to show lockdown situations and Supply Demand can impact the food security of people.</a:t>
            </a:r>
            <a:endParaRPr lang="en-US" dirty="0">
              <a:solidFill>
                <a:srgbClr val="010C41"/>
              </a:solidFill>
            </a:endParaRPr>
          </a:p>
          <a:p>
            <a:endParaRPr lang="en-US" dirty="0">
              <a:solidFill>
                <a:srgbClr val="010C41"/>
              </a:solidFill>
            </a:endParaRPr>
          </a:p>
        </p:txBody>
      </p:sp>
      <p:pic>
        <p:nvPicPr>
          <p:cNvPr id="4" name="Picture 3" descr="COVID_2019_SUEZ.jpg"/>
          <p:cNvPicPr>
            <a:picLocks noChangeAspect="1"/>
          </p:cNvPicPr>
          <p:nvPr/>
        </p:nvPicPr>
        <p:blipFill>
          <a:blip r:embed="rId3"/>
          <a:stretch>
            <a:fillRect/>
          </a:stretch>
        </p:blipFill>
        <p:spPr>
          <a:xfrm>
            <a:off x="3167042" y="3929066"/>
            <a:ext cx="5715040" cy="2643206"/>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Theoretical Framework </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8036" y="1537855"/>
            <a:ext cx="9614160" cy="4559721"/>
          </a:xfrm>
        </p:spPr>
        <p:txBody>
          <a:bodyPr>
            <a:normAutofit/>
          </a:bodyPr>
          <a:lstStyle/>
          <a:p>
            <a:r>
              <a:rPr lang="en-IN" sz="2200" dirty="0">
                <a:solidFill>
                  <a:schemeClr val="tx2">
                    <a:lumMod val="50000"/>
                  </a:schemeClr>
                </a:solidFill>
                <a:latin typeface="Times New Roman" panose="02020603050405020304" pitchFamily="18" charset="0"/>
                <a:cs typeface="Times New Roman" panose="02020603050405020304" pitchFamily="18" charset="0"/>
              </a:rPr>
              <a:t>Project requirement</a:t>
            </a:r>
          </a:p>
          <a:p>
            <a:r>
              <a:rPr lang="en-IN" sz="2200" dirty="0">
                <a:solidFill>
                  <a:schemeClr val="tx2">
                    <a:lumMod val="50000"/>
                  </a:schemeClr>
                </a:solidFill>
                <a:latin typeface="Times New Roman" panose="02020603050405020304" pitchFamily="18" charset="0"/>
                <a:cs typeface="Times New Roman" panose="02020603050405020304" pitchFamily="18" charset="0"/>
              </a:rPr>
              <a:t>Data acquisition</a:t>
            </a:r>
          </a:p>
          <a:p>
            <a:r>
              <a:rPr lang="en-IN" sz="2200" dirty="0">
                <a:solidFill>
                  <a:schemeClr val="tx2">
                    <a:lumMod val="50000"/>
                  </a:schemeClr>
                </a:solidFill>
                <a:latin typeface="Times New Roman" panose="02020603050405020304" pitchFamily="18" charset="0"/>
                <a:cs typeface="Times New Roman" panose="02020603050405020304" pitchFamily="18" charset="0"/>
              </a:rPr>
              <a:t>Software requirement</a:t>
            </a:r>
          </a:p>
          <a:p>
            <a:r>
              <a:rPr lang="en-IN" sz="2200" dirty="0">
                <a:solidFill>
                  <a:schemeClr val="tx2">
                    <a:lumMod val="50000"/>
                  </a:schemeClr>
                </a:solidFill>
                <a:latin typeface="Times New Roman" panose="02020603050405020304" pitchFamily="18" charset="0"/>
                <a:cs typeface="Times New Roman" panose="02020603050405020304" pitchFamily="18" charset="0"/>
              </a:rPr>
              <a:t>Data </a:t>
            </a:r>
            <a:r>
              <a:rPr lang="en-IN" sz="2200" dirty="0" err="1">
                <a:solidFill>
                  <a:schemeClr val="tx2">
                    <a:lumMod val="50000"/>
                  </a:schemeClr>
                </a:solidFill>
                <a:latin typeface="Times New Roman" panose="02020603050405020304" pitchFamily="18" charset="0"/>
                <a:cs typeface="Times New Roman" panose="02020603050405020304" pitchFamily="18" charset="0"/>
              </a:rPr>
              <a:t>preprocessing</a:t>
            </a:r>
            <a:endParaRPr lang="en-IN" sz="2200" dirty="0">
              <a:solidFill>
                <a:schemeClr val="tx2">
                  <a:lumMod val="50000"/>
                </a:schemeClr>
              </a:solidFill>
              <a:latin typeface="Times New Roman" panose="02020603050405020304" pitchFamily="18" charset="0"/>
              <a:cs typeface="Times New Roman" panose="02020603050405020304" pitchFamily="18" charset="0"/>
            </a:endParaRPr>
          </a:p>
          <a:p>
            <a:r>
              <a:rPr lang="en-IN" sz="2200" dirty="0">
                <a:solidFill>
                  <a:schemeClr val="tx2">
                    <a:lumMod val="50000"/>
                  </a:schemeClr>
                </a:solidFill>
                <a:latin typeface="Times New Roman" panose="02020603050405020304" pitchFamily="18" charset="0"/>
                <a:cs typeface="Times New Roman" panose="02020603050405020304" pitchFamily="18" charset="0"/>
              </a:rPr>
              <a:t>Splitting The Dataset, Hyperparameters, Cross-Validation, Fit And Tune Models</a:t>
            </a:r>
          </a:p>
          <a:p>
            <a:r>
              <a:rPr lang="en-IN" sz="2200" dirty="0">
                <a:solidFill>
                  <a:schemeClr val="tx2">
                    <a:lumMod val="50000"/>
                  </a:schemeClr>
                </a:solidFill>
                <a:latin typeface="Times New Roman" panose="02020603050405020304" pitchFamily="18" charset="0"/>
                <a:cs typeface="Times New Roman" panose="02020603050405020304" pitchFamily="18" charset="0"/>
              </a:rPr>
              <a:t>Creating Machine learning Model</a:t>
            </a:r>
          </a:p>
          <a:p>
            <a:r>
              <a:rPr lang="en-IN" sz="2200" dirty="0">
                <a:solidFill>
                  <a:schemeClr val="tx2">
                    <a:lumMod val="50000"/>
                  </a:schemeClr>
                </a:solidFill>
                <a:latin typeface="Times New Roman" panose="02020603050405020304" pitchFamily="18" charset="0"/>
                <a:cs typeface="Times New Roman" panose="02020603050405020304" pitchFamily="18" charset="0"/>
              </a:rPr>
              <a:t>Creating visualization dashboard</a:t>
            </a:r>
          </a:p>
          <a:p>
            <a:r>
              <a:rPr lang="en-IN" sz="2200" dirty="0">
                <a:solidFill>
                  <a:schemeClr val="tx2">
                    <a:lumMod val="50000"/>
                  </a:schemeClr>
                </a:solidFill>
                <a:latin typeface="Times New Roman" panose="02020603050405020304" pitchFamily="18" charset="0"/>
                <a:cs typeface="Times New Roman" panose="02020603050405020304" pitchFamily="18" charset="0"/>
              </a:rPr>
              <a:t>Deployment</a:t>
            </a:r>
            <a:endParaRPr lang="en-US" sz="2200" dirty="0">
              <a:solidFill>
                <a:schemeClr val="tx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Project steps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200" dirty="0">
                <a:solidFill>
                  <a:schemeClr val="accent1">
                    <a:lumMod val="50000"/>
                  </a:schemeClr>
                </a:solidFill>
                <a:latin typeface="Times New Roman" panose="02020603050405020304" pitchFamily="18" charset="0"/>
                <a:cs typeface="Times New Roman" panose="02020603050405020304" pitchFamily="18" charset="0"/>
              </a:rPr>
              <a:t>Creating Machine Learning model in Watson studio Auto AI</a:t>
            </a:r>
          </a:p>
          <a:p>
            <a:r>
              <a:rPr lang="en-IN" sz="2200" dirty="0">
                <a:solidFill>
                  <a:schemeClr val="accent1">
                    <a:lumMod val="50000"/>
                  </a:schemeClr>
                </a:solidFill>
                <a:latin typeface="Times New Roman" panose="02020603050405020304" pitchFamily="18" charset="0"/>
                <a:cs typeface="Times New Roman" panose="02020603050405020304" pitchFamily="18" charset="0"/>
              </a:rPr>
              <a:t>Next we have to compare the Machine Learning model with Pipelines</a:t>
            </a:r>
          </a:p>
          <a:p>
            <a:r>
              <a:rPr lang="en-IN" sz="2200" dirty="0">
                <a:solidFill>
                  <a:schemeClr val="accent1">
                    <a:lumMod val="50000"/>
                  </a:schemeClr>
                </a:solidFill>
                <a:latin typeface="Times New Roman" panose="02020603050405020304" pitchFamily="18" charset="0"/>
                <a:cs typeface="Times New Roman" panose="02020603050405020304" pitchFamily="18" charset="0"/>
              </a:rPr>
              <a:t>And Selecting the best pipeline for the Machine learning model</a:t>
            </a:r>
          </a:p>
          <a:p>
            <a:r>
              <a:rPr lang="en-IN" sz="2200" dirty="0">
                <a:solidFill>
                  <a:schemeClr val="accent1">
                    <a:lumMod val="50000"/>
                  </a:schemeClr>
                </a:solidFill>
                <a:latin typeface="Times New Roman" panose="02020603050405020304" pitchFamily="18" charset="0"/>
                <a:cs typeface="Times New Roman" panose="02020603050405020304" pitchFamily="18" charset="0"/>
              </a:rPr>
              <a:t>Then we have to Deploy and Testing our Model</a:t>
            </a:r>
          </a:p>
          <a:p>
            <a:r>
              <a:rPr lang="en-IN" sz="2200" dirty="0">
                <a:solidFill>
                  <a:schemeClr val="accent1">
                    <a:lumMod val="50000"/>
                  </a:schemeClr>
                </a:solidFill>
                <a:latin typeface="Times New Roman" panose="02020603050405020304" pitchFamily="18" charset="0"/>
                <a:cs typeface="Times New Roman" panose="02020603050405020304" pitchFamily="18" charset="0"/>
              </a:rPr>
              <a:t>And then Create the node-red flow in Node-Red and deploy our machine learning model</a:t>
            </a:r>
          </a:p>
          <a:p>
            <a:r>
              <a:rPr lang="en-IN" sz="2200" dirty="0">
                <a:solidFill>
                  <a:schemeClr val="accent1">
                    <a:lumMod val="50000"/>
                  </a:schemeClr>
                </a:solidFill>
                <a:latin typeface="Times New Roman" panose="02020603050405020304" pitchFamily="18" charset="0"/>
                <a:cs typeface="Times New Roman" panose="02020603050405020304" pitchFamily="18" charset="0"/>
              </a:rPr>
              <a:t>After that, we have to create a Visualization Dashboard using </a:t>
            </a:r>
            <a:r>
              <a:rPr lang="en-IN" sz="2200" dirty="0" err="1">
                <a:solidFill>
                  <a:schemeClr val="accent1">
                    <a:lumMod val="50000"/>
                  </a:schemeClr>
                </a:solidFill>
                <a:latin typeface="Times New Roman" panose="02020603050405020304" pitchFamily="18" charset="0"/>
                <a:cs typeface="Times New Roman" panose="02020603050405020304" pitchFamily="18" charset="0"/>
              </a:rPr>
              <a:t>watson</a:t>
            </a:r>
            <a:r>
              <a:rPr lang="en-IN" sz="2200" dirty="0">
                <a:solidFill>
                  <a:schemeClr val="accent1">
                    <a:lumMod val="50000"/>
                  </a:schemeClr>
                </a:solidFill>
                <a:latin typeface="Times New Roman" panose="02020603050405020304" pitchFamily="18" charset="0"/>
                <a:cs typeface="Times New Roman" panose="02020603050405020304" pitchFamily="18" charset="0"/>
              </a:rPr>
              <a:t> studio in IBM cloud </a:t>
            </a:r>
          </a:p>
          <a:p>
            <a:r>
              <a:rPr lang="en-IN" sz="2200" dirty="0">
                <a:solidFill>
                  <a:schemeClr val="accent1">
                    <a:lumMod val="50000"/>
                  </a:schemeClr>
                </a:solidFill>
                <a:latin typeface="Times New Roman" panose="02020603050405020304" pitchFamily="18" charset="0"/>
                <a:cs typeface="Times New Roman" panose="02020603050405020304" pitchFamily="18" charset="0"/>
              </a:rPr>
              <a:t>And then we have to Deploy or Implementing our Visualization dashboard and Food security level prediction in a webpage</a:t>
            </a:r>
          </a:p>
          <a:p>
            <a:r>
              <a:rPr lang="en-IN" sz="2200" dirty="0">
                <a:solidFill>
                  <a:schemeClr val="accent1">
                    <a:lumMod val="50000"/>
                  </a:schemeClr>
                </a:solidFill>
                <a:latin typeface="Times New Roman" panose="02020603050405020304" pitchFamily="18" charset="0"/>
                <a:cs typeface="Times New Roman" panose="02020603050405020304" pitchFamily="18" charset="0"/>
              </a:rPr>
              <a:t>Finally, We did our Project I</a:t>
            </a:r>
            <a:r>
              <a:rPr lang="en-IN" sz="2200" b="1" dirty="0">
                <a:solidFill>
                  <a:schemeClr val="accent1">
                    <a:lumMod val="50000"/>
                  </a:schemeClr>
                </a:solidFill>
                <a:latin typeface="Times New Roman" panose="02020603050405020304" pitchFamily="18" charset="0"/>
                <a:cs typeface="Times New Roman" panose="02020603050405020304" pitchFamily="18" charset="0"/>
              </a:rPr>
              <a:t>mpact of COVID-19 on Food Security-Visualization Dashboard</a:t>
            </a:r>
            <a:r>
              <a:rPr lang="en-US" sz="2200" b="1" dirty="0">
                <a:solidFill>
                  <a:schemeClr val="accent1">
                    <a:lumMod val="50000"/>
                  </a:schemeClr>
                </a:solidFill>
                <a:latin typeface="Times New Roman" panose="02020603050405020304" pitchFamily="18" charset="0"/>
                <a:cs typeface="Times New Roman" panose="02020603050405020304" pitchFamily="18" charset="0"/>
              </a:rPr>
              <a:t> </a:t>
            </a:r>
            <a:r>
              <a:rPr lang="en-IN" sz="2200" dirty="0">
                <a:solidFill>
                  <a:schemeClr val="accent1">
                    <a:lumMod val="50000"/>
                  </a:schemeClr>
                </a:solidFill>
                <a:latin typeface="Times New Roman" panose="02020603050405020304" pitchFamily="18" charset="0"/>
                <a:cs typeface="Times New Roman" panose="02020603050405020304" pitchFamily="18" charset="0"/>
              </a:rPr>
              <a:t>in webpage </a:t>
            </a:r>
          </a:p>
          <a:p>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39788" y="457200"/>
            <a:ext cx="9404487" cy="808892"/>
          </a:xfrm>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CONCLUSION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sz="half" idx="2"/>
          </p:nvPr>
        </p:nvSpPr>
        <p:spPr>
          <a:xfrm>
            <a:off x="839788" y="1913206"/>
            <a:ext cx="10400298" cy="3243986"/>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 	We are proud that we have completed the work within the time successfully. </a:t>
            </a:r>
            <a:r>
              <a:rPr lang="en-IN" sz="2000" b="1" dirty="0">
                <a:latin typeface="Times New Roman" panose="02020603050405020304" pitchFamily="18" charset="0"/>
                <a:cs typeface="Times New Roman" panose="02020603050405020304" pitchFamily="18" charset="0"/>
              </a:rPr>
              <a:t>“Impact on Food Security due to COVID-19-Visualization dashboard” </a:t>
            </a:r>
            <a:r>
              <a:rPr lang="en-IN" sz="2000" dirty="0">
                <a:latin typeface="Times New Roman" panose="02020603050405020304" pitchFamily="18" charset="0"/>
                <a:cs typeface="Times New Roman" panose="02020603050405020304" pitchFamily="18" charset="0"/>
              </a:rPr>
              <a:t>is working with satisfactory condition. We have developed our ability and skills by making use of available facilities. This project work has provided us an excellent opportunity and experience, to use our limited knowledge we gained more practical  knowledge and experience regarding, planning, designing, visualizing and deploying while doing this project work. </a:t>
            </a: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br>
              <a:rPr lang="en-I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8427-FFC6-47CC-A89A-F2753F935149}"/>
              </a:ext>
            </a:extLst>
          </p:cNvPr>
          <p:cNvSpPr>
            <a:spLocks noGrp="1"/>
          </p:cNvSpPr>
          <p:nvPr>
            <p:ph type="title"/>
          </p:nvPr>
        </p:nvSpPr>
        <p:spPr/>
        <p:txBody>
          <a:bodyPr>
            <a:normAutofit/>
          </a:bodyPr>
          <a:lstStyle/>
          <a:p>
            <a:r>
              <a:rPr lang="en-IN" b="1" dirty="0">
                <a:solidFill>
                  <a:srgbClr val="FF0000"/>
                </a:solidFill>
              </a:rPr>
              <a:t>PROJECT LINKS</a:t>
            </a:r>
            <a:endParaRPr lang="en-IN" dirty="0">
              <a:solidFill>
                <a:srgbClr val="FF0000"/>
              </a:solidFill>
            </a:endParaRPr>
          </a:p>
        </p:txBody>
      </p:sp>
      <p:sp>
        <p:nvSpPr>
          <p:cNvPr id="3" name="Content Placeholder 2">
            <a:extLst>
              <a:ext uri="{FF2B5EF4-FFF2-40B4-BE49-F238E27FC236}">
                <a16:creationId xmlns:a16="http://schemas.microsoft.com/office/drawing/2014/main" id="{07DEF413-616F-4085-BE93-00698B1F28AB}"/>
              </a:ext>
            </a:extLst>
          </p:cNvPr>
          <p:cNvSpPr>
            <a:spLocks noGrp="1"/>
          </p:cNvSpPr>
          <p:nvPr>
            <p:ph idx="1"/>
          </p:nvPr>
        </p:nvSpPr>
        <p:spPr/>
        <p:txBody>
          <a:bodyPr/>
          <a:lstStyle/>
          <a:p>
            <a:r>
              <a:rPr lang="en-IN" b="1" dirty="0"/>
              <a:t> </a:t>
            </a:r>
            <a:r>
              <a:rPr lang="en-IN" u="sng" dirty="0">
                <a:hlinkClick r:id="rId3"/>
              </a:rPr>
              <a:t>Visualization dashboard</a:t>
            </a:r>
            <a:endParaRPr lang="en-US" dirty="0"/>
          </a:p>
          <a:p>
            <a:pPr lvl="0"/>
            <a:r>
              <a:rPr lang="en-IN" u="sng" dirty="0">
                <a:hlinkClick r:id="rId4"/>
              </a:rPr>
              <a:t>Food Security level Prediction</a:t>
            </a:r>
            <a:endParaRPr lang="en-US" dirty="0"/>
          </a:p>
          <a:p>
            <a:pPr lvl="0"/>
            <a:r>
              <a:rPr lang="en-IN" u="sng" dirty="0">
                <a:hlinkClick r:id="rId5"/>
              </a:rPr>
              <a:t>Webpage</a:t>
            </a:r>
            <a:endParaRPr lang="en-US" dirty="0"/>
          </a:p>
          <a:p>
            <a:endParaRPr lang="en-IN" dirty="0"/>
          </a:p>
        </p:txBody>
      </p:sp>
    </p:spTree>
    <p:extLst>
      <p:ext uri="{BB962C8B-B14F-4D97-AF65-F5344CB8AC3E}">
        <p14:creationId xmlns:p14="http://schemas.microsoft.com/office/powerpoint/2010/main" val="5047886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396</Words>
  <Application>Microsoft Office PowerPoint</Application>
  <PresentationFormat>Widescreen</PresentationFormat>
  <Paragraphs>35</Paragraphs>
  <Slides>7</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Calibri Light</vt:lpstr>
      <vt:lpstr>Lucida Handwriting</vt:lpstr>
      <vt:lpstr>Modern Love</vt:lpstr>
      <vt:lpstr>Times New Roman</vt:lpstr>
      <vt:lpstr>Office Theme</vt:lpstr>
      <vt:lpstr>Picture</vt:lpstr>
      <vt:lpstr>       Team</vt:lpstr>
      <vt:lpstr>Problem Description</vt:lpstr>
      <vt:lpstr>SOLUTION</vt:lpstr>
      <vt:lpstr>Theoretical Framework </vt:lpstr>
      <vt:lpstr>Project steps</vt:lpstr>
      <vt:lpstr>CONCLUSION</vt:lpstr>
      <vt:lpstr>PROJECT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dc:creator>SAM CLASTINE</dc:creator>
  <cp:lastModifiedBy>SAM CLASTINE</cp:lastModifiedBy>
  <cp:revision>9</cp:revision>
  <dcterms:created xsi:type="dcterms:W3CDTF">2020-07-14T11:26:50Z</dcterms:created>
  <dcterms:modified xsi:type="dcterms:W3CDTF">2020-07-14T16:53:27Z</dcterms:modified>
</cp:coreProperties>
</file>