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5" r:id="rId8"/>
    <p:sldId id="267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656" y="-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3A8A1-795F-4EAD-B360-5AFE83613CC5}" type="datetimeFigureOut">
              <a:rPr lang="en-US" smtClean="0"/>
              <a:pPr/>
              <a:t>11/29/2014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80A3D-B842-4384-AB26-0D4BED4A7D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68"/>
          <p:cNvSpPr>
            <a:spLocks noGrp="1"/>
          </p:cNvSpPr>
          <p:nvPr>
            <p:ph type="ctrTitle"/>
          </p:nvPr>
        </p:nvSpPr>
        <p:spPr>
          <a:xfrm>
            <a:off x="533400" y="381000"/>
            <a:ext cx="1905000" cy="381000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 smtClean="0"/>
              <a:t>Basic icons 50</a:t>
            </a:r>
            <a:endParaRPr lang="en-US" sz="2000" dirty="0"/>
          </a:p>
        </p:txBody>
      </p:sp>
      <p:sp>
        <p:nvSpPr>
          <p:cNvPr id="72" name="Title 68"/>
          <p:cNvSpPr txBox="1">
            <a:spLocks/>
          </p:cNvSpPr>
          <p:nvPr/>
        </p:nvSpPr>
        <p:spPr>
          <a:xfrm>
            <a:off x="533400" y="5257800"/>
            <a:ext cx="3733800" cy="381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Alerts &amp; Notifications 10</a:t>
            </a:r>
            <a:endParaRPr lang="en-US" sz="2000" dirty="0"/>
          </a:p>
        </p:txBody>
      </p:sp>
      <p:grpSp>
        <p:nvGrpSpPr>
          <p:cNvPr id="1029" name="Group 5"/>
          <p:cNvGrpSpPr>
            <a:grpSpLocks noChangeAspect="1"/>
          </p:cNvGrpSpPr>
          <p:nvPr/>
        </p:nvGrpSpPr>
        <p:grpSpPr bwMode="auto">
          <a:xfrm>
            <a:off x="636588" y="990600"/>
            <a:ext cx="7974012" cy="3786188"/>
            <a:chOff x="401" y="624"/>
            <a:chExt cx="5023" cy="2385"/>
          </a:xfrm>
        </p:grpSpPr>
        <p:sp>
          <p:nvSpPr>
            <p:cNvPr id="1028" name="AutoShape 4"/>
            <p:cNvSpPr>
              <a:spLocks noChangeAspect="1" noChangeArrowheads="1" noTextEdit="1"/>
            </p:cNvSpPr>
            <p:nvPr/>
          </p:nvSpPr>
          <p:spPr bwMode="auto">
            <a:xfrm>
              <a:off x="401" y="624"/>
              <a:ext cx="5023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"/>
            <p:cNvSpPr>
              <a:spLocks noEditPoints="1"/>
            </p:cNvSpPr>
            <p:nvPr/>
          </p:nvSpPr>
          <p:spPr bwMode="auto">
            <a:xfrm>
              <a:off x="3061" y="1163"/>
              <a:ext cx="243" cy="239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138" y="1"/>
                </a:cxn>
                <a:cxn ang="0">
                  <a:pos x="121" y="6"/>
                </a:cxn>
                <a:cxn ang="0">
                  <a:pos x="106" y="14"/>
                </a:cxn>
                <a:cxn ang="0">
                  <a:pos x="83" y="37"/>
                </a:cxn>
                <a:cxn ang="0">
                  <a:pos x="75" y="54"/>
                </a:cxn>
                <a:cxn ang="0">
                  <a:pos x="70" y="70"/>
                </a:cxn>
                <a:cxn ang="0">
                  <a:pos x="68" y="87"/>
                </a:cxn>
                <a:cxn ang="0">
                  <a:pos x="70" y="102"/>
                </a:cxn>
                <a:cxn ang="0">
                  <a:pos x="79" y="130"/>
                </a:cxn>
                <a:cxn ang="0">
                  <a:pos x="2" y="227"/>
                </a:cxn>
                <a:cxn ang="0">
                  <a:pos x="0" y="230"/>
                </a:cxn>
                <a:cxn ang="0">
                  <a:pos x="0" y="235"/>
                </a:cxn>
                <a:cxn ang="0">
                  <a:pos x="2" y="238"/>
                </a:cxn>
                <a:cxn ang="0">
                  <a:pos x="8" y="239"/>
                </a:cxn>
                <a:cxn ang="0">
                  <a:pos x="10" y="239"/>
                </a:cxn>
                <a:cxn ang="0">
                  <a:pos x="98" y="153"/>
                </a:cxn>
                <a:cxn ang="0">
                  <a:pos x="110" y="161"/>
                </a:cxn>
                <a:cxn ang="0">
                  <a:pos x="140" y="173"/>
                </a:cxn>
                <a:cxn ang="0">
                  <a:pos x="156" y="175"/>
                </a:cxn>
                <a:cxn ang="0">
                  <a:pos x="173" y="173"/>
                </a:cxn>
                <a:cxn ang="0">
                  <a:pos x="190" y="168"/>
                </a:cxn>
                <a:cxn ang="0">
                  <a:pos x="204" y="160"/>
                </a:cxn>
                <a:cxn ang="0">
                  <a:pos x="229" y="136"/>
                </a:cxn>
                <a:cxn ang="0">
                  <a:pos x="237" y="121"/>
                </a:cxn>
                <a:cxn ang="0">
                  <a:pos x="242" y="105"/>
                </a:cxn>
                <a:cxn ang="0">
                  <a:pos x="243" y="87"/>
                </a:cxn>
                <a:cxn ang="0">
                  <a:pos x="243" y="78"/>
                </a:cxn>
                <a:cxn ang="0">
                  <a:pos x="239" y="62"/>
                </a:cxn>
                <a:cxn ang="0">
                  <a:pos x="233" y="45"/>
                </a:cxn>
                <a:cxn ang="0">
                  <a:pos x="218" y="25"/>
                </a:cxn>
                <a:cxn ang="0">
                  <a:pos x="198" y="10"/>
                </a:cxn>
                <a:cxn ang="0">
                  <a:pos x="181" y="4"/>
                </a:cxn>
                <a:cxn ang="0">
                  <a:pos x="164" y="0"/>
                </a:cxn>
                <a:cxn ang="0">
                  <a:pos x="156" y="0"/>
                </a:cxn>
                <a:cxn ang="0">
                  <a:pos x="156" y="160"/>
                </a:cxn>
                <a:cxn ang="0">
                  <a:pos x="128" y="155"/>
                </a:cxn>
                <a:cxn ang="0">
                  <a:pos x="105" y="138"/>
                </a:cxn>
                <a:cxn ang="0">
                  <a:pos x="89" y="115"/>
                </a:cxn>
                <a:cxn ang="0">
                  <a:pos x="83" y="87"/>
                </a:cxn>
                <a:cxn ang="0">
                  <a:pos x="84" y="72"/>
                </a:cxn>
                <a:cxn ang="0">
                  <a:pos x="95" y="47"/>
                </a:cxn>
                <a:cxn ang="0">
                  <a:pos x="115" y="27"/>
                </a:cxn>
                <a:cxn ang="0">
                  <a:pos x="141" y="16"/>
                </a:cxn>
                <a:cxn ang="0">
                  <a:pos x="156" y="14"/>
                </a:cxn>
                <a:cxn ang="0">
                  <a:pos x="184" y="20"/>
                </a:cxn>
                <a:cxn ang="0">
                  <a:pos x="207" y="36"/>
                </a:cxn>
                <a:cxn ang="0">
                  <a:pos x="222" y="59"/>
                </a:cxn>
                <a:cxn ang="0">
                  <a:pos x="229" y="87"/>
                </a:cxn>
                <a:cxn ang="0">
                  <a:pos x="226" y="102"/>
                </a:cxn>
                <a:cxn ang="0">
                  <a:pos x="215" y="128"/>
                </a:cxn>
                <a:cxn ang="0">
                  <a:pos x="196" y="148"/>
                </a:cxn>
                <a:cxn ang="0">
                  <a:pos x="171" y="159"/>
                </a:cxn>
                <a:cxn ang="0">
                  <a:pos x="156" y="160"/>
                </a:cxn>
              </a:cxnLst>
              <a:rect l="0" t="0" r="r" b="b"/>
              <a:pathLst>
                <a:path w="243" h="239">
                  <a:moveTo>
                    <a:pt x="156" y="0"/>
                  </a:moveTo>
                  <a:lnTo>
                    <a:pt x="156" y="0"/>
                  </a:lnTo>
                  <a:lnTo>
                    <a:pt x="146" y="0"/>
                  </a:lnTo>
                  <a:lnTo>
                    <a:pt x="138" y="1"/>
                  </a:lnTo>
                  <a:lnTo>
                    <a:pt x="129" y="4"/>
                  </a:lnTo>
                  <a:lnTo>
                    <a:pt x="121" y="6"/>
                  </a:lnTo>
                  <a:lnTo>
                    <a:pt x="114" y="10"/>
                  </a:lnTo>
                  <a:lnTo>
                    <a:pt x="106" y="14"/>
                  </a:lnTo>
                  <a:lnTo>
                    <a:pt x="94" y="25"/>
                  </a:lnTo>
                  <a:lnTo>
                    <a:pt x="83" y="37"/>
                  </a:lnTo>
                  <a:lnTo>
                    <a:pt x="78" y="45"/>
                  </a:lnTo>
                  <a:lnTo>
                    <a:pt x="75" y="54"/>
                  </a:lnTo>
                  <a:lnTo>
                    <a:pt x="72" y="62"/>
                  </a:lnTo>
                  <a:lnTo>
                    <a:pt x="70" y="70"/>
                  </a:lnTo>
                  <a:lnTo>
                    <a:pt x="68" y="78"/>
                  </a:lnTo>
                  <a:lnTo>
                    <a:pt x="68" y="87"/>
                  </a:lnTo>
                  <a:lnTo>
                    <a:pt x="68" y="87"/>
                  </a:lnTo>
                  <a:lnTo>
                    <a:pt x="70" y="102"/>
                  </a:lnTo>
                  <a:lnTo>
                    <a:pt x="72" y="117"/>
                  </a:lnTo>
                  <a:lnTo>
                    <a:pt x="79" y="130"/>
                  </a:lnTo>
                  <a:lnTo>
                    <a:pt x="87" y="141"/>
                  </a:lnTo>
                  <a:lnTo>
                    <a:pt x="2" y="227"/>
                  </a:lnTo>
                  <a:lnTo>
                    <a:pt x="2" y="227"/>
                  </a:lnTo>
                  <a:lnTo>
                    <a:pt x="0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2" y="238"/>
                  </a:lnTo>
                  <a:lnTo>
                    <a:pt x="2" y="238"/>
                  </a:lnTo>
                  <a:lnTo>
                    <a:pt x="4" y="239"/>
                  </a:lnTo>
                  <a:lnTo>
                    <a:pt x="8" y="239"/>
                  </a:lnTo>
                  <a:lnTo>
                    <a:pt x="8" y="239"/>
                  </a:lnTo>
                  <a:lnTo>
                    <a:pt x="10" y="239"/>
                  </a:lnTo>
                  <a:lnTo>
                    <a:pt x="13" y="238"/>
                  </a:lnTo>
                  <a:lnTo>
                    <a:pt x="98" y="153"/>
                  </a:lnTo>
                  <a:lnTo>
                    <a:pt x="98" y="153"/>
                  </a:lnTo>
                  <a:lnTo>
                    <a:pt x="110" y="161"/>
                  </a:lnTo>
                  <a:lnTo>
                    <a:pt x="124" y="169"/>
                  </a:lnTo>
                  <a:lnTo>
                    <a:pt x="140" y="173"/>
                  </a:lnTo>
                  <a:lnTo>
                    <a:pt x="156" y="175"/>
                  </a:lnTo>
                  <a:lnTo>
                    <a:pt x="156" y="175"/>
                  </a:lnTo>
                  <a:lnTo>
                    <a:pt x="164" y="175"/>
                  </a:lnTo>
                  <a:lnTo>
                    <a:pt x="173" y="173"/>
                  </a:lnTo>
                  <a:lnTo>
                    <a:pt x="181" y="171"/>
                  </a:lnTo>
                  <a:lnTo>
                    <a:pt x="190" y="168"/>
                  </a:lnTo>
                  <a:lnTo>
                    <a:pt x="198" y="164"/>
                  </a:lnTo>
                  <a:lnTo>
                    <a:pt x="204" y="160"/>
                  </a:lnTo>
                  <a:lnTo>
                    <a:pt x="218" y="149"/>
                  </a:lnTo>
                  <a:lnTo>
                    <a:pt x="229" y="136"/>
                  </a:lnTo>
                  <a:lnTo>
                    <a:pt x="233" y="129"/>
                  </a:lnTo>
                  <a:lnTo>
                    <a:pt x="237" y="121"/>
                  </a:lnTo>
                  <a:lnTo>
                    <a:pt x="239" y="113"/>
                  </a:lnTo>
                  <a:lnTo>
                    <a:pt x="242" y="105"/>
                  </a:lnTo>
                  <a:lnTo>
                    <a:pt x="243" y="97"/>
                  </a:lnTo>
                  <a:lnTo>
                    <a:pt x="243" y="87"/>
                  </a:lnTo>
                  <a:lnTo>
                    <a:pt x="243" y="87"/>
                  </a:lnTo>
                  <a:lnTo>
                    <a:pt x="243" y="78"/>
                  </a:lnTo>
                  <a:lnTo>
                    <a:pt x="242" y="70"/>
                  </a:lnTo>
                  <a:lnTo>
                    <a:pt x="239" y="62"/>
                  </a:lnTo>
                  <a:lnTo>
                    <a:pt x="237" y="54"/>
                  </a:lnTo>
                  <a:lnTo>
                    <a:pt x="233" y="45"/>
                  </a:lnTo>
                  <a:lnTo>
                    <a:pt x="229" y="37"/>
                  </a:lnTo>
                  <a:lnTo>
                    <a:pt x="218" y="25"/>
                  </a:lnTo>
                  <a:lnTo>
                    <a:pt x="204" y="14"/>
                  </a:lnTo>
                  <a:lnTo>
                    <a:pt x="198" y="10"/>
                  </a:lnTo>
                  <a:lnTo>
                    <a:pt x="190" y="6"/>
                  </a:lnTo>
                  <a:lnTo>
                    <a:pt x="181" y="4"/>
                  </a:lnTo>
                  <a:lnTo>
                    <a:pt x="173" y="1"/>
                  </a:lnTo>
                  <a:lnTo>
                    <a:pt x="164" y="0"/>
                  </a:lnTo>
                  <a:lnTo>
                    <a:pt x="156" y="0"/>
                  </a:lnTo>
                  <a:lnTo>
                    <a:pt x="156" y="0"/>
                  </a:lnTo>
                  <a:close/>
                  <a:moveTo>
                    <a:pt x="156" y="160"/>
                  </a:moveTo>
                  <a:lnTo>
                    <a:pt x="156" y="160"/>
                  </a:lnTo>
                  <a:lnTo>
                    <a:pt x="141" y="159"/>
                  </a:lnTo>
                  <a:lnTo>
                    <a:pt x="128" y="155"/>
                  </a:lnTo>
                  <a:lnTo>
                    <a:pt x="115" y="148"/>
                  </a:lnTo>
                  <a:lnTo>
                    <a:pt x="105" y="138"/>
                  </a:lnTo>
                  <a:lnTo>
                    <a:pt x="95" y="128"/>
                  </a:lnTo>
                  <a:lnTo>
                    <a:pt x="89" y="115"/>
                  </a:lnTo>
                  <a:lnTo>
                    <a:pt x="84" y="102"/>
                  </a:lnTo>
                  <a:lnTo>
                    <a:pt x="83" y="87"/>
                  </a:lnTo>
                  <a:lnTo>
                    <a:pt x="83" y="87"/>
                  </a:lnTo>
                  <a:lnTo>
                    <a:pt x="84" y="72"/>
                  </a:lnTo>
                  <a:lnTo>
                    <a:pt x="89" y="59"/>
                  </a:lnTo>
                  <a:lnTo>
                    <a:pt x="95" y="47"/>
                  </a:lnTo>
                  <a:lnTo>
                    <a:pt x="105" y="36"/>
                  </a:lnTo>
                  <a:lnTo>
                    <a:pt x="115" y="27"/>
                  </a:lnTo>
                  <a:lnTo>
                    <a:pt x="128" y="20"/>
                  </a:lnTo>
                  <a:lnTo>
                    <a:pt x="141" y="16"/>
                  </a:lnTo>
                  <a:lnTo>
                    <a:pt x="156" y="14"/>
                  </a:lnTo>
                  <a:lnTo>
                    <a:pt x="156" y="14"/>
                  </a:lnTo>
                  <a:lnTo>
                    <a:pt x="171" y="16"/>
                  </a:lnTo>
                  <a:lnTo>
                    <a:pt x="184" y="20"/>
                  </a:lnTo>
                  <a:lnTo>
                    <a:pt x="196" y="27"/>
                  </a:lnTo>
                  <a:lnTo>
                    <a:pt x="207" y="36"/>
                  </a:lnTo>
                  <a:lnTo>
                    <a:pt x="215" y="47"/>
                  </a:lnTo>
                  <a:lnTo>
                    <a:pt x="222" y="59"/>
                  </a:lnTo>
                  <a:lnTo>
                    <a:pt x="226" y="72"/>
                  </a:lnTo>
                  <a:lnTo>
                    <a:pt x="229" y="87"/>
                  </a:lnTo>
                  <a:lnTo>
                    <a:pt x="229" y="87"/>
                  </a:lnTo>
                  <a:lnTo>
                    <a:pt x="226" y="102"/>
                  </a:lnTo>
                  <a:lnTo>
                    <a:pt x="222" y="115"/>
                  </a:lnTo>
                  <a:lnTo>
                    <a:pt x="215" y="128"/>
                  </a:lnTo>
                  <a:lnTo>
                    <a:pt x="207" y="138"/>
                  </a:lnTo>
                  <a:lnTo>
                    <a:pt x="196" y="148"/>
                  </a:lnTo>
                  <a:lnTo>
                    <a:pt x="184" y="155"/>
                  </a:lnTo>
                  <a:lnTo>
                    <a:pt x="171" y="159"/>
                  </a:lnTo>
                  <a:lnTo>
                    <a:pt x="156" y="160"/>
                  </a:lnTo>
                  <a:lnTo>
                    <a:pt x="156" y="16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Freeform 7"/>
            <p:cNvSpPr>
              <a:spLocks noEditPoints="1"/>
            </p:cNvSpPr>
            <p:nvPr/>
          </p:nvSpPr>
          <p:spPr bwMode="auto">
            <a:xfrm>
              <a:off x="3591" y="1164"/>
              <a:ext cx="241" cy="237"/>
            </a:xfrm>
            <a:custGeom>
              <a:avLst/>
              <a:gdLst/>
              <a:ahLst/>
              <a:cxnLst>
                <a:cxn ang="0">
                  <a:pos x="194" y="89"/>
                </a:cxn>
                <a:cxn ang="0">
                  <a:pos x="187" y="94"/>
                </a:cxn>
                <a:cxn ang="0">
                  <a:pos x="162" y="120"/>
                </a:cxn>
                <a:cxn ang="0">
                  <a:pos x="158" y="127"/>
                </a:cxn>
                <a:cxn ang="0">
                  <a:pos x="151" y="127"/>
                </a:cxn>
                <a:cxn ang="0">
                  <a:pos x="147" y="120"/>
                </a:cxn>
                <a:cxn ang="0">
                  <a:pos x="121" y="94"/>
                </a:cxn>
                <a:cxn ang="0">
                  <a:pos x="115" y="89"/>
                </a:cxn>
                <a:cxn ang="0">
                  <a:pos x="115" y="84"/>
                </a:cxn>
                <a:cxn ang="0">
                  <a:pos x="121" y="79"/>
                </a:cxn>
                <a:cxn ang="0">
                  <a:pos x="147" y="53"/>
                </a:cxn>
                <a:cxn ang="0">
                  <a:pos x="151" y="46"/>
                </a:cxn>
                <a:cxn ang="0">
                  <a:pos x="158" y="46"/>
                </a:cxn>
                <a:cxn ang="0">
                  <a:pos x="162" y="53"/>
                </a:cxn>
                <a:cxn ang="0">
                  <a:pos x="187" y="79"/>
                </a:cxn>
                <a:cxn ang="0">
                  <a:pos x="194" y="84"/>
                </a:cxn>
                <a:cxn ang="0">
                  <a:pos x="241" y="86"/>
                </a:cxn>
                <a:cxn ang="0">
                  <a:pos x="239" y="104"/>
                </a:cxn>
                <a:cxn ang="0">
                  <a:pos x="230" y="128"/>
                </a:cxn>
                <a:cxn ang="0">
                  <a:pos x="202" y="159"/>
                </a:cxn>
                <a:cxn ang="0">
                  <a:pos x="181" y="170"/>
                </a:cxn>
                <a:cxn ang="0">
                  <a:pos x="154" y="174"/>
                </a:cxn>
                <a:cxn ang="0">
                  <a:pos x="123" y="167"/>
                </a:cxn>
                <a:cxn ang="0">
                  <a:pos x="14" y="236"/>
                </a:cxn>
                <a:cxn ang="0">
                  <a:pos x="8" y="237"/>
                </a:cxn>
                <a:cxn ang="0">
                  <a:pos x="3" y="236"/>
                </a:cxn>
                <a:cxn ang="0">
                  <a:pos x="0" y="230"/>
                </a:cxn>
                <a:cxn ang="0">
                  <a:pos x="86" y="140"/>
                </a:cxn>
                <a:cxn ang="0">
                  <a:pos x="73" y="116"/>
                </a:cxn>
                <a:cxn ang="0">
                  <a:pos x="68" y="86"/>
                </a:cxn>
                <a:cxn ang="0">
                  <a:pos x="72" y="61"/>
                </a:cxn>
                <a:cxn ang="0">
                  <a:pos x="82" y="38"/>
                </a:cxn>
                <a:cxn ang="0">
                  <a:pos x="113" y="11"/>
                </a:cxn>
                <a:cxn ang="0">
                  <a:pos x="136" y="1"/>
                </a:cxn>
                <a:cxn ang="0">
                  <a:pos x="154" y="0"/>
                </a:cxn>
                <a:cxn ang="0">
                  <a:pos x="181" y="4"/>
                </a:cxn>
                <a:cxn ang="0">
                  <a:pos x="202" y="15"/>
                </a:cxn>
                <a:cxn ang="0">
                  <a:pos x="230" y="46"/>
                </a:cxn>
                <a:cxn ang="0">
                  <a:pos x="239" y="69"/>
                </a:cxn>
                <a:cxn ang="0">
                  <a:pos x="241" y="86"/>
                </a:cxn>
                <a:cxn ang="0">
                  <a:pos x="225" y="71"/>
                </a:cxn>
                <a:cxn ang="0">
                  <a:pos x="205" y="36"/>
                </a:cxn>
                <a:cxn ang="0">
                  <a:pos x="169" y="16"/>
                </a:cxn>
                <a:cxn ang="0">
                  <a:pos x="140" y="16"/>
                </a:cxn>
                <a:cxn ang="0">
                  <a:pos x="104" y="36"/>
                </a:cxn>
                <a:cxn ang="0">
                  <a:pos x="84" y="71"/>
                </a:cxn>
                <a:cxn ang="0">
                  <a:pos x="84" y="101"/>
                </a:cxn>
                <a:cxn ang="0">
                  <a:pos x="104" y="137"/>
                </a:cxn>
                <a:cxn ang="0">
                  <a:pos x="140" y="156"/>
                </a:cxn>
                <a:cxn ang="0">
                  <a:pos x="169" y="156"/>
                </a:cxn>
                <a:cxn ang="0">
                  <a:pos x="205" y="137"/>
                </a:cxn>
                <a:cxn ang="0">
                  <a:pos x="225" y="101"/>
                </a:cxn>
              </a:cxnLst>
              <a:rect l="0" t="0" r="r" b="b"/>
              <a:pathLst>
                <a:path w="241" h="237">
                  <a:moveTo>
                    <a:pt x="194" y="86"/>
                  </a:moveTo>
                  <a:lnTo>
                    <a:pt x="194" y="86"/>
                  </a:lnTo>
                  <a:lnTo>
                    <a:pt x="194" y="89"/>
                  </a:lnTo>
                  <a:lnTo>
                    <a:pt x="193" y="92"/>
                  </a:lnTo>
                  <a:lnTo>
                    <a:pt x="190" y="93"/>
                  </a:lnTo>
                  <a:lnTo>
                    <a:pt x="187" y="94"/>
                  </a:lnTo>
                  <a:lnTo>
                    <a:pt x="162" y="94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2" y="123"/>
                  </a:lnTo>
                  <a:lnTo>
                    <a:pt x="159" y="125"/>
                  </a:lnTo>
                  <a:lnTo>
                    <a:pt x="158" y="127"/>
                  </a:lnTo>
                  <a:lnTo>
                    <a:pt x="154" y="128"/>
                  </a:lnTo>
                  <a:lnTo>
                    <a:pt x="154" y="128"/>
                  </a:lnTo>
                  <a:lnTo>
                    <a:pt x="151" y="127"/>
                  </a:lnTo>
                  <a:lnTo>
                    <a:pt x="148" y="125"/>
                  </a:lnTo>
                  <a:lnTo>
                    <a:pt x="147" y="123"/>
                  </a:lnTo>
                  <a:lnTo>
                    <a:pt x="147" y="120"/>
                  </a:lnTo>
                  <a:lnTo>
                    <a:pt x="147" y="94"/>
                  </a:lnTo>
                  <a:lnTo>
                    <a:pt x="121" y="94"/>
                  </a:lnTo>
                  <a:lnTo>
                    <a:pt x="121" y="94"/>
                  </a:lnTo>
                  <a:lnTo>
                    <a:pt x="119" y="93"/>
                  </a:lnTo>
                  <a:lnTo>
                    <a:pt x="116" y="92"/>
                  </a:lnTo>
                  <a:lnTo>
                    <a:pt x="115" y="89"/>
                  </a:lnTo>
                  <a:lnTo>
                    <a:pt x="115" y="86"/>
                  </a:lnTo>
                  <a:lnTo>
                    <a:pt x="115" y="86"/>
                  </a:lnTo>
                  <a:lnTo>
                    <a:pt x="115" y="84"/>
                  </a:lnTo>
                  <a:lnTo>
                    <a:pt x="116" y="81"/>
                  </a:lnTo>
                  <a:lnTo>
                    <a:pt x="119" y="79"/>
                  </a:lnTo>
                  <a:lnTo>
                    <a:pt x="121" y="79"/>
                  </a:lnTo>
                  <a:lnTo>
                    <a:pt x="147" y="79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50"/>
                  </a:lnTo>
                  <a:lnTo>
                    <a:pt x="148" y="47"/>
                  </a:lnTo>
                  <a:lnTo>
                    <a:pt x="151" y="46"/>
                  </a:lnTo>
                  <a:lnTo>
                    <a:pt x="154" y="46"/>
                  </a:lnTo>
                  <a:lnTo>
                    <a:pt x="154" y="46"/>
                  </a:lnTo>
                  <a:lnTo>
                    <a:pt x="158" y="46"/>
                  </a:lnTo>
                  <a:lnTo>
                    <a:pt x="159" y="47"/>
                  </a:lnTo>
                  <a:lnTo>
                    <a:pt x="162" y="50"/>
                  </a:lnTo>
                  <a:lnTo>
                    <a:pt x="162" y="53"/>
                  </a:lnTo>
                  <a:lnTo>
                    <a:pt x="162" y="79"/>
                  </a:lnTo>
                  <a:lnTo>
                    <a:pt x="187" y="79"/>
                  </a:lnTo>
                  <a:lnTo>
                    <a:pt x="187" y="79"/>
                  </a:lnTo>
                  <a:lnTo>
                    <a:pt x="190" y="79"/>
                  </a:lnTo>
                  <a:lnTo>
                    <a:pt x="193" y="81"/>
                  </a:lnTo>
                  <a:lnTo>
                    <a:pt x="194" y="84"/>
                  </a:lnTo>
                  <a:lnTo>
                    <a:pt x="194" y="86"/>
                  </a:lnTo>
                  <a:lnTo>
                    <a:pt x="194" y="86"/>
                  </a:lnTo>
                  <a:close/>
                  <a:moveTo>
                    <a:pt x="241" y="86"/>
                  </a:moveTo>
                  <a:lnTo>
                    <a:pt x="241" y="86"/>
                  </a:lnTo>
                  <a:lnTo>
                    <a:pt x="240" y="96"/>
                  </a:lnTo>
                  <a:lnTo>
                    <a:pt x="239" y="104"/>
                  </a:lnTo>
                  <a:lnTo>
                    <a:pt x="237" y="112"/>
                  </a:lnTo>
                  <a:lnTo>
                    <a:pt x="235" y="120"/>
                  </a:lnTo>
                  <a:lnTo>
                    <a:pt x="230" y="128"/>
                  </a:lnTo>
                  <a:lnTo>
                    <a:pt x="226" y="135"/>
                  </a:lnTo>
                  <a:lnTo>
                    <a:pt x="216" y="148"/>
                  </a:lnTo>
                  <a:lnTo>
                    <a:pt x="202" y="159"/>
                  </a:lnTo>
                  <a:lnTo>
                    <a:pt x="195" y="163"/>
                  </a:lnTo>
                  <a:lnTo>
                    <a:pt x="187" y="166"/>
                  </a:lnTo>
                  <a:lnTo>
                    <a:pt x="181" y="170"/>
                  </a:lnTo>
                  <a:lnTo>
                    <a:pt x="171" y="171"/>
                  </a:lnTo>
                  <a:lnTo>
                    <a:pt x="163" y="172"/>
                  </a:lnTo>
                  <a:lnTo>
                    <a:pt x="154" y="174"/>
                  </a:lnTo>
                  <a:lnTo>
                    <a:pt x="154" y="174"/>
                  </a:lnTo>
                  <a:lnTo>
                    <a:pt x="138" y="171"/>
                  </a:lnTo>
                  <a:lnTo>
                    <a:pt x="123" y="167"/>
                  </a:lnTo>
                  <a:lnTo>
                    <a:pt x="109" y="160"/>
                  </a:lnTo>
                  <a:lnTo>
                    <a:pt x="97" y="151"/>
                  </a:lnTo>
                  <a:lnTo>
                    <a:pt x="14" y="236"/>
                  </a:lnTo>
                  <a:lnTo>
                    <a:pt x="14" y="236"/>
                  </a:lnTo>
                  <a:lnTo>
                    <a:pt x="11" y="237"/>
                  </a:lnTo>
                  <a:lnTo>
                    <a:pt x="8" y="237"/>
                  </a:lnTo>
                  <a:lnTo>
                    <a:pt x="8" y="237"/>
                  </a:lnTo>
                  <a:lnTo>
                    <a:pt x="6" y="237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2" y="233"/>
                  </a:lnTo>
                  <a:lnTo>
                    <a:pt x="0" y="230"/>
                  </a:lnTo>
                  <a:lnTo>
                    <a:pt x="2" y="228"/>
                  </a:lnTo>
                  <a:lnTo>
                    <a:pt x="3" y="225"/>
                  </a:lnTo>
                  <a:lnTo>
                    <a:pt x="86" y="140"/>
                  </a:lnTo>
                  <a:lnTo>
                    <a:pt x="86" y="140"/>
                  </a:lnTo>
                  <a:lnTo>
                    <a:pt x="78" y="129"/>
                  </a:lnTo>
                  <a:lnTo>
                    <a:pt x="73" y="116"/>
                  </a:lnTo>
                  <a:lnTo>
                    <a:pt x="69" y="101"/>
                  </a:lnTo>
                  <a:lnTo>
                    <a:pt x="68" y="86"/>
                  </a:lnTo>
                  <a:lnTo>
                    <a:pt x="68" y="86"/>
                  </a:lnTo>
                  <a:lnTo>
                    <a:pt x="68" y="78"/>
                  </a:lnTo>
                  <a:lnTo>
                    <a:pt x="69" y="69"/>
                  </a:lnTo>
                  <a:lnTo>
                    <a:pt x="72" y="61"/>
                  </a:lnTo>
                  <a:lnTo>
                    <a:pt x="74" y="53"/>
                  </a:lnTo>
                  <a:lnTo>
                    <a:pt x="78" y="46"/>
                  </a:lnTo>
                  <a:lnTo>
                    <a:pt x="82" y="38"/>
                  </a:lnTo>
                  <a:lnTo>
                    <a:pt x="93" y="26"/>
                  </a:lnTo>
                  <a:lnTo>
                    <a:pt x="105" y="15"/>
                  </a:lnTo>
                  <a:lnTo>
                    <a:pt x="113" y="11"/>
                  </a:lnTo>
                  <a:lnTo>
                    <a:pt x="120" y="7"/>
                  </a:lnTo>
                  <a:lnTo>
                    <a:pt x="128" y="4"/>
                  </a:lnTo>
                  <a:lnTo>
                    <a:pt x="136" y="1"/>
                  </a:lnTo>
                  <a:lnTo>
                    <a:pt x="146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63" y="0"/>
                  </a:lnTo>
                  <a:lnTo>
                    <a:pt x="171" y="1"/>
                  </a:lnTo>
                  <a:lnTo>
                    <a:pt x="181" y="4"/>
                  </a:lnTo>
                  <a:lnTo>
                    <a:pt x="187" y="7"/>
                  </a:lnTo>
                  <a:lnTo>
                    <a:pt x="195" y="11"/>
                  </a:lnTo>
                  <a:lnTo>
                    <a:pt x="202" y="15"/>
                  </a:lnTo>
                  <a:lnTo>
                    <a:pt x="216" y="26"/>
                  </a:lnTo>
                  <a:lnTo>
                    <a:pt x="226" y="38"/>
                  </a:lnTo>
                  <a:lnTo>
                    <a:pt x="230" y="46"/>
                  </a:lnTo>
                  <a:lnTo>
                    <a:pt x="235" y="53"/>
                  </a:lnTo>
                  <a:lnTo>
                    <a:pt x="237" y="61"/>
                  </a:lnTo>
                  <a:lnTo>
                    <a:pt x="239" y="69"/>
                  </a:lnTo>
                  <a:lnTo>
                    <a:pt x="240" y="78"/>
                  </a:lnTo>
                  <a:lnTo>
                    <a:pt x="241" y="86"/>
                  </a:lnTo>
                  <a:lnTo>
                    <a:pt x="241" y="86"/>
                  </a:lnTo>
                  <a:close/>
                  <a:moveTo>
                    <a:pt x="226" y="86"/>
                  </a:moveTo>
                  <a:lnTo>
                    <a:pt x="226" y="86"/>
                  </a:lnTo>
                  <a:lnTo>
                    <a:pt x="225" y="71"/>
                  </a:lnTo>
                  <a:lnTo>
                    <a:pt x="220" y="58"/>
                  </a:lnTo>
                  <a:lnTo>
                    <a:pt x="214" y="46"/>
                  </a:lnTo>
                  <a:lnTo>
                    <a:pt x="205" y="36"/>
                  </a:lnTo>
                  <a:lnTo>
                    <a:pt x="194" y="27"/>
                  </a:lnTo>
                  <a:lnTo>
                    <a:pt x="182" y="20"/>
                  </a:lnTo>
                  <a:lnTo>
                    <a:pt x="169" y="16"/>
                  </a:lnTo>
                  <a:lnTo>
                    <a:pt x="154" y="15"/>
                  </a:lnTo>
                  <a:lnTo>
                    <a:pt x="154" y="15"/>
                  </a:lnTo>
                  <a:lnTo>
                    <a:pt x="140" y="16"/>
                  </a:lnTo>
                  <a:lnTo>
                    <a:pt x="127" y="20"/>
                  </a:lnTo>
                  <a:lnTo>
                    <a:pt x="115" y="27"/>
                  </a:lnTo>
                  <a:lnTo>
                    <a:pt x="104" y="36"/>
                  </a:lnTo>
                  <a:lnTo>
                    <a:pt x="94" y="46"/>
                  </a:lnTo>
                  <a:lnTo>
                    <a:pt x="88" y="58"/>
                  </a:lnTo>
                  <a:lnTo>
                    <a:pt x="84" y="71"/>
                  </a:lnTo>
                  <a:lnTo>
                    <a:pt x="82" y="86"/>
                  </a:lnTo>
                  <a:lnTo>
                    <a:pt x="82" y="86"/>
                  </a:lnTo>
                  <a:lnTo>
                    <a:pt x="84" y="101"/>
                  </a:lnTo>
                  <a:lnTo>
                    <a:pt x="88" y="114"/>
                  </a:lnTo>
                  <a:lnTo>
                    <a:pt x="94" y="127"/>
                  </a:lnTo>
                  <a:lnTo>
                    <a:pt x="104" y="137"/>
                  </a:lnTo>
                  <a:lnTo>
                    <a:pt x="115" y="145"/>
                  </a:lnTo>
                  <a:lnTo>
                    <a:pt x="127" y="152"/>
                  </a:lnTo>
                  <a:lnTo>
                    <a:pt x="140" y="156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69" y="156"/>
                  </a:lnTo>
                  <a:lnTo>
                    <a:pt x="182" y="152"/>
                  </a:lnTo>
                  <a:lnTo>
                    <a:pt x="194" y="145"/>
                  </a:lnTo>
                  <a:lnTo>
                    <a:pt x="205" y="137"/>
                  </a:lnTo>
                  <a:lnTo>
                    <a:pt x="214" y="127"/>
                  </a:lnTo>
                  <a:lnTo>
                    <a:pt x="220" y="114"/>
                  </a:lnTo>
                  <a:lnTo>
                    <a:pt x="225" y="101"/>
                  </a:lnTo>
                  <a:lnTo>
                    <a:pt x="226" y="86"/>
                  </a:lnTo>
                  <a:lnTo>
                    <a:pt x="226" y="8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8"/>
            <p:cNvSpPr>
              <a:spLocks noEditPoints="1"/>
            </p:cNvSpPr>
            <p:nvPr/>
          </p:nvSpPr>
          <p:spPr bwMode="auto">
            <a:xfrm>
              <a:off x="4133" y="1168"/>
              <a:ext cx="216" cy="229"/>
            </a:xfrm>
            <a:custGeom>
              <a:avLst/>
              <a:gdLst/>
              <a:ahLst/>
              <a:cxnLst>
                <a:cxn ang="0">
                  <a:pos x="169" y="81"/>
                </a:cxn>
                <a:cxn ang="0">
                  <a:pos x="167" y="86"/>
                </a:cxn>
                <a:cxn ang="0">
                  <a:pos x="163" y="88"/>
                </a:cxn>
                <a:cxn ang="0">
                  <a:pos x="113" y="88"/>
                </a:cxn>
                <a:cxn ang="0">
                  <a:pos x="107" y="86"/>
                </a:cxn>
                <a:cxn ang="0">
                  <a:pos x="106" y="81"/>
                </a:cxn>
                <a:cxn ang="0">
                  <a:pos x="106" y="78"/>
                </a:cxn>
                <a:cxn ang="0">
                  <a:pos x="110" y="74"/>
                </a:cxn>
                <a:cxn ang="0">
                  <a:pos x="163" y="74"/>
                </a:cxn>
                <a:cxn ang="0">
                  <a:pos x="165" y="74"/>
                </a:cxn>
                <a:cxn ang="0">
                  <a:pos x="169" y="78"/>
                </a:cxn>
                <a:cxn ang="0">
                  <a:pos x="169" y="81"/>
                </a:cxn>
                <a:cxn ang="0">
                  <a:pos x="216" y="81"/>
                </a:cxn>
                <a:cxn ang="0">
                  <a:pos x="215" y="97"/>
                </a:cxn>
                <a:cxn ang="0">
                  <a:pos x="203" y="125"/>
                </a:cxn>
                <a:cxn ang="0">
                  <a:pos x="180" y="147"/>
                </a:cxn>
                <a:cxn ang="0">
                  <a:pos x="152" y="159"/>
                </a:cxn>
                <a:cxn ang="0">
                  <a:pos x="136" y="162"/>
                </a:cxn>
                <a:cxn ang="0">
                  <a:pos x="123" y="160"/>
                </a:cxn>
                <a:cxn ang="0">
                  <a:pos x="101" y="154"/>
                </a:cxn>
                <a:cxn ang="0">
                  <a:pos x="12" y="226"/>
                </a:cxn>
                <a:cxn ang="0">
                  <a:pos x="9" y="229"/>
                </a:cxn>
                <a:cxn ang="0">
                  <a:pos x="6" y="229"/>
                </a:cxn>
                <a:cxn ang="0">
                  <a:pos x="2" y="226"/>
                </a:cxn>
                <a:cxn ang="0">
                  <a:pos x="0" y="225"/>
                </a:cxn>
                <a:cxn ang="0">
                  <a:pos x="0" y="220"/>
                </a:cxn>
                <a:cxn ang="0">
                  <a:pos x="80" y="139"/>
                </a:cxn>
                <a:cxn ang="0">
                  <a:pos x="70" y="127"/>
                </a:cxn>
                <a:cxn ang="0">
                  <a:pos x="59" y="105"/>
                </a:cxn>
                <a:cxn ang="0">
                  <a:pos x="56" y="89"/>
                </a:cxn>
                <a:cxn ang="0">
                  <a:pos x="55" y="81"/>
                </a:cxn>
                <a:cxn ang="0">
                  <a:pos x="57" y="65"/>
                </a:cxn>
                <a:cxn ang="0">
                  <a:pos x="70" y="36"/>
                </a:cxn>
                <a:cxn ang="0">
                  <a:pos x="91" y="14"/>
                </a:cxn>
                <a:cxn ang="0">
                  <a:pos x="119" y="1"/>
                </a:cxn>
                <a:cxn ang="0">
                  <a:pos x="136" y="0"/>
                </a:cxn>
                <a:cxn ang="0">
                  <a:pos x="144" y="0"/>
                </a:cxn>
                <a:cxn ang="0">
                  <a:pos x="167" y="7"/>
                </a:cxn>
                <a:cxn ang="0">
                  <a:pos x="192" y="24"/>
                </a:cxn>
                <a:cxn ang="0">
                  <a:pos x="210" y="50"/>
                </a:cxn>
                <a:cxn ang="0">
                  <a:pos x="215" y="73"/>
                </a:cxn>
                <a:cxn ang="0">
                  <a:pos x="216" y="81"/>
                </a:cxn>
                <a:cxn ang="0">
                  <a:pos x="202" y="81"/>
                </a:cxn>
                <a:cxn ang="0">
                  <a:pos x="198" y="55"/>
                </a:cxn>
                <a:cxn ang="0">
                  <a:pos x="183" y="34"/>
                </a:cxn>
                <a:cxn ang="0">
                  <a:pos x="161" y="19"/>
                </a:cxn>
                <a:cxn ang="0">
                  <a:pos x="136" y="14"/>
                </a:cxn>
                <a:cxn ang="0">
                  <a:pos x="122" y="15"/>
                </a:cxn>
                <a:cxn ang="0">
                  <a:pos x="98" y="26"/>
                </a:cxn>
                <a:cxn ang="0">
                  <a:pos x="80" y="43"/>
                </a:cxn>
                <a:cxn ang="0">
                  <a:pos x="71" y="67"/>
                </a:cxn>
                <a:cxn ang="0">
                  <a:pos x="70" y="81"/>
                </a:cxn>
                <a:cxn ang="0">
                  <a:pos x="75" y="106"/>
                </a:cxn>
                <a:cxn ang="0">
                  <a:pos x="88" y="128"/>
                </a:cxn>
                <a:cxn ang="0">
                  <a:pos x="110" y="141"/>
                </a:cxn>
                <a:cxn ang="0">
                  <a:pos x="136" y="147"/>
                </a:cxn>
                <a:cxn ang="0">
                  <a:pos x="149" y="146"/>
                </a:cxn>
                <a:cxn ang="0">
                  <a:pos x="173" y="136"/>
                </a:cxn>
                <a:cxn ang="0">
                  <a:pos x="191" y="117"/>
                </a:cxn>
                <a:cxn ang="0">
                  <a:pos x="200" y="94"/>
                </a:cxn>
                <a:cxn ang="0">
                  <a:pos x="202" y="81"/>
                </a:cxn>
              </a:cxnLst>
              <a:rect l="0" t="0" r="r" b="b"/>
              <a:pathLst>
                <a:path w="216" h="229">
                  <a:moveTo>
                    <a:pt x="169" y="81"/>
                  </a:moveTo>
                  <a:lnTo>
                    <a:pt x="169" y="81"/>
                  </a:lnTo>
                  <a:lnTo>
                    <a:pt x="169" y="84"/>
                  </a:lnTo>
                  <a:lnTo>
                    <a:pt x="167" y="86"/>
                  </a:lnTo>
                  <a:lnTo>
                    <a:pt x="165" y="88"/>
                  </a:lnTo>
                  <a:lnTo>
                    <a:pt x="163" y="88"/>
                  </a:lnTo>
                  <a:lnTo>
                    <a:pt x="113" y="88"/>
                  </a:lnTo>
                  <a:lnTo>
                    <a:pt x="113" y="88"/>
                  </a:lnTo>
                  <a:lnTo>
                    <a:pt x="110" y="88"/>
                  </a:lnTo>
                  <a:lnTo>
                    <a:pt x="107" y="86"/>
                  </a:lnTo>
                  <a:lnTo>
                    <a:pt x="106" y="84"/>
                  </a:lnTo>
                  <a:lnTo>
                    <a:pt x="106" y="81"/>
                  </a:lnTo>
                  <a:lnTo>
                    <a:pt x="106" y="81"/>
                  </a:lnTo>
                  <a:lnTo>
                    <a:pt x="106" y="78"/>
                  </a:lnTo>
                  <a:lnTo>
                    <a:pt x="107" y="75"/>
                  </a:lnTo>
                  <a:lnTo>
                    <a:pt x="110" y="74"/>
                  </a:lnTo>
                  <a:lnTo>
                    <a:pt x="113" y="74"/>
                  </a:lnTo>
                  <a:lnTo>
                    <a:pt x="163" y="74"/>
                  </a:lnTo>
                  <a:lnTo>
                    <a:pt x="163" y="74"/>
                  </a:lnTo>
                  <a:lnTo>
                    <a:pt x="165" y="74"/>
                  </a:lnTo>
                  <a:lnTo>
                    <a:pt x="167" y="75"/>
                  </a:lnTo>
                  <a:lnTo>
                    <a:pt x="169" y="78"/>
                  </a:lnTo>
                  <a:lnTo>
                    <a:pt x="169" y="81"/>
                  </a:lnTo>
                  <a:lnTo>
                    <a:pt x="169" y="81"/>
                  </a:lnTo>
                  <a:close/>
                  <a:moveTo>
                    <a:pt x="216" y="81"/>
                  </a:moveTo>
                  <a:lnTo>
                    <a:pt x="216" y="81"/>
                  </a:lnTo>
                  <a:lnTo>
                    <a:pt x="215" y="89"/>
                  </a:lnTo>
                  <a:lnTo>
                    <a:pt x="215" y="97"/>
                  </a:lnTo>
                  <a:lnTo>
                    <a:pt x="210" y="112"/>
                  </a:lnTo>
                  <a:lnTo>
                    <a:pt x="203" y="125"/>
                  </a:lnTo>
                  <a:lnTo>
                    <a:pt x="192" y="137"/>
                  </a:lnTo>
                  <a:lnTo>
                    <a:pt x="180" y="147"/>
                  </a:lnTo>
                  <a:lnTo>
                    <a:pt x="167" y="155"/>
                  </a:lnTo>
                  <a:lnTo>
                    <a:pt x="152" y="159"/>
                  </a:lnTo>
                  <a:lnTo>
                    <a:pt x="144" y="160"/>
                  </a:lnTo>
                  <a:lnTo>
                    <a:pt x="136" y="162"/>
                  </a:lnTo>
                  <a:lnTo>
                    <a:pt x="136" y="162"/>
                  </a:lnTo>
                  <a:lnTo>
                    <a:pt x="123" y="160"/>
                  </a:lnTo>
                  <a:lnTo>
                    <a:pt x="111" y="158"/>
                  </a:lnTo>
                  <a:lnTo>
                    <a:pt x="101" y="154"/>
                  </a:lnTo>
                  <a:lnTo>
                    <a:pt x="91" y="147"/>
                  </a:lnTo>
                  <a:lnTo>
                    <a:pt x="12" y="226"/>
                  </a:lnTo>
                  <a:lnTo>
                    <a:pt x="12" y="226"/>
                  </a:lnTo>
                  <a:lnTo>
                    <a:pt x="9" y="229"/>
                  </a:lnTo>
                  <a:lnTo>
                    <a:pt x="6" y="229"/>
                  </a:lnTo>
                  <a:lnTo>
                    <a:pt x="6" y="229"/>
                  </a:lnTo>
                  <a:lnTo>
                    <a:pt x="4" y="229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0" y="225"/>
                  </a:lnTo>
                  <a:lnTo>
                    <a:pt x="0" y="222"/>
                  </a:lnTo>
                  <a:lnTo>
                    <a:pt x="0" y="220"/>
                  </a:lnTo>
                  <a:lnTo>
                    <a:pt x="2" y="217"/>
                  </a:lnTo>
                  <a:lnTo>
                    <a:pt x="80" y="139"/>
                  </a:lnTo>
                  <a:lnTo>
                    <a:pt x="80" y="139"/>
                  </a:lnTo>
                  <a:lnTo>
                    <a:pt x="70" y="127"/>
                  </a:lnTo>
                  <a:lnTo>
                    <a:pt x="62" y="113"/>
                  </a:lnTo>
                  <a:lnTo>
                    <a:pt x="59" y="105"/>
                  </a:lnTo>
                  <a:lnTo>
                    <a:pt x="57" y="97"/>
                  </a:lnTo>
                  <a:lnTo>
                    <a:pt x="56" y="89"/>
                  </a:lnTo>
                  <a:lnTo>
                    <a:pt x="55" y="81"/>
                  </a:lnTo>
                  <a:lnTo>
                    <a:pt x="55" y="81"/>
                  </a:lnTo>
                  <a:lnTo>
                    <a:pt x="56" y="73"/>
                  </a:lnTo>
                  <a:lnTo>
                    <a:pt x="57" y="65"/>
                  </a:lnTo>
                  <a:lnTo>
                    <a:pt x="62" y="50"/>
                  </a:lnTo>
                  <a:lnTo>
                    <a:pt x="70" y="36"/>
                  </a:lnTo>
                  <a:lnTo>
                    <a:pt x="79" y="24"/>
                  </a:lnTo>
                  <a:lnTo>
                    <a:pt x="91" y="14"/>
                  </a:lnTo>
                  <a:lnTo>
                    <a:pt x="105" y="7"/>
                  </a:lnTo>
                  <a:lnTo>
                    <a:pt x="119" y="1"/>
                  </a:lnTo>
                  <a:lnTo>
                    <a:pt x="127" y="0"/>
                  </a:lnTo>
                  <a:lnTo>
                    <a:pt x="136" y="0"/>
                  </a:lnTo>
                  <a:lnTo>
                    <a:pt x="136" y="0"/>
                  </a:lnTo>
                  <a:lnTo>
                    <a:pt x="144" y="0"/>
                  </a:lnTo>
                  <a:lnTo>
                    <a:pt x="152" y="1"/>
                  </a:lnTo>
                  <a:lnTo>
                    <a:pt x="167" y="7"/>
                  </a:lnTo>
                  <a:lnTo>
                    <a:pt x="180" y="14"/>
                  </a:lnTo>
                  <a:lnTo>
                    <a:pt x="192" y="24"/>
                  </a:lnTo>
                  <a:lnTo>
                    <a:pt x="203" y="36"/>
                  </a:lnTo>
                  <a:lnTo>
                    <a:pt x="210" y="50"/>
                  </a:lnTo>
                  <a:lnTo>
                    <a:pt x="215" y="65"/>
                  </a:lnTo>
                  <a:lnTo>
                    <a:pt x="215" y="73"/>
                  </a:lnTo>
                  <a:lnTo>
                    <a:pt x="216" y="81"/>
                  </a:lnTo>
                  <a:lnTo>
                    <a:pt x="216" y="81"/>
                  </a:lnTo>
                  <a:close/>
                  <a:moveTo>
                    <a:pt x="202" y="81"/>
                  </a:moveTo>
                  <a:lnTo>
                    <a:pt x="202" y="81"/>
                  </a:lnTo>
                  <a:lnTo>
                    <a:pt x="200" y="67"/>
                  </a:lnTo>
                  <a:lnTo>
                    <a:pt x="198" y="55"/>
                  </a:lnTo>
                  <a:lnTo>
                    <a:pt x="191" y="43"/>
                  </a:lnTo>
                  <a:lnTo>
                    <a:pt x="183" y="34"/>
                  </a:lnTo>
                  <a:lnTo>
                    <a:pt x="173" y="26"/>
                  </a:lnTo>
                  <a:lnTo>
                    <a:pt x="161" y="19"/>
                  </a:lnTo>
                  <a:lnTo>
                    <a:pt x="149" y="15"/>
                  </a:lnTo>
                  <a:lnTo>
                    <a:pt x="136" y="14"/>
                  </a:lnTo>
                  <a:lnTo>
                    <a:pt x="136" y="14"/>
                  </a:lnTo>
                  <a:lnTo>
                    <a:pt x="122" y="15"/>
                  </a:lnTo>
                  <a:lnTo>
                    <a:pt x="110" y="19"/>
                  </a:lnTo>
                  <a:lnTo>
                    <a:pt x="98" y="26"/>
                  </a:lnTo>
                  <a:lnTo>
                    <a:pt x="88" y="34"/>
                  </a:lnTo>
                  <a:lnTo>
                    <a:pt x="80" y="43"/>
                  </a:lnTo>
                  <a:lnTo>
                    <a:pt x="75" y="55"/>
                  </a:lnTo>
                  <a:lnTo>
                    <a:pt x="71" y="67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1" y="94"/>
                  </a:lnTo>
                  <a:lnTo>
                    <a:pt x="75" y="106"/>
                  </a:lnTo>
                  <a:lnTo>
                    <a:pt x="80" y="117"/>
                  </a:lnTo>
                  <a:lnTo>
                    <a:pt x="88" y="128"/>
                  </a:lnTo>
                  <a:lnTo>
                    <a:pt x="98" y="136"/>
                  </a:lnTo>
                  <a:lnTo>
                    <a:pt x="110" y="141"/>
                  </a:lnTo>
                  <a:lnTo>
                    <a:pt x="122" y="146"/>
                  </a:lnTo>
                  <a:lnTo>
                    <a:pt x="136" y="147"/>
                  </a:lnTo>
                  <a:lnTo>
                    <a:pt x="136" y="147"/>
                  </a:lnTo>
                  <a:lnTo>
                    <a:pt x="149" y="146"/>
                  </a:lnTo>
                  <a:lnTo>
                    <a:pt x="161" y="141"/>
                  </a:lnTo>
                  <a:lnTo>
                    <a:pt x="173" y="136"/>
                  </a:lnTo>
                  <a:lnTo>
                    <a:pt x="183" y="128"/>
                  </a:lnTo>
                  <a:lnTo>
                    <a:pt x="191" y="117"/>
                  </a:lnTo>
                  <a:lnTo>
                    <a:pt x="198" y="106"/>
                  </a:lnTo>
                  <a:lnTo>
                    <a:pt x="200" y="94"/>
                  </a:lnTo>
                  <a:lnTo>
                    <a:pt x="202" y="81"/>
                  </a:lnTo>
                  <a:lnTo>
                    <a:pt x="202" y="8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9"/>
            <p:cNvSpPr>
              <a:spLocks noEditPoints="1"/>
            </p:cNvSpPr>
            <p:nvPr/>
          </p:nvSpPr>
          <p:spPr bwMode="auto">
            <a:xfrm>
              <a:off x="4674" y="1160"/>
              <a:ext cx="191" cy="245"/>
            </a:xfrm>
            <a:custGeom>
              <a:avLst/>
              <a:gdLst/>
              <a:ahLst/>
              <a:cxnLst>
                <a:cxn ang="0">
                  <a:pos x="94" y="113"/>
                </a:cxn>
                <a:cxn ang="0">
                  <a:pos x="48" y="51"/>
                </a:cxn>
                <a:cxn ang="0">
                  <a:pos x="71" y="51"/>
                </a:cxn>
                <a:cxn ang="0">
                  <a:pos x="71" y="0"/>
                </a:cxn>
                <a:cxn ang="0">
                  <a:pos x="116" y="0"/>
                </a:cxn>
                <a:cxn ang="0">
                  <a:pos x="116" y="53"/>
                </a:cxn>
                <a:cxn ang="0">
                  <a:pos x="139" y="53"/>
                </a:cxn>
                <a:cxn ang="0">
                  <a:pos x="94" y="113"/>
                </a:cxn>
                <a:cxn ang="0">
                  <a:pos x="191" y="101"/>
                </a:cxn>
                <a:cxn ang="0">
                  <a:pos x="191" y="193"/>
                </a:cxn>
                <a:cxn ang="0">
                  <a:pos x="94" y="245"/>
                </a:cxn>
                <a:cxn ang="0">
                  <a:pos x="0" y="193"/>
                </a:cxn>
                <a:cxn ang="0">
                  <a:pos x="0" y="101"/>
                </a:cxn>
                <a:cxn ang="0">
                  <a:pos x="48" y="74"/>
                </a:cxn>
                <a:cxn ang="0">
                  <a:pos x="55" y="85"/>
                </a:cxn>
                <a:cxn ang="0">
                  <a:pos x="15" y="108"/>
                </a:cxn>
                <a:cxn ang="0">
                  <a:pos x="94" y="149"/>
                </a:cxn>
                <a:cxn ang="0">
                  <a:pos x="178" y="108"/>
                </a:cxn>
                <a:cxn ang="0">
                  <a:pos x="135" y="82"/>
                </a:cxn>
                <a:cxn ang="0">
                  <a:pos x="141" y="71"/>
                </a:cxn>
                <a:cxn ang="0">
                  <a:pos x="191" y="101"/>
                </a:cxn>
                <a:cxn ang="0">
                  <a:pos x="191" y="101"/>
                </a:cxn>
                <a:cxn ang="0">
                  <a:pos x="164" y="147"/>
                </a:cxn>
                <a:cxn ang="0">
                  <a:pos x="127" y="167"/>
                </a:cxn>
                <a:cxn ang="0">
                  <a:pos x="127" y="180"/>
                </a:cxn>
                <a:cxn ang="0">
                  <a:pos x="164" y="162"/>
                </a:cxn>
                <a:cxn ang="0">
                  <a:pos x="164" y="147"/>
                </a:cxn>
              </a:cxnLst>
              <a:rect l="0" t="0" r="r" b="b"/>
              <a:pathLst>
                <a:path w="191" h="245">
                  <a:moveTo>
                    <a:pt x="94" y="113"/>
                  </a:moveTo>
                  <a:lnTo>
                    <a:pt x="48" y="51"/>
                  </a:lnTo>
                  <a:lnTo>
                    <a:pt x="71" y="51"/>
                  </a:lnTo>
                  <a:lnTo>
                    <a:pt x="71" y="0"/>
                  </a:lnTo>
                  <a:lnTo>
                    <a:pt x="116" y="0"/>
                  </a:lnTo>
                  <a:lnTo>
                    <a:pt x="116" y="53"/>
                  </a:lnTo>
                  <a:lnTo>
                    <a:pt x="139" y="53"/>
                  </a:lnTo>
                  <a:lnTo>
                    <a:pt x="94" y="113"/>
                  </a:lnTo>
                  <a:close/>
                  <a:moveTo>
                    <a:pt x="191" y="101"/>
                  </a:moveTo>
                  <a:lnTo>
                    <a:pt x="191" y="193"/>
                  </a:lnTo>
                  <a:lnTo>
                    <a:pt x="94" y="245"/>
                  </a:lnTo>
                  <a:lnTo>
                    <a:pt x="0" y="193"/>
                  </a:lnTo>
                  <a:lnTo>
                    <a:pt x="0" y="101"/>
                  </a:lnTo>
                  <a:lnTo>
                    <a:pt x="48" y="74"/>
                  </a:lnTo>
                  <a:lnTo>
                    <a:pt x="55" y="85"/>
                  </a:lnTo>
                  <a:lnTo>
                    <a:pt x="15" y="108"/>
                  </a:lnTo>
                  <a:lnTo>
                    <a:pt x="94" y="149"/>
                  </a:lnTo>
                  <a:lnTo>
                    <a:pt x="178" y="108"/>
                  </a:lnTo>
                  <a:lnTo>
                    <a:pt x="135" y="82"/>
                  </a:lnTo>
                  <a:lnTo>
                    <a:pt x="141" y="71"/>
                  </a:lnTo>
                  <a:lnTo>
                    <a:pt x="191" y="101"/>
                  </a:lnTo>
                  <a:lnTo>
                    <a:pt x="191" y="101"/>
                  </a:lnTo>
                  <a:close/>
                  <a:moveTo>
                    <a:pt x="164" y="147"/>
                  </a:moveTo>
                  <a:lnTo>
                    <a:pt x="127" y="167"/>
                  </a:lnTo>
                  <a:lnTo>
                    <a:pt x="127" y="180"/>
                  </a:lnTo>
                  <a:lnTo>
                    <a:pt x="164" y="162"/>
                  </a:lnTo>
                  <a:lnTo>
                    <a:pt x="164" y="14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Freeform 10"/>
            <p:cNvSpPr>
              <a:spLocks noEditPoints="1"/>
            </p:cNvSpPr>
            <p:nvPr/>
          </p:nvSpPr>
          <p:spPr bwMode="auto">
            <a:xfrm>
              <a:off x="5179" y="1198"/>
              <a:ext cx="241" cy="169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241" y="48"/>
                </a:cxn>
                <a:cxn ang="0">
                  <a:pos x="241" y="129"/>
                </a:cxn>
                <a:cxn ang="0">
                  <a:pos x="232" y="136"/>
                </a:cxn>
                <a:cxn ang="0">
                  <a:pos x="40" y="169"/>
                </a:cxn>
                <a:cxn ang="0">
                  <a:pos x="9" y="136"/>
                </a:cxn>
                <a:cxn ang="0">
                  <a:pos x="0" y="129"/>
                </a:cxn>
                <a:cxn ang="0">
                  <a:pos x="0" y="48"/>
                </a:cxn>
                <a:cxn ang="0">
                  <a:pos x="5" y="39"/>
                </a:cxn>
                <a:cxn ang="0">
                  <a:pos x="232" y="37"/>
                </a:cxn>
                <a:cxn ang="0">
                  <a:pos x="241" y="44"/>
                </a:cxn>
                <a:cxn ang="0">
                  <a:pos x="58" y="95"/>
                </a:cxn>
                <a:cxn ang="0">
                  <a:pos x="50" y="129"/>
                </a:cxn>
                <a:cxn ang="0">
                  <a:pos x="174" y="145"/>
                </a:cxn>
                <a:cxn ang="0">
                  <a:pos x="70" y="142"/>
                </a:cxn>
                <a:cxn ang="0">
                  <a:pos x="67" y="145"/>
                </a:cxn>
                <a:cxn ang="0">
                  <a:pos x="70" y="149"/>
                </a:cxn>
                <a:cxn ang="0">
                  <a:pos x="172" y="148"/>
                </a:cxn>
                <a:cxn ang="0">
                  <a:pos x="85" y="117"/>
                </a:cxn>
                <a:cxn ang="0">
                  <a:pos x="159" y="116"/>
                </a:cxn>
                <a:cxn ang="0">
                  <a:pos x="159" y="110"/>
                </a:cxn>
                <a:cxn ang="0">
                  <a:pos x="85" y="110"/>
                </a:cxn>
                <a:cxn ang="0">
                  <a:pos x="81" y="113"/>
                </a:cxn>
                <a:cxn ang="0">
                  <a:pos x="85" y="117"/>
                </a:cxn>
                <a:cxn ang="0">
                  <a:pos x="192" y="129"/>
                </a:cxn>
                <a:cxn ang="0">
                  <a:pos x="201" y="68"/>
                </a:cxn>
                <a:cxn ang="0">
                  <a:pos x="198" y="62"/>
                </a:cxn>
                <a:cxn ang="0">
                  <a:pos x="51" y="59"/>
                </a:cxn>
                <a:cxn ang="0">
                  <a:pos x="44" y="62"/>
                </a:cxn>
                <a:cxn ang="0">
                  <a:pos x="42" y="90"/>
                </a:cxn>
                <a:cxn ang="0">
                  <a:pos x="227" y="74"/>
                </a:cxn>
                <a:cxn ang="0">
                  <a:pos x="226" y="70"/>
                </a:cxn>
                <a:cxn ang="0">
                  <a:pos x="222" y="68"/>
                </a:cxn>
                <a:cxn ang="0">
                  <a:pos x="218" y="72"/>
                </a:cxn>
                <a:cxn ang="0">
                  <a:pos x="218" y="76"/>
                </a:cxn>
                <a:cxn ang="0">
                  <a:pos x="222" y="79"/>
                </a:cxn>
                <a:cxn ang="0">
                  <a:pos x="226" y="78"/>
                </a:cxn>
                <a:cxn ang="0">
                  <a:pos x="227" y="74"/>
                </a:cxn>
                <a:cxn ang="0">
                  <a:pos x="62" y="68"/>
                </a:cxn>
                <a:cxn ang="0">
                  <a:pos x="54" y="74"/>
                </a:cxn>
                <a:cxn ang="0">
                  <a:pos x="188" y="79"/>
                </a:cxn>
                <a:cxn ang="0">
                  <a:pos x="187" y="74"/>
                </a:cxn>
                <a:cxn ang="0">
                  <a:pos x="179" y="68"/>
                </a:cxn>
              </a:cxnLst>
              <a:rect l="0" t="0" r="r" b="b"/>
              <a:pathLst>
                <a:path w="241" h="169">
                  <a:moveTo>
                    <a:pt x="183" y="28"/>
                  </a:moveTo>
                  <a:lnTo>
                    <a:pt x="55" y="28"/>
                  </a:lnTo>
                  <a:lnTo>
                    <a:pt x="55" y="0"/>
                  </a:lnTo>
                  <a:lnTo>
                    <a:pt x="183" y="0"/>
                  </a:lnTo>
                  <a:lnTo>
                    <a:pt x="183" y="28"/>
                  </a:lnTo>
                  <a:close/>
                  <a:moveTo>
                    <a:pt x="241" y="48"/>
                  </a:moveTo>
                  <a:lnTo>
                    <a:pt x="241" y="125"/>
                  </a:lnTo>
                  <a:lnTo>
                    <a:pt x="241" y="125"/>
                  </a:lnTo>
                  <a:lnTo>
                    <a:pt x="241" y="129"/>
                  </a:lnTo>
                  <a:lnTo>
                    <a:pt x="238" y="133"/>
                  </a:lnTo>
                  <a:lnTo>
                    <a:pt x="236" y="134"/>
                  </a:lnTo>
                  <a:lnTo>
                    <a:pt x="232" y="136"/>
                  </a:lnTo>
                  <a:lnTo>
                    <a:pt x="194" y="136"/>
                  </a:lnTo>
                  <a:lnTo>
                    <a:pt x="202" y="169"/>
                  </a:lnTo>
                  <a:lnTo>
                    <a:pt x="40" y="169"/>
                  </a:lnTo>
                  <a:lnTo>
                    <a:pt x="48" y="136"/>
                  </a:lnTo>
                  <a:lnTo>
                    <a:pt x="9" y="136"/>
                  </a:lnTo>
                  <a:lnTo>
                    <a:pt x="9" y="136"/>
                  </a:lnTo>
                  <a:lnTo>
                    <a:pt x="5" y="134"/>
                  </a:lnTo>
                  <a:lnTo>
                    <a:pt x="3" y="133"/>
                  </a:lnTo>
                  <a:lnTo>
                    <a:pt x="0" y="129"/>
                  </a:lnTo>
                  <a:lnTo>
                    <a:pt x="0" y="12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4"/>
                  </a:lnTo>
                  <a:lnTo>
                    <a:pt x="3" y="41"/>
                  </a:lnTo>
                  <a:lnTo>
                    <a:pt x="5" y="39"/>
                  </a:lnTo>
                  <a:lnTo>
                    <a:pt x="9" y="37"/>
                  </a:lnTo>
                  <a:lnTo>
                    <a:pt x="232" y="37"/>
                  </a:lnTo>
                  <a:lnTo>
                    <a:pt x="232" y="37"/>
                  </a:lnTo>
                  <a:lnTo>
                    <a:pt x="236" y="39"/>
                  </a:lnTo>
                  <a:lnTo>
                    <a:pt x="238" y="41"/>
                  </a:lnTo>
                  <a:lnTo>
                    <a:pt x="241" y="44"/>
                  </a:lnTo>
                  <a:lnTo>
                    <a:pt x="241" y="48"/>
                  </a:lnTo>
                  <a:lnTo>
                    <a:pt x="241" y="48"/>
                  </a:lnTo>
                  <a:close/>
                  <a:moveTo>
                    <a:pt x="58" y="95"/>
                  </a:moveTo>
                  <a:lnTo>
                    <a:pt x="42" y="95"/>
                  </a:lnTo>
                  <a:lnTo>
                    <a:pt x="42" y="129"/>
                  </a:lnTo>
                  <a:lnTo>
                    <a:pt x="50" y="129"/>
                  </a:lnTo>
                  <a:lnTo>
                    <a:pt x="58" y="95"/>
                  </a:lnTo>
                  <a:close/>
                  <a:moveTo>
                    <a:pt x="174" y="145"/>
                  </a:moveTo>
                  <a:lnTo>
                    <a:pt x="174" y="145"/>
                  </a:lnTo>
                  <a:lnTo>
                    <a:pt x="172" y="144"/>
                  </a:lnTo>
                  <a:lnTo>
                    <a:pt x="170" y="142"/>
                  </a:lnTo>
                  <a:lnTo>
                    <a:pt x="70" y="142"/>
                  </a:lnTo>
                  <a:lnTo>
                    <a:pt x="70" y="142"/>
                  </a:lnTo>
                  <a:lnTo>
                    <a:pt x="67" y="144"/>
                  </a:lnTo>
                  <a:lnTo>
                    <a:pt x="67" y="145"/>
                  </a:lnTo>
                  <a:lnTo>
                    <a:pt x="67" y="145"/>
                  </a:lnTo>
                  <a:lnTo>
                    <a:pt x="67" y="148"/>
                  </a:lnTo>
                  <a:lnTo>
                    <a:pt x="70" y="149"/>
                  </a:lnTo>
                  <a:lnTo>
                    <a:pt x="170" y="149"/>
                  </a:lnTo>
                  <a:lnTo>
                    <a:pt x="170" y="149"/>
                  </a:lnTo>
                  <a:lnTo>
                    <a:pt x="172" y="148"/>
                  </a:lnTo>
                  <a:lnTo>
                    <a:pt x="174" y="145"/>
                  </a:lnTo>
                  <a:lnTo>
                    <a:pt x="174" y="145"/>
                  </a:lnTo>
                  <a:close/>
                  <a:moveTo>
                    <a:pt x="85" y="117"/>
                  </a:moveTo>
                  <a:lnTo>
                    <a:pt x="156" y="117"/>
                  </a:lnTo>
                  <a:lnTo>
                    <a:pt x="156" y="117"/>
                  </a:lnTo>
                  <a:lnTo>
                    <a:pt x="159" y="116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59" y="110"/>
                  </a:lnTo>
                  <a:lnTo>
                    <a:pt x="156" y="110"/>
                  </a:lnTo>
                  <a:lnTo>
                    <a:pt x="85" y="110"/>
                  </a:lnTo>
                  <a:lnTo>
                    <a:pt x="85" y="110"/>
                  </a:lnTo>
                  <a:lnTo>
                    <a:pt x="82" y="110"/>
                  </a:lnTo>
                  <a:lnTo>
                    <a:pt x="81" y="113"/>
                  </a:lnTo>
                  <a:lnTo>
                    <a:pt x="81" y="113"/>
                  </a:lnTo>
                  <a:lnTo>
                    <a:pt x="82" y="116"/>
                  </a:lnTo>
                  <a:lnTo>
                    <a:pt x="85" y="117"/>
                  </a:lnTo>
                  <a:lnTo>
                    <a:pt x="85" y="117"/>
                  </a:lnTo>
                  <a:close/>
                  <a:moveTo>
                    <a:pt x="201" y="95"/>
                  </a:moveTo>
                  <a:lnTo>
                    <a:pt x="184" y="95"/>
                  </a:lnTo>
                  <a:lnTo>
                    <a:pt x="192" y="129"/>
                  </a:lnTo>
                  <a:lnTo>
                    <a:pt x="201" y="129"/>
                  </a:lnTo>
                  <a:lnTo>
                    <a:pt x="201" y="95"/>
                  </a:lnTo>
                  <a:close/>
                  <a:moveTo>
                    <a:pt x="201" y="68"/>
                  </a:moveTo>
                  <a:lnTo>
                    <a:pt x="201" y="68"/>
                  </a:lnTo>
                  <a:lnTo>
                    <a:pt x="199" y="64"/>
                  </a:lnTo>
                  <a:lnTo>
                    <a:pt x="198" y="62"/>
                  </a:lnTo>
                  <a:lnTo>
                    <a:pt x="194" y="59"/>
                  </a:lnTo>
                  <a:lnTo>
                    <a:pt x="190" y="59"/>
                  </a:lnTo>
                  <a:lnTo>
                    <a:pt x="51" y="59"/>
                  </a:lnTo>
                  <a:lnTo>
                    <a:pt x="51" y="59"/>
                  </a:lnTo>
                  <a:lnTo>
                    <a:pt x="47" y="59"/>
                  </a:lnTo>
                  <a:lnTo>
                    <a:pt x="44" y="62"/>
                  </a:lnTo>
                  <a:lnTo>
                    <a:pt x="42" y="64"/>
                  </a:lnTo>
                  <a:lnTo>
                    <a:pt x="42" y="68"/>
                  </a:lnTo>
                  <a:lnTo>
                    <a:pt x="42" y="90"/>
                  </a:lnTo>
                  <a:lnTo>
                    <a:pt x="201" y="90"/>
                  </a:lnTo>
                  <a:lnTo>
                    <a:pt x="201" y="68"/>
                  </a:lnTo>
                  <a:close/>
                  <a:moveTo>
                    <a:pt x="227" y="74"/>
                  </a:moveTo>
                  <a:lnTo>
                    <a:pt x="227" y="74"/>
                  </a:lnTo>
                  <a:lnTo>
                    <a:pt x="227" y="72"/>
                  </a:lnTo>
                  <a:lnTo>
                    <a:pt x="226" y="70"/>
                  </a:lnTo>
                  <a:lnTo>
                    <a:pt x="225" y="70"/>
                  </a:lnTo>
                  <a:lnTo>
                    <a:pt x="222" y="68"/>
                  </a:lnTo>
                  <a:lnTo>
                    <a:pt x="222" y="68"/>
                  </a:lnTo>
                  <a:lnTo>
                    <a:pt x="221" y="70"/>
                  </a:lnTo>
                  <a:lnTo>
                    <a:pt x="219" y="70"/>
                  </a:lnTo>
                  <a:lnTo>
                    <a:pt x="218" y="72"/>
                  </a:lnTo>
                  <a:lnTo>
                    <a:pt x="217" y="74"/>
                  </a:lnTo>
                  <a:lnTo>
                    <a:pt x="217" y="74"/>
                  </a:lnTo>
                  <a:lnTo>
                    <a:pt x="218" y="76"/>
                  </a:lnTo>
                  <a:lnTo>
                    <a:pt x="219" y="78"/>
                  </a:lnTo>
                  <a:lnTo>
                    <a:pt x="221" y="79"/>
                  </a:lnTo>
                  <a:lnTo>
                    <a:pt x="222" y="79"/>
                  </a:lnTo>
                  <a:lnTo>
                    <a:pt x="222" y="79"/>
                  </a:lnTo>
                  <a:lnTo>
                    <a:pt x="225" y="79"/>
                  </a:lnTo>
                  <a:lnTo>
                    <a:pt x="226" y="78"/>
                  </a:lnTo>
                  <a:lnTo>
                    <a:pt x="227" y="76"/>
                  </a:lnTo>
                  <a:lnTo>
                    <a:pt x="227" y="74"/>
                  </a:lnTo>
                  <a:lnTo>
                    <a:pt x="227" y="74"/>
                  </a:lnTo>
                  <a:close/>
                  <a:moveTo>
                    <a:pt x="179" y="68"/>
                  </a:moveTo>
                  <a:lnTo>
                    <a:pt x="62" y="68"/>
                  </a:lnTo>
                  <a:lnTo>
                    <a:pt x="62" y="68"/>
                  </a:lnTo>
                  <a:lnTo>
                    <a:pt x="59" y="70"/>
                  </a:lnTo>
                  <a:lnTo>
                    <a:pt x="56" y="71"/>
                  </a:lnTo>
                  <a:lnTo>
                    <a:pt x="54" y="74"/>
                  </a:lnTo>
                  <a:lnTo>
                    <a:pt x="54" y="76"/>
                  </a:lnTo>
                  <a:lnTo>
                    <a:pt x="54" y="79"/>
                  </a:lnTo>
                  <a:lnTo>
                    <a:pt x="188" y="79"/>
                  </a:lnTo>
                  <a:lnTo>
                    <a:pt x="188" y="76"/>
                  </a:lnTo>
                  <a:lnTo>
                    <a:pt x="188" y="76"/>
                  </a:lnTo>
                  <a:lnTo>
                    <a:pt x="187" y="74"/>
                  </a:lnTo>
                  <a:lnTo>
                    <a:pt x="186" y="71"/>
                  </a:lnTo>
                  <a:lnTo>
                    <a:pt x="183" y="70"/>
                  </a:lnTo>
                  <a:lnTo>
                    <a:pt x="179" y="68"/>
                  </a:lnTo>
                  <a:lnTo>
                    <a:pt x="179" y="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Freeform 11"/>
            <p:cNvSpPr>
              <a:spLocks noEditPoints="1"/>
            </p:cNvSpPr>
            <p:nvPr/>
          </p:nvSpPr>
          <p:spPr bwMode="auto">
            <a:xfrm>
              <a:off x="2008" y="1160"/>
              <a:ext cx="233" cy="245"/>
            </a:xfrm>
            <a:custGeom>
              <a:avLst/>
              <a:gdLst/>
              <a:ahLst/>
              <a:cxnLst>
                <a:cxn ang="0">
                  <a:pos x="192" y="94"/>
                </a:cxn>
                <a:cxn ang="0">
                  <a:pos x="192" y="77"/>
                </a:cxn>
                <a:cxn ang="0">
                  <a:pos x="187" y="46"/>
                </a:cxn>
                <a:cxn ang="0">
                  <a:pos x="171" y="22"/>
                </a:cxn>
                <a:cxn ang="0">
                  <a:pos x="146" y="5"/>
                </a:cxn>
                <a:cxn ang="0">
                  <a:pos x="115" y="0"/>
                </a:cxn>
                <a:cxn ang="0">
                  <a:pos x="101" y="1"/>
                </a:cxn>
                <a:cxn ang="0">
                  <a:pos x="74" y="12"/>
                </a:cxn>
                <a:cxn ang="0">
                  <a:pos x="52" y="34"/>
                </a:cxn>
                <a:cxn ang="0">
                  <a:pos x="41" y="61"/>
                </a:cxn>
                <a:cxn ang="0">
                  <a:pos x="40" y="94"/>
                </a:cxn>
                <a:cxn ang="0">
                  <a:pos x="6" y="94"/>
                </a:cxn>
                <a:cxn ang="0">
                  <a:pos x="1" y="97"/>
                </a:cxn>
                <a:cxn ang="0">
                  <a:pos x="0" y="101"/>
                </a:cxn>
                <a:cxn ang="0">
                  <a:pos x="0" y="238"/>
                </a:cxn>
                <a:cxn ang="0">
                  <a:pos x="1" y="244"/>
                </a:cxn>
                <a:cxn ang="0">
                  <a:pos x="6" y="245"/>
                </a:cxn>
                <a:cxn ang="0">
                  <a:pos x="226" y="245"/>
                </a:cxn>
                <a:cxn ang="0">
                  <a:pos x="231" y="244"/>
                </a:cxn>
                <a:cxn ang="0">
                  <a:pos x="233" y="238"/>
                </a:cxn>
                <a:cxn ang="0">
                  <a:pos x="233" y="101"/>
                </a:cxn>
                <a:cxn ang="0">
                  <a:pos x="231" y="97"/>
                </a:cxn>
                <a:cxn ang="0">
                  <a:pos x="226" y="94"/>
                </a:cxn>
                <a:cxn ang="0">
                  <a:pos x="122" y="168"/>
                </a:cxn>
                <a:cxn ang="0">
                  <a:pos x="109" y="217"/>
                </a:cxn>
                <a:cxn ang="0">
                  <a:pos x="109" y="168"/>
                </a:cxn>
                <a:cxn ang="0">
                  <a:pos x="102" y="163"/>
                </a:cxn>
                <a:cxn ang="0">
                  <a:pos x="99" y="154"/>
                </a:cxn>
                <a:cxn ang="0">
                  <a:pos x="101" y="147"/>
                </a:cxn>
                <a:cxn ang="0">
                  <a:pos x="110" y="139"/>
                </a:cxn>
                <a:cxn ang="0">
                  <a:pos x="115" y="137"/>
                </a:cxn>
                <a:cxn ang="0">
                  <a:pos x="127" y="143"/>
                </a:cxn>
                <a:cxn ang="0">
                  <a:pos x="132" y="154"/>
                </a:cxn>
                <a:cxn ang="0">
                  <a:pos x="132" y="159"/>
                </a:cxn>
                <a:cxn ang="0">
                  <a:pos x="126" y="166"/>
                </a:cxn>
                <a:cxn ang="0">
                  <a:pos x="122" y="168"/>
                </a:cxn>
                <a:cxn ang="0">
                  <a:pos x="60" y="94"/>
                </a:cxn>
                <a:cxn ang="0">
                  <a:pos x="60" y="77"/>
                </a:cxn>
                <a:cxn ang="0">
                  <a:pos x="64" y="54"/>
                </a:cxn>
                <a:cxn ang="0">
                  <a:pos x="76" y="36"/>
                </a:cxn>
                <a:cxn ang="0">
                  <a:pos x="94" y="24"/>
                </a:cxn>
                <a:cxn ang="0">
                  <a:pos x="115" y="20"/>
                </a:cxn>
                <a:cxn ang="0">
                  <a:pos x="127" y="20"/>
                </a:cxn>
                <a:cxn ang="0">
                  <a:pos x="148" y="30"/>
                </a:cxn>
                <a:cxn ang="0">
                  <a:pos x="162" y="44"/>
                </a:cxn>
                <a:cxn ang="0">
                  <a:pos x="171" y="65"/>
                </a:cxn>
                <a:cxn ang="0">
                  <a:pos x="172" y="94"/>
                </a:cxn>
              </a:cxnLst>
              <a:rect l="0" t="0" r="r" b="b"/>
              <a:pathLst>
                <a:path w="233" h="245">
                  <a:moveTo>
                    <a:pt x="226" y="94"/>
                  </a:moveTo>
                  <a:lnTo>
                    <a:pt x="192" y="94"/>
                  </a:lnTo>
                  <a:lnTo>
                    <a:pt x="192" y="77"/>
                  </a:lnTo>
                  <a:lnTo>
                    <a:pt x="192" y="77"/>
                  </a:lnTo>
                  <a:lnTo>
                    <a:pt x="191" y="61"/>
                  </a:lnTo>
                  <a:lnTo>
                    <a:pt x="187" y="46"/>
                  </a:lnTo>
                  <a:lnTo>
                    <a:pt x="180" y="34"/>
                  </a:lnTo>
                  <a:lnTo>
                    <a:pt x="171" y="22"/>
                  </a:lnTo>
                  <a:lnTo>
                    <a:pt x="158" y="12"/>
                  </a:lnTo>
                  <a:lnTo>
                    <a:pt x="146" y="5"/>
                  </a:lnTo>
                  <a:lnTo>
                    <a:pt x="132" y="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01" y="1"/>
                  </a:lnTo>
                  <a:lnTo>
                    <a:pt x="86" y="5"/>
                  </a:lnTo>
                  <a:lnTo>
                    <a:pt x="74" y="12"/>
                  </a:lnTo>
                  <a:lnTo>
                    <a:pt x="61" y="22"/>
                  </a:lnTo>
                  <a:lnTo>
                    <a:pt x="52" y="34"/>
                  </a:lnTo>
                  <a:lnTo>
                    <a:pt x="45" y="46"/>
                  </a:lnTo>
                  <a:lnTo>
                    <a:pt x="41" y="61"/>
                  </a:lnTo>
                  <a:lnTo>
                    <a:pt x="40" y="77"/>
                  </a:lnTo>
                  <a:lnTo>
                    <a:pt x="40" y="94"/>
                  </a:lnTo>
                  <a:lnTo>
                    <a:pt x="6" y="94"/>
                  </a:lnTo>
                  <a:lnTo>
                    <a:pt x="6" y="94"/>
                  </a:lnTo>
                  <a:lnTo>
                    <a:pt x="4" y="96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1" y="244"/>
                  </a:lnTo>
                  <a:lnTo>
                    <a:pt x="4" y="245"/>
                  </a:lnTo>
                  <a:lnTo>
                    <a:pt x="6" y="245"/>
                  </a:lnTo>
                  <a:lnTo>
                    <a:pt x="226" y="245"/>
                  </a:lnTo>
                  <a:lnTo>
                    <a:pt x="226" y="245"/>
                  </a:lnTo>
                  <a:lnTo>
                    <a:pt x="228" y="245"/>
                  </a:lnTo>
                  <a:lnTo>
                    <a:pt x="231" y="244"/>
                  </a:lnTo>
                  <a:lnTo>
                    <a:pt x="233" y="241"/>
                  </a:lnTo>
                  <a:lnTo>
                    <a:pt x="233" y="238"/>
                  </a:lnTo>
                  <a:lnTo>
                    <a:pt x="233" y="101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1" y="97"/>
                  </a:lnTo>
                  <a:lnTo>
                    <a:pt x="228" y="96"/>
                  </a:lnTo>
                  <a:lnTo>
                    <a:pt x="226" y="94"/>
                  </a:lnTo>
                  <a:lnTo>
                    <a:pt x="226" y="94"/>
                  </a:lnTo>
                  <a:close/>
                  <a:moveTo>
                    <a:pt x="122" y="168"/>
                  </a:moveTo>
                  <a:lnTo>
                    <a:pt x="122" y="217"/>
                  </a:lnTo>
                  <a:lnTo>
                    <a:pt x="109" y="217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6" y="166"/>
                  </a:lnTo>
                  <a:lnTo>
                    <a:pt x="102" y="163"/>
                  </a:lnTo>
                  <a:lnTo>
                    <a:pt x="101" y="159"/>
                  </a:lnTo>
                  <a:lnTo>
                    <a:pt x="99" y="154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43"/>
                  </a:lnTo>
                  <a:lnTo>
                    <a:pt x="110" y="139"/>
                  </a:lnTo>
                  <a:lnTo>
                    <a:pt x="115" y="137"/>
                  </a:lnTo>
                  <a:lnTo>
                    <a:pt x="115" y="137"/>
                  </a:lnTo>
                  <a:lnTo>
                    <a:pt x="122" y="139"/>
                  </a:lnTo>
                  <a:lnTo>
                    <a:pt x="127" y="143"/>
                  </a:lnTo>
                  <a:lnTo>
                    <a:pt x="130" y="147"/>
                  </a:lnTo>
                  <a:lnTo>
                    <a:pt x="132" y="154"/>
                  </a:lnTo>
                  <a:lnTo>
                    <a:pt x="132" y="154"/>
                  </a:lnTo>
                  <a:lnTo>
                    <a:pt x="132" y="159"/>
                  </a:lnTo>
                  <a:lnTo>
                    <a:pt x="129" y="163"/>
                  </a:lnTo>
                  <a:lnTo>
                    <a:pt x="126" y="166"/>
                  </a:lnTo>
                  <a:lnTo>
                    <a:pt x="122" y="168"/>
                  </a:lnTo>
                  <a:lnTo>
                    <a:pt x="122" y="168"/>
                  </a:lnTo>
                  <a:close/>
                  <a:moveTo>
                    <a:pt x="172" y="94"/>
                  </a:moveTo>
                  <a:lnTo>
                    <a:pt x="60" y="94"/>
                  </a:lnTo>
                  <a:lnTo>
                    <a:pt x="60" y="77"/>
                  </a:lnTo>
                  <a:lnTo>
                    <a:pt x="60" y="77"/>
                  </a:lnTo>
                  <a:lnTo>
                    <a:pt x="60" y="65"/>
                  </a:lnTo>
                  <a:lnTo>
                    <a:pt x="64" y="54"/>
                  </a:lnTo>
                  <a:lnTo>
                    <a:pt x="70" y="44"/>
                  </a:lnTo>
                  <a:lnTo>
                    <a:pt x="76" y="36"/>
                  </a:lnTo>
                  <a:lnTo>
                    <a:pt x="84" y="30"/>
                  </a:lnTo>
                  <a:lnTo>
                    <a:pt x="94" y="24"/>
                  </a:lnTo>
                  <a:lnTo>
                    <a:pt x="105" y="20"/>
                  </a:lnTo>
                  <a:lnTo>
                    <a:pt x="115" y="20"/>
                  </a:lnTo>
                  <a:lnTo>
                    <a:pt x="115" y="20"/>
                  </a:lnTo>
                  <a:lnTo>
                    <a:pt x="127" y="20"/>
                  </a:lnTo>
                  <a:lnTo>
                    <a:pt x="138" y="24"/>
                  </a:lnTo>
                  <a:lnTo>
                    <a:pt x="148" y="30"/>
                  </a:lnTo>
                  <a:lnTo>
                    <a:pt x="156" y="36"/>
                  </a:lnTo>
                  <a:lnTo>
                    <a:pt x="162" y="44"/>
                  </a:lnTo>
                  <a:lnTo>
                    <a:pt x="168" y="54"/>
                  </a:lnTo>
                  <a:lnTo>
                    <a:pt x="171" y="65"/>
                  </a:lnTo>
                  <a:lnTo>
                    <a:pt x="172" y="77"/>
                  </a:lnTo>
                  <a:lnTo>
                    <a:pt x="172" y="9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Freeform 12"/>
            <p:cNvSpPr>
              <a:spLocks noEditPoints="1"/>
            </p:cNvSpPr>
            <p:nvPr/>
          </p:nvSpPr>
          <p:spPr bwMode="auto">
            <a:xfrm>
              <a:off x="2537" y="1160"/>
              <a:ext cx="233" cy="245"/>
            </a:xfrm>
            <a:custGeom>
              <a:avLst/>
              <a:gdLst/>
              <a:ahLst/>
              <a:cxnLst>
                <a:cxn ang="0">
                  <a:pos x="60" y="94"/>
                </a:cxn>
                <a:cxn ang="0">
                  <a:pos x="60" y="77"/>
                </a:cxn>
                <a:cxn ang="0">
                  <a:pos x="64" y="54"/>
                </a:cxn>
                <a:cxn ang="0">
                  <a:pos x="77" y="36"/>
                </a:cxn>
                <a:cxn ang="0">
                  <a:pos x="94" y="24"/>
                </a:cxn>
                <a:cxn ang="0">
                  <a:pos x="116" y="20"/>
                </a:cxn>
                <a:cxn ang="0">
                  <a:pos x="125" y="20"/>
                </a:cxn>
                <a:cxn ang="0">
                  <a:pos x="140" y="24"/>
                </a:cxn>
                <a:cxn ang="0">
                  <a:pos x="153" y="34"/>
                </a:cxn>
                <a:cxn ang="0">
                  <a:pos x="163" y="44"/>
                </a:cxn>
                <a:cxn ang="0">
                  <a:pos x="188" y="51"/>
                </a:cxn>
                <a:cxn ang="0">
                  <a:pos x="184" y="40"/>
                </a:cxn>
                <a:cxn ang="0">
                  <a:pos x="169" y="22"/>
                </a:cxn>
                <a:cxn ang="0">
                  <a:pos x="151" y="8"/>
                </a:cxn>
                <a:cxn ang="0">
                  <a:pos x="129" y="0"/>
                </a:cxn>
                <a:cxn ang="0">
                  <a:pos x="116" y="0"/>
                </a:cxn>
                <a:cxn ang="0">
                  <a:pos x="86" y="5"/>
                </a:cxn>
                <a:cxn ang="0">
                  <a:pos x="62" y="22"/>
                </a:cxn>
                <a:cxn ang="0">
                  <a:pos x="46" y="46"/>
                </a:cxn>
                <a:cxn ang="0">
                  <a:pos x="40" y="77"/>
                </a:cxn>
                <a:cxn ang="0">
                  <a:pos x="7" y="94"/>
                </a:cxn>
                <a:cxn ang="0">
                  <a:pos x="4" y="96"/>
                </a:cxn>
                <a:cxn ang="0">
                  <a:pos x="0" y="98"/>
                </a:cxn>
                <a:cxn ang="0">
                  <a:pos x="0" y="238"/>
                </a:cxn>
                <a:cxn ang="0">
                  <a:pos x="0" y="241"/>
                </a:cxn>
                <a:cxn ang="0">
                  <a:pos x="4" y="245"/>
                </a:cxn>
                <a:cxn ang="0">
                  <a:pos x="226" y="245"/>
                </a:cxn>
                <a:cxn ang="0">
                  <a:pos x="229" y="245"/>
                </a:cxn>
                <a:cxn ang="0">
                  <a:pos x="233" y="241"/>
                </a:cxn>
                <a:cxn ang="0">
                  <a:pos x="233" y="101"/>
                </a:cxn>
                <a:cxn ang="0">
                  <a:pos x="233" y="98"/>
                </a:cxn>
                <a:cxn ang="0">
                  <a:pos x="229" y="96"/>
                </a:cxn>
                <a:cxn ang="0">
                  <a:pos x="226" y="94"/>
                </a:cxn>
                <a:cxn ang="0">
                  <a:pos x="122" y="217"/>
                </a:cxn>
                <a:cxn ang="0">
                  <a:pos x="109" y="168"/>
                </a:cxn>
                <a:cxn ang="0">
                  <a:pos x="106" y="166"/>
                </a:cxn>
                <a:cxn ang="0">
                  <a:pos x="101" y="159"/>
                </a:cxn>
                <a:cxn ang="0">
                  <a:pos x="99" y="154"/>
                </a:cxn>
                <a:cxn ang="0">
                  <a:pos x="105" y="143"/>
                </a:cxn>
                <a:cxn ang="0">
                  <a:pos x="116" y="137"/>
                </a:cxn>
                <a:cxn ang="0">
                  <a:pos x="122" y="139"/>
                </a:cxn>
                <a:cxn ang="0">
                  <a:pos x="130" y="147"/>
                </a:cxn>
                <a:cxn ang="0">
                  <a:pos x="132" y="154"/>
                </a:cxn>
                <a:cxn ang="0">
                  <a:pos x="129" y="163"/>
                </a:cxn>
                <a:cxn ang="0">
                  <a:pos x="122" y="168"/>
                </a:cxn>
              </a:cxnLst>
              <a:rect l="0" t="0" r="r" b="b"/>
              <a:pathLst>
                <a:path w="233" h="245">
                  <a:moveTo>
                    <a:pt x="226" y="94"/>
                  </a:moveTo>
                  <a:lnTo>
                    <a:pt x="60" y="94"/>
                  </a:lnTo>
                  <a:lnTo>
                    <a:pt x="60" y="77"/>
                  </a:lnTo>
                  <a:lnTo>
                    <a:pt x="60" y="77"/>
                  </a:lnTo>
                  <a:lnTo>
                    <a:pt x="60" y="65"/>
                  </a:lnTo>
                  <a:lnTo>
                    <a:pt x="64" y="54"/>
                  </a:lnTo>
                  <a:lnTo>
                    <a:pt x="70" y="44"/>
                  </a:lnTo>
                  <a:lnTo>
                    <a:pt x="77" y="36"/>
                  </a:lnTo>
                  <a:lnTo>
                    <a:pt x="85" y="30"/>
                  </a:lnTo>
                  <a:lnTo>
                    <a:pt x="94" y="24"/>
                  </a:lnTo>
                  <a:lnTo>
                    <a:pt x="105" y="20"/>
                  </a:lnTo>
                  <a:lnTo>
                    <a:pt x="116" y="20"/>
                  </a:lnTo>
                  <a:lnTo>
                    <a:pt x="116" y="20"/>
                  </a:lnTo>
                  <a:lnTo>
                    <a:pt x="125" y="20"/>
                  </a:lnTo>
                  <a:lnTo>
                    <a:pt x="132" y="22"/>
                  </a:lnTo>
                  <a:lnTo>
                    <a:pt x="140" y="24"/>
                  </a:lnTo>
                  <a:lnTo>
                    <a:pt x="147" y="28"/>
                  </a:lnTo>
                  <a:lnTo>
                    <a:pt x="153" y="34"/>
                  </a:lnTo>
                  <a:lnTo>
                    <a:pt x="159" y="39"/>
                  </a:lnTo>
                  <a:lnTo>
                    <a:pt x="163" y="44"/>
                  </a:lnTo>
                  <a:lnTo>
                    <a:pt x="167" y="51"/>
                  </a:lnTo>
                  <a:lnTo>
                    <a:pt x="188" y="51"/>
                  </a:lnTo>
                  <a:lnTo>
                    <a:pt x="188" y="51"/>
                  </a:lnTo>
                  <a:lnTo>
                    <a:pt x="184" y="40"/>
                  </a:lnTo>
                  <a:lnTo>
                    <a:pt x="178" y="31"/>
                  </a:lnTo>
                  <a:lnTo>
                    <a:pt x="169" y="22"/>
                  </a:lnTo>
                  <a:lnTo>
                    <a:pt x="161" y="15"/>
                  </a:lnTo>
                  <a:lnTo>
                    <a:pt x="151" y="8"/>
                  </a:lnTo>
                  <a:lnTo>
                    <a:pt x="140" y="4"/>
                  </a:lnTo>
                  <a:lnTo>
                    <a:pt x="129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01" y="1"/>
                  </a:lnTo>
                  <a:lnTo>
                    <a:pt x="86" y="5"/>
                  </a:lnTo>
                  <a:lnTo>
                    <a:pt x="74" y="12"/>
                  </a:lnTo>
                  <a:lnTo>
                    <a:pt x="62" y="22"/>
                  </a:lnTo>
                  <a:lnTo>
                    <a:pt x="52" y="34"/>
                  </a:lnTo>
                  <a:lnTo>
                    <a:pt x="46" y="46"/>
                  </a:lnTo>
                  <a:lnTo>
                    <a:pt x="42" y="61"/>
                  </a:lnTo>
                  <a:lnTo>
                    <a:pt x="40" y="77"/>
                  </a:lnTo>
                  <a:lnTo>
                    <a:pt x="40" y="94"/>
                  </a:lnTo>
                  <a:lnTo>
                    <a:pt x="7" y="94"/>
                  </a:lnTo>
                  <a:lnTo>
                    <a:pt x="7" y="94"/>
                  </a:lnTo>
                  <a:lnTo>
                    <a:pt x="4" y="96"/>
                  </a:lnTo>
                  <a:lnTo>
                    <a:pt x="1" y="97"/>
                  </a:lnTo>
                  <a:lnTo>
                    <a:pt x="0" y="98"/>
                  </a:lnTo>
                  <a:lnTo>
                    <a:pt x="0" y="101"/>
                  </a:lnTo>
                  <a:lnTo>
                    <a:pt x="0" y="238"/>
                  </a:lnTo>
                  <a:lnTo>
                    <a:pt x="0" y="238"/>
                  </a:lnTo>
                  <a:lnTo>
                    <a:pt x="0" y="241"/>
                  </a:lnTo>
                  <a:lnTo>
                    <a:pt x="1" y="244"/>
                  </a:lnTo>
                  <a:lnTo>
                    <a:pt x="4" y="245"/>
                  </a:lnTo>
                  <a:lnTo>
                    <a:pt x="7" y="245"/>
                  </a:lnTo>
                  <a:lnTo>
                    <a:pt x="226" y="245"/>
                  </a:lnTo>
                  <a:lnTo>
                    <a:pt x="226" y="245"/>
                  </a:lnTo>
                  <a:lnTo>
                    <a:pt x="229" y="245"/>
                  </a:lnTo>
                  <a:lnTo>
                    <a:pt x="231" y="244"/>
                  </a:lnTo>
                  <a:lnTo>
                    <a:pt x="233" y="241"/>
                  </a:lnTo>
                  <a:lnTo>
                    <a:pt x="233" y="238"/>
                  </a:lnTo>
                  <a:lnTo>
                    <a:pt x="233" y="101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1" y="97"/>
                  </a:lnTo>
                  <a:lnTo>
                    <a:pt x="229" y="96"/>
                  </a:lnTo>
                  <a:lnTo>
                    <a:pt x="226" y="94"/>
                  </a:lnTo>
                  <a:lnTo>
                    <a:pt x="226" y="94"/>
                  </a:lnTo>
                  <a:close/>
                  <a:moveTo>
                    <a:pt x="122" y="168"/>
                  </a:moveTo>
                  <a:lnTo>
                    <a:pt x="122" y="217"/>
                  </a:lnTo>
                  <a:lnTo>
                    <a:pt x="109" y="217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6" y="166"/>
                  </a:lnTo>
                  <a:lnTo>
                    <a:pt x="102" y="163"/>
                  </a:lnTo>
                  <a:lnTo>
                    <a:pt x="101" y="159"/>
                  </a:lnTo>
                  <a:lnTo>
                    <a:pt x="99" y="154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43"/>
                  </a:lnTo>
                  <a:lnTo>
                    <a:pt x="110" y="139"/>
                  </a:lnTo>
                  <a:lnTo>
                    <a:pt x="116" y="137"/>
                  </a:lnTo>
                  <a:lnTo>
                    <a:pt x="116" y="137"/>
                  </a:lnTo>
                  <a:lnTo>
                    <a:pt x="122" y="139"/>
                  </a:lnTo>
                  <a:lnTo>
                    <a:pt x="128" y="143"/>
                  </a:lnTo>
                  <a:lnTo>
                    <a:pt x="130" y="147"/>
                  </a:lnTo>
                  <a:lnTo>
                    <a:pt x="132" y="154"/>
                  </a:lnTo>
                  <a:lnTo>
                    <a:pt x="132" y="154"/>
                  </a:lnTo>
                  <a:lnTo>
                    <a:pt x="132" y="159"/>
                  </a:lnTo>
                  <a:lnTo>
                    <a:pt x="129" y="163"/>
                  </a:lnTo>
                  <a:lnTo>
                    <a:pt x="126" y="166"/>
                  </a:lnTo>
                  <a:lnTo>
                    <a:pt x="122" y="168"/>
                  </a:lnTo>
                  <a:lnTo>
                    <a:pt x="122" y="1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Freeform 13"/>
            <p:cNvSpPr>
              <a:spLocks noEditPoints="1"/>
            </p:cNvSpPr>
            <p:nvPr/>
          </p:nvSpPr>
          <p:spPr bwMode="auto">
            <a:xfrm>
              <a:off x="419" y="1157"/>
              <a:ext cx="234" cy="251"/>
            </a:xfrm>
            <a:custGeom>
              <a:avLst/>
              <a:gdLst/>
              <a:ahLst/>
              <a:cxnLst>
                <a:cxn ang="0">
                  <a:pos x="160" y="104"/>
                </a:cxn>
                <a:cxn ang="0">
                  <a:pos x="234" y="31"/>
                </a:cxn>
                <a:cxn ang="0">
                  <a:pos x="234" y="251"/>
                </a:cxn>
                <a:cxn ang="0">
                  <a:pos x="24" y="251"/>
                </a:cxn>
                <a:cxn ang="0">
                  <a:pos x="17" y="245"/>
                </a:cxn>
                <a:cxn ang="0">
                  <a:pos x="16" y="239"/>
                </a:cxn>
                <a:cxn ang="0">
                  <a:pos x="6" y="187"/>
                </a:cxn>
                <a:cxn ang="0">
                  <a:pos x="1" y="186"/>
                </a:cxn>
                <a:cxn ang="0">
                  <a:pos x="0" y="147"/>
                </a:cxn>
                <a:cxn ang="0">
                  <a:pos x="4" y="142"/>
                </a:cxn>
                <a:cxn ang="0">
                  <a:pos x="16" y="142"/>
                </a:cxn>
                <a:cxn ang="0">
                  <a:pos x="16" y="109"/>
                </a:cxn>
                <a:cxn ang="0">
                  <a:pos x="2" y="109"/>
                </a:cxn>
                <a:cxn ang="0">
                  <a:pos x="0" y="107"/>
                </a:cxn>
                <a:cxn ang="0">
                  <a:pos x="1" y="65"/>
                </a:cxn>
                <a:cxn ang="0">
                  <a:pos x="5" y="64"/>
                </a:cxn>
                <a:cxn ang="0">
                  <a:pos x="16" y="11"/>
                </a:cxn>
                <a:cxn ang="0">
                  <a:pos x="17" y="6"/>
                </a:cxn>
                <a:cxn ang="0">
                  <a:pos x="24" y="2"/>
                </a:cxn>
                <a:cxn ang="0">
                  <a:pos x="203" y="0"/>
                </a:cxn>
                <a:cxn ang="0">
                  <a:pos x="204" y="2"/>
                </a:cxn>
                <a:cxn ang="0">
                  <a:pos x="17" y="86"/>
                </a:cxn>
                <a:cxn ang="0">
                  <a:pos x="20" y="91"/>
                </a:cxn>
                <a:cxn ang="0">
                  <a:pos x="55" y="93"/>
                </a:cxn>
                <a:cxn ang="0">
                  <a:pos x="59" y="91"/>
                </a:cxn>
                <a:cxn ang="0">
                  <a:pos x="61" y="86"/>
                </a:cxn>
                <a:cxn ang="0">
                  <a:pos x="57" y="78"/>
                </a:cxn>
                <a:cxn ang="0">
                  <a:pos x="25" y="78"/>
                </a:cxn>
                <a:cxn ang="0">
                  <a:pos x="18" y="82"/>
                </a:cxn>
                <a:cxn ang="0">
                  <a:pos x="61" y="165"/>
                </a:cxn>
                <a:cxn ang="0">
                  <a:pos x="59" y="159"/>
                </a:cxn>
                <a:cxn ang="0">
                  <a:pos x="25" y="158"/>
                </a:cxn>
                <a:cxn ang="0">
                  <a:pos x="20" y="159"/>
                </a:cxn>
                <a:cxn ang="0">
                  <a:pos x="17" y="165"/>
                </a:cxn>
                <a:cxn ang="0">
                  <a:pos x="22" y="171"/>
                </a:cxn>
                <a:cxn ang="0">
                  <a:pos x="55" y="173"/>
                </a:cxn>
                <a:cxn ang="0">
                  <a:pos x="61" y="167"/>
                </a:cxn>
                <a:cxn ang="0">
                  <a:pos x="175" y="69"/>
                </a:cxn>
                <a:cxn ang="0">
                  <a:pos x="172" y="64"/>
                </a:cxn>
                <a:cxn ang="0">
                  <a:pos x="95" y="61"/>
                </a:cxn>
                <a:cxn ang="0">
                  <a:pos x="90" y="64"/>
                </a:cxn>
                <a:cxn ang="0">
                  <a:pos x="88" y="112"/>
                </a:cxn>
                <a:cxn ang="0">
                  <a:pos x="90" y="117"/>
                </a:cxn>
                <a:cxn ang="0">
                  <a:pos x="166" y="119"/>
                </a:cxn>
                <a:cxn ang="0">
                  <a:pos x="172" y="117"/>
                </a:cxn>
                <a:cxn ang="0">
                  <a:pos x="175" y="69"/>
                </a:cxn>
              </a:cxnLst>
              <a:rect l="0" t="0" r="r" b="b"/>
              <a:pathLst>
                <a:path w="234" h="251">
                  <a:moveTo>
                    <a:pt x="103" y="76"/>
                  </a:moveTo>
                  <a:lnTo>
                    <a:pt x="160" y="76"/>
                  </a:lnTo>
                  <a:lnTo>
                    <a:pt x="160" y="104"/>
                  </a:lnTo>
                  <a:lnTo>
                    <a:pt x="103" y="104"/>
                  </a:lnTo>
                  <a:lnTo>
                    <a:pt x="103" y="76"/>
                  </a:lnTo>
                  <a:close/>
                  <a:moveTo>
                    <a:pt x="234" y="31"/>
                  </a:moveTo>
                  <a:lnTo>
                    <a:pt x="234" y="31"/>
                  </a:lnTo>
                  <a:lnTo>
                    <a:pt x="234" y="251"/>
                  </a:lnTo>
                  <a:lnTo>
                    <a:pt x="234" y="251"/>
                  </a:lnTo>
                  <a:lnTo>
                    <a:pt x="29" y="251"/>
                  </a:lnTo>
                  <a:lnTo>
                    <a:pt x="29" y="251"/>
                  </a:lnTo>
                  <a:lnTo>
                    <a:pt x="24" y="251"/>
                  </a:lnTo>
                  <a:lnTo>
                    <a:pt x="21" y="249"/>
                  </a:lnTo>
                  <a:lnTo>
                    <a:pt x="18" y="247"/>
                  </a:lnTo>
                  <a:lnTo>
                    <a:pt x="17" y="245"/>
                  </a:lnTo>
                  <a:lnTo>
                    <a:pt x="16" y="241"/>
                  </a:lnTo>
                  <a:lnTo>
                    <a:pt x="16" y="239"/>
                  </a:lnTo>
                  <a:lnTo>
                    <a:pt x="16" y="239"/>
                  </a:lnTo>
                  <a:lnTo>
                    <a:pt x="16" y="187"/>
                  </a:lnTo>
                  <a:lnTo>
                    <a:pt x="16" y="187"/>
                  </a:lnTo>
                  <a:lnTo>
                    <a:pt x="6" y="187"/>
                  </a:lnTo>
                  <a:lnTo>
                    <a:pt x="6" y="187"/>
                  </a:lnTo>
                  <a:lnTo>
                    <a:pt x="2" y="187"/>
                  </a:lnTo>
                  <a:lnTo>
                    <a:pt x="1" y="186"/>
                  </a:lnTo>
                  <a:lnTo>
                    <a:pt x="0" y="183"/>
                  </a:lnTo>
                  <a:lnTo>
                    <a:pt x="0" y="183"/>
                  </a:lnTo>
                  <a:lnTo>
                    <a:pt x="0" y="147"/>
                  </a:lnTo>
                  <a:lnTo>
                    <a:pt x="0" y="147"/>
                  </a:lnTo>
                  <a:lnTo>
                    <a:pt x="1" y="143"/>
                  </a:lnTo>
                  <a:lnTo>
                    <a:pt x="4" y="142"/>
                  </a:lnTo>
                  <a:lnTo>
                    <a:pt x="6" y="142"/>
                  </a:lnTo>
                  <a:lnTo>
                    <a:pt x="6" y="142"/>
                  </a:lnTo>
                  <a:lnTo>
                    <a:pt x="16" y="142"/>
                  </a:lnTo>
                  <a:lnTo>
                    <a:pt x="16" y="142"/>
                  </a:lnTo>
                  <a:lnTo>
                    <a:pt x="16" y="109"/>
                  </a:lnTo>
                  <a:lnTo>
                    <a:pt x="16" y="109"/>
                  </a:lnTo>
                  <a:lnTo>
                    <a:pt x="4" y="109"/>
                  </a:lnTo>
                  <a:lnTo>
                    <a:pt x="4" y="109"/>
                  </a:lnTo>
                  <a:lnTo>
                    <a:pt x="2" y="109"/>
                  </a:lnTo>
                  <a:lnTo>
                    <a:pt x="1" y="108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0" y="68"/>
                  </a:lnTo>
                  <a:lnTo>
                    <a:pt x="0" y="68"/>
                  </a:lnTo>
                  <a:lnTo>
                    <a:pt x="1" y="65"/>
                  </a:lnTo>
                  <a:lnTo>
                    <a:pt x="2" y="64"/>
                  </a:lnTo>
                  <a:lnTo>
                    <a:pt x="5" y="64"/>
                  </a:lnTo>
                  <a:lnTo>
                    <a:pt x="5" y="64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16" y="11"/>
                  </a:lnTo>
                  <a:lnTo>
                    <a:pt x="16" y="11"/>
                  </a:lnTo>
                  <a:lnTo>
                    <a:pt x="16" y="10"/>
                  </a:lnTo>
                  <a:lnTo>
                    <a:pt x="17" y="6"/>
                  </a:lnTo>
                  <a:lnTo>
                    <a:pt x="18" y="4"/>
                  </a:lnTo>
                  <a:lnTo>
                    <a:pt x="21" y="3"/>
                  </a:lnTo>
                  <a:lnTo>
                    <a:pt x="24" y="2"/>
                  </a:lnTo>
                  <a:lnTo>
                    <a:pt x="29" y="0"/>
                  </a:lnTo>
                  <a:lnTo>
                    <a:pt x="2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04" y="2"/>
                  </a:lnTo>
                  <a:lnTo>
                    <a:pt x="204" y="2"/>
                  </a:lnTo>
                  <a:lnTo>
                    <a:pt x="234" y="31"/>
                  </a:lnTo>
                  <a:lnTo>
                    <a:pt x="234" y="31"/>
                  </a:lnTo>
                  <a:close/>
                  <a:moveTo>
                    <a:pt x="17" y="86"/>
                  </a:moveTo>
                  <a:lnTo>
                    <a:pt x="17" y="86"/>
                  </a:lnTo>
                  <a:lnTo>
                    <a:pt x="18" y="89"/>
                  </a:lnTo>
                  <a:lnTo>
                    <a:pt x="20" y="91"/>
                  </a:lnTo>
                  <a:lnTo>
                    <a:pt x="22" y="93"/>
                  </a:lnTo>
                  <a:lnTo>
                    <a:pt x="25" y="93"/>
                  </a:lnTo>
                  <a:lnTo>
                    <a:pt x="55" y="93"/>
                  </a:lnTo>
                  <a:lnTo>
                    <a:pt x="55" y="93"/>
                  </a:lnTo>
                  <a:lnTo>
                    <a:pt x="57" y="93"/>
                  </a:lnTo>
                  <a:lnTo>
                    <a:pt x="59" y="91"/>
                  </a:lnTo>
                  <a:lnTo>
                    <a:pt x="61" y="89"/>
                  </a:lnTo>
                  <a:lnTo>
                    <a:pt x="61" y="86"/>
                  </a:lnTo>
                  <a:lnTo>
                    <a:pt x="61" y="86"/>
                  </a:lnTo>
                  <a:lnTo>
                    <a:pt x="61" y="82"/>
                  </a:lnTo>
                  <a:lnTo>
                    <a:pt x="59" y="81"/>
                  </a:lnTo>
                  <a:lnTo>
                    <a:pt x="57" y="78"/>
                  </a:lnTo>
                  <a:lnTo>
                    <a:pt x="55" y="78"/>
                  </a:lnTo>
                  <a:lnTo>
                    <a:pt x="25" y="78"/>
                  </a:lnTo>
                  <a:lnTo>
                    <a:pt x="25" y="78"/>
                  </a:lnTo>
                  <a:lnTo>
                    <a:pt x="22" y="78"/>
                  </a:lnTo>
                  <a:lnTo>
                    <a:pt x="20" y="81"/>
                  </a:lnTo>
                  <a:lnTo>
                    <a:pt x="18" y="82"/>
                  </a:lnTo>
                  <a:lnTo>
                    <a:pt x="17" y="86"/>
                  </a:lnTo>
                  <a:lnTo>
                    <a:pt x="17" y="86"/>
                  </a:lnTo>
                  <a:close/>
                  <a:moveTo>
                    <a:pt x="61" y="165"/>
                  </a:moveTo>
                  <a:lnTo>
                    <a:pt x="61" y="165"/>
                  </a:lnTo>
                  <a:lnTo>
                    <a:pt x="61" y="162"/>
                  </a:lnTo>
                  <a:lnTo>
                    <a:pt x="59" y="159"/>
                  </a:lnTo>
                  <a:lnTo>
                    <a:pt x="57" y="158"/>
                  </a:lnTo>
                  <a:lnTo>
                    <a:pt x="55" y="158"/>
                  </a:lnTo>
                  <a:lnTo>
                    <a:pt x="25" y="158"/>
                  </a:lnTo>
                  <a:lnTo>
                    <a:pt x="25" y="158"/>
                  </a:lnTo>
                  <a:lnTo>
                    <a:pt x="22" y="158"/>
                  </a:lnTo>
                  <a:lnTo>
                    <a:pt x="20" y="159"/>
                  </a:lnTo>
                  <a:lnTo>
                    <a:pt x="18" y="162"/>
                  </a:lnTo>
                  <a:lnTo>
                    <a:pt x="17" y="165"/>
                  </a:lnTo>
                  <a:lnTo>
                    <a:pt x="17" y="165"/>
                  </a:lnTo>
                  <a:lnTo>
                    <a:pt x="18" y="167"/>
                  </a:lnTo>
                  <a:lnTo>
                    <a:pt x="20" y="170"/>
                  </a:lnTo>
                  <a:lnTo>
                    <a:pt x="22" y="171"/>
                  </a:lnTo>
                  <a:lnTo>
                    <a:pt x="25" y="173"/>
                  </a:lnTo>
                  <a:lnTo>
                    <a:pt x="55" y="173"/>
                  </a:lnTo>
                  <a:lnTo>
                    <a:pt x="55" y="173"/>
                  </a:lnTo>
                  <a:lnTo>
                    <a:pt x="57" y="171"/>
                  </a:lnTo>
                  <a:lnTo>
                    <a:pt x="59" y="170"/>
                  </a:lnTo>
                  <a:lnTo>
                    <a:pt x="61" y="167"/>
                  </a:lnTo>
                  <a:lnTo>
                    <a:pt x="61" y="165"/>
                  </a:lnTo>
                  <a:lnTo>
                    <a:pt x="61" y="165"/>
                  </a:lnTo>
                  <a:close/>
                  <a:moveTo>
                    <a:pt x="175" y="69"/>
                  </a:moveTo>
                  <a:lnTo>
                    <a:pt x="175" y="69"/>
                  </a:lnTo>
                  <a:lnTo>
                    <a:pt x="175" y="66"/>
                  </a:lnTo>
                  <a:lnTo>
                    <a:pt x="172" y="64"/>
                  </a:lnTo>
                  <a:lnTo>
                    <a:pt x="171" y="62"/>
                  </a:lnTo>
                  <a:lnTo>
                    <a:pt x="166" y="61"/>
                  </a:lnTo>
                  <a:lnTo>
                    <a:pt x="95" y="61"/>
                  </a:lnTo>
                  <a:lnTo>
                    <a:pt x="95" y="61"/>
                  </a:lnTo>
                  <a:lnTo>
                    <a:pt x="92" y="62"/>
                  </a:lnTo>
                  <a:lnTo>
                    <a:pt x="90" y="64"/>
                  </a:lnTo>
                  <a:lnTo>
                    <a:pt x="88" y="66"/>
                  </a:lnTo>
                  <a:lnTo>
                    <a:pt x="88" y="69"/>
                  </a:lnTo>
                  <a:lnTo>
                    <a:pt x="88" y="112"/>
                  </a:lnTo>
                  <a:lnTo>
                    <a:pt x="88" y="112"/>
                  </a:lnTo>
                  <a:lnTo>
                    <a:pt x="88" y="115"/>
                  </a:lnTo>
                  <a:lnTo>
                    <a:pt x="90" y="117"/>
                  </a:lnTo>
                  <a:lnTo>
                    <a:pt x="92" y="119"/>
                  </a:lnTo>
                  <a:lnTo>
                    <a:pt x="95" y="119"/>
                  </a:lnTo>
                  <a:lnTo>
                    <a:pt x="166" y="119"/>
                  </a:lnTo>
                  <a:lnTo>
                    <a:pt x="166" y="119"/>
                  </a:lnTo>
                  <a:lnTo>
                    <a:pt x="171" y="119"/>
                  </a:lnTo>
                  <a:lnTo>
                    <a:pt x="172" y="117"/>
                  </a:lnTo>
                  <a:lnTo>
                    <a:pt x="175" y="115"/>
                  </a:lnTo>
                  <a:lnTo>
                    <a:pt x="175" y="112"/>
                  </a:lnTo>
                  <a:lnTo>
                    <a:pt x="175" y="6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Freeform 14"/>
            <p:cNvSpPr>
              <a:spLocks noEditPoints="1"/>
            </p:cNvSpPr>
            <p:nvPr/>
          </p:nvSpPr>
          <p:spPr bwMode="auto">
            <a:xfrm>
              <a:off x="968" y="1153"/>
              <a:ext cx="195" cy="259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26"/>
                </a:cxn>
                <a:cxn ang="0">
                  <a:pos x="16" y="22"/>
                </a:cxn>
                <a:cxn ang="0">
                  <a:pos x="21" y="16"/>
                </a:cxn>
                <a:cxn ang="0">
                  <a:pos x="186" y="16"/>
                </a:cxn>
                <a:cxn ang="0">
                  <a:pos x="190" y="15"/>
                </a:cxn>
                <a:cxn ang="0">
                  <a:pos x="194" y="11"/>
                </a:cxn>
                <a:cxn ang="0">
                  <a:pos x="194" y="8"/>
                </a:cxn>
                <a:cxn ang="0">
                  <a:pos x="191" y="3"/>
                </a:cxn>
                <a:cxn ang="0">
                  <a:pos x="186" y="0"/>
                </a:cxn>
                <a:cxn ang="0">
                  <a:pos x="24" y="0"/>
                </a:cxn>
                <a:cxn ang="0">
                  <a:pos x="15" y="3"/>
                </a:cxn>
                <a:cxn ang="0">
                  <a:pos x="7" y="8"/>
                </a:cxn>
                <a:cxn ang="0">
                  <a:pos x="1" y="16"/>
                </a:cxn>
                <a:cxn ang="0">
                  <a:pos x="0" y="26"/>
                </a:cxn>
                <a:cxn ang="0">
                  <a:pos x="0" y="45"/>
                </a:cxn>
                <a:cxn ang="0">
                  <a:pos x="0" y="259"/>
                </a:cxn>
                <a:cxn ang="0">
                  <a:pos x="195" y="46"/>
                </a:cxn>
                <a:cxn ang="0">
                  <a:pos x="163" y="124"/>
                </a:cxn>
                <a:cxn ang="0">
                  <a:pos x="159" y="131"/>
                </a:cxn>
                <a:cxn ang="0">
                  <a:pos x="148" y="139"/>
                </a:cxn>
                <a:cxn ang="0">
                  <a:pos x="137" y="143"/>
                </a:cxn>
                <a:cxn ang="0">
                  <a:pos x="129" y="143"/>
                </a:cxn>
                <a:cxn ang="0">
                  <a:pos x="127" y="143"/>
                </a:cxn>
                <a:cxn ang="0">
                  <a:pos x="116" y="131"/>
                </a:cxn>
                <a:cxn ang="0">
                  <a:pos x="110" y="132"/>
                </a:cxn>
                <a:cxn ang="0">
                  <a:pos x="89" y="144"/>
                </a:cxn>
                <a:cxn ang="0">
                  <a:pos x="73" y="162"/>
                </a:cxn>
                <a:cxn ang="0">
                  <a:pos x="66" y="177"/>
                </a:cxn>
                <a:cxn ang="0">
                  <a:pos x="73" y="182"/>
                </a:cxn>
                <a:cxn ang="0">
                  <a:pos x="77" y="189"/>
                </a:cxn>
                <a:cxn ang="0">
                  <a:pos x="78" y="194"/>
                </a:cxn>
                <a:cxn ang="0">
                  <a:pos x="75" y="201"/>
                </a:cxn>
                <a:cxn ang="0">
                  <a:pos x="67" y="214"/>
                </a:cxn>
                <a:cxn ang="0">
                  <a:pos x="58" y="221"/>
                </a:cxn>
                <a:cxn ang="0">
                  <a:pos x="52" y="222"/>
                </a:cxn>
                <a:cxn ang="0">
                  <a:pos x="47" y="222"/>
                </a:cxn>
                <a:cxn ang="0">
                  <a:pos x="39" y="218"/>
                </a:cxn>
                <a:cxn ang="0">
                  <a:pos x="34" y="208"/>
                </a:cxn>
                <a:cxn ang="0">
                  <a:pos x="35" y="186"/>
                </a:cxn>
                <a:cxn ang="0">
                  <a:pos x="40" y="170"/>
                </a:cxn>
                <a:cxn ang="0">
                  <a:pos x="48" y="155"/>
                </a:cxn>
                <a:cxn ang="0">
                  <a:pos x="66" y="136"/>
                </a:cxn>
                <a:cxn ang="0">
                  <a:pos x="94" y="115"/>
                </a:cxn>
                <a:cxn ang="0">
                  <a:pos x="114" y="105"/>
                </a:cxn>
                <a:cxn ang="0">
                  <a:pos x="127" y="101"/>
                </a:cxn>
                <a:cxn ang="0">
                  <a:pos x="141" y="100"/>
                </a:cxn>
                <a:cxn ang="0">
                  <a:pos x="157" y="108"/>
                </a:cxn>
                <a:cxn ang="0">
                  <a:pos x="163" y="116"/>
                </a:cxn>
                <a:cxn ang="0">
                  <a:pos x="164" y="119"/>
                </a:cxn>
                <a:cxn ang="0">
                  <a:pos x="163" y="124"/>
                </a:cxn>
              </a:cxnLst>
              <a:rect l="0" t="0" r="r" b="b"/>
              <a:pathLst>
                <a:path w="195" h="259">
                  <a:moveTo>
                    <a:pt x="15" y="46"/>
                  </a:moveTo>
                  <a:lnTo>
                    <a:pt x="15" y="46"/>
                  </a:lnTo>
                  <a:lnTo>
                    <a:pt x="15" y="45"/>
                  </a:lnTo>
                  <a:lnTo>
                    <a:pt x="15" y="26"/>
                  </a:lnTo>
                  <a:lnTo>
                    <a:pt x="15" y="26"/>
                  </a:lnTo>
                  <a:lnTo>
                    <a:pt x="16" y="22"/>
                  </a:lnTo>
                  <a:lnTo>
                    <a:pt x="17" y="19"/>
                  </a:lnTo>
                  <a:lnTo>
                    <a:pt x="21" y="16"/>
                  </a:lnTo>
                  <a:lnTo>
                    <a:pt x="24" y="16"/>
                  </a:lnTo>
                  <a:lnTo>
                    <a:pt x="186" y="16"/>
                  </a:lnTo>
                  <a:lnTo>
                    <a:pt x="186" y="16"/>
                  </a:lnTo>
                  <a:lnTo>
                    <a:pt x="190" y="15"/>
                  </a:lnTo>
                  <a:lnTo>
                    <a:pt x="191" y="14"/>
                  </a:lnTo>
                  <a:lnTo>
                    <a:pt x="194" y="11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4" y="6"/>
                  </a:lnTo>
                  <a:lnTo>
                    <a:pt x="191" y="3"/>
                  </a:lnTo>
                  <a:lnTo>
                    <a:pt x="190" y="2"/>
                  </a:lnTo>
                  <a:lnTo>
                    <a:pt x="186" y="0"/>
                  </a:lnTo>
                  <a:lnTo>
                    <a:pt x="24" y="0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1"/>
                  </a:lnTo>
                  <a:lnTo>
                    <a:pt x="1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45"/>
                  </a:lnTo>
                  <a:lnTo>
                    <a:pt x="0" y="45"/>
                  </a:lnTo>
                  <a:lnTo>
                    <a:pt x="0" y="46"/>
                  </a:lnTo>
                  <a:lnTo>
                    <a:pt x="0" y="259"/>
                  </a:lnTo>
                  <a:lnTo>
                    <a:pt x="195" y="259"/>
                  </a:lnTo>
                  <a:lnTo>
                    <a:pt x="195" y="46"/>
                  </a:lnTo>
                  <a:lnTo>
                    <a:pt x="15" y="46"/>
                  </a:lnTo>
                  <a:close/>
                  <a:moveTo>
                    <a:pt x="163" y="124"/>
                  </a:moveTo>
                  <a:lnTo>
                    <a:pt x="163" y="124"/>
                  </a:lnTo>
                  <a:lnTo>
                    <a:pt x="159" y="131"/>
                  </a:lnTo>
                  <a:lnTo>
                    <a:pt x="153" y="136"/>
                  </a:lnTo>
                  <a:lnTo>
                    <a:pt x="148" y="139"/>
                  </a:lnTo>
                  <a:lnTo>
                    <a:pt x="143" y="142"/>
                  </a:lnTo>
                  <a:lnTo>
                    <a:pt x="137" y="143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9" y="143"/>
                  </a:lnTo>
                  <a:lnTo>
                    <a:pt x="127" y="143"/>
                  </a:lnTo>
                  <a:lnTo>
                    <a:pt x="121" y="139"/>
                  </a:lnTo>
                  <a:lnTo>
                    <a:pt x="116" y="131"/>
                  </a:lnTo>
                  <a:lnTo>
                    <a:pt x="116" y="131"/>
                  </a:lnTo>
                  <a:lnTo>
                    <a:pt x="110" y="132"/>
                  </a:lnTo>
                  <a:lnTo>
                    <a:pt x="97" y="139"/>
                  </a:lnTo>
                  <a:lnTo>
                    <a:pt x="89" y="144"/>
                  </a:lnTo>
                  <a:lnTo>
                    <a:pt x="81" y="152"/>
                  </a:lnTo>
                  <a:lnTo>
                    <a:pt x="73" y="162"/>
                  </a:lnTo>
                  <a:lnTo>
                    <a:pt x="65" y="174"/>
                  </a:lnTo>
                  <a:lnTo>
                    <a:pt x="66" y="177"/>
                  </a:lnTo>
                  <a:lnTo>
                    <a:pt x="66" y="177"/>
                  </a:lnTo>
                  <a:lnTo>
                    <a:pt x="73" y="182"/>
                  </a:lnTo>
                  <a:lnTo>
                    <a:pt x="75" y="186"/>
                  </a:lnTo>
                  <a:lnTo>
                    <a:pt x="77" y="189"/>
                  </a:lnTo>
                  <a:lnTo>
                    <a:pt x="77" y="189"/>
                  </a:lnTo>
                  <a:lnTo>
                    <a:pt x="78" y="194"/>
                  </a:lnTo>
                  <a:lnTo>
                    <a:pt x="78" y="194"/>
                  </a:lnTo>
                  <a:lnTo>
                    <a:pt x="75" y="201"/>
                  </a:lnTo>
                  <a:lnTo>
                    <a:pt x="71" y="210"/>
                  </a:lnTo>
                  <a:lnTo>
                    <a:pt x="67" y="214"/>
                  </a:lnTo>
                  <a:lnTo>
                    <a:pt x="63" y="218"/>
                  </a:lnTo>
                  <a:lnTo>
                    <a:pt x="58" y="221"/>
                  </a:lnTo>
                  <a:lnTo>
                    <a:pt x="52" y="222"/>
                  </a:lnTo>
                  <a:lnTo>
                    <a:pt x="52" y="222"/>
                  </a:lnTo>
                  <a:lnTo>
                    <a:pt x="47" y="222"/>
                  </a:lnTo>
                  <a:lnTo>
                    <a:pt x="47" y="222"/>
                  </a:lnTo>
                  <a:lnTo>
                    <a:pt x="43" y="221"/>
                  </a:lnTo>
                  <a:lnTo>
                    <a:pt x="39" y="218"/>
                  </a:lnTo>
                  <a:lnTo>
                    <a:pt x="36" y="214"/>
                  </a:lnTo>
                  <a:lnTo>
                    <a:pt x="34" y="208"/>
                  </a:lnTo>
                  <a:lnTo>
                    <a:pt x="32" y="198"/>
                  </a:lnTo>
                  <a:lnTo>
                    <a:pt x="35" y="186"/>
                  </a:lnTo>
                  <a:lnTo>
                    <a:pt x="40" y="170"/>
                  </a:lnTo>
                  <a:lnTo>
                    <a:pt x="40" y="170"/>
                  </a:lnTo>
                  <a:lnTo>
                    <a:pt x="44" y="163"/>
                  </a:lnTo>
                  <a:lnTo>
                    <a:pt x="48" y="155"/>
                  </a:lnTo>
                  <a:lnTo>
                    <a:pt x="55" y="146"/>
                  </a:lnTo>
                  <a:lnTo>
                    <a:pt x="66" y="136"/>
                  </a:lnTo>
                  <a:lnTo>
                    <a:pt x="78" y="125"/>
                  </a:lnTo>
                  <a:lnTo>
                    <a:pt x="94" y="115"/>
                  </a:lnTo>
                  <a:lnTo>
                    <a:pt x="114" y="105"/>
                  </a:lnTo>
                  <a:lnTo>
                    <a:pt x="114" y="105"/>
                  </a:lnTo>
                  <a:lnTo>
                    <a:pt x="120" y="103"/>
                  </a:lnTo>
                  <a:lnTo>
                    <a:pt x="127" y="101"/>
                  </a:lnTo>
                  <a:lnTo>
                    <a:pt x="133" y="100"/>
                  </a:lnTo>
                  <a:lnTo>
                    <a:pt x="141" y="100"/>
                  </a:lnTo>
                  <a:lnTo>
                    <a:pt x="149" y="103"/>
                  </a:lnTo>
                  <a:lnTo>
                    <a:pt x="157" y="108"/>
                  </a:lnTo>
                  <a:lnTo>
                    <a:pt x="160" y="111"/>
                  </a:lnTo>
                  <a:lnTo>
                    <a:pt x="163" y="116"/>
                  </a:lnTo>
                  <a:lnTo>
                    <a:pt x="163" y="116"/>
                  </a:lnTo>
                  <a:lnTo>
                    <a:pt x="164" y="119"/>
                  </a:lnTo>
                  <a:lnTo>
                    <a:pt x="164" y="121"/>
                  </a:lnTo>
                  <a:lnTo>
                    <a:pt x="163" y="124"/>
                  </a:lnTo>
                  <a:lnTo>
                    <a:pt x="163" y="12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Freeform 15"/>
            <p:cNvSpPr>
              <a:spLocks noEditPoints="1"/>
            </p:cNvSpPr>
            <p:nvPr/>
          </p:nvSpPr>
          <p:spPr bwMode="auto">
            <a:xfrm>
              <a:off x="1497" y="1156"/>
              <a:ext cx="195" cy="253"/>
            </a:xfrm>
            <a:custGeom>
              <a:avLst/>
              <a:gdLst/>
              <a:ahLst/>
              <a:cxnLst>
                <a:cxn ang="0">
                  <a:pos x="15" y="43"/>
                </a:cxn>
                <a:cxn ang="0">
                  <a:pos x="16" y="21"/>
                </a:cxn>
                <a:cxn ang="0">
                  <a:pos x="26" y="15"/>
                </a:cxn>
                <a:cxn ang="0">
                  <a:pos x="189" y="15"/>
                </a:cxn>
                <a:cxn ang="0">
                  <a:pos x="194" y="8"/>
                </a:cxn>
                <a:cxn ang="0">
                  <a:pos x="191" y="3"/>
                </a:cxn>
                <a:cxn ang="0">
                  <a:pos x="26" y="0"/>
                </a:cxn>
                <a:cxn ang="0">
                  <a:pos x="15" y="3"/>
                </a:cxn>
                <a:cxn ang="0">
                  <a:pos x="4" y="11"/>
                </a:cxn>
                <a:cxn ang="0">
                  <a:pos x="0" y="24"/>
                </a:cxn>
                <a:cxn ang="0">
                  <a:pos x="0" y="44"/>
                </a:cxn>
                <a:cxn ang="0">
                  <a:pos x="195" y="44"/>
                </a:cxn>
                <a:cxn ang="0">
                  <a:pos x="73" y="124"/>
                </a:cxn>
                <a:cxn ang="0">
                  <a:pos x="74" y="124"/>
                </a:cxn>
                <a:cxn ang="0">
                  <a:pos x="85" y="102"/>
                </a:cxn>
                <a:cxn ang="0">
                  <a:pos x="97" y="98"/>
                </a:cxn>
                <a:cxn ang="0">
                  <a:pos x="104" y="100"/>
                </a:cxn>
                <a:cxn ang="0">
                  <a:pos x="119" y="121"/>
                </a:cxn>
                <a:cxn ang="0">
                  <a:pos x="120" y="121"/>
                </a:cxn>
                <a:cxn ang="0">
                  <a:pos x="121" y="136"/>
                </a:cxn>
                <a:cxn ang="0">
                  <a:pos x="119" y="137"/>
                </a:cxn>
                <a:cxn ang="0">
                  <a:pos x="113" y="153"/>
                </a:cxn>
                <a:cxn ang="0">
                  <a:pos x="111" y="155"/>
                </a:cxn>
                <a:cxn ang="0">
                  <a:pos x="111" y="155"/>
                </a:cxn>
                <a:cxn ang="0">
                  <a:pos x="100" y="162"/>
                </a:cxn>
                <a:cxn ang="0">
                  <a:pos x="92" y="162"/>
                </a:cxn>
                <a:cxn ang="0">
                  <a:pos x="82" y="156"/>
                </a:cxn>
                <a:cxn ang="0">
                  <a:pos x="74" y="137"/>
                </a:cxn>
                <a:cxn ang="0">
                  <a:pos x="72" y="132"/>
                </a:cxn>
                <a:cxn ang="0">
                  <a:pos x="73" y="124"/>
                </a:cxn>
                <a:cxn ang="0">
                  <a:pos x="113" y="153"/>
                </a:cxn>
                <a:cxn ang="0">
                  <a:pos x="113" y="153"/>
                </a:cxn>
                <a:cxn ang="0">
                  <a:pos x="82" y="156"/>
                </a:cxn>
                <a:cxn ang="0">
                  <a:pos x="82" y="155"/>
                </a:cxn>
                <a:cxn ang="0">
                  <a:pos x="82" y="156"/>
                </a:cxn>
                <a:cxn ang="0">
                  <a:pos x="32" y="194"/>
                </a:cxn>
                <a:cxn ang="0">
                  <a:pos x="35" y="187"/>
                </a:cxn>
                <a:cxn ang="0">
                  <a:pos x="57" y="174"/>
                </a:cxn>
                <a:cxn ang="0">
                  <a:pos x="80" y="170"/>
                </a:cxn>
                <a:cxn ang="0">
                  <a:pos x="82" y="163"/>
                </a:cxn>
                <a:cxn ang="0">
                  <a:pos x="97" y="168"/>
                </a:cxn>
                <a:cxn ang="0">
                  <a:pos x="97" y="168"/>
                </a:cxn>
                <a:cxn ang="0">
                  <a:pos x="109" y="164"/>
                </a:cxn>
                <a:cxn ang="0">
                  <a:pos x="115" y="166"/>
                </a:cxn>
                <a:cxn ang="0">
                  <a:pos x="124" y="171"/>
                </a:cxn>
                <a:cxn ang="0">
                  <a:pos x="155" y="182"/>
                </a:cxn>
                <a:cxn ang="0">
                  <a:pos x="163" y="194"/>
                </a:cxn>
              </a:cxnLst>
              <a:rect l="0" t="0" r="r" b="b"/>
              <a:pathLst>
                <a:path w="195" h="253">
                  <a:moveTo>
                    <a:pt x="15" y="44"/>
                  </a:moveTo>
                  <a:lnTo>
                    <a:pt x="15" y="44"/>
                  </a:lnTo>
                  <a:lnTo>
                    <a:pt x="15" y="43"/>
                  </a:lnTo>
                  <a:lnTo>
                    <a:pt x="15" y="24"/>
                  </a:lnTo>
                  <a:lnTo>
                    <a:pt x="15" y="24"/>
                  </a:lnTo>
                  <a:lnTo>
                    <a:pt x="16" y="21"/>
                  </a:lnTo>
                  <a:lnTo>
                    <a:pt x="19" y="17"/>
                  </a:lnTo>
                  <a:lnTo>
                    <a:pt x="22" y="16"/>
                  </a:lnTo>
                  <a:lnTo>
                    <a:pt x="26" y="15"/>
                  </a:lnTo>
                  <a:lnTo>
                    <a:pt x="186" y="15"/>
                  </a:lnTo>
                  <a:lnTo>
                    <a:pt x="186" y="15"/>
                  </a:lnTo>
                  <a:lnTo>
                    <a:pt x="189" y="15"/>
                  </a:lnTo>
                  <a:lnTo>
                    <a:pt x="191" y="13"/>
                  </a:lnTo>
                  <a:lnTo>
                    <a:pt x="193" y="11"/>
                  </a:lnTo>
                  <a:lnTo>
                    <a:pt x="194" y="8"/>
                  </a:lnTo>
                  <a:lnTo>
                    <a:pt x="194" y="8"/>
                  </a:lnTo>
                  <a:lnTo>
                    <a:pt x="193" y="5"/>
                  </a:lnTo>
                  <a:lnTo>
                    <a:pt x="191" y="3"/>
                  </a:lnTo>
                  <a:lnTo>
                    <a:pt x="189" y="1"/>
                  </a:lnTo>
                  <a:lnTo>
                    <a:pt x="186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7" y="8"/>
                  </a:lnTo>
                  <a:lnTo>
                    <a:pt x="4" y="11"/>
                  </a:lnTo>
                  <a:lnTo>
                    <a:pt x="3" y="15"/>
                  </a:lnTo>
                  <a:lnTo>
                    <a:pt x="0" y="20"/>
                  </a:lnTo>
                  <a:lnTo>
                    <a:pt x="0" y="24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4"/>
                  </a:lnTo>
                  <a:lnTo>
                    <a:pt x="0" y="253"/>
                  </a:lnTo>
                  <a:lnTo>
                    <a:pt x="195" y="253"/>
                  </a:lnTo>
                  <a:lnTo>
                    <a:pt x="195" y="44"/>
                  </a:lnTo>
                  <a:lnTo>
                    <a:pt x="15" y="44"/>
                  </a:lnTo>
                  <a:close/>
                  <a:moveTo>
                    <a:pt x="73" y="124"/>
                  </a:moveTo>
                  <a:lnTo>
                    <a:pt x="73" y="124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77" y="113"/>
                  </a:lnTo>
                  <a:lnTo>
                    <a:pt x="82" y="105"/>
                  </a:lnTo>
                  <a:lnTo>
                    <a:pt x="85" y="102"/>
                  </a:lnTo>
                  <a:lnTo>
                    <a:pt x="89" y="100"/>
                  </a:lnTo>
                  <a:lnTo>
                    <a:pt x="93" y="98"/>
                  </a:lnTo>
                  <a:lnTo>
                    <a:pt x="97" y="98"/>
                  </a:lnTo>
                  <a:lnTo>
                    <a:pt x="97" y="98"/>
                  </a:lnTo>
                  <a:lnTo>
                    <a:pt x="101" y="98"/>
                  </a:lnTo>
                  <a:lnTo>
                    <a:pt x="104" y="100"/>
                  </a:lnTo>
                  <a:lnTo>
                    <a:pt x="111" y="105"/>
                  </a:lnTo>
                  <a:lnTo>
                    <a:pt x="116" y="112"/>
                  </a:lnTo>
                  <a:lnTo>
                    <a:pt x="119" y="121"/>
                  </a:lnTo>
                  <a:lnTo>
                    <a:pt x="119" y="121"/>
                  </a:lnTo>
                  <a:lnTo>
                    <a:pt x="120" y="121"/>
                  </a:lnTo>
                  <a:lnTo>
                    <a:pt x="120" y="121"/>
                  </a:lnTo>
                  <a:lnTo>
                    <a:pt x="121" y="125"/>
                  </a:lnTo>
                  <a:lnTo>
                    <a:pt x="123" y="129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20" y="137"/>
                  </a:lnTo>
                  <a:lnTo>
                    <a:pt x="119" y="137"/>
                  </a:lnTo>
                  <a:lnTo>
                    <a:pt x="119" y="137"/>
                  </a:lnTo>
                  <a:lnTo>
                    <a:pt x="117" y="145"/>
                  </a:lnTo>
                  <a:lnTo>
                    <a:pt x="113" y="153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11" y="155"/>
                  </a:lnTo>
                  <a:lnTo>
                    <a:pt x="104" y="160"/>
                  </a:lnTo>
                  <a:lnTo>
                    <a:pt x="100" y="162"/>
                  </a:lnTo>
                  <a:lnTo>
                    <a:pt x="97" y="162"/>
                  </a:lnTo>
                  <a:lnTo>
                    <a:pt x="97" y="162"/>
                  </a:lnTo>
                  <a:lnTo>
                    <a:pt x="92" y="162"/>
                  </a:lnTo>
                  <a:lnTo>
                    <a:pt x="88" y="159"/>
                  </a:lnTo>
                  <a:lnTo>
                    <a:pt x="82" y="156"/>
                  </a:lnTo>
                  <a:lnTo>
                    <a:pt x="82" y="156"/>
                  </a:lnTo>
                  <a:lnTo>
                    <a:pt x="77" y="148"/>
                  </a:lnTo>
                  <a:lnTo>
                    <a:pt x="74" y="137"/>
                  </a:lnTo>
                  <a:lnTo>
                    <a:pt x="74" y="137"/>
                  </a:lnTo>
                  <a:lnTo>
                    <a:pt x="73" y="137"/>
                  </a:lnTo>
                  <a:lnTo>
                    <a:pt x="73" y="137"/>
                  </a:lnTo>
                  <a:lnTo>
                    <a:pt x="72" y="132"/>
                  </a:lnTo>
                  <a:lnTo>
                    <a:pt x="72" y="128"/>
                  </a:lnTo>
                  <a:lnTo>
                    <a:pt x="73" y="124"/>
                  </a:lnTo>
                  <a:lnTo>
                    <a:pt x="73" y="124"/>
                  </a:lnTo>
                  <a:close/>
                  <a:moveTo>
                    <a:pt x="113" y="153"/>
                  </a:moveTo>
                  <a:lnTo>
                    <a:pt x="113" y="153"/>
                  </a:lnTo>
                  <a:lnTo>
                    <a:pt x="113" y="153"/>
                  </a:lnTo>
                  <a:lnTo>
                    <a:pt x="113" y="153"/>
                  </a:lnTo>
                  <a:lnTo>
                    <a:pt x="113" y="153"/>
                  </a:lnTo>
                  <a:lnTo>
                    <a:pt x="113" y="153"/>
                  </a:lnTo>
                  <a:lnTo>
                    <a:pt x="113" y="153"/>
                  </a:lnTo>
                  <a:close/>
                  <a:moveTo>
                    <a:pt x="82" y="156"/>
                  </a:moveTo>
                  <a:lnTo>
                    <a:pt x="82" y="156"/>
                  </a:lnTo>
                  <a:lnTo>
                    <a:pt x="82" y="155"/>
                  </a:lnTo>
                  <a:lnTo>
                    <a:pt x="82" y="155"/>
                  </a:lnTo>
                  <a:lnTo>
                    <a:pt x="82" y="155"/>
                  </a:lnTo>
                  <a:lnTo>
                    <a:pt x="82" y="155"/>
                  </a:lnTo>
                  <a:lnTo>
                    <a:pt x="82" y="156"/>
                  </a:lnTo>
                  <a:lnTo>
                    <a:pt x="82" y="156"/>
                  </a:lnTo>
                  <a:close/>
                  <a:moveTo>
                    <a:pt x="163" y="209"/>
                  </a:moveTo>
                  <a:lnTo>
                    <a:pt x="32" y="209"/>
                  </a:lnTo>
                  <a:lnTo>
                    <a:pt x="32" y="194"/>
                  </a:lnTo>
                  <a:lnTo>
                    <a:pt x="32" y="194"/>
                  </a:lnTo>
                  <a:lnTo>
                    <a:pt x="34" y="190"/>
                  </a:lnTo>
                  <a:lnTo>
                    <a:pt x="35" y="187"/>
                  </a:lnTo>
                  <a:lnTo>
                    <a:pt x="41" y="182"/>
                  </a:lnTo>
                  <a:lnTo>
                    <a:pt x="49" y="178"/>
                  </a:lnTo>
                  <a:lnTo>
                    <a:pt x="57" y="174"/>
                  </a:lnTo>
                  <a:lnTo>
                    <a:pt x="72" y="171"/>
                  </a:lnTo>
                  <a:lnTo>
                    <a:pt x="80" y="170"/>
                  </a:lnTo>
                  <a:lnTo>
                    <a:pt x="80" y="170"/>
                  </a:lnTo>
                  <a:lnTo>
                    <a:pt x="81" y="167"/>
                  </a:lnTo>
                  <a:lnTo>
                    <a:pt x="82" y="163"/>
                  </a:lnTo>
                  <a:lnTo>
                    <a:pt x="82" y="163"/>
                  </a:lnTo>
                  <a:lnTo>
                    <a:pt x="88" y="167"/>
                  </a:lnTo>
                  <a:lnTo>
                    <a:pt x="92" y="168"/>
                  </a:lnTo>
                  <a:lnTo>
                    <a:pt x="97" y="168"/>
                  </a:lnTo>
                  <a:lnTo>
                    <a:pt x="97" y="168"/>
                  </a:lnTo>
                  <a:lnTo>
                    <a:pt x="97" y="168"/>
                  </a:lnTo>
                  <a:lnTo>
                    <a:pt x="97" y="168"/>
                  </a:lnTo>
                  <a:lnTo>
                    <a:pt x="101" y="168"/>
                  </a:lnTo>
                  <a:lnTo>
                    <a:pt x="105" y="167"/>
                  </a:lnTo>
                  <a:lnTo>
                    <a:pt x="109" y="164"/>
                  </a:lnTo>
                  <a:lnTo>
                    <a:pt x="113" y="160"/>
                  </a:lnTo>
                  <a:lnTo>
                    <a:pt x="113" y="160"/>
                  </a:lnTo>
                  <a:lnTo>
                    <a:pt x="115" y="166"/>
                  </a:lnTo>
                  <a:lnTo>
                    <a:pt x="116" y="170"/>
                  </a:lnTo>
                  <a:lnTo>
                    <a:pt x="116" y="170"/>
                  </a:lnTo>
                  <a:lnTo>
                    <a:pt x="124" y="171"/>
                  </a:lnTo>
                  <a:lnTo>
                    <a:pt x="139" y="174"/>
                  </a:lnTo>
                  <a:lnTo>
                    <a:pt x="148" y="178"/>
                  </a:lnTo>
                  <a:lnTo>
                    <a:pt x="155" y="182"/>
                  </a:lnTo>
                  <a:lnTo>
                    <a:pt x="160" y="187"/>
                  </a:lnTo>
                  <a:lnTo>
                    <a:pt x="162" y="190"/>
                  </a:lnTo>
                  <a:lnTo>
                    <a:pt x="163" y="194"/>
                  </a:lnTo>
                  <a:lnTo>
                    <a:pt x="163" y="20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16"/>
            <p:cNvSpPr>
              <a:spLocks noEditPoints="1"/>
            </p:cNvSpPr>
            <p:nvPr/>
          </p:nvSpPr>
          <p:spPr bwMode="auto">
            <a:xfrm>
              <a:off x="3605" y="2849"/>
              <a:ext cx="198" cy="10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98" y="0"/>
                </a:cxn>
                <a:cxn ang="0">
                  <a:pos x="101" y="87"/>
                </a:cxn>
                <a:cxn ang="0">
                  <a:pos x="99" y="89"/>
                </a:cxn>
                <a:cxn ang="0">
                  <a:pos x="19" y="90"/>
                </a:cxn>
                <a:cxn ang="0">
                  <a:pos x="16" y="89"/>
                </a:cxn>
                <a:cxn ang="0">
                  <a:pos x="16" y="78"/>
                </a:cxn>
                <a:cxn ang="0">
                  <a:pos x="17" y="74"/>
                </a:cxn>
                <a:cxn ang="0">
                  <a:pos x="24" y="67"/>
                </a:cxn>
                <a:cxn ang="0">
                  <a:pos x="37" y="62"/>
                </a:cxn>
                <a:cxn ang="0">
                  <a:pos x="45" y="60"/>
                </a:cxn>
                <a:cxn ang="0">
                  <a:pos x="45" y="55"/>
                </a:cxn>
                <a:cxn ang="0">
                  <a:pos x="41" y="44"/>
                </a:cxn>
                <a:cxn ang="0">
                  <a:pos x="39" y="41"/>
                </a:cxn>
                <a:cxn ang="0">
                  <a:pos x="39" y="37"/>
                </a:cxn>
                <a:cxn ang="0">
                  <a:pos x="41" y="32"/>
                </a:cxn>
                <a:cxn ang="0">
                  <a:pos x="43" y="25"/>
                </a:cxn>
                <a:cxn ang="0">
                  <a:pos x="52" y="16"/>
                </a:cxn>
                <a:cxn ang="0">
                  <a:pos x="58" y="15"/>
                </a:cxn>
                <a:cxn ang="0">
                  <a:pos x="67" y="20"/>
                </a:cxn>
                <a:cxn ang="0">
                  <a:pos x="74" y="31"/>
                </a:cxn>
                <a:cxn ang="0">
                  <a:pos x="75" y="33"/>
                </a:cxn>
                <a:cxn ang="0">
                  <a:pos x="76" y="37"/>
                </a:cxn>
                <a:cxn ang="0">
                  <a:pos x="74" y="43"/>
                </a:cxn>
                <a:cxn ang="0">
                  <a:pos x="72" y="48"/>
                </a:cxn>
                <a:cxn ang="0">
                  <a:pos x="70" y="52"/>
                </a:cxn>
                <a:cxn ang="0">
                  <a:pos x="71" y="60"/>
                </a:cxn>
                <a:cxn ang="0">
                  <a:pos x="89" y="64"/>
                </a:cxn>
                <a:cxn ang="0">
                  <a:pos x="97" y="70"/>
                </a:cxn>
                <a:cxn ang="0">
                  <a:pos x="101" y="78"/>
                </a:cxn>
                <a:cxn ang="0">
                  <a:pos x="175" y="63"/>
                </a:cxn>
                <a:cxn ang="0">
                  <a:pos x="114" y="63"/>
                </a:cxn>
                <a:cxn ang="0">
                  <a:pos x="110" y="62"/>
                </a:cxn>
                <a:cxn ang="0">
                  <a:pos x="109" y="58"/>
                </a:cxn>
                <a:cxn ang="0">
                  <a:pos x="109" y="56"/>
                </a:cxn>
                <a:cxn ang="0">
                  <a:pos x="113" y="54"/>
                </a:cxn>
                <a:cxn ang="0">
                  <a:pos x="175" y="52"/>
                </a:cxn>
                <a:cxn ang="0">
                  <a:pos x="177" y="54"/>
                </a:cxn>
                <a:cxn ang="0">
                  <a:pos x="180" y="56"/>
                </a:cxn>
                <a:cxn ang="0">
                  <a:pos x="180" y="58"/>
                </a:cxn>
                <a:cxn ang="0">
                  <a:pos x="179" y="62"/>
                </a:cxn>
                <a:cxn ang="0">
                  <a:pos x="175" y="63"/>
                </a:cxn>
                <a:cxn ang="0">
                  <a:pos x="175" y="31"/>
                </a:cxn>
                <a:cxn ang="0">
                  <a:pos x="114" y="31"/>
                </a:cxn>
                <a:cxn ang="0">
                  <a:pos x="110" y="29"/>
                </a:cxn>
                <a:cxn ang="0">
                  <a:pos x="109" y="25"/>
                </a:cxn>
                <a:cxn ang="0">
                  <a:pos x="109" y="24"/>
                </a:cxn>
                <a:cxn ang="0">
                  <a:pos x="113" y="21"/>
                </a:cxn>
                <a:cxn ang="0">
                  <a:pos x="175" y="20"/>
                </a:cxn>
                <a:cxn ang="0">
                  <a:pos x="177" y="21"/>
                </a:cxn>
                <a:cxn ang="0">
                  <a:pos x="180" y="24"/>
                </a:cxn>
                <a:cxn ang="0">
                  <a:pos x="180" y="25"/>
                </a:cxn>
                <a:cxn ang="0">
                  <a:pos x="179" y="29"/>
                </a:cxn>
                <a:cxn ang="0">
                  <a:pos x="175" y="31"/>
                </a:cxn>
              </a:cxnLst>
              <a:rect l="0" t="0" r="r" b="b"/>
              <a:pathLst>
                <a:path w="198" h="109">
                  <a:moveTo>
                    <a:pt x="0" y="0"/>
                  </a:moveTo>
                  <a:lnTo>
                    <a:pt x="0" y="109"/>
                  </a:lnTo>
                  <a:lnTo>
                    <a:pt x="198" y="109"/>
                  </a:lnTo>
                  <a:lnTo>
                    <a:pt x="198" y="0"/>
                  </a:lnTo>
                  <a:lnTo>
                    <a:pt x="0" y="0"/>
                  </a:lnTo>
                  <a:close/>
                  <a:moveTo>
                    <a:pt x="101" y="87"/>
                  </a:moveTo>
                  <a:lnTo>
                    <a:pt x="101" y="87"/>
                  </a:lnTo>
                  <a:lnTo>
                    <a:pt x="99" y="89"/>
                  </a:lnTo>
                  <a:lnTo>
                    <a:pt x="98" y="90"/>
                  </a:lnTo>
                  <a:lnTo>
                    <a:pt x="19" y="90"/>
                  </a:lnTo>
                  <a:lnTo>
                    <a:pt x="19" y="90"/>
                  </a:lnTo>
                  <a:lnTo>
                    <a:pt x="16" y="89"/>
                  </a:lnTo>
                  <a:lnTo>
                    <a:pt x="16" y="87"/>
                  </a:lnTo>
                  <a:lnTo>
                    <a:pt x="16" y="78"/>
                  </a:lnTo>
                  <a:lnTo>
                    <a:pt x="16" y="78"/>
                  </a:lnTo>
                  <a:lnTo>
                    <a:pt x="17" y="74"/>
                  </a:lnTo>
                  <a:lnTo>
                    <a:pt x="20" y="70"/>
                  </a:lnTo>
                  <a:lnTo>
                    <a:pt x="24" y="67"/>
                  </a:lnTo>
                  <a:lnTo>
                    <a:pt x="28" y="64"/>
                  </a:lnTo>
                  <a:lnTo>
                    <a:pt x="37" y="62"/>
                  </a:lnTo>
                  <a:lnTo>
                    <a:pt x="45" y="60"/>
                  </a:lnTo>
                  <a:lnTo>
                    <a:pt x="45" y="60"/>
                  </a:lnTo>
                  <a:lnTo>
                    <a:pt x="45" y="55"/>
                  </a:lnTo>
                  <a:lnTo>
                    <a:pt x="45" y="55"/>
                  </a:lnTo>
                  <a:lnTo>
                    <a:pt x="43" y="50"/>
                  </a:lnTo>
                  <a:lnTo>
                    <a:pt x="41" y="44"/>
                  </a:lnTo>
                  <a:lnTo>
                    <a:pt x="41" y="44"/>
                  </a:lnTo>
                  <a:lnTo>
                    <a:pt x="39" y="41"/>
                  </a:lnTo>
                  <a:lnTo>
                    <a:pt x="39" y="37"/>
                  </a:lnTo>
                  <a:lnTo>
                    <a:pt x="39" y="37"/>
                  </a:lnTo>
                  <a:lnTo>
                    <a:pt x="40" y="35"/>
                  </a:lnTo>
                  <a:lnTo>
                    <a:pt x="41" y="32"/>
                  </a:lnTo>
                  <a:lnTo>
                    <a:pt x="41" y="32"/>
                  </a:lnTo>
                  <a:lnTo>
                    <a:pt x="43" y="25"/>
                  </a:lnTo>
                  <a:lnTo>
                    <a:pt x="47" y="20"/>
                  </a:lnTo>
                  <a:lnTo>
                    <a:pt x="52" y="16"/>
                  </a:lnTo>
                  <a:lnTo>
                    <a:pt x="58" y="15"/>
                  </a:lnTo>
                  <a:lnTo>
                    <a:pt x="58" y="15"/>
                  </a:lnTo>
                  <a:lnTo>
                    <a:pt x="63" y="16"/>
                  </a:lnTo>
                  <a:lnTo>
                    <a:pt x="67" y="20"/>
                  </a:lnTo>
                  <a:lnTo>
                    <a:pt x="71" y="24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75" y="33"/>
                  </a:lnTo>
                  <a:lnTo>
                    <a:pt x="76" y="37"/>
                  </a:lnTo>
                  <a:lnTo>
                    <a:pt x="76" y="37"/>
                  </a:lnTo>
                  <a:lnTo>
                    <a:pt x="75" y="40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2" y="48"/>
                  </a:lnTo>
                  <a:lnTo>
                    <a:pt x="70" y="52"/>
                  </a:lnTo>
                  <a:lnTo>
                    <a:pt x="70" y="52"/>
                  </a:lnTo>
                  <a:lnTo>
                    <a:pt x="71" y="60"/>
                  </a:lnTo>
                  <a:lnTo>
                    <a:pt x="71" y="60"/>
                  </a:lnTo>
                  <a:lnTo>
                    <a:pt x="78" y="62"/>
                  </a:lnTo>
                  <a:lnTo>
                    <a:pt x="89" y="64"/>
                  </a:lnTo>
                  <a:lnTo>
                    <a:pt x="93" y="67"/>
                  </a:lnTo>
                  <a:lnTo>
                    <a:pt x="97" y="70"/>
                  </a:lnTo>
                  <a:lnTo>
                    <a:pt x="99" y="74"/>
                  </a:lnTo>
                  <a:lnTo>
                    <a:pt x="101" y="78"/>
                  </a:lnTo>
                  <a:lnTo>
                    <a:pt x="101" y="87"/>
                  </a:lnTo>
                  <a:close/>
                  <a:moveTo>
                    <a:pt x="175" y="63"/>
                  </a:moveTo>
                  <a:lnTo>
                    <a:pt x="114" y="63"/>
                  </a:lnTo>
                  <a:lnTo>
                    <a:pt x="114" y="63"/>
                  </a:lnTo>
                  <a:lnTo>
                    <a:pt x="113" y="63"/>
                  </a:lnTo>
                  <a:lnTo>
                    <a:pt x="110" y="62"/>
                  </a:lnTo>
                  <a:lnTo>
                    <a:pt x="109" y="60"/>
                  </a:lnTo>
                  <a:lnTo>
                    <a:pt x="109" y="58"/>
                  </a:lnTo>
                  <a:lnTo>
                    <a:pt x="109" y="58"/>
                  </a:lnTo>
                  <a:lnTo>
                    <a:pt x="109" y="56"/>
                  </a:lnTo>
                  <a:lnTo>
                    <a:pt x="110" y="55"/>
                  </a:lnTo>
                  <a:lnTo>
                    <a:pt x="113" y="54"/>
                  </a:lnTo>
                  <a:lnTo>
                    <a:pt x="114" y="52"/>
                  </a:lnTo>
                  <a:lnTo>
                    <a:pt x="175" y="52"/>
                  </a:lnTo>
                  <a:lnTo>
                    <a:pt x="175" y="52"/>
                  </a:lnTo>
                  <a:lnTo>
                    <a:pt x="177" y="54"/>
                  </a:lnTo>
                  <a:lnTo>
                    <a:pt x="179" y="55"/>
                  </a:lnTo>
                  <a:lnTo>
                    <a:pt x="180" y="56"/>
                  </a:lnTo>
                  <a:lnTo>
                    <a:pt x="180" y="58"/>
                  </a:lnTo>
                  <a:lnTo>
                    <a:pt x="180" y="58"/>
                  </a:lnTo>
                  <a:lnTo>
                    <a:pt x="180" y="60"/>
                  </a:lnTo>
                  <a:lnTo>
                    <a:pt x="179" y="62"/>
                  </a:lnTo>
                  <a:lnTo>
                    <a:pt x="177" y="63"/>
                  </a:lnTo>
                  <a:lnTo>
                    <a:pt x="175" y="63"/>
                  </a:lnTo>
                  <a:lnTo>
                    <a:pt x="175" y="63"/>
                  </a:lnTo>
                  <a:close/>
                  <a:moveTo>
                    <a:pt x="175" y="31"/>
                  </a:moveTo>
                  <a:lnTo>
                    <a:pt x="114" y="31"/>
                  </a:lnTo>
                  <a:lnTo>
                    <a:pt x="114" y="31"/>
                  </a:lnTo>
                  <a:lnTo>
                    <a:pt x="113" y="31"/>
                  </a:lnTo>
                  <a:lnTo>
                    <a:pt x="110" y="29"/>
                  </a:lnTo>
                  <a:lnTo>
                    <a:pt x="109" y="28"/>
                  </a:lnTo>
                  <a:lnTo>
                    <a:pt x="109" y="25"/>
                  </a:lnTo>
                  <a:lnTo>
                    <a:pt x="109" y="25"/>
                  </a:lnTo>
                  <a:lnTo>
                    <a:pt x="109" y="24"/>
                  </a:lnTo>
                  <a:lnTo>
                    <a:pt x="110" y="21"/>
                  </a:lnTo>
                  <a:lnTo>
                    <a:pt x="113" y="21"/>
                  </a:lnTo>
                  <a:lnTo>
                    <a:pt x="114" y="20"/>
                  </a:lnTo>
                  <a:lnTo>
                    <a:pt x="175" y="20"/>
                  </a:lnTo>
                  <a:lnTo>
                    <a:pt x="175" y="20"/>
                  </a:lnTo>
                  <a:lnTo>
                    <a:pt x="177" y="21"/>
                  </a:lnTo>
                  <a:lnTo>
                    <a:pt x="179" y="21"/>
                  </a:lnTo>
                  <a:lnTo>
                    <a:pt x="180" y="24"/>
                  </a:lnTo>
                  <a:lnTo>
                    <a:pt x="180" y="25"/>
                  </a:lnTo>
                  <a:lnTo>
                    <a:pt x="180" y="25"/>
                  </a:lnTo>
                  <a:lnTo>
                    <a:pt x="180" y="28"/>
                  </a:lnTo>
                  <a:lnTo>
                    <a:pt x="179" y="29"/>
                  </a:lnTo>
                  <a:lnTo>
                    <a:pt x="177" y="31"/>
                  </a:lnTo>
                  <a:lnTo>
                    <a:pt x="175" y="31"/>
                  </a:lnTo>
                  <a:lnTo>
                    <a:pt x="175" y="3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Freeform 17"/>
            <p:cNvSpPr>
              <a:spLocks noEditPoints="1"/>
            </p:cNvSpPr>
            <p:nvPr/>
          </p:nvSpPr>
          <p:spPr bwMode="auto">
            <a:xfrm>
              <a:off x="4135" y="2849"/>
              <a:ext cx="197" cy="109"/>
            </a:xfrm>
            <a:custGeom>
              <a:avLst/>
              <a:gdLst/>
              <a:ahLst/>
              <a:cxnLst>
                <a:cxn ang="0">
                  <a:pos x="0" y="109"/>
                </a:cxn>
                <a:cxn ang="0">
                  <a:pos x="197" y="0"/>
                </a:cxn>
                <a:cxn ang="0">
                  <a:pos x="92" y="75"/>
                </a:cxn>
                <a:cxn ang="0">
                  <a:pos x="24" y="75"/>
                </a:cxn>
                <a:cxn ang="0">
                  <a:pos x="20" y="74"/>
                </a:cxn>
                <a:cxn ang="0">
                  <a:pos x="19" y="70"/>
                </a:cxn>
                <a:cxn ang="0">
                  <a:pos x="20" y="68"/>
                </a:cxn>
                <a:cxn ang="0">
                  <a:pos x="23" y="66"/>
                </a:cxn>
                <a:cxn ang="0">
                  <a:pos x="92" y="64"/>
                </a:cxn>
                <a:cxn ang="0">
                  <a:pos x="95" y="66"/>
                </a:cxn>
                <a:cxn ang="0">
                  <a:pos x="97" y="68"/>
                </a:cxn>
                <a:cxn ang="0">
                  <a:pos x="97" y="70"/>
                </a:cxn>
                <a:cxn ang="0">
                  <a:pos x="96" y="74"/>
                </a:cxn>
                <a:cxn ang="0">
                  <a:pos x="92" y="75"/>
                </a:cxn>
                <a:cxn ang="0">
                  <a:pos x="92" y="37"/>
                </a:cxn>
                <a:cxn ang="0">
                  <a:pos x="24" y="37"/>
                </a:cxn>
                <a:cxn ang="0">
                  <a:pos x="20" y="36"/>
                </a:cxn>
                <a:cxn ang="0">
                  <a:pos x="19" y="32"/>
                </a:cxn>
                <a:cxn ang="0">
                  <a:pos x="20" y="31"/>
                </a:cxn>
                <a:cxn ang="0">
                  <a:pos x="23" y="28"/>
                </a:cxn>
                <a:cxn ang="0">
                  <a:pos x="92" y="27"/>
                </a:cxn>
                <a:cxn ang="0">
                  <a:pos x="95" y="28"/>
                </a:cxn>
                <a:cxn ang="0">
                  <a:pos x="97" y="31"/>
                </a:cxn>
                <a:cxn ang="0">
                  <a:pos x="97" y="32"/>
                </a:cxn>
                <a:cxn ang="0">
                  <a:pos x="96" y="36"/>
                </a:cxn>
                <a:cxn ang="0">
                  <a:pos x="92" y="37"/>
                </a:cxn>
                <a:cxn ang="0">
                  <a:pos x="177" y="59"/>
                </a:cxn>
                <a:cxn ang="0">
                  <a:pos x="177" y="62"/>
                </a:cxn>
                <a:cxn ang="0">
                  <a:pos x="136" y="62"/>
                </a:cxn>
                <a:cxn ang="0">
                  <a:pos x="135" y="62"/>
                </a:cxn>
                <a:cxn ang="0">
                  <a:pos x="134" y="23"/>
                </a:cxn>
                <a:cxn ang="0">
                  <a:pos x="135" y="21"/>
                </a:cxn>
                <a:cxn ang="0">
                  <a:pos x="175" y="21"/>
                </a:cxn>
                <a:cxn ang="0">
                  <a:pos x="177" y="21"/>
                </a:cxn>
                <a:cxn ang="0">
                  <a:pos x="177" y="59"/>
                </a:cxn>
              </a:cxnLst>
              <a:rect l="0" t="0" r="r" b="b"/>
              <a:pathLst>
                <a:path w="197" h="109">
                  <a:moveTo>
                    <a:pt x="0" y="0"/>
                  </a:moveTo>
                  <a:lnTo>
                    <a:pt x="0" y="109"/>
                  </a:lnTo>
                  <a:lnTo>
                    <a:pt x="197" y="109"/>
                  </a:lnTo>
                  <a:lnTo>
                    <a:pt x="197" y="0"/>
                  </a:lnTo>
                  <a:lnTo>
                    <a:pt x="0" y="0"/>
                  </a:lnTo>
                  <a:close/>
                  <a:moveTo>
                    <a:pt x="92" y="75"/>
                  </a:moveTo>
                  <a:lnTo>
                    <a:pt x="24" y="75"/>
                  </a:lnTo>
                  <a:lnTo>
                    <a:pt x="24" y="75"/>
                  </a:lnTo>
                  <a:lnTo>
                    <a:pt x="23" y="75"/>
                  </a:lnTo>
                  <a:lnTo>
                    <a:pt x="20" y="74"/>
                  </a:lnTo>
                  <a:lnTo>
                    <a:pt x="20" y="72"/>
                  </a:lnTo>
                  <a:lnTo>
                    <a:pt x="19" y="70"/>
                  </a:lnTo>
                  <a:lnTo>
                    <a:pt x="19" y="70"/>
                  </a:lnTo>
                  <a:lnTo>
                    <a:pt x="20" y="68"/>
                  </a:lnTo>
                  <a:lnTo>
                    <a:pt x="20" y="67"/>
                  </a:lnTo>
                  <a:lnTo>
                    <a:pt x="23" y="66"/>
                  </a:lnTo>
                  <a:lnTo>
                    <a:pt x="24" y="64"/>
                  </a:lnTo>
                  <a:lnTo>
                    <a:pt x="92" y="64"/>
                  </a:lnTo>
                  <a:lnTo>
                    <a:pt x="92" y="64"/>
                  </a:lnTo>
                  <a:lnTo>
                    <a:pt x="95" y="66"/>
                  </a:lnTo>
                  <a:lnTo>
                    <a:pt x="96" y="67"/>
                  </a:lnTo>
                  <a:lnTo>
                    <a:pt x="97" y="68"/>
                  </a:lnTo>
                  <a:lnTo>
                    <a:pt x="97" y="70"/>
                  </a:lnTo>
                  <a:lnTo>
                    <a:pt x="97" y="70"/>
                  </a:lnTo>
                  <a:lnTo>
                    <a:pt x="97" y="72"/>
                  </a:lnTo>
                  <a:lnTo>
                    <a:pt x="96" y="74"/>
                  </a:lnTo>
                  <a:lnTo>
                    <a:pt x="95" y="75"/>
                  </a:lnTo>
                  <a:lnTo>
                    <a:pt x="92" y="75"/>
                  </a:lnTo>
                  <a:lnTo>
                    <a:pt x="92" y="75"/>
                  </a:lnTo>
                  <a:close/>
                  <a:moveTo>
                    <a:pt x="92" y="37"/>
                  </a:moveTo>
                  <a:lnTo>
                    <a:pt x="24" y="37"/>
                  </a:lnTo>
                  <a:lnTo>
                    <a:pt x="24" y="37"/>
                  </a:lnTo>
                  <a:lnTo>
                    <a:pt x="23" y="37"/>
                  </a:lnTo>
                  <a:lnTo>
                    <a:pt x="20" y="36"/>
                  </a:lnTo>
                  <a:lnTo>
                    <a:pt x="20" y="35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20" y="31"/>
                  </a:lnTo>
                  <a:lnTo>
                    <a:pt x="20" y="29"/>
                  </a:lnTo>
                  <a:lnTo>
                    <a:pt x="23" y="28"/>
                  </a:lnTo>
                  <a:lnTo>
                    <a:pt x="24" y="27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95" y="28"/>
                  </a:lnTo>
                  <a:lnTo>
                    <a:pt x="96" y="29"/>
                  </a:lnTo>
                  <a:lnTo>
                    <a:pt x="97" y="31"/>
                  </a:lnTo>
                  <a:lnTo>
                    <a:pt x="97" y="32"/>
                  </a:lnTo>
                  <a:lnTo>
                    <a:pt x="97" y="32"/>
                  </a:lnTo>
                  <a:lnTo>
                    <a:pt x="97" y="35"/>
                  </a:lnTo>
                  <a:lnTo>
                    <a:pt x="96" y="36"/>
                  </a:lnTo>
                  <a:lnTo>
                    <a:pt x="95" y="37"/>
                  </a:lnTo>
                  <a:lnTo>
                    <a:pt x="92" y="37"/>
                  </a:lnTo>
                  <a:lnTo>
                    <a:pt x="92" y="37"/>
                  </a:lnTo>
                  <a:close/>
                  <a:moveTo>
                    <a:pt x="177" y="59"/>
                  </a:moveTo>
                  <a:lnTo>
                    <a:pt x="177" y="59"/>
                  </a:lnTo>
                  <a:lnTo>
                    <a:pt x="177" y="62"/>
                  </a:lnTo>
                  <a:lnTo>
                    <a:pt x="175" y="62"/>
                  </a:lnTo>
                  <a:lnTo>
                    <a:pt x="136" y="62"/>
                  </a:lnTo>
                  <a:lnTo>
                    <a:pt x="136" y="62"/>
                  </a:lnTo>
                  <a:lnTo>
                    <a:pt x="135" y="62"/>
                  </a:lnTo>
                  <a:lnTo>
                    <a:pt x="134" y="59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35" y="21"/>
                  </a:lnTo>
                  <a:lnTo>
                    <a:pt x="136" y="21"/>
                  </a:lnTo>
                  <a:lnTo>
                    <a:pt x="175" y="21"/>
                  </a:lnTo>
                  <a:lnTo>
                    <a:pt x="175" y="21"/>
                  </a:lnTo>
                  <a:lnTo>
                    <a:pt x="177" y="21"/>
                  </a:lnTo>
                  <a:lnTo>
                    <a:pt x="177" y="23"/>
                  </a:lnTo>
                  <a:lnTo>
                    <a:pt x="177" y="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Freeform 18"/>
            <p:cNvSpPr>
              <a:spLocks noEditPoints="1"/>
            </p:cNvSpPr>
            <p:nvPr/>
          </p:nvSpPr>
          <p:spPr bwMode="auto">
            <a:xfrm>
              <a:off x="4654" y="2838"/>
              <a:ext cx="219" cy="131"/>
            </a:xfrm>
            <a:custGeom>
              <a:avLst/>
              <a:gdLst/>
              <a:ahLst/>
              <a:cxnLst>
                <a:cxn ang="0">
                  <a:pos x="219" y="112"/>
                </a:cxn>
                <a:cxn ang="0">
                  <a:pos x="214" y="5"/>
                </a:cxn>
                <a:cxn ang="0">
                  <a:pos x="20" y="0"/>
                </a:cxn>
                <a:cxn ang="0">
                  <a:pos x="0" y="22"/>
                </a:cxn>
                <a:cxn ang="0">
                  <a:pos x="198" y="131"/>
                </a:cxn>
                <a:cxn ang="0">
                  <a:pos x="0" y="22"/>
                </a:cxn>
                <a:cxn ang="0">
                  <a:pos x="133" y="81"/>
                </a:cxn>
                <a:cxn ang="0">
                  <a:pos x="136" y="83"/>
                </a:cxn>
                <a:cxn ang="0">
                  <a:pos x="175" y="83"/>
                </a:cxn>
                <a:cxn ang="0">
                  <a:pos x="177" y="81"/>
                </a:cxn>
                <a:cxn ang="0">
                  <a:pos x="177" y="44"/>
                </a:cxn>
                <a:cxn ang="0">
                  <a:pos x="175" y="42"/>
                </a:cxn>
                <a:cxn ang="0">
                  <a:pos x="136" y="42"/>
                </a:cxn>
                <a:cxn ang="0">
                  <a:pos x="133" y="44"/>
                </a:cxn>
                <a:cxn ang="0">
                  <a:pos x="19" y="54"/>
                </a:cxn>
                <a:cxn ang="0">
                  <a:pos x="20" y="57"/>
                </a:cxn>
                <a:cxn ang="0">
                  <a:pos x="23" y="59"/>
                </a:cxn>
                <a:cxn ang="0">
                  <a:pos x="91" y="59"/>
                </a:cxn>
                <a:cxn ang="0">
                  <a:pos x="94" y="59"/>
                </a:cxn>
                <a:cxn ang="0">
                  <a:pos x="97" y="57"/>
                </a:cxn>
                <a:cxn ang="0">
                  <a:pos x="97" y="54"/>
                </a:cxn>
                <a:cxn ang="0">
                  <a:pos x="95" y="50"/>
                </a:cxn>
                <a:cxn ang="0">
                  <a:pos x="91" y="48"/>
                </a:cxn>
                <a:cxn ang="0">
                  <a:pos x="24" y="48"/>
                </a:cxn>
                <a:cxn ang="0">
                  <a:pos x="21" y="50"/>
                </a:cxn>
                <a:cxn ang="0">
                  <a:pos x="19" y="54"/>
                </a:cxn>
                <a:cxn ang="0">
                  <a:pos x="19" y="92"/>
                </a:cxn>
                <a:cxn ang="0">
                  <a:pos x="20" y="94"/>
                </a:cxn>
                <a:cxn ang="0">
                  <a:pos x="23" y="97"/>
                </a:cxn>
                <a:cxn ang="0">
                  <a:pos x="91" y="97"/>
                </a:cxn>
                <a:cxn ang="0">
                  <a:pos x="94" y="97"/>
                </a:cxn>
                <a:cxn ang="0">
                  <a:pos x="97" y="94"/>
                </a:cxn>
                <a:cxn ang="0">
                  <a:pos x="97" y="92"/>
                </a:cxn>
                <a:cxn ang="0">
                  <a:pos x="95" y="88"/>
                </a:cxn>
                <a:cxn ang="0">
                  <a:pos x="91" y="86"/>
                </a:cxn>
                <a:cxn ang="0">
                  <a:pos x="24" y="86"/>
                </a:cxn>
                <a:cxn ang="0">
                  <a:pos x="21" y="88"/>
                </a:cxn>
                <a:cxn ang="0">
                  <a:pos x="19" y="92"/>
                </a:cxn>
              </a:cxnLst>
              <a:rect l="0" t="0" r="r" b="b"/>
              <a:pathLst>
                <a:path w="219" h="131">
                  <a:moveTo>
                    <a:pt x="219" y="0"/>
                  </a:moveTo>
                  <a:lnTo>
                    <a:pt x="219" y="112"/>
                  </a:lnTo>
                  <a:lnTo>
                    <a:pt x="214" y="112"/>
                  </a:lnTo>
                  <a:lnTo>
                    <a:pt x="214" y="5"/>
                  </a:lnTo>
                  <a:lnTo>
                    <a:pt x="20" y="5"/>
                  </a:lnTo>
                  <a:lnTo>
                    <a:pt x="20" y="0"/>
                  </a:lnTo>
                  <a:lnTo>
                    <a:pt x="219" y="0"/>
                  </a:lnTo>
                  <a:close/>
                  <a:moveTo>
                    <a:pt x="0" y="22"/>
                  </a:moveTo>
                  <a:lnTo>
                    <a:pt x="198" y="22"/>
                  </a:lnTo>
                  <a:lnTo>
                    <a:pt x="198" y="131"/>
                  </a:lnTo>
                  <a:lnTo>
                    <a:pt x="0" y="131"/>
                  </a:lnTo>
                  <a:lnTo>
                    <a:pt x="0" y="22"/>
                  </a:lnTo>
                  <a:close/>
                  <a:moveTo>
                    <a:pt x="133" y="81"/>
                  </a:moveTo>
                  <a:lnTo>
                    <a:pt x="133" y="81"/>
                  </a:lnTo>
                  <a:lnTo>
                    <a:pt x="134" y="83"/>
                  </a:lnTo>
                  <a:lnTo>
                    <a:pt x="136" y="83"/>
                  </a:lnTo>
                  <a:lnTo>
                    <a:pt x="175" y="83"/>
                  </a:lnTo>
                  <a:lnTo>
                    <a:pt x="175" y="83"/>
                  </a:lnTo>
                  <a:lnTo>
                    <a:pt x="176" y="83"/>
                  </a:lnTo>
                  <a:lnTo>
                    <a:pt x="177" y="81"/>
                  </a:lnTo>
                  <a:lnTo>
                    <a:pt x="177" y="44"/>
                  </a:lnTo>
                  <a:lnTo>
                    <a:pt x="177" y="44"/>
                  </a:lnTo>
                  <a:lnTo>
                    <a:pt x="176" y="43"/>
                  </a:lnTo>
                  <a:lnTo>
                    <a:pt x="175" y="42"/>
                  </a:lnTo>
                  <a:lnTo>
                    <a:pt x="136" y="42"/>
                  </a:lnTo>
                  <a:lnTo>
                    <a:pt x="136" y="42"/>
                  </a:lnTo>
                  <a:lnTo>
                    <a:pt x="134" y="43"/>
                  </a:lnTo>
                  <a:lnTo>
                    <a:pt x="133" y="44"/>
                  </a:lnTo>
                  <a:lnTo>
                    <a:pt x="133" y="81"/>
                  </a:lnTo>
                  <a:close/>
                  <a:moveTo>
                    <a:pt x="19" y="54"/>
                  </a:moveTo>
                  <a:lnTo>
                    <a:pt x="19" y="54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3" y="59"/>
                  </a:lnTo>
                  <a:lnTo>
                    <a:pt x="24" y="59"/>
                  </a:lnTo>
                  <a:lnTo>
                    <a:pt x="91" y="59"/>
                  </a:lnTo>
                  <a:lnTo>
                    <a:pt x="91" y="59"/>
                  </a:lnTo>
                  <a:lnTo>
                    <a:pt x="94" y="59"/>
                  </a:lnTo>
                  <a:lnTo>
                    <a:pt x="95" y="58"/>
                  </a:lnTo>
                  <a:lnTo>
                    <a:pt x="97" y="57"/>
                  </a:lnTo>
                  <a:lnTo>
                    <a:pt x="97" y="54"/>
                  </a:lnTo>
                  <a:lnTo>
                    <a:pt x="97" y="54"/>
                  </a:lnTo>
                  <a:lnTo>
                    <a:pt x="97" y="52"/>
                  </a:lnTo>
                  <a:lnTo>
                    <a:pt x="95" y="50"/>
                  </a:lnTo>
                  <a:lnTo>
                    <a:pt x="94" y="50"/>
                  </a:lnTo>
                  <a:lnTo>
                    <a:pt x="91" y="48"/>
                  </a:lnTo>
                  <a:lnTo>
                    <a:pt x="24" y="48"/>
                  </a:lnTo>
                  <a:lnTo>
                    <a:pt x="24" y="48"/>
                  </a:lnTo>
                  <a:lnTo>
                    <a:pt x="23" y="50"/>
                  </a:lnTo>
                  <a:lnTo>
                    <a:pt x="21" y="50"/>
                  </a:lnTo>
                  <a:lnTo>
                    <a:pt x="20" y="52"/>
                  </a:lnTo>
                  <a:lnTo>
                    <a:pt x="19" y="54"/>
                  </a:lnTo>
                  <a:lnTo>
                    <a:pt x="19" y="54"/>
                  </a:lnTo>
                  <a:close/>
                  <a:moveTo>
                    <a:pt x="19" y="92"/>
                  </a:moveTo>
                  <a:lnTo>
                    <a:pt x="19" y="92"/>
                  </a:lnTo>
                  <a:lnTo>
                    <a:pt x="20" y="94"/>
                  </a:lnTo>
                  <a:lnTo>
                    <a:pt x="21" y="96"/>
                  </a:lnTo>
                  <a:lnTo>
                    <a:pt x="23" y="97"/>
                  </a:lnTo>
                  <a:lnTo>
                    <a:pt x="24" y="97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4" y="97"/>
                  </a:lnTo>
                  <a:lnTo>
                    <a:pt x="95" y="96"/>
                  </a:lnTo>
                  <a:lnTo>
                    <a:pt x="97" y="94"/>
                  </a:lnTo>
                  <a:lnTo>
                    <a:pt x="97" y="92"/>
                  </a:lnTo>
                  <a:lnTo>
                    <a:pt x="97" y="92"/>
                  </a:lnTo>
                  <a:lnTo>
                    <a:pt x="97" y="90"/>
                  </a:lnTo>
                  <a:lnTo>
                    <a:pt x="95" y="88"/>
                  </a:lnTo>
                  <a:lnTo>
                    <a:pt x="94" y="88"/>
                  </a:lnTo>
                  <a:lnTo>
                    <a:pt x="91" y="86"/>
                  </a:lnTo>
                  <a:lnTo>
                    <a:pt x="24" y="86"/>
                  </a:lnTo>
                  <a:lnTo>
                    <a:pt x="24" y="86"/>
                  </a:lnTo>
                  <a:lnTo>
                    <a:pt x="23" y="88"/>
                  </a:lnTo>
                  <a:lnTo>
                    <a:pt x="21" y="88"/>
                  </a:lnTo>
                  <a:lnTo>
                    <a:pt x="20" y="90"/>
                  </a:lnTo>
                  <a:lnTo>
                    <a:pt x="19" y="92"/>
                  </a:lnTo>
                  <a:lnTo>
                    <a:pt x="19" y="9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Freeform 19"/>
            <p:cNvSpPr>
              <a:spLocks noEditPoints="1"/>
            </p:cNvSpPr>
            <p:nvPr/>
          </p:nvSpPr>
          <p:spPr bwMode="auto">
            <a:xfrm>
              <a:off x="5175" y="2830"/>
              <a:ext cx="237" cy="147"/>
            </a:xfrm>
            <a:custGeom>
              <a:avLst/>
              <a:gdLst/>
              <a:ahLst/>
              <a:cxnLst>
                <a:cxn ang="0">
                  <a:pos x="237" y="112"/>
                </a:cxn>
                <a:cxn ang="0">
                  <a:pos x="231" y="5"/>
                </a:cxn>
                <a:cxn ang="0">
                  <a:pos x="38" y="0"/>
                </a:cxn>
                <a:cxn ang="0">
                  <a:pos x="19" y="21"/>
                </a:cxn>
                <a:cxn ang="0">
                  <a:pos x="214" y="128"/>
                </a:cxn>
                <a:cxn ang="0">
                  <a:pos x="219" y="16"/>
                </a:cxn>
                <a:cxn ang="0">
                  <a:pos x="19" y="21"/>
                </a:cxn>
                <a:cxn ang="0">
                  <a:pos x="196" y="38"/>
                </a:cxn>
                <a:cxn ang="0">
                  <a:pos x="0" y="147"/>
                </a:cxn>
                <a:cxn ang="0">
                  <a:pos x="133" y="98"/>
                </a:cxn>
                <a:cxn ang="0">
                  <a:pos x="135" y="100"/>
                </a:cxn>
                <a:cxn ang="0">
                  <a:pos x="175" y="100"/>
                </a:cxn>
                <a:cxn ang="0">
                  <a:pos x="176" y="100"/>
                </a:cxn>
                <a:cxn ang="0">
                  <a:pos x="176" y="60"/>
                </a:cxn>
                <a:cxn ang="0">
                  <a:pos x="176" y="59"/>
                </a:cxn>
                <a:cxn ang="0">
                  <a:pos x="136" y="59"/>
                </a:cxn>
                <a:cxn ang="0">
                  <a:pos x="135" y="59"/>
                </a:cxn>
                <a:cxn ang="0">
                  <a:pos x="133" y="98"/>
                </a:cxn>
                <a:cxn ang="0">
                  <a:pos x="19" y="71"/>
                </a:cxn>
                <a:cxn ang="0">
                  <a:pos x="21" y="74"/>
                </a:cxn>
                <a:cxn ang="0">
                  <a:pos x="24" y="77"/>
                </a:cxn>
                <a:cxn ang="0">
                  <a:pos x="91" y="77"/>
                </a:cxn>
                <a:cxn ang="0">
                  <a:pos x="95" y="74"/>
                </a:cxn>
                <a:cxn ang="0">
                  <a:pos x="97" y="71"/>
                </a:cxn>
                <a:cxn ang="0">
                  <a:pos x="97" y="69"/>
                </a:cxn>
                <a:cxn ang="0">
                  <a:pos x="94" y="66"/>
                </a:cxn>
                <a:cxn ang="0">
                  <a:pos x="24" y="66"/>
                </a:cxn>
                <a:cxn ang="0">
                  <a:pos x="23" y="66"/>
                </a:cxn>
                <a:cxn ang="0">
                  <a:pos x="20" y="69"/>
                </a:cxn>
                <a:cxn ang="0">
                  <a:pos x="19" y="71"/>
                </a:cxn>
                <a:cxn ang="0">
                  <a:pos x="19" y="109"/>
                </a:cxn>
                <a:cxn ang="0">
                  <a:pos x="21" y="112"/>
                </a:cxn>
                <a:cxn ang="0">
                  <a:pos x="24" y="114"/>
                </a:cxn>
                <a:cxn ang="0">
                  <a:pos x="91" y="114"/>
                </a:cxn>
                <a:cxn ang="0">
                  <a:pos x="95" y="112"/>
                </a:cxn>
                <a:cxn ang="0">
                  <a:pos x="97" y="109"/>
                </a:cxn>
                <a:cxn ang="0">
                  <a:pos x="97" y="106"/>
                </a:cxn>
                <a:cxn ang="0">
                  <a:pos x="94" y="104"/>
                </a:cxn>
                <a:cxn ang="0">
                  <a:pos x="24" y="104"/>
                </a:cxn>
                <a:cxn ang="0">
                  <a:pos x="23" y="104"/>
                </a:cxn>
                <a:cxn ang="0">
                  <a:pos x="20" y="106"/>
                </a:cxn>
                <a:cxn ang="0">
                  <a:pos x="19" y="109"/>
                </a:cxn>
              </a:cxnLst>
              <a:rect l="0" t="0" r="r" b="b"/>
              <a:pathLst>
                <a:path w="237" h="147">
                  <a:moveTo>
                    <a:pt x="237" y="0"/>
                  </a:moveTo>
                  <a:lnTo>
                    <a:pt x="237" y="112"/>
                  </a:lnTo>
                  <a:lnTo>
                    <a:pt x="231" y="112"/>
                  </a:lnTo>
                  <a:lnTo>
                    <a:pt x="231" y="5"/>
                  </a:lnTo>
                  <a:lnTo>
                    <a:pt x="38" y="5"/>
                  </a:lnTo>
                  <a:lnTo>
                    <a:pt x="38" y="0"/>
                  </a:lnTo>
                  <a:lnTo>
                    <a:pt x="237" y="0"/>
                  </a:lnTo>
                  <a:close/>
                  <a:moveTo>
                    <a:pt x="19" y="21"/>
                  </a:moveTo>
                  <a:lnTo>
                    <a:pt x="214" y="21"/>
                  </a:lnTo>
                  <a:lnTo>
                    <a:pt x="214" y="128"/>
                  </a:lnTo>
                  <a:lnTo>
                    <a:pt x="219" y="128"/>
                  </a:lnTo>
                  <a:lnTo>
                    <a:pt x="219" y="16"/>
                  </a:lnTo>
                  <a:lnTo>
                    <a:pt x="19" y="16"/>
                  </a:lnTo>
                  <a:lnTo>
                    <a:pt x="19" y="21"/>
                  </a:lnTo>
                  <a:close/>
                  <a:moveTo>
                    <a:pt x="0" y="38"/>
                  </a:moveTo>
                  <a:lnTo>
                    <a:pt x="196" y="38"/>
                  </a:lnTo>
                  <a:lnTo>
                    <a:pt x="196" y="147"/>
                  </a:lnTo>
                  <a:lnTo>
                    <a:pt x="0" y="147"/>
                  </a:lnTo>
                  <a:lnTo>
                    <a:pt x="0" y="38"/>
                  </a:lnTo>
                  <a:close/>
                  <a:moveTo>
                    <a:pt x="133" y="98"/>
                  </a:moveTo>
                  <a:lnTo>
                    <a:pt x="133" y="98"/>
                  </a:lnTo>
                  <a:lnTo>
                    <a:pt x="135" y="100"/>
                  </a:lnTo>
                  <a:lnTo>
                    <a:pt x="136" y="100"/>
                  </a:lnTo>
                  <a:lnTo>
                    <a:pt x="175" y="100"/>
                  </a:lnTo>
                  <a:lnTo>
                    <a:pt x="175" y="100"/>
                  </a:lnTo>
                  <a:lnTo>
                    <a:pt x="176" y="100"/>
                  </a:lnTo>
                  <a:lnTo>
                    <a:pt x="176" y="98"/>
                  </a:lnTo>
                  <a:lnTo>
                    <a:pt x="176" y="60"/>
                  </a:lnTo>
                  <a:lnTo>
                    <a:pt x="176" y="60"/>
                  </a:lnTo>
                  <a:lnTo>
                    <a:pt x="176" y="59"/>
                  </a:lnTo>
                  <a:lnTo>
                    <a:pt x="175" y="59"/>
                  </a:lnTo>
                  <a:lnTo>
                    <a:pt x="136" y="59"/>
                  </a:lnTo>
                  <a:lnTo>
                    <a:pt x="136" y="59"/>
                  </a:lnTo>
                  <a:lnTo>
                    <a:pt x="135" y="59"/>
                  </a:lnTo>
                  <a:lnTo>
                    <a:pt x="133" y="60"/>
                  </a:lnTo>
                  <a:lnTo>
                    <a:pt x="133" y="98"/>
                  </a:lnTo>
                  <a:close/>
                  <a:moveTo>
                    <a:pt x="19" y="71"/>
                  </a:moveTo>
                  <a:lnTo>
                    <a:pt x="19" y="71"/>
                  </a:lnTo>
                  <a:lnTo>
                    <a:pt x="20" y="73"/>
                  </a:lnTo>
                  <a:lnTo>
                    <a:pt x="21" y="74"/>
                  </a:lnTo>
                  <a:lnTo>
                    <a:pt x="23" y="75"/>
                  </a:lnTo>
                  <a:lnTo>
                    <a:pt x="24" y="77"/>
                  </a:lnTo>
                  <a:lnTo>
                    <a:pt x="91" y="77"/>
                  </a:lnTo>
                  <a:lnTo>
                    <a:pt x="91" y="77"/>
                  </a:lnTo>
                  <a:lnTo>
                    <a:pt x="94" y="75"/>
                  </a:lnTo>
                  <a:lnTo>
                    <a:pt x="95" y="74"/>
                  </a:lnTo>
                  <a:lnTo>
                    <a:pt x="97" y="73"/>
                  </a:lnTo>
                  <a:lnTo>
                    <a:pt x="97" y="71"/>
                  </a:lnTo>
                  <a:lnTo>
                    <a:pt x="97" y="71"/>
                  </a:lnTo>
                  <a:lnTo>
                    <a:pt x="97" y="69"/>
                  </a:lnTo>
                  <a:lnTo>
                    <a:pt x="95" y="67"/>
                  </a:lnTo>
                  <a:lnTo>
                    <a:pt x="94" y="66"/>
                  </a:lnTo>
                  <a:lnTo>
                    <a:pt x="91" y="66"/>
                  </a:lnTo>
                  <a:lnTo>
                    <a:pt x="24" y="66"/>
                  </a:lnTo>
                  <a:lnTo>
                    <a:pt x="24" y="66"/>
                  </a:lnTo>
                  <a:lnTo>
                    <a:pt x="23" y="66"/>
                  </a:lnTo>
                  <a:lnTo>
                    <a:pt x="21" y="67"/>
                  </a:lnTo>
                  <a:lnTo>
                    <a:pt x="20" y="69"/>
                  </a:lnTo>
                  <a:lnTo>
                    <a:pt x="19" y="71"/>
                  </a:lnTo>
                  <a:lnTo>
                    <a:pt x="19" y="71"/>
                  </a:lnTo>
                  <a:close/>
                  <a:moveTo>
                    <a:pt x="19" y="109"/>
                  </a:moveTo>
                  <a:lnTo>
                    <a:pt x="19" y="109"/>
                  </a:lnTo>
                  <a:lnTo>
                    <a:pt x="20" y="110"/>
                  </a:lnTo>
                  <a:lnTo>
                    <a:pt x="21" y="112"/>
                  </a:lnTo>
                  <a:lnTo>
                    <a:pt x="23" y="113"/>
                  </a:lnTo>
                  <a:lnTo>
                    <a:pt x="24" y="114"/>
                  </a:lnTo>
                  <a:lnTo>
                    <a:pt x="91" y="114"/>
                  </a:lnTo>
                  <a:lnTo>
                    <a:pt x="91" y="114"/>
                  </a:lnTo>
                  <a:lnTo>
                    <a:pt x="94" y="113"/>
                  </a:lnTo>
                  <a:lnTo>
                    <a:pt x="95" y="112"/>
                  </a:lnTo>
                  <a:lnTo>
                    <a:pt x="97" y="110"/>
                  </a:lnTo>
                  <a:lnTo>
                    <a:pt x="97" y="109"/>
                  </a:lnTo>
                  <a:lnTo>
                    <a:pt x="97" y="109"/>
                  </a:lnTo>
                  <a:lnTo>
                    <a:pt x="97" y="106"/>
                  </a:lnTo>
                  <a:lnTo>
                    <a:pt x="95" y="105"/>
                  </a:lnTo>
                  <a:lnTo>
                    <a:pt x="94" y="104"/>
                  </a:lnTo>
                  <a:lnTo>
                    <a:pt x="91" y="104"/>
                  </a:lnTo>
                  <a:lnTo>
                    <a:pt x="24" y="104"/>
                  </a:lnTo>
                  <a:lnTo>
                    <a:pt x="24" y="104"/>
                  </a:lnTo>
                  <a:lnTo>
                    <a:pt x="23" y="104"/>
                  </a:lnTo>
                  <a:lnTo>
                    <a:pt x="21" y="105"/>
                  </a:lnTo>
                  <a:lnTo>
                    <a:pt x="20" y="106"/>
                  </a:lnTo>
                  <a:lnTo>
                    <a:pt x="19" y="109"/>
                  </a:lnTo>
                  <a:lnTo>
                    <a:pt x="19" y="10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Freeform 20"/>
            <p:cNvSpPr>
              <a:spLocks noEditPoints="1"/>
            </p:cNvSpPr>
            <p:nvPr/>
          </p:nvSpPr>
          <p:spPr bwMode="auto">
            <a:xfrm>
              <a:off x="3059" y="2796"/>
              <a:ext cx="229" cy="213"/>
            </a:xfrm>
            <a:custGeom>
              <a:avLst/>
              <a:gdLst/>
              <a:ahLst/>
              <a:cxnLst>
                <a:cxn ang="0">
                  <a:pos x="138" y="193"/>
                </a:cxn>
                <a:cxn ang="0">
                  <a:pos x="142" y="201"/>
                </a:cxn>
                <a:cxn ang="0">
                  <a:pos x="138" y="208"/>
                </a:cxn>
                <a:cxn ang="0">
                  <a:pos x="128" y="209"/>
                </a:cxn>
                <a:cxn ang="0">
                  <a:pos x="95" y="208"/>
                </a:cxn>
                <a:cxn ang="0">
                  <a:pos x="88" y="210"/>
                </a:cxn>
                <a:cxn ang="0">
                  <a:pos x="81" y="208"/>
                </a:cxn>
                <a:cxn ang="0">
                  <a:pos x="78" y="197"/>
                </a:cxn>
                <a:cxn ang="0">
                  <a:pos x="81" y="163"/>
                </a:cxn>
                <a:cxn ang="0">
                  <a:pos x="77" y="156"/>
                </a:cxn>
                <a:cxn ang="0">
                  <a:pos x="81" y="150"/>
                </a:cxn>
                <a:cxn ang="0">
                  <a:pos x="92" y="147"/>
                </a:cxn>
                <a:cxn ang="0">
                  <a:pos x="124" y="150"/>
                </a:cxn>
                <a:cxn ang="0">
                  <a:pos x="131" y="147"/>
                </a:cxn>
                <a:cxn ang="0">
                  <a:pos x="138" y="150"/>
                </a:cxn>
                <a:cxn ang="0">
                  <a:pos x="140" y="160"/>
                </a:cxn>
                <a:cxn ang="0">
                  <a:pos x="228" y="29"/>
                </a:cxn>
                <a:cxn ang="0">
                  <a:pos x="220" y="14"/>
                </a:cxn>
                <a:cxn ang="0">
                  <a:pos x="201" y="3"/>
                </a:cxn>
                <a:cxn ang="0">
                  <a:pos x="166" y="3"/>
                </a:cxn>
                <a:cxn ang="0">
                  <a:pos x="144" y="8"/>
                </a:cxn>
                <a:cxn ang="0">
                  <a:pos x="95" y="34"/>
                </a:cxn>
                <a:cxn ang="0">
                  <a:pos x="58" y="62"/>
                </a:cxn>
                <a:cxn ang="0">
                  <a:pos x="20" y="109"/>
                </a:cxn>
                <a:cxn ang="0">
                  <a:pos x="8" y="135"/>
                </a:cxn>
                <a:cxn ang="0">
                  <a:pos x="0" y="170"/>
                </a:cxn>
                <a:cxn ang="0">
                  <a:pos x="3" y="193"/>
                </a:cxn>
                <a:cxn ang="0">
                  <a:pos x="18" y="210"/>
                </a:cxn>
                <a:cxn ang="0">
                  <a:pos x="25" y="213"/>
                </a:cxn>
                <a:cxn ang="0">
                  <a:pos x="34" y="213"/>
                </a:cxn>
                <a:cxn ang="0">
                  <a:pos x="57" y="202"/>
                </a:cxn>
                <a:cxn ang="0">
                  <a:pos x="65" y="189"/>
                </a:cxn>
                <a:cxn ang="0">
                  <a:pos x="69" y="175"/>
                </a:cxn>
                <a:cxn ang="0">
                  <a:pos x="64" y="167"/>
                </a:cxn>
                <a:cxn ang="0">
                  <a:pos x="62" y="152"/>
                </a:cxn>
                <a:cxn ang="0">
                  <a:pos x="68" y="140"/>
                </a:cxn>
                <a:cxn ang="0">
                  <a:pos x="57" y="130"/>
                </a:cxn>
                <a:cxn ang="0">
                  <a:pos x="70" y="108"/>
                </a:cxn>
                <a:cxn ang="0">
                  <a:pos x="113" y="68"/>
                </a:cxn>
                <a:cxn ang="0">
                  <a:pos x="146" y="53"/>
                </a:cxn>
                <a:cxn ang="0">
                  <a:pos x="163" y="74"/>
                </a:cxn>
                <a:cxn ang="0">
                  <a:pos x="170" y="77"/>
                </a:cxn>
                <a:cxn ang="0">
                  <a:pos x="197" y="72"/>
                </a:cxn>
                <a:cxn ang="0">
                  <a:pos x="220" y="55"/>
                </a:cxn>
                <a:cxn ang="0">
                  <a:pos x="228" y="45"/>
                </a:cxn>
                <a:cxn ang="0">
                  <a:pos x="228" y="29"/>
                </a:cxn>
              </a:cxnLst>
              <a:rect l="0" t="0" r="r" b="b"/>
              <a:pathLst>
                <a:path w="229" h="213">
                  <a:moveTo>
                    <a:pt x="138" y="163"/>
                  </a:moveTo>
                  <a:lnTo>
                    <a:pt x="123" y="178"/>
                  </a:lnTo>
                  <a:lnTo>
                    <a:pt x="138" y="193"/>
                  </a:lnTo>
                  <a:lnTo>
                    <a:pt x="138" y="193"/>
                  </a:lnTo>
                  <a:lnTo>
                    <a:pt x="140" y="197"/>
                  </a:lnTo>
                  <a:lnTo>
                    <a:pt x="142" y="201"/>
                  </a:lnTo>
                  <a:lnTo>
                    <a:pt x="140" y="204"/>
                  </a:lnTo>
                  <a:lnTo>
                    <a:pt x="138" y="208"/>
                  </a:lnTo>
                  <a:lnTo>
                    <a:pt x="138" y="208"/>
                  </a:lnTo>
                  <a:lnTo>
                    <a:pt x="135" y="209"/>
                  </a:lnTo>
                  <a:lnTo>
                    <a:pt x="131" y="210"/>
                  </a:lnTo>
                  <a:lnTo>
                    <a:pt x="128" y="209"/>
                  </a:lnTo>
                  <a:lnTo>
                    <a:pt x="124" y="208"/>
                  </a:lnTo>
                  <a:lnTo>
                    <a:pt x="109" y="193"/>
                  </a:lnTo>
                  <a:lnTo>
                    <a:pt x="95" y="208"/>
                  </a:lnTo>
                  <a:lnTo>
                    <a:pt x="95" y="208"/>
                  </a:lnTo>
                  <a:lnTo>
                    <a:pt x="92" y="209"/>
                  </a:lnTo>
                  <a:lnTo>
                    <a:pt x="88" y="210"/>
                  </a:lnTo>
                  <a:lnTo>
                    <a:pt x="84" y="209"/>
                  </a:lnTo>
                  <a:lnTo>
                    <a:pt x="81" y="208"/>
                  </a:lnTo>
                  <a:lnTo>
                    <a:pt x="81" y="208"/>
                  </a:lnTo>
                  <a:lnTo>
                    <a:pt x="78" y="204"/>
                  </a:lnTo>
                  <a:lnTo>
                    <a:pt x="77" y="201"/>
                  </a:lnTo>
                  <a:lnTo>
                    <a:pt x="78" y="197"/>
                  </a:lnTo>
                  <a:lnTo>
                    <a:pt x="81" y="193"/>
                  </a:lnTo>
                  <a:lnTo>
                    <a:pt x="96" y="178"/>
                  </a:lnTo>
                  <a:lnTo>
                    <a:pt x="81" y="163"/>
                  </a:lnTo>
                  <a:lnTo>
                    <a:pt x="81" y="163"/>
                  </a:lnTo>
                  <a:lnTo>
                    <a:pt x="78" y="160"/>
                  </a:lnTo>
                  <a:lnTo>
                    <a:pt x="77" y="156"/>
                  </a:lnTo>
                  <a:lnTo>
                    <a:pt x="78" y="152"/>
                  </a:lnTo>
                  <a:lnTo>
                    <a:pt x="81" y="150"/>
                  </a:lnTo>
                  <a:lnTo>
                    <a:pt x="81" y="150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2" y="147"/>
                  </a:lnTo>
                  <a:lnTo>
                    <a:pt x="95" y="150"/>
                  </a:lnTo>
                  <a:lnTo>
                    <a:pt x="109" y="165"/>
                  </a:lnTo>
                  <a:lnTo>
                    <a:pt x="124" y="150"/>
                  </a:lnTo>
                  <a:lnTo>
                    <a:pt x="124" y="150"/>
                  </a:lnTo>
                  <a:lnTo>
                    <a:pt x="128" y="147"/>
                  </a:lnTo>
                  <a:lnTo>
                    <a:pt x="131" y="147"/>
                  </a:lnTo>
                  <a:lnTo>
                    <a:pt x="135" y="147"/>
                  </a:lnTo>
                  <a:lnTo>
                    <a:pt x="138" y="150"/>
                  </a:lnTo>
                  <a:lnTo>
                    <a:pt x="138" y="150"/>
                  </a:lnTo>
                  <a:lnTo>
                    <a:pt x="140" y="152"/>
                  </a:lnTo>
                  <a:lnTo>
                    <a:pt x="142" y="156"/>
                  </a:lnTo>
                  <a:lnTo>
                    <a:pt x="140" y="160"/>
                  </a:lnTo>
                  <a:lnTo>
                    <a:pt x="138" y="163"/>
                  </a:lnTo>
                  <a:lnTo>
                    <a:pt x="138" y="163"/>
                  </a:lnTo>
                  <a:close/>
                  <a:moveTo>
                    <a:pt x="228" y="29"/>
                  </a:moveTo>
                  <a:lnTo>
                    <a:pt x="228" y="29"/>
                  </a:lnTo>
                  <a:lnTo>
                    <a:pt x="224" y="20"/>
                  </a:lnTo>
                  <a:lnTo>
                    <a:pt x="220" y="14"/>
                  </a:lnTo>
                  <a:lnTo>
                    <a:pt x="213" y="10"/>
                  </a:lnTo>
                  <a:lnTo>
                    <a:pt x="208" y="6"/>
                  </a:lnTo>
                  <a:lnTo>
                    <a:pt x="201" y="3"/>
                  </a:lnTo>
                  <a:lnTo>
                    <a:pt x="193" y="2"/>
                  </a:lnTo>
                  <a:lnTo>
                    <a:pt x="179" y="0"/>
                  </a:lnTo>
                  <a:lnTo>
                    <a:pt x="166" y="3"/>
                  </a:lnTo>
                  <a:lnTo>
                    <a:pt x="155" y="6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26" y="16"/>
                  </a:lnTo>
                  <a:lnTo>
                    <a:pt x="109" y="26"/>
                  </a:lnTo>
                  <a:lnTo>
                    <a:pt x="95" y="34"/>
                  </a:lnTo>
                  <a:lnTo>
                    <a:pt x="81" y="43"/>
                  </a:lnTo>
                  <a:lnTo>
                    <a:pt x="69" y="53"/>
                  </a:lnTo>
                  <a:lnTo>
                    <a:pt x="58" y="62"/>
                  </a:lnTo>
                  <a:lnTo>
                    <a:pt x="42" y="80"/>
                  </a:lnTo>
                  <a:lnTo>
                    <a:pt x="29" y="96"/>
                  </a:lnTo>
                  <a:lnTo>
                    <a:pt x="20" y="109"/>
                  </a:lnTo>
                  <a:lnTo>
                    <a:pt x="15" y="121"/>
                  </a:lnTo>
                  <a:lnTo>
                    <a:pt x="15" y="121"/>
                  </a:lnTo>
                  <a:lnTo>
                    <a:pt x="8" y="135"/>
                  </a:lnTo>
                  <a:lnTo>
                    <a:pt x="4" y="148"/>
                  </a:lnTo>
                  <a:lnTo>
                    <a:pt x="2" y="160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2" y="186"/>
                  </a:lnTo>
                  <a:lnTo>
                    <a:pt x="3" y="193"/>
                  </a:lnTo>
                  <a:lnTo>
                    <a:pt x="6" y="198"/>
                  </a:lnTo>
                  <a:lnTo>
                    <a:pt x="11" y="206"/>
                  </a:lnTo>
                  <a:lnTo>
                    <a:pt x="18" y="210"/>
                  </a:lnTo>
                  <a:lnTo>
                    <a:pt x="22" y="213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30" y="213"/>
                  </a:lnTo>
                  <a:lnTo>
                    <a:pt x="34" y="213"/>
                  </a:lnTo>
                  <a:lnTo>
                    <a:pt x="34" y="213"/>
                  </a:lnTo>
                  <a:lnTo>
                    <a:pt x="42" y="210"/>
                  </a:lnTo>
                  <a:lnTo>
                    <a:pt x="50" y="206"/>
                  </a:lnTo>
                  <a:lnTo>
                    <a:pt x="57" y="202"/>
                  </a:lnTo>
                  <a:lnTo>
                    <a:pt x="62" y="197"/>
                  </a:lnTo>
                  <a:lnTo>
                    <a:pt x="62" y="197"/>
                  </a:lnTo>
                  <a:lnTo>
                    <a:pt x="65" y="189"/>
                  </a:lnTo>
                  <a:lnTo>
                    <a:pt x="69" y="182"/>
                  </a:lnTo>
                  <a:lnTo>
                    <a:pt x="73" y="178"/>
                  </a:lnTo>
                  <a:lnTo>
                    <a:pt x="69" y="175"/>
                  </a:lnTo>
                  <a:lnTo>
                    <a:pt x="69" y="175"/>
                  </a:lnTo>
                  <a:lnTo>
                    <a:pt x="66" y="171"/>
                  </a:lnTo>
                  <a:lnTo>
                    <a:pt x="64" y="167"/>
                  </a:lnTo>
                  <a:lnTo>
                    <a:pt x="62" y="162"/>
                  </a:lnTo>
                  <a:lnTo>
                    <a:pt x="62" y="158"/>
                  </a:lnTo>
                  <a:lnTo>
                    <a:pt x="62" y="152"/>
                  </a:lnTo>
                  <a:lnTo>
                    <a:pt x="64" y="148"/>
                  </a:lnTo>
                  <a:lnTo>
                    <a:pt x="65" y="144"/>
                  </a:lnTo>
                  <a:lnTo>
                    <a:pt x="68" y="140"/>
                  </a:lnTo>
                  <a:lnTo>
                    <a:pt x="68" y="140"/>
                  </a:lnTo>
                  <a:lnTo>
                    <a:pt x="60" y="132"/>
                  </a:lnTo>
                  <a:lnTo>
                    <a:pt x="57" y="130"/>
                  </a:lnTo>
                  <a:lnTo>
                    <a:pt x="57" y="130"/>
                  </a:lnTo>
                  <a:lnTo>
                    <a:pt x="62" y="119"/>
                  </a:lnTo>
                  <a:lnTo>
                    <a:pt x="70" y="108"/>
                  </a:lnTo>
                  <a:lnTo>
                    <a:pt x="85" y="92"/>
                  </a:lnTo>
                  <a:lnTo>
                    <a:pt x="100" y="78"/>
                  </a:lnTo>
                  <a:lnTo>
                    <a:pt x="113" y="68"/>
                  </a:lnTo>
                  <a:lnTo>
                    <a:pt x="127" y="61"/>
                  </a:lnTo>
                  <a:lnTo>
                    <a:pt x="136" y="57"/>
                  </a:lnTo>
                  <a:lnTo>
                    <a:pt x="146" y="53"/>
                  </a:lnTo>
                  <a:lnTo>
                    <a:pt x="146" y="53"/>
                  </a:lnTo>
                  <a:lnTo>
                    <a:pt x="155" y="68"/>
                  </a:lnTo>
                  <a:lnTo>
                    <a:pt x="163" y="74"/>
                  </a:lnTo>
                  <a:lnTo>
                    <a:pt x="169" y="77"/>
                  </a:lnTo>
                  <a:lnTo>
                    <a:pt x="170" y="77"/>
                  </a:lnTo>
                  <a:lnTo>
                    <a:pt x="170" y="77"/>
                  </a:lnTo>
                  <a:lnTo>
                    <a:pt x="179" y="77"/>
                  </a:lnTo>
                  <a:lnTo>
                    <a:pt x="189" y="74"/>
                  </a:lnTo>
                  <a:lnTo>
                    <a:pt x="197" y="72"/>
                  </a:lnTo>
                  <a:lnTo>
                    <a:pt x="205" y="66"/>
                  </a:lnTo>
                  <a:lnTo>
                    <a:pt x="213" y="61"/>
                  </a:lnTo>
                  <a:lnTo>
                    <a:pt x="220" y="55"/>
                  </a:lnTo>
                  <a:lnTo>
                    <a:pt x="225" y="50"/>
                  </a:lnTo>
                  <a:lnTo>
                    <a:pt x="228" y="45"/>
                  </a:lnTo>
                  <a:lnTo>
                    <a:pt x="228" y="45"/>
                  </a:lnTo>
                  <a:lnTo>
                    <a:pt x="229" y="39"/>
                  </a:lnTo>
                  <a:lnTo>
                    <a:pt x="229" y="34"/>
                  </a:lnTo>
                  <a:lnTo>
                    <a:pt x="228" y="29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auto">
            <a:xfrm>
              <a:off x="410" y="2796"/>
              <a:ext cx="228" cy="213"/>
            </a:xfrm>
            <a:custGeom>
              <a:avLst/>
              <a:gdLst/>
              <a:ahLst/>
              <a:cxnLst>
                <a:cxn ang="0">
                  <a:pos x="227" y="45"/>
                </a:cxn>
                <a:cxn ang="0">
                  <a:pos x="219" y="55"/>
                </a:cxn>
                <a:cxn ang="0">
                  <a:pos x="205" y="66"/>
                </a:cxn>
                <a:cxn ang="0">
                  <a:pos x="188" y="74"/>
                </a:cxn>
                <a:cxn ang="0">
                  <a:pos x="169" y="77"/>
                </a:cxn>
                <a:cxn ang="0">
                  <a:pos x="167" y="77"/>
                </a:cxn>
                <a:cxn ang="0">
                  <a:pos x="155" y="68"/>
                </a:cxn>
                <a:cxn ang="0">
                  <a:pos x="145" y="53"/>
                </a:cxn>
                <a:cxn ang="0">
                  <a:pos x="126" y="61"/>
                </a:cxn>
                <a:cxn ang="0">
                  <a:pos x="99" y="78"/>
                </a:cxn>
                <a:cxn ang="0">
                  <a:pos x="69" y="108"/>
                </a:cxn>
                <a:cxn ang="0">
                  <a:pos x="56" y="130"/>
                </a:cxn>
                <a:cxn ang="0">
                  <a:pos x="58" y="132"/>
                </a:cxn>
                <a:cxn ang="0">
                  <a:pos x="74" y="148"/>
                </a:cxn>
                <a:cxn ang="0">
                  <a:pos x="77" y="155"/>
                </a:cxn>
                <a:cxn ang="0">
                  <a:pos x="77" y="158"/>
                </a:cxn>
                <a:cxn ang="0">
                  <a:pos x="77" y="163"/>
                </a:cxn>
                <a:cxn ang="0">
                  <a:pos x="70" y="183"/>
                </a:cxn>
                <a:cxn ang="0">
                  <a:pos x="60" y="198"/>
                </a:cxn>
                <a:cxn ang="0">
                  <a:pos x="44" y="210"/>
                </a:cxn>
                <a:cxn ang="0">
                  <a:pos x="33" y="213"/>
                </a:cxn>
                <a:cxn ang="0">
                  <a:pos x="23" y="213"/>
                </a:cxn>
                <a:cxn ang="0">
                  <a:pos x="22" y="213"/>
                </a:cxn>
                <a:cxn ang="0">
                  <a:pos x="11" y="206"/>
                </a:cxn>
                <a:cxn ang="0">
                  <a:pos x="3" y="193"/>
                </a:cxn>
                <a:cxn ang="0">
                  <a:pos x="0" y="179"/>
                </a:cxn>
                <a:cxn ang="0">
                  <a:pos x="2" y="160"/>
                </a:cxn>
                <a:cxn ang="0">
                  <a:pos x="9" y="135"/>
                </a:cxn>
                <a:cxn ang="0">
                  <a:pos x="14" y="121"/>
                </a:cxn>
                <a:cxn ang="0">
                  <a:pos x="29" y="96"/>
                </a:cxn>
                <a:cxn ang="0">
                  <a:pos x="58" y="62"/>
                </a:cxn>
                <a:cxn ang="0">
                  <a:pos x="81" y="43"/>
                </a:cxn>
                <a:cxn ang="0">
                  <a:pos x="108" y="26"/>
                </a:cxn>
                <a:cxn ang="0">
                  <a:pos x="143" y="8"/>
                </a:cxn>
                <a:cxn ang="0">
                  <a:pos x="154" y="6"/>
                </a:cxn>
                <a:cxn ang="0">
                  <a:pos x="178" y="0"/>
                </a:cxn>
                <a:cxn ang="0">
                  <a:pos x="200" y="3"/>
                </a:cxn>
                <a:cxn ang="0">
                  <a:pos x="213" y="10"/>
                </a:cxn>
                <a:cxn ang="0">
                  <a:pos x="224" y="20"/>
                </a:cxn>
                <a:cxn ang="0">
                  <a:pos x="228" y="29"/>
                </a:cxn>
                <a:cxn ang="0">
                  <a:pos x="228" y="39"/>
                </a:cxn>
                <a:cxn ang="0">
                  <a:pos x="227" y="45"/>
                </a:cxn>
              </a:cxnLst>
              <a:rect l="0" t="0" r="r" b="b"/>
              <a:pathLst>
                <a:path w="228" h="213">
                  <a:moveTo>
                    <a:pt x="227" y="45"/>
                  </a:moveTo>
                  <a:lnTo>
                    <a:pt x="227" y="45"/>
                  </a:lnTo>
                  <a:lnTo>
                    <a:pt x="224" y="50"/>
                  </a:lnTo>
                  <a:lnTo>
                    <a:pt x="219" y="55"/>
                  </a:lnTo>
                  <a:lnTo>
                    <a:pt x="213" y="61"/>
                  </a:lnTo>
                  <a:lnTo>
                    <a:pt x="205" y="66"/>
                  </a:lnTo>
                  <a:lnTo>
                    <a:pt x="197" y="72"/>
                  </a:lnTo>
                  <a:lnTo>
                    <a:pt x="188" y="74"/>
                  </a:lnTo>
                  <a:lnTo>
                    <a:pt x="178" y="77"/>
                  </a:lnTo>
                  <a:lnTo>
                    <a:pt x="169" y="77"/>
                  </a:lnTo>
                  <a:lnTo>
                    <a:pt x="169" y="77"/>
                  </a:lnTo>
                  <a:lnTo>
                    <a:pt x="167" y="77"/>
                  </a:lnTo>
                  <a:lnTo>
                    <a:pt x="162" y="74"/>
                  </a:lnTo>
                  <a:lnTo>
                    <a:pt x="155" y="68"/>
                  </a:lnTo>
                  <a:lnTo>
                    <a:pt x="145" y="53"/>
                  </a:lnTo>
                  <a:lnTo>
                    <a:pt x="145" y="53"/>
                  </a:lnTo>
                  <a:lnTo>
                    <a:pt x="136" y="57"/>
                  </a:lnTo>
                  <a:lnTo>
                    <a:pt x="126" y="61"/>
                  </a:lnTo>
                  <a:lnTo>
                    <a:pt x="114" y="68"/>
                  </a:lnTo>
                  <a:lnTo>
                    <a:pt x="99" y="78"/>
                  </a:lnTo>
                  <a:lnTo>
                    <a:pt x="84" y="92"/>
                  </a:lnTo>
                  <a:lnTo>
                    <a:pt x="69" y="108"/>
                  </a:lnTo>
                  <a:lnTo>
                    <a:pt x="62" y="119"/>
                  </a:lnTo>
                  <a:lnTo>
                    <a:pt x="56" y="130"/>
                  </a:lnTo>
                  <a:lnTo>
                    <a:pt x="58" y="132"/>
                  </a:lnTo>
                  <a:lnTo>
                    <a:pt x="58" y="132"/>
                  </a:lnTo>
                  <a:lnTo>
                    <a:pt x="69" y="142"/>
                  </a:lnTo>
                  <a:lnTo>
                    <a:pt x="74" y="148"/>
                  </a:lnTo>
                  <a:lnTo>
                    <a:pt x="77" y="152"/>
                  </a:lnTo>
                  <a:lnTo>
                    <a:pt x="77" y="155"/>
                  </a:lnTo>
                  <a:lnTo>
                    <a:pt x="77" y="155"/>
                  </a:lnTo>
                  <a:lnTo>
                    <a:pt x="77" y="158"/>
                  </a:lnTo>
                  <a:lnTo>
                    <a:pt x="77" y="163"/>
                  </a:lnTo>
                  <a:lnTo>
                    <a:pt x="77" y="163"/>
                  </a:lnTo>
                  <a:lnTo>
                    <a:pt x="73" y="175"/>
                  </a:lnTo>
                  <a:lnTo>
                    <a:pt x="70" y="183"/>
                  </a:lnTo>
                  <a:lnTo>
                    <a:pt x="65" y="190"/>
                  </a:lnTo>
                  <a:lnTo>
                    <a:pt x="60" y="198"/>
                  </a:lnTo>
                  <a:lnTo>
                    <a:pt x="53" y="205"/>
                  </a:lnTo>
                  <a:lnTo>
                    <a:pt x="44" y="210"/>
                  </a:lnTo>
                  <a:lnTo>
                    <a:pt x="33" y="213"/>
                  </a:lnTo>
                  <a:lnTo>
                    <a:pt x="33" y="213"/>
                  </a:lnTo>
                  <a:lnTo>
                    <a:pt x="29" y="213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2" y="213"/>
                  </a:lnTo>
                  <a:lnTo>
                    <a:pt x="17" y="210"/>
                  </a:lnTo>
                  <a:lnTo>
                    <a:pt x="11" y="206"/>
                  </a:lnTo>
                  <a:lnTo>
                    <a:pt x="4" y="198"/>
                  </a:lnTo>
                  <a:lnTo>
                    <a:pt x="3" y="193"/>
                  </a:lnTo>
                  <a:lnTo>
                    <a:pt x="0" y="186"/>
                  </a:lnTo>
                  <a:lnTo>
                    <a:pt x="0" y="179"/>
                  </a:lnTo>
                  <a:lnTo>
                    <a:pt x="0" y="170"/>
                  </a:lnTo>
                  <a:lnTo>
                    <a:pt x="2" y="160"/>
                  </a:lnTo>
                  <a:lnTo>
                    <a:pt x="4" y="148"/>
                  </a:lnTo>
                  <a:lnTo>
                    <a:pt x="9" y="135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19" y="109"/>
                  </a:lnTo>
                  <a:lnTo>
                    <a:pt x="29" y="96"/>
                  </a:lnTo>
                  <a:lnTo>
                    <a:pt x="41" y="80"/>
                  </a:lnTo>
                  <a:lnTo>
                    <a:pt x="58" y="62"/>
                  </a:lnTo>
                  <a:lnTo>
                    <a:pt x="69" y="53"/>
                  </a:lnTo>
                  <a:lnTo>
                    <a:pt x="81" y="43"/>
                  </a:lnTo>
                  <a:lnTo>
                    <a:pt x="93" y="34"/>
                  </a:lnTo>
                  <a:lnTo>
                    <a:pt x="108" y="26"/>
                  </a:lnTo>
                  <a:lnTo>
                    <a:pt x="126" y="16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54" y="6"/>
                  </a:lnTo>
                  <a:lnTo>
                    <a:pt x="165" y="3"/>
                  </a:lnTo>
                  <a:lnTo>
                    <a:pt x="178" y="0"/>
                  </a:lnTo>
                  <a:lnTo>
                    <a:pt x="193" y="2"/>
                  </a:lnTo>
                  <a:lnTo>
                    <a:pt x="200" y="3"/>
                  </a:lnTo>
                  <a:lnTo>
                    <a:pt x="206" y="6"/>
                  </a:lnTo>
                  <a:lnTo>
                    <a:pt x="213" y="10"/>
                  </a:lnTo>
                  <a:lnTo>
                    <a:pt x="219" y="14"/>
                  </a:lnTo>
                  <a:lnTo>
                    <a:pt x="224" y="20"/>
                  </a:lnTo>
                  <a:lnTo>
                    <a:pt x="228" y="29"/>
                  </a:lnTo>
                  <a:lnTo>
                    <a:pt x="228" y="29"/>
                  </a:lnTo>
                  <a:lnTo>
                    <a:pt x="228" y="34"/>
                  </a:lnTo>
                  <a:lnTo>
                    <a:pt x="228" y="39"/>
                  </a:lnTo>
                  <a:lnTo>
                    <a:pt x="227" y="45"/>
                  </a:lnTo>
                  <a:lnTo>
                    <a:pt x="227" y="4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22"/>
            <p:cNvSpPr>
              <a:spLocks noEditPoints="1"/>
            </p:cNvSpPr>
            <p:nvPr/>
          </p:nvSpPr>
          <p:spPr bwMode="auto">
            <a:xfrm>
              <a:off x="940" y="2796"/>
              <a:ext cx="229" cy="213"/>
            </a:xfrm>
            <a:custGeom>
              <a:avLst/>
              <a:gdLst/>
              <a:ahLst/>
              <a:cxnLst>
                <a:cxn ang="0">
                  <a:pos x="140" y="181"/>
                </a:cxn>
                <a:cxn ang="0">
                  <a:pos x="140" y="181"/>
                </a:cxn>
                <a:cxn ang="0">
                  <a:pos x="137" y="186"/>
                </a:cxn>
                <a:cxn ang="0">
                  <a:pos x="118" y="208"/>
                </a:cxn>
                <a:cxn ang="0">
                  <a:pos x="111" y="212"/>
                </a:cxn>
                <a:cxn ang="0">
                  <a:pos x="105" y="209"/>
                </a:cxn>
                <a:cxn ang="0">
                  <a:pos x="102" y="202"/>
                </a:cxn>
                <a:cxn ang="0">
                  <a:pos x="107" y="190"/>
                </a:cxn>
                <a:cxn ang="0">
                  <a:pos x="63" y="190"/>
                </a:cxn>
                <a:cxn ang="0">
                  <a:pos x="58" y="181"/>
                </a:cxn>
                <a:cxn ang="0">
                  <a:pos x="60" y="174"/>
                </a:cxn>
                <a:cxn ang="0">
                  <a:pos x="109" y="171"/>
                </a:cxn>
                <a:cxn ang="0">
                  <a:pos x="102" y="163"/>
                </a:cxn>
                <a:cxn ang="0">
                  <a:pos x="105" y="152"/>
                </a:cxn>
                <a:cxn ang="0">
                  <a:pos x="111" y="150"/>
                </a:cxn>
                <a:cxn ang="0">
                  <a:pos x="137" y="175"/>
                </a:cxn>
                <a:cxn ang="0">
                  <a:pos x="137" y="177"/>
                </a:cxn>
                <a:cxn ang="0">
                  <a:pos x="138" y="181"/>
                </a:cxn>
                <a:cxn ang="0">
                  <a:pos x="227" y="29"/>
                </a:cxn>
                <a:cxn ang="0">
                  <a:pos x="212" y="10"/>
                </a:cxn>
                <a:cxn ang="0">
                  <a:pos x="192" y="2"/>
                </a:cxn>
                <a:cxn ang="0">
                  <a:pos x="153" y="6"/>
                </a:cxn>
                <a:cxn ang="0">
                  <a:pos x="125" y="16"/>
                </a:cxn>
                <a:cxn ang="0">
                  <a:pos x="80" y="43"/>
                </a:cxn>
                <a:cxn ang="0">
                  <a:pos x="41" y="80"/>
                </a:cxn>
                <a:cxn ang="0">
                  <a:pos x="14" y="121"/>
                </a:cxn>
                <a:cxn ang="0">
                  <a:pos x="4" y="148"/>
                </a:cxn>
                <a:cxn ang="0">
                  <a:pos x="0" y="179"/>
                </a:cxn>
                <a:cxn ang="0">
                  <a:pos x="5" y="198"/>
                </a:cxn>
                <a:cxn ang="0">
                  <a:pos x="21" y="213"/>
                </a:cxn>
                <a:cxn ang="0">
                  <a:pos x="28" y="213"/>
                </a:cxn>
                <a:cxn ang="0">
                  <a:pos x="39" y="212"/>
                </a:cxn>
                <a:cxn ang="0">
                  <a:pos x="54" y="204"/>
                </a:cxn>
                <a:cxn ang="0">
                  <a:pos x="41" y="187"/>
                </a:cxn>
                <a:cxn ang="0">
                  <a:pos x="41" y="175"/>
                </a:cxn>
                <a:cxn ang="0">
                  <a:pos x="48" y="163"/>
                </a:cxn>
                <a:cxn ang="0">
                  <a:pos x="62" y="155"/>
                </a:cxn>
                <a:cxn ang="0">
                  <a:pos x="78" y="155"/>
                </a:cxn>
                <a:cxn ang="0">
                  <a:pos x="76" y="152"/>
                </a:cxn>
                <a:cxn ang="0">
                  <a:pos x="59" y="132"/>
                </a:cxn>
                <a:cxn ang="0">
                  <a:pos x="62" y="119"/>
                </a:cxn>
                <a:cxn ang="0">
                  <a:pos x="99" y="78"/>
                </a:cxn>
                <a:cxn ang="0">
                  <a:pos x="136" y="57"/>
                </a:cxn>
                <a:cxn ang="0">
                  <a:pos x="155" y="68"/>
                </a:cxn>
                <a:cxn ang="0">
                  <a:pos x="169" y="77"/>
                </a:cxn>
                <a:cxn ang="0">
                  <a:pos x="187" y="74"/>
                </a:cxn>
                <a:cxn ang="0">
                  <a:pos x="212" y="61"/>
                </a:cxn>
                <a:cxn ang="0">
                  <a:pos x="227" y="45"/>
                </a:cxn>
                <a:cxn ang="0">
                  <a:pos x="229" y="34"/>
                </a:cxn>
              </a:cxnLst>
              <a:rect l="0" t="0" r="r" b="b"/>
              <a:pathLst>
                <a:path w="229" h="213">
                  <a:moveTo>
                    <a:pt x="138" y="181"/>
                  </a:moveTo>
                  <a:lnTo>
                    <a:pt x="138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38" y="185"/>
                  </a:lnTo>
                  <a:lnTo>
                    <a:pt x="138" y="185"/>
                  </a:lnTo>
                  <a:lnTo>
                    <a:pt x="137" y="186"/>
                  </a:lnTo>
                  <a:lnTo>
                    <a:pt x="137" y="186"/>
                  </a:lnTo>
                  <a:lnTo>
                    <a:pt x="137" y="187"/>
                  </a:lnTo>
                  <a:lnTo>
                    <a:pt x="118" y="208"/>
                  </a:lnTo>
                  <a:lnTo>
                    <a:pt x="118" y="208"/>
                  </a:lnTo>
                  <a:lnTo>
                    <a:pt x="115" y="210"/>
                  </a:lnTo>
                  <a:lnTo>
                    <a:pt x="111" y="212"/>
                  </a:lnTo>
                  <a:lnTo>
                    <a:pt x="111" y="212"/>
                  </a:lnTo>
                  <a:lnTo>
                    <a:pt x="107" y="210"/>
                  </a:lnTo>
                  <a:lnTo>
                    <a:pt x="105" y="209"/>
                  </a:lnTo>
                  <a:lnTo>
                    <a:pt x="105" y="209"/>
                  </a:lnTo>
                  <a:lnTo>
                    <a:pt x="102" y="206"/>
                  </a:lnTo>
                  <a:lnTo>
                    <a:pt x="102" y="202"/>
                  </a:lnTo>
                  <a:lnTo>
                    <a:pt x="102" y="198"/>
                  </a:lnTo>
                  <a:lnTo>
                    <a:pt x="103" y="195"/>
                  </a:lnTo>
                  <a:lnTo>
                    <a:pt x="107" y="190"/>
                  </a:lnTo>
                  <a:lnTo>
                    <a:pt x="67" y="190"/>
                  </a:lnTo>
                  <a:lnTo>
                    <a:pt x="67" y="190"/>
                  </a:lnTo>
                  <a:lnTo>
                    <a:pt x="63" y="190"/>
                  </a:lnTo>
                  <a:lnTo>
                    <a:pt x="60" y="187"/>
                  </a:lnTo>
                  <a:lnTo>
                    <a:pt x="58" y="185"/>
                  </a:lnTo>
                  <a:lnTo>
                    <a:pt x="58" y="181"/>
                  </a:lnTo>
                  <a:lnTo>
                    <a:pt x="58" y="181"/>
                  </a:lnTo>
                  <a:lnTo>
                    <a:pt x="58" y="177"/>
                  </a:lnTo>
                  <a:lnTo>
                    <a:pt x="60" y="174"/>
                  </a:lnTo>
                  <a:lnTo>
                    <a:pt x="63" y="173"/>
                  </a:lnTo>
                  <a:lnTo>
                    <a:pt x="67" y="171"/>
                  </a:lnTo>
                  <a:lnTo>
                    <a:pt x="109" y="171"/>
                  </a:lnTo>
                  <a:lnTo>
                    <a:pt x="103" y="166"/>
                  </a:lnTo>
                  <a:lnTo>
                    <a:pt x="103" y="166"/>
                  </a:lnTo>
                  <a:lnTo>
                    <a:pt x="102" y="163"/>
                  </a:lnTo>
                  <a:lnTo>
                    <a:pt x="102" y="159"/>
                  </a:lnTo>
                  <a:lnTo>
                    <a:pt x="102" y="155"/>
                  </a:lnTo>
                  <a:lnTo>
                    <a:pt x="105" y="152"/>
                  </a:lnTo>
                  <a:lnTo>
                    <a:pt x="105" y="152"/>
                  </a:lnTo>
                  <a:lnTo>
                    <a:pt x="109" y="151"/>
                  </a:lnTo>
                  <a:lnTo>
                    <a:pt x="111" y="150"/>
                  </a:lnTo>
                  <a:lnTo>
                    <a:pt x="115" y="151"/>
                  </a:lnTo>
                  <a:lnTo>
                    <a:pt x="118" y="154"/>
                  </a:lnTo>
                  <a:lnTo>
                    <a:pt x="137" y="175"/>
                  </a:lnTo>
                  <a:lnTo>
                    <a:pt x="137" y="175"/>
                  </a:lnTo>
                  <a:lnTo>
                    <a:pt x="137" y="177"/>
                  </a:lnTo>
                  <a:lnTo>
                    <a:pt x="137" y="177"/>
                  </a:lnTo>
                  <a:lnTo>
                    <a:pt x="138" y="178"/>
                  </a:lnTo>
                  <a:lnTo>
                    <a:pt x="138" y="178"/>
                  </a:lnTo>
                  <a:lnTo>
                    <a:pt x="138" y="181"/>
                  </a:lnTo>
                  <a:lnTo>
                    <a:pt x="138" y="181"/>
                  </a:lnTo>
                  <a:close/>
                  <a:moveTo>
                    <a:pt x="227" y="29"/>
                  </a:moveTo>
                  <a:lnTo>
                    <a:pt x="227" y="29"/>
                  </a:lnTo>
                  <a:lnTo>
                    <a:pt x="223" y="20"/>
                  </a:lnTo>
                  <a:lnTo>
                    <a:pt x="219" y="14"/>
                  </a:lnTo>
                  <a:lnTo>
                    <a:pt x="212" y="10"/>
                  </a:lnTo>
                  <a:lnTo>
                    <a:pt x="207" y="6"/>
                  </a:lnTo>
                  <a:lnTo>
                    <a:pt x="200" y="3"/>
                  </a:lnTo>
                  <a:lnTo>
                    <a:pt x="192" y="2"/>
                  </a:lnTo>
                  <a:lnTo>
                    <a:pt x="179" y="0"/>
                  </a:lnTo>
                  <a:lnTo>
                    <a:pt x="165" y="3"/>
                  </a:lnTo>
                  <a:lnTo>
                    <a:pt x="153" y="6"/>
                  </a:lnTo>
                  <a:lnTo>
                    <a:pt x="144" y="8"/>
                  </a:lnTo>
                  <a:lnTo>
                    <a:pt x="144" y="8"/>
                  </a:lnTo>
                  <a:lnTo>
                    <a:pt x="125" y="16"/>
                  </a:lnTo>
                  <a:lnTo>
                    <a:pt x="109" y="26"/>
                  </a:lnTo>
                  <a:lnTo>
                    <a:pt x="94" y="34"/>
                  </a:lnTo>
                  <a:lnTo>
                    <a:pt x="80" y="43"/>
                  </a:lnTo>
                  <a:lnTo>
                    <a:pt x="68" y="53"/>
                  </a:lnTo>
                  <a:lnTo>
                    <a:pt x="58" y="62"/>
                  </a:lnTo>
                  <a:lnTo>
                    <a:pt x="41" y="80"/>
                  </a:lnTo>
                  <a:lnTo>
                    <a:pt x="28" y="96"/>
                  </a:lnTo>
                  <a:lnTo>
                    <a:pt x="20" y="109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8" y="135"/>
                  </a:lnTo>
                  <a:lnTo>
                    <a:pt x="4" y="148"/>
                  </a:lnTo>
                  <a:lnTo>
                    <a:pt x="1" y="160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1" y="186"/>
                  </a:lnTo>
                  <a:lnTo>
                    <a:pt x="2" y="193"/>
                  </a:lnTo>
                  <a:lnTo>
                    <a:pt x="5" y="198"/>
                  </a:lnTo>
                  <a:lnTo>
                    <a:pt x="10" y="206"/>
                  </a:lnTo>
                  <a:lnTo>
                    <a:pt x="17" y="210"/>
                  </a:lnTo>
                  <a:lnTo>
                    <a:pt x="21" y="213"/>
                  </a:lnTo>
                  <a:lnTo>
                    <a:pt x="24" y="213"/>
                  </a:lnTo>
                  <a:lnTo>
                    <a:pt x="24" y="213"/>
                  </a:lnTo>
                  <a:lnTo>
                    <a:pt x="28" y="213"/>
                  </a:lnTo>
                  <a:lnTo>
                    <a:pt x="33" y="213"/>
                  </a:lnTo>
                  <a:lnTo>
                    <a:pt x="33" y="213"/>
                  </a:lnTo>
                  <a:lnTo>
                    <a:pt x="39" y="212"/>
                  </a:lnTo>
                  <a:lnTo>
                    <a:pt x="44" y="209"/>
                  </a:lnTo>
                  <a:lnTo>
                    <a:pt x="54" y="204"/>
                  </a:lnTo>
                  <a:lnTo>
                    <a:pt x="54" y="204"/>
                  </a:lnTo>
                  <a:lnTo>
                    <a:pt x="48" y="200"/>
                  </a:lnTo>
                  <a:lnTo>
                    <a:pt x="44" y="194"/>
                  </a:lnTo>
                  <a:lnTo>
                    <a:pt x="41" y="187"/>
                  </a:lnTo>
                  <a:lnTo>
                    <a:pt x="41" y="181"/>
                  </a:lnTo>
                  <a:lnTo>
                    <a:pt x="41" y="181"/>
                  </a:lnTo>
                  <a:lnTo>
                    <a:pt x="41" y="175"/>
                  </a:lnTo>
                  <a:lnTo>
                    <a:pt x="43" y="171"/>
                  </a:lnTo>
                  <a:lnTo>
                    <a:pt x="45" y="167"/>
                  </a:lnTo>
                  <a:lnTo>
                    <a:pt x="48" y="163"/>
                  </a:lnTo>
                  <a:lnTo>
                    <a:pt x="52" y="159"/>
                  </a:lnTo>
                  <a:lnTo>
                    <a:pt x="56" y="158"/>
                  </a:lnTo>
                  <a:lnTo>
                    <a:pt x="62" y="155"/>
                  </a:lnTo>
                  <a:lnTo>
                    <a:pt x="67" y="155"/>
                  </a:lnTo>
                  <a:lnTo>
                    <a:pt x="78" y="155"/>
                  </a:lnTo>
                  <a:lnTo>
                    <a:pt x="78" y="155"/>
                  </a:lnTo>
                  <a:lnTo>
                    <a:pt x="78" y="155"/>
                  </a:lnTo>
                  <a:lnTo>
                    <a:pt x="78" y="155"/>
                  </a:lnTo>
                  <a:lnTo>
                    <a:pt x="76" y="152"/>
                  </a:lnTo>
                  <a:lnTo>
                    <a:pt x="74" y="148"/>
                  </a:lnTo>
                  <a:lnTo>
                    <a:pt x="68" y="142"/>
                  </a:lnTo>
                  <a:lnTo>
                    <a:pt x="59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2" y="119"/>
                  </a:lnTo>
                  <a:lnTo>
                    <a:pt x="70" y="108"/>
                  </a:lnTo>
                  <a:lnTo>
                    <a:pt x="84" y="92"/>
                  </a:lnTo>
                  <a:lnTo>
                    <a:pt x="99" y="78"/>
                  </a:lnTo>
                  <a:lnTo>
                    <a:pt x="113" y="68"/>
                  </a:lnTo>
                  <a:lnTo>
                    <a:pt x="126" y="61"/>
                  </a:lnTo>
                  <a:lnTo>
                    <a:pt x="136" y="57"/>
                  </a:lnTo>
                  <a:lnTo>
                    <a:pt x="145" y="53"/>
                  </a:lnTo>
                  <a:lnTo>
                    <a:pt x="145" y="53"/>
                  </a:lnTo>
                  <a:lnTo>
                    <a:pt x="155" y="68"/>
                  </a:lnTo>
                  <a:lnTo>
                    <a:pt x="163" y="74"/>
                  </a:lnTo>
                  <a:lnTo>
                    <a:pt x="167" y="77"/>
                  </a:lnTo>
                  <a:lnTo>
                    <a:pt x="169" y="77"/>
                  </a:lnTo>
                  <a:lnTo>
                    <a:pt x="169" y="77"/>
                  </a:lnTo>
                  <a:lnTo>
                    <a:pt x="179" y="77"/>
                  </a:lnTo>
                  <a:lnTo>
                    <a:pt x="187" y="74"/>
                  </a:lnTo>
                  <a:lnTo>
                    <a:pt x="196" y="72"/>
                  </a:lnTo>
                  <a:lnTo>
                    <a:pt x="204" y="66"/>
                  </a:lnTo>
                  <a:lnTo>
                    <a:pt x="212" y="61"/>
                  </a:lnTo>
                  <a:lnTo>
                    <a:pt x="219" y="55"/>
                  </a:lnTo>
                  <a:lnTo>
                    <a:pt x="223" y="50"/>
                  </a:lnTo>
                  <a:lnTo>
                    <a:pt x="227" y="45"/>
                  </a:lnTo>
                  <a:lnTo>
                    <a:pt x="227" y="45"/>
                  </a:lnTo>
                  <a:lnTo>
                    <a:pt x="229" y="39"/>
                  </a:lnTo>
                  <a:lnTo>
                    <a:pt x="229" y="34"/>
                  </a:lnTo>
                  <a:lnTo>
                    <a:pt x="227" y="29"/>
                  </a:lnTo>
                  <a:lnTo>
                    <a:pt x="227" y="2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 noEditPoints="1"/>
            </p:cNvSpPr>
            <p:nvPr/>
          </p:nvSpPr>
          <p:spPr bwMode="auto">
            <a:xfrm>
              <a:off x="1470" y="2796"/>
              <a:ext cx="228" cy="213"/>
            </a:xfrm>
            <a:custGeom>
              <a:avLst/>
              <a:gdLst/>
              <a:ahLst/>
              <a:cxnLst>
                <a:cxn ang="0">
                  <a:pos x="132" y="185"/>
                </a:cxn>
                <a:cxn ang="0">
                  <a:pos x="123" y="190"/>
                </a:cxn>
                <a:cxn ang="0">
                  <a:pos x="86" y="195"/>
                </a:cxn>
                <a:cxn ang="0">
                  <a:pos x="88" y="206"/>
                </a:cxn>
                <a:cxn ang="0">
                  <a:pos x="82" y="210"/>
                </a:cxn>
                <a:cxn ang="0">
                  <a:pos x="76" y="210"/>
                </a:cxn>
                <a:cxn ang="0">
                  <a:pos x="54" y="187"/>
                </a:cxn>
                <a:cxn ang="0">
                  <a:pos x="51" y="185"/>
                </a:cxn>
                <a:cxn ang="0">
                  <a:pos x="51" y="181"/>
                </a:cxn>
                <a:cxn ang="0">
                  <a:pos x="51" y="181"/>
                </a:cxn>
                <a:cxn ang="0">
                  <a:pos x="51" y="178"/>
                </a:cxn>
                <a:cxn ang="0">
                  <a:pos x="54" y="175"/>
                </a:cxn>
                <a:cxn ang="0">
                  <a:pos x="74" y="151"/>
                </a:cxn>
                <a:cxn ang="0">
                  <a:pos x="85" y="152"/>
                </a:cxn>
                <a:cxn ang="0">
                  <a:pos x="89" y="159"/>
                </a:cxn>
                <a:cxn ang="0">
                  <a:pos x="82" y="171"/>
                </a:cxn>
                <a:cxn ang="0">
                  <a:pos x="127" y="173"/>
                </a:cxn>
                <a:cxn ang="0">
                  <a:pos x="134" y="181"/>
                </a:cxn>
                <a:cxn ang="0">
                  <a:pos x="228" y="29"/>
                </a:cxn>
                <a:cxn ang="0">
                  <a:pos x="213" y="10"/>
                </a:cxn>
                <a:cxn ang="0">
                  <a:pos x="193" y="2"/>
                </a:cxn>
                <a:cxn ang="0">
                  <a:pos x="154" y="6"/>
                </a:cxn>
                <a:cxn ang="0">
                  <a:pos x="125" y="16"/>
                </a:cxn>
                <a:cxn ang="0">
                  <a:pos x="81" y="43"/>
                </a:cxn>
                <a:cxn ang="0">
                  <a:pos x="41" y="80"/>
                </a:cxn>
                <a:cxn ang="0">
                  <a:pos x="14" y="121"/>
                </a:cxn>
                <a:cxn ang="0">
                  <a:pos x="4" y="148"/>
                </a:cxn>
                <a:cxn ang="0">
                  <a:pos x="0" y="179"/>
                </a:cxn>
                <a:cxn ang="0">
                  <a:pos x="4" y="198"/>
                </a:cxn>
                <a:cxn ang="0">
                  <a:pos x="22" y="213"/>
                </a:cxn>
                <a:cxn ang="0">
                  <a:pos x="29" y="213"/>
                </a:cxn>
                <a:cxn ang="0">
                  <a:pos x="42" y="210"/>
                </a:cxn>
                <a:cxn ang="0">
                  <a:pos x="42" y="198"/>
                </a:cxn>
                <a:cxn ang="0">
                  <a:pos x="37" y="190"/>
                </a:cxn>
                <a:cxn ang="0">
                  <a:pos x="35" y="185"/>
                </a:cxn>
                <a:cxn ang="0">
                  <a:pos x="35" y="178"/>
                </a:cxn>
                <a:cxn ang="0">
                  <a:pos x="37" y="171"/>
                </a:cxn>
                <a:cxn ang="0">
                  <a:pos x="41" y="165"/>
                </a:cxn>
                <a:cxn ang="0">
                  <a:pos x="65" y="138"/>
                </a:cxn>
                <a:cxn ang="0">
                  <a:pos x="55" y="130"/>
                </a:cxn>
                <a:cxn ang="0">
                  <a:pos x="69" y="108"/>
                </a:cxn>
                <a:cxn ang="0">
                  <a:pos x="113" y="68"/>
                </a:cxn>
                <a:cxn ang="0">
                  <a:pos x="144" y="53"/>
                </a:cxn>
                <a:cxn ang="0">
                  <a:pos x="163" y="74"/>
                </a:cxn>
                <a:cxn ang="0">
                  <a:pos x="169" y="77"/>
                </a:cxn>
                <a:cxn ang="0">
                  <a:pos x="197" y="72"/>
                </a:cxn>
                <a:cxn ang="0">
                  <a:pos x="218" y="55"/>
                </a:cxn>
                <a:cxn ang="0">
                  <a:pos x="226" y="45"/>
                </a:cxn>
                <a:cxn ang="0">
                  <a:pos x="228" y="29"/>
                </a:cxn>
              </a:cxnLst>
              <a:rect l="0" t="0" r="r" b="b"/>
              <a:pathLst>
                <a:path w="228" h="213">
                  <a:moveTo>
                    <a:pt x="134" y="181"/>
                  </a:moveTo>
                  <a:lnTo>
                    <a:pt x="134" y="181"/>
                  </a:lnTo>
                  <a:lnTo>
                    <a:pt x="132" y="185"/>
                  </a:lnTo>
                  <a:lnTo>
                    <a:pt x="131" y="187"/>
                  </a:lnTo>
                  <a:lnTo>
                    <a:pt x="127" y="190"/>
                  </a:lnTo>
                  <a:lnTo>
                    <a:pt x="123" y="190"/>
                  </a:lnTo>
                  <a:lnTo>
                    <a:pt x="82" y="190"/>
                  </a:lnTo>
                  <a:lnTo>
                    <a:pt x="86" y="195"/>
                  </a:lnTo>
                  <a:lnTo>
                    <a:pt x="86" y="195"/>
                  </a:lnTo>
                  <a:lnTo>
                    <a:pt x="88" y="198"/>
                  </a:lnTo>
                  <a:lnTo>
                    <a:pt x="89" y="202"/>
                  </a:lnTo>
                  <a:lnTo>
                    <a:pt x="88" y="206"/>
                  </a:lnTo>
                  <a:lnTo>
                    <a:pt x="85" y="209"/>
                  </a:lnTo>
                  <a:lnTo>
                    <a:pt x="85" y="209"/>
                  </a:lnTo>
                  <a:lnTo>
                    <a:pt x="82" y="210"/>
                  </a:lnTo>
                  <a:lnTo>
                    <a:pt x="80" y="212"/>
                  </a:lnTo>
                  <a:lnTo>
                    <a:pt x="80" y="212"/>
                  </a:lnTo>
                  <a:lnTo>
                    <a:pt x="76" y="210"/>
                  </a:lnTo>
                  <a:lnTo>
                    <a:pt x="72" y="208"/>
                  </a:lnTo>
                  <a:lnTo>
                    <a:pt x="54" y="187"/>
                  </a:lnTo>
                  <a:lnTo>
                    <a:pt x="54" y="187"/>
                  </a:lnTo>
                  <a:lnTo>
                    <a:pt x="53" y="186"/>
                  </a:lnTo>
                  <a:lnTo>
                    <a:pt x="53" y="186"/>
                  </a:lnTo>
                  <a:lnTo>
                    <a:pt x="51" y="185"/>
                  </a:lnTo>
                  <a:lnTo>
                    <a:pt x="51" y="185"/>
                  </a:lnTo>
                  <a:lnTo>
                    <a:pt x="51" y="181"/>
                  </a:lnTo>
                  <a:lnTo>
                    <a:pt x="51" y="181"/>
                  </a:lnTo>
                  <a:lnTo>
                    <a:pt x="51" y="181"/>
                  </a:lnTo>
                  <a:lnTo>
                    <a:pt x="51" y="181"/>
                  </a:lnTo>
                  <a:lnTo>
                    <a:pt x="51" y="181"/>
                  </a:lnTo>
                  <a:lnTo>
                    <a:pt x="51" y="181"/>
                  </a:lnTo>
                  <a:lnTo>
                    <a:pt x="51" y="178"/>
                  </a:lnTo>
                  <a:lnTo>
                    <a:pt x="51" y="178"/>
                  </a:lnTo>
                  <a:lnTo>
                    <a:pt x="53" y="177"/>
                  </a:lnTo>
                  <a:lnTo>
                    <a:pt x="53" y="177"/>
                  </a:lnTo>
                  <a:lnTo>
                    <a:pt x="54" y="175"/>
                  </a:lnTo>
                  <a:lnTo>
                    <a:pt x="72" y="154"/>
                  </a:lnTo>
                  <a:lnTo>
                    <a:pt x="72" y="154"/>
                  </a:lnTo>
                  <a:lnTo>
                    <a:pt x="74" y="151"/>
                  </a:lnTo>
                  <a:lnTo>
                    <a:pt x="78" y="150"/>
                  </a:lnTo>
                  <a:lnTo>
                    <a:pt x="82" y="151"/>
                  </a:lnTo>
                  <a:lnTo>
                    <a:pt x="85" y="152"/>
                  </a:lnTo>
                  <a:lnTo>
                    <a:pt x="85" y="152"/>
                  </a:lnTo>
                  <a:lnTo>
                    <a:pt x="88" y="155"/>
                  </a:lnTo>
                  <a:lnTo>
                    <a:pt x="89" y="159"/>
                  </a:lnTo>
                  <a:lnTo>
                    <a:pt x="88" y="163"/>
                  </a:lnTo>
                  <a:lnTo>
                    <a:pt x="86" y="166"/>
                  </a:lnTo>
                  <a:lnTo>
                    <a:pt x="82" y="171"/>
                  </a:lnTo>
                  <a:lnTo>
                    <a:pt x="123" y="171"/>
                  </a:lnTo>
                  <a:lnTo>
                    <a:pt x="123" y="171"/>
                  </a:lnTo>
                  <a:lnTo>
                    <a:pt x="127" y="173"/>
                  </a:lnTo>
                  <a:lnTo>
                    <a:pt x="131" y="174"/>
                  </a:lnTo>
                  <a:lnTo>
                    <a:pt x="132" y="177"/>
                  </a:lnTo>
                  <a:lnTo>
                    <a:pt x="134" y="181"/>
                  </a:lnTo>
                  <a:lnTo>
                    <a:pt x="134" y="181"/>
                  </a:lnTo>
                  <a:close/>
                  <a:moveTo>
                    <a:pt x="228" y="29"/>
                  </a:moveTo>
                  <a:lnTo>
                    <a:pt x="228" y="29"/>
                  </a:lnTo>
                  <a:lnTo>
                    <a:pt x="224" y="20"/>
                  </a:lnTo>
                  <a:lnTo>
                    <a:pt x="218" y="14"/>
                  </a:lnTo>
                  <a:lnTo>
                    <a:pt x="213" y="10"/>
                  </a:lnTo>
                  <a:lnTo>
                    <a:pt x="206" y="6"/>
                  </a:lnTo>
                  <a:lnTo>
                    <a:pt x="200" y="3"/>
                  </a:lnTo>
                  <a:lnTo>
                    <a:pt x="193" y="2"/>
                  </a:lnTo>
                  <a:lnTo>
                    <a:pt x="178" y="0"/>
                  </a:lnTo>
                  <a:lnTo>
                    <a:pt x="165" y="3"/>
                  </a:lnTo>
                  <a:lnTo>
                    <a:pt x="154" y="6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25" y="16"/>
                  </a:lnTo>
                  <a:lnTo>
                    <a:pt x="109" y="26"/>
                  </a:lnTo>
                  <a:lnTo>
                    <a:pt x="93" y="34"/>
                  </a:lnTo>
                  <a:lnTo>
                    <a:pt x="81" y="43"/>
                  </a:lnTo>
                  <a:lnTo>
                    <a:pt x="69" y="53"/>
                  </a:lnTo>
                  <a:lnTo>
                    <a:pt x="58" y="62"/>
                  </a:lnTo>
                  <a:lnTo>
                    <a:pt x="41" y="80"/>
                  </a:lnTo>
                  <a:lnTo>
                    <a:pt x="29" y="96"/>
                  </a:lnTo>
                  <a:lnTo>
                    <a:pt x="20" y="109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8" y="135"/>
                  </a:lnTo>
                  <a:lnTo>
                    <a:pt x="4" y="148"/>
                  </a:lnTo>
                  <a:lnTo>
                    <a:pt x="2" y="160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3" y="193"/>
                  </a:lnTo>
                  <a:lnTo>
                    <a:pt x="4" y="198"/>
                  </a:lnTo>
                  <a:lnTo>
                    <a:pt x="11" y="206"/>
                  </a:lnTo>
                  <a:lnTo>
                    <a:pt x="16" y="210"/>
                  </a:lnTo>
                  <a:lnTo>
                    <a:pt x="22" y="213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9" y="213"/>
                  </a:lnTo>
                  <a:lnTo>
                    <a:pt x="33" y="213"/>
                  </a:lnTo>
                  <a:lnTo>
                    <a:pt x="33" y="213"/>
                  </a:lnTo>
                  <a:lnTo>
                    <a:pt x="42" y="210"/>
                  </a:lnTo>
                  <a:lnTo>
                    <a:pt x="49" y="206"/>
                  </a:lnTo>
                  <a:lnTo>
                    <a:pt x="42" y="198"/>
                  </a:lnTo>
                  <a:lnTo>
                    <a:pt x="42" y="198"/>
                  </a:lnTo>
                  <a:lnTo>
                    <a:pt x="39" y="194"/>
                  </a:lnTo>
                  <a:lnTo>
                    <a:pt x="39" y="194"/>
                  </a:lnTo>
                  <a:lnTo>
                    <a:pt x="37" y="190"/>
                  </a:lnTo>
                  <a:lnTo>
                    <a:pt x="37" y="190"/>
                  </a:lnTo>
                  <a:lnTo>
                    <a:pt x="35" y="186"/>
                  </a:lnTo>
                  <a:lnTo>
                    <a:pt x="35" y="185"/>
                  </a:lnTo>
                  <a:lnTo>
                    <a:pt x="35" y="181"/>
                  </a:lnTo>
                  <a:lnTo>
                    <a:pt x="35" y="181"/>
                  </a:lnTo>
                  <a:lnTo>
                    <a:pt x="35" y="178"/>
                  </a:lnTo>
                  <a:lnTo>
                    <a:pt x="35" y="178"/>
                  </a:lnTo>
                  <a:lnTo>
                    <a:pt x="37" y="171"/>
                  </a:lnTo>
                  <a:lnTo>
                    <a:pt x="37" y="171"/>
                  </a:lnTo>
                  <a:lnTo>
                    <a:pt x="39" y="169"/>
                  </a:lnTo>
                  <a:lnTo>
                    <a:pt x="39" y="169"/>
                  </a:lnTo>
                  <a:lnTo>
                    <a:pt x="41" y="165"/>
                  </a:lnTo>
                  <a:lnTo>
                    <a:pt x="59" y="143"/>
                  </a:lnTo>
                  <a:lnTo>
                    <a:pt x="59" y="143"/>
                  </a:lnTo>
                  <a:lnTo>
                    <a:pt x="65" y="138"/>
                  </a:lnTo>
                  <a:lnTo>
                    <a:pt x="65" y="138"/>
                  </a:lnTo>
                  <a:lnTo>
                    <a:pt x="58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2" y="119"/>
                  </a:lnTo>
                  <a:lnTo>
                    <a:pt x="69" y="108"/>
                  </a:lnTo>
                  <a:lnTo>
                    <a:pt x="84" y="92"/>
                  </a:lnTo>
                  <a:lnTo>
                    <a:pt x="99" y="78"/>
                  </a:lnTo>
                  <a:lnTo>
                    <a:pt x="113" y="68"/>
                  </a:lnTo>
                  <a:lnTo>
                    <a:pt x="125" y="61"/>
                  </a:lnTo>
                  <a:lnTo>
                    <a:pt x="136" y="57"/>
                  </a:lnTo>
                  <a:lnTo>
                    <a:pt x="144" y="53"/>
                  </a:lnTo>
                  <a:lnTo>
                    <a:pt x="144" y="53"/>
                  </a:lnTo>
                  <a:lnTo>
                    <a:pt x="155" y="68"/>
                  </a:lnTo>
                  <a:lnTo>
                    <a:pt x="163" y="74"/>
                  </a:lnTo>
                  <a:lnTo>
                    <a:pt x="167" y="77"/>
                  </a:lnTo>
                  <a:lnTo>
                    <a:pt x="169" y="77"/>
                  </a:lnTo>
                  <a:lnTo>
                    <a:pt x="169" y="77"/>
                  </a:lnTo>
                  <a:lnTo>
                    <a:pt x="178" y="77"/>
                  </a:lnTo>
                  <a:lnTo>
                    <a:pt x="187" y="74"/>
                  </a:lnTo>
                  <a:lnTo>
                    <a:pt x="197" y="72"/>
                  </a:lnTo>
                  <a:lnTo>
                    <a:pt x="205" y="66"/>
                  </a:lnTo>
                  <a:lnTo>
                    <a:pt x="213" y="61"/>
                  </a:lnTo>
                  <a:lnTo>
                    <a:pt x="218" y="55"/>
                  </a:lnTo>
                  <a:lnTo>
                    <a:pt x="224" y="50"/>
                  </a:lnTo>
                  <a:lnTo>
                    <a:pt x="226" y="45"/>
                  </a:lnTo>
                  <a:lnTo>
                    <a:pt x="226" y="45"/>
                  </a:lnTo>
                  <a:lnTo>
                    <a:pt x="228" y="39"/>
                  </a:lnTo>
                  <a:lnTo>
                    <a:pt x="228" y="34"/>
                  </a:lnTo>
                  <a:lnTo>
                    <a:pt x="228" y="29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24"/>
            <p:cNvSpPr>
              <a:spLocks noEditPoints="1"/>
            </p:cNvSpPr>
            <p:nvPr/>
          </p:nvSpPr>
          <p:spPr bwMode="auto">
            <a:xfrm>
              <a:off x="1999" y="2796"/>
              <a:ext cx="229" cy="213"/>
            </a:xfrm>
            <a:custGeom>
              <a:avLst/>
              <a:gdLst/>
              <a:ahLst/>
              <a:cxnLst>
                <a:cxn ang="0">
                  <a:pos x="145" y="173"/>
                </a:cxn>
                <a:cxn ang="0">
                  <a:pos x="135" y="179"/>
                </a:cxn>
                <a:cxn ang="0">
                  <a:pos x="114" y="201"/>
                </a:cxn>
                <a:cxn ang="0">
                  <a:pos x="108" y="209"/>
                </a:cxn>
                <a:cxn ang="0">
                  <a:pos x="100" y="209"/>
                </a:cxn>
                <a:cxn ang="0">
                  <a:pos x="95" y="201"/>
                </a:cxn>
                <a:cxn ang="0">
                  <a:pos x="73" y="179"/>
                </a:cxn>
                <a:cxn ang="0">
                  <a:pos x="64" y="173"/>
                </a:cxn>
                <a:cxn ang="0">
                  <a:pos x="64" y="166"/>
                </a:cxn>
                <a:cxn ang="0">
                  <a:pos x="73" y="159"/>
                </a:cxn>
                <a:cxn ang="0">
                  <a:pos x="95" y="139"/>
                </a:cxn>
                <a:cxn ang="0">
                  <a:pos x="100" y="130"/>
                </a:cxn>
                <a:cxn ang="0">
                  <a:pos x="108" y="130"/>
                </a:cxn>
                <a:cxn ang="0">
                  <a:pos x="114" y="139"/>
                </a:cxn>
                <a:cxn ang="0">
                  <a:pos x="135" y="159"/>
                </a:cxn>
                <a:cxn ang="0">
                  <a:pos x="145" y="166"/>
                </a:cxn>
                <a:cxn ang="0">
                  <a:pos x="228" y="29"/>
                </a:cxn>
                <a:cxn ang="0">
                  <a:pos x="220" y="14"/>
                </a:cxn>
                <a:cxn ang="0">
                  <a:pos x="201" y="3"/>
                </a:cxn>
                <a:cxn ang="0">
                  <a:pos x="166" y="3"/>
                </a:cxn>
                <a:cxn ang="0">
                  <a:pos x="145" y="8"/>
                </a:cxn>
                <a:cxn ang="0">
                  <a:pos x="95" y="34"/>
                </a:cxn>
                <a:cxn ang="0">
                  <a:pos x="58" y="62"/>
                </a:cxn>
                <a:cxn ang="0">
                  <a:pos x="21" y="109"/>
                </a:cxn>
                <a:cxn ang="0">
                  <a:pos x="9" y="135"/>
                </a:cxn>
                <a:cxn ang="0">
                  <a:pos x="0" y="170"/>
                </a:cxn>
                <a:cxn ang="0">
                  <a:pos x="3" y="193"/>
                </a:cxn>
                <a:cxn ang="0">
                  <a:pos x="18" y="210"/>
                </a:cxn>
                <a:cxn ang="0">
                  <a:pos x="25" y="213"/>
                </a:cxn>
                <a:cxn ang="0">
                  <a:pos x="34" y="213"/>
                </a:cxn>
                <a:cxn ang="0">
                  <a:pos x="58" y="200"/>
                </a:cxn>
                <a:cxn ang="0">
                  <a:pos x="57" y="190"/>
                </a:cxn>
                <a:cxn ang="0">
                  <a:pos x="48" y="170"/>
                </a:cxn>
                <a:cxn ang="0">
                  <a:pos x="49" y="159"/>
                </a:cxn>
                <a:cxn ang="0">
                  <a:pos x="58" y="148"/>
                </a:cxn>
                <a:cxn ang="0">
                  <a:pos x="72" y="143"/>
                </a:cxn>
                <a:cxn ang="0">
                  <a:pos x="60" y="132"/>
                </a:cxn>
                <a:cxn ang="0">
                  <a:pos x="62" y="119"/>
                </a:cxn>
                <a:cxn ang="0">
                  <a:pos x="100" y="78"/>
                </a:cxn>
                <a:cxn ang="0">
                  <a:pos x="136" y="57"/>
                </a:cxn>
                <a:cxn ang="0">
                  <a:pos x="155" y="68"/>
                </a:cxn>
                <a:cxn ang="0">
                  <a:pos x="170" y="77"/>
                </a:cxn>
                <a:cxn ang="0">
                  <a:pos x="188" y="74"/>
                </a:cxn>
                <a:cxn ang="0">
                  <a:pos x="213" y="61"/>
                </a:cxn>
                <a:cxn ang="0">
                  <a:pos x="228" y="45"/>
                </a:cxn>
                <a:cxn ang="0">
                  <a:pos x="229" y="34"/>
                </a:cxn>
              </a:cxnLst>
              <a:rect l="0" t="0" r="r" b="b"/>
              <a:pathLst>
                <a:path w="229" h="213">
                  <a:moveTo>
                    <a:pt x="145" y="170"/>
                  </a:moveTo>
                  <a:lnTo>
                    <a:pt x="145" y="170"/>
                  </a:lnTo>
                  <a:lnTo>
                    <a:pt x="145" y="173"/>
                  </a:lnTo>
                  <a:lnTo>
                    <a:pt x="142" y="177"/>
                  </a:lnTo>
                  <a:lnTo>
                    <a:pt x="139" y="178"/>
                  </a:lnTo>
                  <a:lnTo>
                    <a:pt x="135" y="179"/>
                  </a:lnTo>
                  <a:lnTo>
                    <a:pt x="114" y="179"/>
                  </a:lnTo>
                  <a:lnTo>
                    <a:pt x="114" y="201"/>
                  </a:lnTo>
                  <a:lnTo>
                    <a:pt x="114" y="201"/>
                  </a:lnTo>
                  <a:lnTo>
                    <a:pt x="114" y="204"/>
                  </a:lnTo>
                  <a:lnTo>
                    <a:pt x="111" y="208"/>
                  </a:lnTo>
                  <a:lnTo>
                    <a:pt x="108" y="209"/>
                  </a:lnTo>
                  <a:lnTo>
                    <a:pt x="104" y="210"/>
                  </a:lnTo>
                  <a:lnTo>
                    <a:pt x="104" y="210"/>
                  </a:lnTo>
                  <a:lnTo>
                    <a:pt x="100" y="209"/>
                  </a:lnTo>
                  <a:lnTo>
                    <a:pt x="97" y="208"/>
                  </a:lnTo>
                  <a:lnTo>
                    <a:pt x="95" y="204"/>
                  </a:lnTo>
                  <a:lnTo>
                    <a:pt x="95" y="201"/>
                  </a:lnTo>
                  <a:lnTo>
                    <a:pt x="95" y="179"/>
                  </a:lnTo>
                  <a:lnTo>
                    <a:pt x="73" y="179"/>
                  </a:lnTo>
                  <a:lnTo>
                    <a:pt x="73" y="179"/>
                  </a:lnTo>
                  <a:lnTo>
                    <a:pt x="69" y="178"/>
                  </a:lnTo>
                  <a:lnTo>
                    <a:pt x="66" y="177"/>
                  </a:lnTo>
                  <a:lnTo>
                    <a:pt x="64" y="173"/>
                  </a:lnTo>
                  <a:lnTo>
                    <a:pt x="64" y="170"/>
                  </a:lnTo>
                  <a:lnTo>
                    <a:pt x="64" y="170"/>
                  </a:lnTo>
                  <a:lnTo>
                    <a:pt x="64" y="166"/>
                  </a:lnTo>
                  <a:lnTo>
                    <a:pt x="66" y="162"/>
                  </a:lnTo>
                  <a:lnTo>
                    <a:pt x="69" y="160"/>
                  </a:lnTo>
                  <a:lnTo>
                    <a:pt x="73" y="159"/>
                  </a:lnTo>
                  <a:lnTo>
                    <a:pt x="95" y="159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5" y="135"/>
                  </a:lnTo>
                  <a:lnTo>
                    <a:pt x="97" y="131"/>
                  </a:lnTo>
                  <a:lnTo>
                    <a:pt x="100" y="130"/>
                  </a:lnTo>
                  <a:lnTo>
                    <a:pt x="104" y="128"/>
                  </a:lnTo>
                  <a:lnTo>
                    <a:pt x="104" y="128"/>
                  </a:lnTo>
                  <a:lnTo>
                    <a:pt x="108" y="130"/>
                  </a:lnTo>
                  <a:lnTo>
                    <a:pt x="111" y="131"/>
                  </a:lnTo>
                  <a:lnTo>
                    <a:pt x="114" y="135"/>
                  </a:lnTo>
                  <a:lnTo>
                    <a:pt x="114" y="139"/>
                  </a:lnTo>
                  <a:lnTo>
                    <a:pt x="114" y="159"/>
                  </a:lnTo>
                  <a:lnTo>
                    <a:pt x="135" y="159"/>
                  </a:lnTo>
                  <a:lnTo>
                    <a:pt x="135" y="159"/>
                  </a:lnTo>
                  <a:lnTo>
                    <a:pt x="139" y="160"/>
                  </a:lnTo>
                  <a:lnTo>
                    <a:pt x="142" y="162"/>
                  </a:lnTo>
                  <a:lnTo>
                    <a:pt x="145" y="166"/>
                  </a:lnTo>
                  <a:lnTo>
                    <a:pt x="145" y="170"/>
                  </a:lnTo>
                  <a:lnTo>
                    <a:pt x="145" y="170"/>
                  </a:lnTo>
                  <a:close/>
                  <a:moveTo>
                    <a:pt x="228" y="29"/>
                  </a:moveTo>
                  <a:lnTo>
                    <a:pt x="228" y="29"/>
                  </a:lnTo>
                  <a:lnTo>
                    <a:pt x="224" y="20"/>
                  </a:lnTo>
                  <a:lnTo>
                    <a:pt x="220" y="14"/>
                  </a:lnTo>
                  <a:lnTo>
                    <a:pt x="213" y="10"/>
                  </a:lnTo>
                  <a:lnTo>
                    <a:pt x="208" y="6"/>
                  </a:lnTo>
                  <a:lnTo>
                    <a:pt x="201" y="3"/>
                  </a:lnTo>
                  <a:lnTo>
                    <a:pt x="193" y="2"/>
                  </a:lnTo>
                  <a:lnTo>
                    <a:pt x="180" y="0"/>
                  </a:lnTo>
                  <a:lnTo>
                    <a:pt x="166" y="3"/>
                  </a:lnTo>
                  <a:lnTo>
                    <a:pt x="154" y="6"/>
                  </a:lnTo>
                  <a:lnTo>
                    <a:pt x="145" y="8"/>
                  </a:lnTo>
                  <a:lnTo>
                    <a:pt x="145" y="8"/>
                  </a:lnTo>
                  <a:lnTo>
                    <a:pt x="126" y="16"/>
                  </a:lnTo>
                  <a:lnTo>
                    <a:pt x="110" y="26"/>
                  </a:lnTo>
                  <a:lnTo>
                    <a:pt x="95" y="34"/>
                  </a:lnTo>
                  <a:lnTo>
                    <a:pt x="81" y="43"/>
                  </a:lnTo>
                  <a:lnTo>
                    <a:pt x="69" y="53"/>
                  </a:lnTo>
                  <a:lnTo>
                    <a:pt x="58" y="62"/>
                  </a:lnTo>
                  <a:lnTo>
                    <a:pt x="42" y="80"/>
                  </a:lnTo>
                  <a:lnTo>
                    <a:pt x="29" y="96"/>
                  </a:lnTo>
                  <a:lnTo>
                    <a:pt x="21" y="109"/>
                  </a:lnTo>
                  <a:lnTo>
                    <a:pt x="15" y="121"/>
                  </a:lnTo>
                  <a:lnTo>
                    <a:pt x="15" y="121"/>
                  </a:lnTo>
                  <a:lnTo>
                    <a:pt x="9" y="135"/>
                  </a:lnTo>
                  <a:lnTo>
                    <a:pt x="5" y="148"/>
                  </a:lnTo>
                  <a:lnTo>
                    <a:pt x="2" y="160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2" y="186"/>
                  </a:lnTo>
                  <a:lnTo>
                    <a:pt x="3" y="193"/>
                  </a:lnTo>
                  <a:lnTo>
                    <a:pt x="6" y="198"/>
                  </a:lnTo>
                  <a:lnTo>
                    <a:pt x="11" y="206"/>
                  </a:lnTo>
                  <a:lnTo>
                    <a:pt x="18" y="210"/>
                  </a:lnTo>
                  <a:lnTo>
                    <a:pt x="22" y="213"/>
                  </a:lnTo>
                  <a:lnTo>
                    <a:pt x="25" y="213"/>
                  </a:lnTo>
                  <a:lnTo>
                    <a:pt x="25" y="213"/>
                  </a:lnTo>
                  <a:lnTo>
                    <a:pt x="30" y="213"/>
                  </a:lnTo>
                  <a:lnTo>
                    <a:pt x="34" y="213"/>
                  </a:lnTo>
                  <a:lnTo>
                    <a:pt x="34" y="213"/>
                  </a:lnTo>
                  <a:lnTo>
                    <a:pt x="44" y="210"/>
                  </a:lnTo>
                  <a:lnTo>
                    <a:pt x="52" y="206"/>
                  </a:lnTo>
                  <a:lnTo>
                    <a:pt x="58" y="200"/>
                  </a:lnTo>
                  <a:lnTo>
                    <a:pt x="64" y="194"/>
                  </a:lnTo>
                  <a:lnTo>
                    <a:pt x="64" y="194"/>
                  </a:lnTo>
                  <a:lnTo>
                    <a:pt x="57" y="190"/>
                  </a:lnTo>
                  <a:lnTo>
                    <a:pt x="52" y="185"/>
                  </a:lnTo>
                  <a:lnTo>
                    <a:pt x="49" y="177"/>
                  </a:lnTo>
                  <a:lnTo>
                    <a:pt x="48" y="170"/>
                  </a:lnTo>
                  <a:lnTo>
                    <a:pt x="48" y="170"/>
                  </a:lnTo>
                  <a:lnTo>
                    <a:pt x="48" y="165"/>
                  </a:lnTo>
                  <a:lnTo>
                    <a:pt x="49" y="159"/>
                  </a:lnTo>
                  <a:lnTo>
                    <a:pt x="52" y="155"/>
                  </a:lnTo>
                  <a:lnTo>
                    <a:pt x="54" y="151"/>
                  </a:lnTo>
                  <a:lnTo>
                    <a:pt x="58" y="148"/>
                  </a:lnTo>
                  <a:lnTo>
                    <a:pt x="62" y="146"/>
                  </a:lnTo>
                  <a:lnTo>
                    <a:pt x="66" y="144"/>
                  </a:lnTo>
                  <a:lnTo>
                    <a:pt x="72" y="143"/>
                  </a:lnTo>
                  <a:lnTo>
                    <a:pt x="72" y="143"/>
                  </a:lnTo>
                  <a:lnTo>
                    <a:pt x="66" y="138"/>
                  </a:lnTo>
                  <a:lnTo>
                    <a:pt x="60" y="132"/>
                  </a:lnTo>
                  <a:lnTo>
                    <a:pt x="56" y="130"/>
                  </a:lnTo>
                  <a:lnTo>
                    <a:pt x="56" y="130"/>
                  </a:lnTo>
                  <a:lnTo>
                    <a:pt x="62" y="119"/>
                  </a:lnTo>
                  <a:lnTo>
                    <a:pt x="70" y="108"/>
                  </a:lnTo>
                  <a:lnTo>
                    <a:pt x="85" y="92"/>
                  </a:lnTo>
                  <a:lnTo>
                    <a:pt x="100" y="78"/>
                  </a:lnTo>
                  <a:lnTo>
                    <a:pt x="114" y="68"/>
                  </a:lnTo>
                  <a:lnTo>
                    <a:pt x="127" y="61"/>
                  </a:lnTo>
                  <a:lnTo>
                    <a:pt x="136" y="57"/>
                  </a:lnTo>
                  <a:lnTo>
                    <a:pt x="146" y="53"/>
                  </a:lnTo>
                  <a:lnTo>
                    <a:pt x="146" y="53"/>
                  </a:lnTo>
                  <a:lnTo>
                    <a:pt x="155" y="68"/>
                  </a:lnTo>
                  <a:lnTo>
                    <a:pt x="163" y="74"/>
                  </a:lnTo>
                  <a:lnTo>
                    <a:pt x="167" y="77"/>
                  </a:lnTo>
                  <a:lnTo>
                    <a:pt x="170" y="77"/>
                  </a:lnTo>
                  <a:lnTo>
                    <a:pt x="170" y="77"/>
                  </a:lnTo>
                  <a:lnTo>
                    <a:pt x="180" y="77"/>
                  </a:lnTo>
                  <a:lnTo>
                    <a:pt x="188" y="74"/>
                  </a:lnTo>
                  <a:lnTo>
                    <a:pt x="197" y="72"/>
                  </a:lnTo>
                  <a:lnTo>
                    <a:pt x="205" y="66"/>
                  </a:lnTo>
                  <a:lnTo>
                    <a:pt x="213" y="61"/>
                  </a:lnTo>
                  <a:lnTo>
                    <a:pt x="220" y="55"/>
                  </a:lnTo>
                  <a:lnTo>
                    <a:pt x="224" y="50"/>
                  </a:lnTo>
                  <a:lnTo>
                    <a:pt x="228" y="45"/>
                  </a:lnTo>
                  <a:lnTo>
                    <a:pt x="228" y="45"/>
                  </a:lnTo>
                  <a:lnTo>
                    <a:pt x="229" y="39"/>
                  </a:lnTo>
                  <a:lnTo>
                    <a:pt x="229" y="34"/>
                  </a:lnTo>
                  <a:lnTo>
                    <a:pt x="228" y="29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Freeform 25"/>
            <p:cNvSpPr>
              <a:spLocks noEditPoints="1"/>
            </p:cNvSpPr>
            <p:nvPr/>
          </p:nvSpPr>
          <p:spPr bwMode="auto">
            <a:xfrm>
              <a:off x="2530" y="2796"/>
              <a:ext cx="228" cy="213"/>
            </a:xfrm>
            <a:custGeom>
              <a:avLst/>
              <a:gdLst/>
              <a:ahLst/>
              <a:cxnLst>
                <a:cxn ang="0">
                  <a:pos x="136" y="189"/>
                </a:cxn>
                <a:cxn ang="0">
                  <a:pos x="133" y="195"/>
                </a:cxn>
                <a:cxn ang="0">
                  <a:pos x="127" y="198"/>
                </a:cxn>
                <a:cxn ang="0">
                  <a:pos x="65" y="198"/>
                </a:cxn>
                <a:cxn ang="0">
                  <a:pos x="57" y="195"/>
                </a:cxn>
                <a:cxn ang="0">
                  <a:pos x="54" y="189"/>
                </a:cxn>
                <a:cxn ang="0">
                  <a:pos x="55" y="185"/>
                </a:cxn>
                <a:cxn ang="0">
                  <a:pos x="61" y="179"/>
                </a:cxn>
                <a:cxn ang="0">
                  <a:pos x="127" y="178"/>
                </a:cxn>
                <a:cxn ang="0">
                  <a:pos x="129" y="179"/>
                </a:cxn>
                <a:cxn ang="0">
                  <a:pos x="135" y="185"/>
                </a:cxn>
                <a:cxn ang="0">
                  <a:pos x="136" y="189"/>
                </a:cxn>
                <a:cxn ang="0">
                  <a:pos x="228" y="29"/>
                </a:cxn>
                <a:cxn ang="0">
                  <a:pos x="218" y="14"/>
                </a:cxn>
                <a:cxn ang="0">
                  <a:pos x="206" y="6"/>
                </a:cxn>
                <a:cxn ang="0">
                  <a:pos x="193" y="2"/>
                </a:cxn>
                <a:cxn ang="0">
                  <a:pos x="164" y="3"/>
                </a:cxn>
                <a:cxn ang="0">
                  <a:pos x="143" y="8"/>
                </a:cxn>
                <a:cxn ang="0">
                  <a:pos x="125" y="16"/>
                </a:cxn>
                <a:cxn ang="0">
                  <a:pos x="94" y="34"/>
                </a:cxn>
                <a:cxn ang="0">
                  <a:pos x="69" y="53"/>
                </a:cxn>
                <a:cxn ang="0">
                  <a:pos x="40" y="80"/>
                </a:cxn>
                <a:cxn ang="0">
                  <a:pos x="20" y="109"/>
                </a:cxn>
                <a:cxn ang="0">
                  <a:pos x="14" y="121"/>
                </a:cxn>
                <a:cxn ang="0">
                  <a:pos x="4" y="148"/>
                </a:cxn>
                <a:cxn ang="0">
                  <a:pos x="0" y="170"/>
                </a:cxn>
                <a:cxn ang="0">
                  <a:pos x="0" y="186"/>
                </a:cxn>
                <a:cxn ang="0">
                  <a:pos x="5" y="198"/>
                </a:cxn>
                <a:cxn ang="0">
                  <a:pos x="16" y="210"/>
                </a:cxn>
                <a:cxn ang="0">
                  <a:pos x="23" y="213"/>
                </a:cxn>
                <a:cxn ang="0">
                  <a:pos x="28" y="213"/>
                </a:cxn>
                <a:cxn ang="0">
                  <a:pos x="32" y="213"/>
                </a:cxn>
                <a:cxn ang="0">
                  <a:pos x="47" y="208"/>
                </a:cxn>
                <a:cxn ang="0">
                  <a:pos x="43" y="204"/>
                </a:cxn>
                <a:cxn ang="0">
                  <a:pos x="39" y="194"/>
                </a:cxn>
                <a:cxn ang="0">
                  <a:pos x="38" y="189"/>
                </a:cxn>
                <a:cxn ang="0">
                  <a:pos x="40" y="178"/>
                </a:cxn>
                <a:cxn ang="0">
                  <a:pos x="46" y="170"/>
                </a:cxn>
                <a:cxn ang="0">
                  <a:pos x="54" y="165"/>
                </a:cxn>
                <a:cxn ang="0">
                  <a:pos x="65" y="162"/>
                </a:cxn>
                <a:cxn ang="0">
                  <a:pos x="77" y="162"/>
                </a:cxn>
                <a:cxn ang="0">
                  <a:pos x="77" y="155"/>
                </a:cxn>
                <a:cxn ang="0">
                  <a:pos x="77" y="152"/>
                </a:cxn>
                <a:cxn ang="0">
                  <a:pos x="69" y="142"/>
                </a:cxn>
                <a:cxn ang="0">
                  <a:pos x="55" y="130"/>
                </a:cxn>
                <a:cxn ang="0">
                  <a:pos x="62" y="119"/>
                </a:cxn>
                <a:cxn ang="0">
                  <a:pos x="84" y="92"/>
                </a:cxn>
                <a:cxn ang="0">
                  <a:pos x="113" y="68"/>
                </a:cxn>
                <a:cxn ang="0">
                  <a:pos x="136" y="57"/>
                </a:cxn>
                <a:cxn ang="0">
                  <a:pos x="144" y="53"/>
                </a:cxn>
                <a:cxn ang="0">
                  <a:pos x="163" y="74"/>
                </a:cxn>
                <a:cxn ang="0">
                  <a:pos x="168" y="77"/>
                </a:cxn>
                <a:cxn ang="0">
                  <a:pos x="178" y="77"/>
                </a:cxn>
                <a:cxn ang="0">
                  <a:pos x="197" y="72"/>
                </a:cxn>
                <a:cxn ang="0">
                  <a:pos x="213" y="61"/>
                </a:cxn>
                <a:cxn ang="0">
                  <a:pos x="224" y="50"/>
                </a:cxn>
                <a:cxn ang="0">
                  <a:pos x="226" y="45"/>
                </a:cxn>
                <a:cxn ang="0">
                  <a:pos x="228" y="34"/>
                </a:cxn>
                <a:cxn ang="0">
                  <a:pos x="228" y="29"/>
                </a:cxn>
              </a:cxnLst>
              <a:rect l="0" t="0" r="r" b="b"/>
              <a:pathLst>
                <a:path w="228" h="213">
                  <a:moveTo>
                    <a:pt x="136" y="189"/>
                  </a:moveTo>
                  <a:lnTo>
                    <a:pt x="136" y="189"/>
                  </a:lnTo>
                  <a:lnTo>
                    <a:pt x="135" y="193"/>
                  </a:lnTo>
                  <a:lnTo>
                    <a:pt x="133" y="195"/>
                  </a:lnTo>
                  <a:lnTo>
                    <a:pt x="129" y="197"/>
                  </a:lnTo>
                  <a:lnTo>
                    <a:pt x="127" y="198"/>
                  </a:lnTo>
                  <a:lnTo>
                    <a:pt x="65" y="198"/>
                  </a:lnTo>
                  <a:lnTo>
                    <a:pt x="65" y="198"/>
                  </a:lnTo>
                  <a:lnTo>
                    <a:pt x="61" y="197"/>
                  </a:lnTo>
                  <a:lnTo>
                    <a:pt x="57" y="195"/>
                  </a:lnTo>
                  <a:lnTo>
                    <a:pt x="55" y="193"/>
                  </a:lnTo>
                  <a:lnTo>
                    <a:pt x="54" y="189"/>
                  </a:lnTo>
                  <a:lnTo>
                    <a:pt x="54" y="189"/>
                  </a:lnTo>
                  <a:lnTo>
                    <a:pt x="55" y="185"/>
                  </a:lnTo>
                  <a:lnTo>
                    <a:pt x="57" y="182"/>
                  </a:lnTo>
                  <a:lnTo>
                    <a:pt x="61" y="179"/>
                  </a:lnTo>
                  <a:lnTo>
                    <a:pt x="65" y="178"/>
                  </a:lnTo>
                  <a:lnTo>
                    <a:pt x="127" y="178"/>
                  </a:lnTo>
                  <a:lnTo>
                    <a:pt x="127" y="178"/>
                  </a:lnTo>
                  <a:lnTo>
                    <a:pt x="129" y="179"/>
                  </a:lnTo>
                  <a:lnTo>
                    <a:pt x="133" y="182"/>
                  </a:lnTo>
                  <a:lnTo>
                    <a:pt x="135" y="185"/>
                  </a:lnTo>
                  <a:lnTo>
                    <a:pt x="136" y="189"/>
                  </a:lnTo>
                  <a:lnTo>
                    <a:pt x="136" y="189"/>
                  </a:lnTo>
                  <a:close/>
                  <a:moveTo>
                    <a:pt x="228" y="29"/>
                  </a:moveTo>
                  <a:lnTo>
                    <a:pt x="228" y="29"/>
                  </a:lnTo>
                  <a:lnTo>
                    <a:pt x="224" y="20"/>
                  </a:lnTo>
                  <a:lnTo>
                    <a:pt x="218" y="14"/>
                  </a:lnTo>
                  <a:lnTo>
                    <a:pt x="213" y="10"/>
                  </a:lnTo>
                  <a:lnTo>
                    <a:pt x="206" y="6"/>
                  </a:lnTo>
                  <a:lnTo>
                    <a:pt x="199" y="3"/>
                  </a:lnTo>
                  <a:lnTo>
                    <a:pt x="193" y="2"/>
                  </a:lnTo>
                  <a:lnTo>
                    <a:pt x="178" y="0"/>
                  </a:lnTo>
                  <a:lnTo>
                    <a:pt x="164" y="3"/>
                  </a:lnTo>
                  <a:lnTo>
                    <a:pt x="154" y="6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25" y="16"/>
                  </a:lnTo>
                  <a:lnTo>
                    <a:pt x="109" y="26"/>
                  </a:lnTo>
                  <a:lnTo>
                    <a:pt x="94" y="34"/>
                  </a:lnTo>
                  <a:lnTo>
                    <a:pt x="81" y="43"/>
                  </a:lnTo>
                  <a:lnTo>
                    <a:pt x="69" y="53"/>
                  </a:lnTo>
                  <a:lnTo>
                    <a:pt x="58" y="62"/>
                  </a:lnTo>
                  <a:lnTo>
                    <a:pt x="40" y="80"/>
                  </a:lnTo>
                  <a:lnTo>
                    <a:pt x="28" y="96"/>
                  </a:lnTo>
                  <a:lnTo>
                    <a:pt x="20" y="109"/>
                  </a:lnTo>
                  <a:lnTo>
                    <a:pt x="14" y="121"/>
                  </a:lnTo>
                  <a:lnTo>
                    <a:pt x="14" y="121"/>
                  </a:lnTo>
                  <a:lnTo>
                    <a:pt x="8" y="135"/>
                  </a:lnTo>
                  <a:lnTo>
                    <a:pt x="4" y="148"/>
                  </a:lnTo>
                  <a:lnTo>
                    <a:pt x="1" y="160"/>
                  </a:lnTo>
                  <a:lnTo>
                    <a:pt x="0" y="170"/>
                  </a:lnTo>
                  <a:lnTo>
                    <a:pt x="0" y="179"/>
                  </a:lnTo>
                  <a:lnTo>
                    <a:pt x="0" y="186"/>
                  </a:lnTo>
                  <a:lnTo>
                    <a:pt x="3" y="193"/>
                  </a:lnTo>
                  <a:lnTo>
                    <a:pt x="5" y="198"/>
                  </a:lnTo>
                  <a:lnTo>
                    <a:pt x="11" y="206"/>
                  </a:lnTo>
                  <a:lnTo>
                    <a:pt x="16" y="210"/>
                  </a:lnTo>
                  <a:lnTo>
                    <a:pt x="22" y="213"/>
                  </a:lnTo>
                  <a:lnTo>
                    <a:pt x="23" y="213"/>
                  </a:lnTo>
                  <a:lnTo>
                    <a:pt x="23" y="213"/>
                  </a:lnTo>
                  <a:lnTo>
                    <a:pt x="28" y="213"/>
                  </a:lnTo>
                  <a:lnTo>
                    <a:pt x="32" y="213"/>
                  </a:lnTo>
                  <a:lnTo>
                    <a:pt x="32" y="213"/>
                  </a:lnTo>
                  <a:lnTo>
                    <a:pt x="40" y="212"/>
                  </a:lnTo>
                  <a:lnTo>
                    <a:pt x="47" y="208"/>
                  </a:lnTo>
                  <a:lnTo>
                    <a:pt x="47" y="208"/>
                  </a:lnTo>
                  <a:lnTo>
                    <a:pt x="43" y="204"/>
                  </a:lnTo>
                  <a:lnTo>
                    <a:pt x="40" y="200"/>
                  </a:lnTo>
                  <a:lnTo>
                    <a:pt x="39" y="194"/>
                  </a:lnTo>
                  <a:lnTo>
                    <a:pt x="38" y="189"/>
                  </a:lnTo>
                  <a:lnTo>
                    <a:pt x="38" y="189"/>
                  </a:lnTo>
                  <a:lnTo>
                    <a:pt x="39" y="183"/>
                  </a:lnTo>
                  <a:lnTo>
                    <a:pt x="40" y="178"/>
                  </a:lnTo>
                  <a:lnTo>
                    <a:pt x="43" y="174"/>
                  </a:lnTo>
                  <a:lnTo>
                    <a:pt x="46" y="170"/>
                  </a:lnTo>
                  <a:lnTo>
                    <a:pt x="50" y="167"/>
                  </a:lnTo>
                  <a:lnTo>
                    <a:pt x="54" y="165"/>
                  </a:lnTo>
                  <a:lnTo>
                    <a:pt x="59" y="163"/>
                  </a:lnTo>
                  <a:lnTo>
                    <a:pt x="65" y="162"/>
                  </a:lnTo>
                  <a:lnTo>
                    <a:pt x="77" y="162"/>
                  </a:lnTo>
                  <a:lnTo>
                    <a:pt x="77" y="162"/>
                  </a:lnTo>
                  <a:lnTo>
                    <a:pt x="77" y="158"/>
                  </a:lnTo>
                  <a:lnTo>
                    <a:pt x="77" y="155"/>
                  </a:lnTo>
                  <a:lnTo>
                    <a:pt x="77" y="155"/>
                  </a:lnTo>
                  <a:lnTo>
                    <a:pt x="77" y="152"/>
                  </a:lnTo>
                  <a:lnTo>
                    <a:pt x="74" y="148"/>
                  </a:lnTo>
                  <a:lnTo>
                    <a:pt x="69" y="142"/>
                  </a:lnTo>
                  <a:lnTo>
                    <a:pt x="58" y="132"/>
                  </a:lnTo>
                  <a:lnTo>
                    <a:pt x="55" y="130"/>
                  </a:lnTo>
                  <a:lnTo>
                    <a:pt x="55" y="130"/>
                  </a:lnTo>
                  <a:lnTo>
                    <a:pt x="62" y="119"/>
                  </a:lnTo>
                  <a:lnTo>
                    <a:pt x="69" y="108"/>
                  </a:lnTo>
                  <a:lnTo>
                    <a:pt x="84" y="92"/>
                  </a:lnTo>
                  <a:lnTo>
                    <a:pt x="98" y="78"/>
                  </a:lnTo>
                  <a:lnTo>
                    <a:pt x="113" y="68"/>
                  </a:lnTo>
                  <a:lnTo>
                    <a:pt x="125" y="61"/>
                  </a:lnTo>
                  <a:lnTo>
                    <a:pt x="136" y="57"/>
                  </a:lnTo>
                  <a:lnTo>
                    <a:pt x="144" y="53"/>
                  </a:lnTo>
                  <a:lnTo>
                    <a:pt x="144" y="53"/>
                  </a:lnTo>
                  <a:lnTo>
                    <a:pt x="155" y="68"/>
                  </a:lnTo>
                  <a:lnTo>
                    <a:pt x="163" y="74"/>
                  </a:lnTo>
                  <a:lnTo>
                    <a:pt x="167" y="77"/>
                  </a:lnTo>
                  <a:lnTo>
                    <a:pt x="168" y="77"/>
                  </a:lnTo>
                  <a:lnTo>
                    <a:pt x="168" y="77"/>
                  </a:lnTo>
                  <a:lnTo>
                    <a:pt x="178" y="77"/>
                  </a:lnTo>
                  <a:lnTo>
                    <a:pt x="187" y="74"/>
                  </a:lnTo>
                  <a:lnTo>
                    <a:pt x="197" y="72"/>
                  </a:lnTo>
                  <a:lnTo>
                    <a:pt x="205" y="66"/>
                  </a:lnTo>
                  <a:lnTo>
                    <a:pt x="213" y="61"/>
                  </a:lnTo>
                  <a:lnTo>
                    <a:pt x="218" y="55"/>
                  </a:lnTo>
                  <a:lnTo>
                    <a:pt x="224" y="50"/>
                  </a:lnTo>
                  <a:lnTo>
                    <a:pt x="226" y="45"/>
                  </a:lnTo>
                  <a:lnTo>
                    <a:pt x="226" y="45"/>
                  </a:lnTo>
                  <a:lnTo>
                    <a:pt x="228" y="39"/>
                  </a:lnTo>
                  <a:lnTo>
                    <a:pt x="228" y="34"/>
                  </a:lnTo>
                  <a:lnTo>
                    <a:pt x="228" y="29"/>
                  </a:lnTo>
                  <a:lnTo>
                    <a:pt x="228" y="2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Freeform 26"/>
            <p:cNvSpPr>
              <a:spLocks noEditPoints="1"/>
            </p:cNvSpPr>
            <p:nvPr/>
          </p:nvSpPr>
          <p:spPr bwMode="auto">
            <a:xfrm>
              <a:off x="961" y="1695"/>
              <a:ext cx="201" cy="253"/>
            </a:xfrm>
            <a:custGeom>
              <a:avLst/>
              <a:gdLst/>
              <a:ahLst/>
              <a:cxnLst>
                <a:cxn ang="0">
                  <a:pos x="201" y="183"/>
                </a:cxn>
                <a:cxn ang="0">
                  <a:pos x="194" y="187"/>
                </a:cxn>
                <a:cxn ang="0">
                  <a:pos x="178" y="194"/>
                </a:cxn>
                <a:cxn ang="0">
                  <a:pos x="160" y="198"/>
                </a:cxn>
                <a:cxn ang="0">
                  <a:pos x="140" y="196"/>
                </a:cxn>
                <a:cxn ang="0">
                  <a:pos x="120" y="192"/>
                </a:cxn>
                <a:cxn ang="0">
                  <a:pos x="99" y="183"/>
                </a:cxn>
                <a:cxn ang="0">
                  <a:pos x="80" y="171"/>
                </a:cxn>
                <a:cxn ang="0">
                  <a:pos x="61" y="156"/>
                </a:cxn>
                <a:cxn ang="0">
                  <a:pos x="51" y="146"/>
                </a:cxn>
                <a:cxn ang="0">
                  <a:pos x="37" y="126"/>
                </a:cxn>
                <a:cxn ang="0">
                  <a:pos x="26" y="105"/>
                </a:cxn>
                <a:cxn ang="0">
                  <a:pos x="18" y="84"/>
                </a:cxn>
                <a:cxn ang="0">
                  <a:pos x="14" y="64"/>
                </a:cxn>
                <a:cxn ang="0">
                  <a:pos x="14" y="44"/>
                </a:cxn>
                <a:cxn ang="0">
                  <a:pos x="16" y="27"/>
                </a:cxn>
                <a:cxn ang="0">
                  <a:pos x="23" y="12"/>
                </a:cxn>
                <a:cxn ang="0">
                  <a:pos x="35" y="0"/>
                </a:cxn>
                <a:cxn ang="0">
                  <a:pos x="175" y="36"/>
                </a:cxn>
                <a:cxn ang="0">
                  <a:pos x="201" y="180"/>
                </a:cxn>
                <a:cxn ang="0">
                  <a:pos x="183" y="39"/>
                </a:cxn>
                <a:cxn ang="0">
                  <a:pos x="193" y="36"/>
                </a:cxn>
                <a:cxn ang="0">
                  <a:pos x="197" y="27"/>
                </a:cxn>
                <a:cxn ang="0">
                  <a:pos x="195" y="23"/>
                </a:cxn>
                <a:cxn ang="0">
                  <a:pos x="189" y="16"/>
                </a:cxn>
                <a:cxn ang="0">
                  <a:pos x="183" y="14"/>
                </a:cxn>
                <a:cxn ang="0">
                  <a:pos x="175" y="18"/>
                </a:cxn>
                <a:cxn ang="0">
                  <a:pos x="171" y="27"/>
                </a:cxn>
                <a:cxn ang="0">
                  <a:pos x="173" y="32"/>
                </a:cxn>
                <a:cxn ang="0">
                  <a:pos x="179" y="39"/>
                </a:cxn>
                <a:cxn ang="0">
                  <a:pos x="183" y="39"/>
                </a:cxn>
                <a:cxn ang="0">
                  <a:pos x="39" y="176"/>
                </a:cxn>
                <a:cxn ang="0">
                  <a:pos x="14" y="211"/>
                </a:cxn>
                <a:cxn ang="0">
                  <a:pos x="2" y="238"/>
                </a:cxn>
                <a:cxn ang="0">
                  <a:pos x="0" y="247"/>
                </a:cxn>
                <a:cxn ang="0">
                  <a:pos x="6" y="253"/>
                </a:cxn>
                <a:cxn ang="0">
                  <a:pos x="90" y="253"/>
                </a:cxn>
                <a:cxn ang="0">
                  <a:pos x="96" y="239"/>
                </a:cxn>
                <a:cxn ang="0">
                  <a:pos x="97" y="226"/>
                </a:cxn>
                <a:cxn ang="0">
                  <a:pos x="90" y="214"/>
                </a:cxn>
              </a:cxnLst>
              <a:rect l="0" t="0" r="r" b="b"/>
              <a:pathLst>
                <a:path w="201" h="253">
                  <a:moveTo>
                    <a:pt x="201" y="180"/>
                  </a:moveTo>
                  <a:lnTo>
                    <a:pt x="201" y="183"/>
                  </a:lnTo>
                  <a:lnTo>
                    <a:pt x="201" y="183"/>
                  </a:lnTo>
                  <a:lnTo>
                    <a:pt x="194" y="187"/>
                  </a:lnTo>
                  <a:lnTo>
                    <a:pt x="187" y="191"/>
                  </a:lnTo>
                  <a:lnTo>
                    <a:pt x="178" y="194"/>
                  </a:lnTo>
                  <a:lnTo>
                    <a:pt x="170" y="196"/>
                  </a:lnTo>
                  <a:lnTo>
                    <a:pt x="160" y="198"/>
                  </a:lnTo>
                  <a:lnTo>
                    <a:pt x="151" y="198"/>
                  </a:lnTo>
                  <a:lnTo>
                    <a:pt x="140" y="196"/>
                  </a:lnTo>
                  <a:lnTo>
                    <a:pt x="131" y="195"/>
                  </a:lnTo>
                  <a:lnTo>
                    <a:pt x="120" y="192"/>
                  </a:lnTo>
                  <a:lnTo>
                    <a:pt x="109" y="188"/>
                  </a:lnTo>
                  <a:lnTo>
                    <a:pt x="99" y="183"/>
                  </a:lnTo>
                  <a:lnTo>
                    <a:pt x="89" y="177"/>
                  </a:lnTo>
                  <a:lnTo>
                    <a:pt x="80" y="171"/>
                  </a:lnTo>
                  <a:lnTo>
                    <a:pt x="69" y="164"/>
                  </a:lnTo>
                  <a:lnTo>
                    <a:pt x="61" y="156"/>
                  </a:lnTo>
                  <a:lnTo>
                    <a:pt x="51" y="146"/>
                  </a:lnTo>
                  <a:lnTo>
                    <a:pt x="51" y="146"/>
                  </a:lnTo>
                  <a:lnTo>
                    <a:pt x="45" y="136"/>
                  </a:lnTo>
                  <a:lnTo>
                    <a:pt x="37" y="126"/>
                  </a:lnTo>
                  <a:lnTo>
                    <a:pt x="31" y="115"/>
                  </a:lnTo>
                  <a:lnTo>
                    <a:pt x="26" y="105"/>
                  </a:lnTo>
                  <a:lnTo>
                    <a:pt x="22" y="94"/>
                  </a:lnTo>
                  <a:lnTo>
                    <a:pt x="18" y="84"/>
                  </a:lnTo>
                  <a:lnTo>
                    <a:pt x="15" y="74"/>
                  </a:lnTo>
                  <a:lnTo>
                    <a:pt x="14" y="64"/>
                  </a:lnTo>
                  <a:lnTo>
                    <a:pt x="14" y="53"/>
                  </a:lnTo>
                  <a:lnTo>
                    <a:pt x="14" y="44"/>
                  </a:lnTo>
                  <a:lnTo>
                    <a:pt x="15" y="36"/>
                  </a:lnTo>
                  <a:lnTo>
                    <a:pt x="16" y="27"/>
                  </a:lnTo>
                  <a:lnTo>
                    <a:pt x="19" y="18"/>
                  </a:lnTo>
                  <a:lnTo>
                    <a:pt x="23" y="12"/>
                  </a:lnTo>
                  <a:lnTo>
                    <a:pt x="28" y="5"/>
                  </a:lnTo>
                  <a:lnTo>
                    <a:pt x="35" y="0"/>
                  </a:lnTo>
                  <a:lnTo>
                    <a:pt x="108" y="78"/>
                  </a:lnTo>
                  <a:lnTo>
                    <a:pt x="175" y="36"/>
                  </a:lnTo>
                  <a:lnTo>
                    <a:pt x="134" y="110"/>
                  </a:lnTo>
                  <a:lnTo>
                    <a:pt x="201" y="180"/>
                  </a:lnTo>
                  <a:close/>
                  <a:moveTo>
                    <a:pt x="183" y="39"/>
                  </a:moveTo>
                  <a:lnTo>
                    <a:pt x="183" y="39"/>
                  </a:lnTo>
                  <a:lnTo>
                    <a:pt x="189" y="39"/>
                  </a:lnTo>
                  <a:lnTo>
                    <a:pt x="193" y="36"/>
                  </a:lnTo>
                  <a:lnTo>
                    <a:pt x="195" y="32"/>
                  </a:lnTo>
                  <a:lnTo>
                    <a:pt x="197" y="27"/>
                  </a:lnTo>
                  <a:lnTo>
                    <a:pt x="197" y="27"/>
                  </a:lnTo>
                  <a:lnTo>
                    <a:pt x="195" y="23"/>
                  </a:lnTo>
                  <a:lnTo>
                    <a:pt x="193" y="18"/>
                  </a:lnTo>
                  <a:lnTo>
                    <a:pt x="189" y="16"/>
                  </a:lnTo>
                  <a:lnTo>
                    <a:pt x="183" y="14"/>
                  </a:lnTo>
                  <a:lnTo>
                    <a:pt x="183" y="14"/>
                  </a:lnTo>
                  <a:lnTo>
                    <a:pt x="179" y="16"/>
                  </a:lnTo>
                  <a:lnTo>
                    <a:pt x="175" y="18"/>
                  </a:lnTo>
                  <a:lnTo>
                    <a:pt x="173" y="23"/>
                  </a:lnTo>
                  <a:lnTo>
                    <a:pt x="171" y="27"/>
                  </a:lnTo>
                  <a:lnTo>
                    <a:pt x="171" y="27"/>
                  </a:lnTo>
                  <a:lnTo>
                    <a:pt x="173" y="32"/>
                  </a:lnTo>
                  <a:lnTo>
                    <a:pt x="175" y="36"/>
                  </a:lnTo>
                  <a:lnTo>
                    <a:pt x="179" y="39"/>
                  </a:lnTo>
                  <a:lnTo>
                    <a:pt x="183" y="39"/>
                  </a:lnTo>
                  <a:lnTo>
                    <a:pt x="183" y="39"/>
                  </a:lnTo>
                  <a:close/>
                  <a:moveTo>
                    <a:pt x="39" y="176"/>
                  </a:moveTo>
                  <a:lnTo>
                    <a:pt x="39" y="176"/>
                  </a:lnTo>
                  <a:lnTo>
                    <a:pt x="31" y="187"/>
                  </a:lnTo>
                  <a:lnTo>
                    <a:pt x="14" y="211"/>
                  </a:lnTo>
                  <a:lnTo>
                    <a:pt x="6" y="226"/>
                  </a:lnTo>
                  <a:lnTo>
                    <a:pt x="2" y="238"/>
                  </a:lnTo>
                  <a:lnTo>
                    <a:pt x="0" y="243"/>
                  </a:lnTo>
                  <a:lnTo>
                    <a:pt x="0" y="247"/>
                  </a:lnTo>
                  <a:lnTo>
                    <a:pt x="3" y="250"/>
                  </a:lnTo>
                  <a:lnTo>
                    <a:pt x="6" y="253"/>
                  </a:lnTo>
                  <a:lnTo>
                    <a:pt x="90" y="253"/>
                  </a:lnTo>
                  <a:lnTo>
                    <a:pt x="90" y="253"/>
                  </a:lnTo>
                  <a:lnTo>
                    <a:pt x="93" y="249"/>
                  </a:lnTo>
                  <a:lnTo>
                    <a:pt x="96" y="239"/>
                  </a:lnTo>
                  <a:lnTo>
                    <a:pt x="97" y="233"/>
                  </a:lnTo>
                  <a:lnTo>
                    <a:pt x="97" y="226"/>
                  </a:lnTo>
                  <a:lnTo>
                    <a:pt x="94" y="219"/>
                  </a:lnTo>
                  <a:lnTo>
                    <a:pt x="90" y="214"/>
                  </a:lnTo>
                  <a:lnTo>
                    <a:pt x="39" y="17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27"/>
            <p:cNvSpPr>
              <a:spLocks noEditPoints="1"/>
            </p:cNvSpPr>
            <p:nvPr/>
          </p:nvSpPr>
          <p:spPr bwMode="auto">
            <a:xfrm>
              <a:off x="1462" y="1692"/>
              <a:ext cx="257" cy="257"/>
            </a:xfrm>
            <a:custGeom>
              <a:avLst/>
              <a:gdLst/>
              <a:ahLst/>
              <a:cxnLst>
                <a:cxn ang="0">
                  <a:pos x="90" y="7"/>
                </a:cxn>
                <a:cxn ang="0">
                  <a:pos x="38" y="38"/>
                </a:cxn>
                <a:cxn ang="0">
                  <a:pos x="6" y="90"/>
                </a:cxn>
                <a:cxn ang="0">
                  <a:pos x="2" y="141"/>
                </a:cxn>
                <a:cxn ang="0">
                  <a:pos x="22" y="201"/>
                </a:cxn>
                <a:cxn ang="0">
                  <a:pos x="67" y="242"/>
                </a:cxn>
                <a:cxn ang="0">
                  <a:pos x="128" y="257"/>
                </a:cxn>
                <a:cxn ang="0">
                  <a:pos x="178" y="248"/>
                </a:cxn>
                <a:cxn ang="0">
                  <a:pos x="228" y="210"/>
                </a:cxn>
                <a:cxn ang="0">
                  <a:pos x="255" y="155"/>
                </a:cxn>
                <a:cxn ang="0">
                  <a:pos x="255" y="104"/>
                </a:cxn>
                <a:cxn ang="0">
                  <a:pos x="228" y="47"/>
                </a:cxn>
                <a:cxn ang="0">
                  <a:pos x="178" y="11"/>
                </a:cxn>
                <a:cxn ang="0">
                  <a:pos x="128" y="0"/>
                </a:cxn>
                <a:cxn ang="0">
                  <a:pos x="90" y="24"/>
                </a:cxn>
                <a:cxn ang="0">
                  <a:pos x="109" y="26"/>
                </a:cxn>
                <a:cxn ang="0">
                  <a:pos x="104" y="28"/>
                </a:cxn>
                <a:cxn ang="0">
                  <a:pos x="105" y="35"/>
                </a:cxn>
                <a:cxn ang="0">
                  <a:pos x="104" y="43"/>
                </a:cxn>
                <a:cxn ang="0">
                  <a:pos x="76" y="47"/>
                </a:cxn>
                <a:cxn ang="0">
                  <a:pos x="78" y="38"/>
                </a:cxn>
                <a:cxn ang="0">
                  <a:pos x="115" y="240"/>
                </a:cxn>
                <a:cxn ang="0">
                  <a:pos x="53" y="211"/>
                </a:cxn>
                <a:cxn ang="0">
                  <a:pos x="49" y="180"/>
                </a:cxn>
                <a:cxn ang="0">
                  <a:pos x="69" y="164"/>
                </a:cxn>
                <a:cxn ang="0">
                  <a:pos x="61" y="153"/>
                </a:cxn>
                <a:cxn ang="0">
                  <a:pos x="41" y="143"/>
                </a:cxn>
                <a:cxn ang="0">
                  <a:pos x="26" y="85"/>
                </a:cxn>
                <a:cxn ang="0">
                  <a:pos x="45" y="75"/>
                </a:cxn>
                <a:cxn ang="0">
                  <a:pos x="63" y="132"/>
                </a:cxn>
                <a:cxn ang="0">
                  <a:pos x="89" y="131"/>
                </a:cxn>
                <a:cxn ang="0">
                  <a:pos x="111" y="116"/>
                </a:cxn>
                <a:cxn ang="0">
                  <a:pos x="100" y="96"/>
                </a:cxn>
                <a:cxn ang="0">
                  <a:pos x="89" y="94"/>
                </a:cxn>
                <a:cxn ang="0">
                  <a:pos x="78" y="70"/>
                </a:cxn>
                <a:cxn ang="0">
                  <a:pos x="82" y="63"/>
                </a:cxn>
                <a:cxn ang="0">
                  <a:pos x="90" y="71"/>
                </a:cxn>
                <a:cxn ang="0">
                  <a:pos x="123" y="90"/>
                </a:cxn>
                <a:cxn ang="0">
                  <a:pos x="146" y="104"/>
                </a:cxn>
                <a:cxn ang="0">
                  <a:pos x="156" y="106"/>
                </a:cxn>
                <a:cxn ang="0">
                  <a:pos x="163" y="122"/>
                </a:cxn>
                <a:cxn ang="0">
                  <a:pos x="177" y="159"/>
                </a:cxn>
                <a:cxn ang="0">
                  <a:pos x="185" y="156"/>
                </a:cxn>
                <a:cxn ang="0">
                  <a:pos x="190" y="136"/>
                </a:cxn>
                <a:cxn ang="0">
                  <a:pos x="198" y="121"/>
                </a:cxn>
                <a:cxn ang="0">
                  <a:pos x="217" y="106"/>
                </a:cxn>
                <a:cxn ang="0">
                  <a:pos x="229" y="110"/>
                </a:cxn>
                <a:cxn ang="0">
                  <a:pos x="241" y="129"/>
                </a:cxn>
                <a:cxn ang="0">
                  <a:pos x="228" y="182"/>
                </a:cxn>
                <a:cxn ang="0">
                  <a:pos x="191" y="222"/>
                </a:cxn>
                <a:cxn ang="0">
                  <a:pos x="140" y="241"/>
                </a:cxn>
              </a:cxnLst>
              <a:rect l="0" t="0" r="r" b="b"/>
              <a:pathLst>
                <a:path w="257" h="257">
                  <a:moveTo>
                    <a:pt x="128" y="0"/>
                  </a:moveTo>
                  <a:lnTo>
                    <a:pt x="128" y="0"/>
                  </a:lnTo>
                  <a:lnTo>
                    <a:pt x="116" y="1"/>
                  </a:lnTo>
                  <a:lnTo>
                    <a:pt x="103" y="3"/>
                  </a:lnTo>
                  <a:lnTo>
                    <a:pt x="90" y="7"/>
                  </a:lnTo>
                  <a:lnTo>
                    <a:pt x="78" y="11"/>
                  </a:lnTo>
                  <a:lnTo>
                    <a:pt x="67" y="16"/>
                  </a:lnTo>
                  <a:lnTo>
                    <a:pt x="57" y="23"/>
                  </a:lnTo>
                  <a:lnTo>
                    <a:pt x="47" y="30"/>
                  </a:lnTo>
                  <a:lnTo>
                    <a:pt x="38" y="38"/>
                  </a:lnTo>
                  <a:lnTo>
                    <a:pt x="30" y="47"/>
                  </a:lnTo>
                  <a:lnTo>
                    <a:pt x="22" y="58"/>
                  </a:lnTo>
                  <a:lnTo>
                    <a:pt x="16" y="67"/>
                  </a:lnTo>
                  <a:lnTo>
                    <a:pt x="11" y="79"/>
                  </a:lnTo>
                  <a:lnTo>
                    <a:pt x="6" y="90"/>
                  </a:lnTo>
                  <a:lnTo>
                    <a:pt x="3" y="104"/>
                  </a:lnTo>
                  <a:lnTo>
                    <a:pt x="2" y="116"/>
                  </a:lnTo>
                  <a:lnTo>
                    <a:pt x="0" y="129"/>
                  </a:lnTo>
                  <a:lnTo>
                    <a:pt x="0" y="129"/>
                  </a:lnTo>
                  <a:lnTo>
                    <a:pt x="2" y="141"/>
                  </a:lnTo>
                  <a:lnTo>
                    <a:pt x="3" y="155"/>
                  </a:lnTo>
                  <a:lnTo>
                    <a:pt x="6" y="167"/>
                  </a:lnTo>
                  <a:lnTo>
                    <a:pt x="11" y="179"/>
                  </a:lnTo>
                  <a:lnTo>
                    <a:pt x="16" y="190"/>
                  </a:lnTo>
                  <a:lnTo>
                    <a:pt x="22" y="201"/>
                  </a:lnTo>
                  <a:lnTo>
                    <a:pt x="30" y="210"/>
                  </a:lnTo>
                  <a:lnTo>
                    <a:pt x="38" y="219"/>
                  </a:lnTo>
                  <a:lnTo>
                    <a:pt x="47" y="228"/>
                  </a:lnTo>
                  <a:lnTo>
                    <a:pt x="57" y="236"/>
                  </a:lnTo>
                  <a:lnTo>
                    <a:pt x="67" y="242"/>
                  </a:lnTo>
                  <a:lnTo>
                    <a:pt x="78" y="248"/>
                  </a:lnTo>
                  <a:lnTo>
                    <a:pt x="90" y="252"/>
                  </a:lnTo>
                  <a:lnTo>
                    <a:pt x="103" y="254"/>
                  </a:lnTo>
                  <a:lnTo>
                    <a:pt x="116" y="257"/>
                  </a:lnTo>
                  <a:lnTo>
                    <a:pt x="128" y="257"/>
                  </a:lnTo>
                  <a:lnTo>
                    <a:pt x="128" y="257"/>
                  </a:lnTo>
                  <a:lnTo>
                    <a:pt x="142" y="257"/>
                  </a:lnTo>
                  <a:lnTo>
                    <a:pt x="155" y="254"/>
                  </a:lnTo>
                  <a:lnTo>
                    <a:pt x="167" y="252"/>
                  </a:lnTo>
                  <a:lnTo>
                    <a:pt x="178" y="248"/>
                  </a:lnTo>
                  <a:lnTo>
                    <a:pt x="190" y="242"/>
                  </a:lnTo>
                  <a:lnTo>
                    <a:pt x="201" y="236"/>
                  </a:lnTo>
                  <a:lnTo>
                    <a:pt x="210" y="228"/>
                  </a:lnTo>
                  <a:lnTo>
                    <a:pt x="220" y="219"/>
                  </a:lnTo>
                  <a:lnTo>
                    <a:pt x="228" y="210"/>
                  </a:lnTo>
                  <a:lnTo>
                    <a:pt x="234" y="201"/>
                  </a:lnTo>
                  <a:lnTo>
                    <a:pt x="241" y="190"/>
                  </a:lnTo>
                  <a:lnTo>
                    <a:pt x="247" y="179"/>
                  </a:lnTo>
                  <a:lnTo>
                    <a:pt x="251" y="167"/>
                  </a:lnTo>
                  <a:lnTo>
                    <a:pt x="255" y="155"/>
                  </a:lnTo>
                  <a:lnTo>
                    <a:pt x="256" y="141"/>
                  </a:lnTo>
                  <a:lnTo>
                    <a:pt x="257" y="129"/>
                  </a:lnTo>
                  <a:lnTo>
                    <a:pt x="257" y="129"/>
                  </a:lnTo>
                  <a:lnTo>
                    <a:pt x="256" y="116"/>
                  </a:lnTo>
                  <a:lnTo>
                    <a:pt x="255" y="104"/>
                  </a:lnTo>
                  <a:lnTo>
                    <a:pt x="251" y="90"/>
                  </a:lnTo>
                  <a:lnTo>
                    <a:pt x="247" y="79"/>
                  </a:lnTo>
                  <a:lnTo>
                    <a:pt x="241" y="67"/>
                  </a:lnTo>
                  <a:lnTo>
                    <a:pt x="234" y="58"/>
                  </a:lnTo>
                  <a:lnTo>
                    <a:pt x="228" y="47"/>
                  </a:lnTo>
                  <a:lnTo>
                    <a:pt x="220" y="38"/>
                  </a:lnTo>
                  <a:lnTo>
                    <a:pt x="210" y="30"/>
                  </a:lnTo>
                  <a:lnTo>
                    <a:pt x="201" y="23"/>
                  </a:lnTo>
                  <a:lnTo>
                    <a:pt x="190" y="16"/>
                  </a:lnTo>
                  <a:lnTo>
                    <a:pt x="178" y="11"/>
                  </a:lnTo>
                  <a:lnTo>
                    <a:pt x="167" y="7"/>
                  </a:lnTo>
                  <a:lnTo>
                    <a:pt x="155" y="3"/>
                  </a:lnTo>
                  <a:lnTo>
                    <a:pt x="142" y="1"/>
                  </a:lnTo>
                  <a:lnTo>
                    <a:pt x="128" y="0"/>
                  </a:lnTo>
                  <a:lnTo>
                    <a:pt x="128" y="0"/>
                  </a:lnTo>
                  <a:close/>
                  <a:moveTo>
                    <a:pt x="78" y="34"/>
                  </a:moveTo>
                  <a:lnTo>
                    <a:pt x="78" y="34"/>
                  </a:lnTo>
                  <a:lnTo>
                    <a:pt x="77" y="30"/>
                  </a:lnTo>
                  <a:lnTo>
                    <a:pt x="77" y="30"/>
                  </a:lnTo>
                  <a:lnTo>
                    <a:pt x="90" y="24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105" y="23"/>
                  </a:lnTo>
                  <a:lnTo>
                    <a:pt x="109" y="26"/>
                  </a:lnTo>
                  <a:lnTo>
                    <a:pt x="109" y="26"/>
                  </a:lnTo>
                  <a:lnTo>
                    <a:pt x="107" y="27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4" y="28"/>
                  </a:lnTo>
                  <a:lnTo>
                    <a:pt x="103" y="31"/>
                  </a:lnTo>
                  <a:lnTo>
                    <a:pt x="103" y="31"/>
                  </a:lnTo>
                  <a:lnTo>
                    <a:pt x="103" y="31"/>
                  </a:lnTo>
                  <a:lnTo>
                    <a:pt x="104" y="32"/>
                  </a:lnTo>
                  <a:lnTo>
                    <a:pt x="105" y="35"/>
                  </a:lnTo>
                  <a:lnTo>
                    <a:pt x="107" y="36"/>
                  </a:lnTo>
                  <a:lnTo>
                    <a:pt x="107" y="36"/>
                  </a:lnTo>
                  <a:lnTo>
                    <a:pt x="107" y="40"/>
                  </a:lnTo>
                  <a:lnTo>
                    <a:pt x="104" y="43"/>
                  </a:lnTo>
                  <a:lnTo>
                    <a:pt x="104" y="43"/>
                  </a:lnTo>
                  <a:lnTo>
                    <a:pt x="96" y="46"/>
                  </a:lnTo>
                  <a:lnTo>
                    <a:pt x="89" y="47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47"/>
                  </a:lnTo>
                  <a:lnTo>
                    <a:pt x="74" y="46"/>
                  </a:lnTo>
                  <a:lnTo>
                    <a:pt x="73" y="43"/>
                  </a:lnTo>
                  <a:lnTo>
                    <a:pt x="73" y="43"/>
                  </a:lnTo>
                  <a:lnTo>
                    <a:pt x="76" y="40"/>
                  </a:lnTo>
                  <a:lnTo>
                    <a:pt x="78" y="38"/>
                  </a:lnTo>
                  <a:lnTo>
                    <a:pt x="78" y="34"/>
                  </a:lnTo>
                  <a:lnTo>
                    <a:pt x="78" y="34"/>
                  </a:lnTo>
                  <a:close/>
                  <a:moveTo>
                    <a:pt x="128" y="241"/>
                  </a:moveTo>
                  <a:lnTo>
                    <a:pt x="128" y="241"/>
                  </a:lnTo>
                  <a:lnTo>
                    <a:pt x="115" y="240"/>
                  </a:lnTo>
                  <a:lnTo>
                    <a:pt x="101" y="237"/>
                  </a:lnTo>
                  <a:lnTo>
                    <a:pt x="88" y="233"/>
                  </a:lnTo>
                  <a:lnTo>
                    <a:pt x="76" y="228"/>
                  </a:lnTo>
                  <a:lnTo>
                    <a:pt x="63" y="221"/>
                  </a:lnTo>
                  <a:lnTo>
                    <a:pt x="53" y="211"/>
                  </a:lnTo>
                  <a:lnTo>
                    <a:pt x="43" y="202"/>
                  </a:lnTo>
                  <a:lnTo>
                    <a:pt x="35" y="191"/>
                  </a:lnTo>
                  <a:lnTo>
                    <a:pt x="35" y="191"/>
                  </a:lnTo>
                  <a:lnTo>
                    <a:pt x="42" y="186"/>
                  </a:lnTo>
                  <a:lnTo>
                    <a:pt x="49" y="180"/>
                  </a:lnTo>
                  <a:lnTo>
                    <a:pt x="55" y="175"/>
                  </a:lnTo>
                  <a:lnTo>
                    <a:pt x="55" y="175"/>
                  </a:lnTo>
                  <a:lnTo>
                    <a:pt x="63" y="170"/>
                  </a:lnTo>
                  <a:lnTo>
                    <a:pt x="67" y="167"/>
                  </a:lnTo>
                  <a:lnTo>
                    <a:pt x="69" y="164"/>
                  </a:lnTo>
                  <a:lnTo>
                    <a:pt x="69" y="164"/>
                  </a:lnTo>
                  <a:lnTo>
                    <a:pt x="70" y="160"/>
                  </a:lnTo>
                  <a:lnTo>
                    <a:pt x="67" y="156"/>
                  </a:lnTo>
                  <a:lnTo>
                    <a:pt x="65" y="155"/>
                  </a:lnTo>
                  <a:lnTo>
                    <a:pt x="61" y="153"/>
                  </a:lnTo>
                  <a:lnTo>
                    <a:pt x="53" y="152"/>
                  </a:lnTo>
                  <a:lnTo>
                    <a:pt x="49" y="151"/>
                  </a:lnTo>
                  <a:lnTo>
                    <a:pt x="49" y="151"/>
                  </a:lnTo>
                  <a:lnTo>
                    <a:pt x="45" y="148"/>
                  </a:lnTo>
                  <a:lnTo>
                    <a:pt x="41" y="143"/>
                  </a:lnTo>
                  <a:lnTo>
                    <a:pt x="37" y="137"/>
                  </a:lnTo>
                  <a:lnTo>
                    <a:pt x="34" y="131"/>
                  </a:lnTo>
                  <a:lnTo>
                    <a:pt x="30" y="120"/>
                  </a:lnTo>
                  <a:lnTo>
                    <a:pt x="28" y="116"/>
                  </a:lnTo>
                  <a:lnTo>
                    <a:pt x="26" y="85"/>
                  </a:lnTo>
                  <a:lnTo>
                    <a:pt x="26" y="85"/>
                  </a:lnTo>
                  <a:lnTo>
                    <a:pt x="32" y="70"/>
                  </a:lnTo>
                  <a:lnTo>
                    <a:pt x="42" y="58"/>
                  </a:lnTo>
                  <a:lnTo>
                    <a:pt x="42" y="58"/>
                  </a:lnTo>
                  <a:lnTo>
                    <a:pt x="45" y="75"/>
                  </a:lnTo>
                  <a:lnTo>
                    <a:pt x="49" y="98"/>
                  </a:lnTo>
                  <a:lnTo>
                    <a:pt x="55" y="118"/>
                  </a:lnTo>
                  <a:lnTo>
                    <a:pt x="59" y="127"/>
                  </a:lnTo>
                  <a:lnTo>
                    <a:pt x="63" y="132"/>
                  </a:lnTo>
                  <a:lnTo>
                    <a:pt x="63" y="132"/>
                  </a:lnTo>
                  <a:lnTo>
                    <a:pt x="66" y="133"/>
                  </a:lnTo>
                  <a:lnTo>
                    <a:pt x="74" y="135"/>
                  </a:lnTo>
                  <a:lnTo>
                    <a:pt x="74" y="135"/>
                  </a:lnTo>
                  <a:lnTo>
                    <a:pt x="81" y="133"/>
                  </a:lnTo>
                  <a:lnTo>
                    <a:pt x="89" y="131"/>
                  </a:lnTo>
                  <a:lnTo>
                    <a:pt x="98" y="125"/>
                  </a:lnTo>
                  <a:lnTo>
                    <a:pt x="109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11" y="116"/>
                  </a:lnTo>
                  <a:lnTo>
                    <a:pt x="109" y="112"/>
                  </a:lnTo>
                  <a:lnTo>
                    <a:pt x="108" y="105"/>
                  </a:lnTo>
                  <a:lnTo>
                    <a:pt x="107" y="102"/>
                  </a:lnTo>
                  <a:lnTo>
                    <a:pt x="104" y="98"/>
                  </a:lnTo>
                  <a:lnTo>
                    <a:pt x="100" y="96"/>
                  </a:lnTo>
                  <a:lnTo>
                    <a:pt x="96" y="96"/>
                  </a:lnTo>
                  <a:lnTo>
                    <a:pt x="96" y="96"/>
                  </a:lnTo>
                  <a:lnTo>
                    <a:pt x="92" y="96"/>
                  </a:lnTo>
                  <a:lnTo>
                    <a:pt x="92" y="96"/>
                  </a:lnTo>
                  <a:lnTo>
                    <a:pt x="89" y="94"/>
                  </a:lnTo>
                  <a:lnTo>
                    <a:pt x="84" y="90"/>
                  </a:lnTo>
                  <a:lnTo>
                    <a:pt x="81" y="87"/>
                  </a:lnTo>
                  <a:lnTo>
                    <a:pt x="80" y="82"/>
                  </a:lnTo>
                  <a:lnTo>
                    <a:pt x="78" y="77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80" y="66"/>
                  </a:lnTo>
                  <a:lnTo>
                    <a:pt x="81" y="63"/>
                  </a:lnTo>
                  <a:lnTo>
                    <a:pt x="82" y="63"/>
                  </a:lnTo>
                  <a:lnTo>
                    <a:pt x="82" y="63"/>
                  </a:lnTo>
                  <a:lnTo>
                    <a:pt x="85" y="63"/>
                  </a:lnTo>
                  <a:lnTo>
                    <a:pt x="86" y="65"/>
                  </a:lnTo>
                  <a:lnTo>
                    <a:pt x="90" y="71"/>
                  </a:lnTo>
                  <a:lnTo>
                    <a:pt x="90" y="71"/>
                  </a:lnTo>
                  <a:lnTo>
                    <a:pt x="90" y="71"/>
                  </a:lnTo>
                  <a:lnTo>
                    <a:pt x="103" y="81"/>
                  </a:lnTo>
                  <a:lnTo>
                    <a:pt x="113" y="86"/>
                  </a:lnTo>
                  <a:lnTo>
                    <a:pt x="117" y="89"/>
                  </a:lnTo>
                  <a:lnTo>
                    <a:pt x="123" y="90"/>
                  </a:lnTo>
                  <a:lnTo>
                    <a:pt x="123" y="90"/>
                  </a:lnTo>
                  <a:lnTo>
                    <a:pt x="124" y="90"/>
                  </a:lnTo>
                  <a:lnTo>
                    <a:pt x="131" y="92"/>
                  </a:lnTo>
                  <a:lnTo>
                    <a:pt x="138" y="96"/>
                  </a:lnTo>
                  <a:lnTo>
                    <a:pt x="146" y="104"/>
                  </a:lnTo>
                  <a:lnTo>
                    <a:pt x="146" y="104"/>
                  </a:lnTo>
                  <a:lnTo>
                    <a:pt x="148" y="105"/>
                  </a:lnTo>
                  <a:lnTo>
                    <a:pt x="150" y="106"/>
                  </a:lnTo>
                  <a:lnTo>
                    <a:pt x="154" y="106"/>
                  </a:lnTo>
                  <a:lnTo>
                    <a:pt x="154" y="106"/>
                  </a:lnTo>
                  <a:lnTo>
                    <a:pt x="156" y="106"/>
                  </a:lnTo>
                  <a:lnTo>
                    <a:pt x="159" y="105"/>
                  </a:lnTo>
                  <a:lnTo>
                    <a:pt x="159" y="105"/>
                  </a:lnTo>
                  <a:lnTo>
                    <a:pt x="160" y="110"/>
                  </a:lnTo>
                  <a:lnTo>
                    <a:pt x="163" y="122"/>
                  </a:lnTo>
                  <a:lnTo>
                    <a:pt x="163" y="122"/>
                  </a:lnTo>
                  <a:lnTo>
                    <a:pt x="167" y="137"/>
                  </a:lnTo>
                  <a:lnTo>
                    <a:pt x="171" y="147"/>
                  </a:lnTo>
                  <a:lnTo>
                    <a:pt x="175" y="155"/>
                  </a:lnTo>
                  <a:lnTo>
                    <a:pt x="175" y="155"/>
                  </a:lnTo>
                  <a:lnTo>
                    <a:pt x="177" y="159"/>
                  </a:lnTo>
                  <a:lnTo>
                    <a:pt x="178" y="160"/>
                  </a:lnTo>
                  <a:lnTo>
                    <a:pt x="179" y="162"/>
                  </a:lnTo>
                  <a:lnTo>
                    <a:pt x="179" y="162"/>
                  </a:lnTo>
                  <a:lnTo>
                    <a:pt x="182" y="160"/>
                  </a:lnTo>
                  <a:lnTo>
                    <a:pt x="185" y="156"/>
                  </a:lnTo>
                  <a:lnTo>
                    <a:pt x="185" y="156"/>
                  </a:lnTo>
                  <a:lnTo>
                    <a:pt x="185" y="155"/>
                  </a:lnTo>
                  <a:lnTo>
                    <a:pt x="187" y="149"/>
                  </a:lnTo>
                  <a:lnTo>
                    <a:pt x="190" y="141"/>
                  </a:lnTo>
                  <a:lnTo>
                    <a:pt x="190" y="136"/>
                  </a:lnTo>
                  <a:lnTo>
                    <a:pt x="190" y="132"/>
                  </a:lnTo>
                  <a:lnTo>
                    <a:pt x="190" y="132"/>
                  </a:lnTo>
                  <a:lnTo>
                    <a:pt x="190" y="131"/>
                  </a:lnTo>
                  <a:lnTo>
                    <a:pt x="191" y="128"/>
                  </a:lnTo>
                  <a:lnTo>
                    <a:pt x="198" y="121"/>
                  </a:lnTo>
                  <a:lnTo>
                    <a:pt x="210" y="112"/>
                  </a:lnTo>
                  <a:lnTo>
                    <a:pt x="210" y="112"/>
                  </a:lnTo>
                  <a:lnTo>
                    <a:pt x="210" y="112"/>
                  </a:lnTo>
                  <a:lnTo>
                    <a:pt x="213" y="108"/>
                  </a:lnTo>
                  <a:lnTo>
                    <a:pt x="217" y="106"/>
                  </a:lnTo>
                  <a:lnTo>
                    <a:pt x="221" y="105"/>
                  </a:lnTo>
                  <a:lnTo>
                    <a:pt x="221" y="105"/>
                  </a:lnTo>
                  <a:lnTo>
                    <a:pt x="225" y="106"/>
                  </a:lnTo>
                  <a:lnTo>
                    <a:pt x="229" y="110"/>
                  </a:lnTo>
                  <a:lnTo>
                    <a:pt x="229" y="110"/>
                  </a:lnTo>
                  <a:lnTo>
                    <a:pt x="233" y="117"/>
                  </a:lnTo>
                  <a:lnTo>
                    <a:pt x="241" y="128"/>
                  </a:lnTo>
                  <a:lnTo>
                    <a:pt x="241" y="128"/>
                  </a:lnTo>
                  <a:lnTo>
                    <a:pt x="241" y="129"/>
                  </a:lnTo>
                  <a:lnTo>
                    <a:pt x="241" y="129"/>
                  </a:lnTo>
                  <a:lnTo>
                    <a:pt x="240" y="140"/>
                  </a:lnTo>
                  <a:lnTo>
                    <a:pt x="239" y="152"/>
                  </a:lnTo>
                  <a:lnTo>
                    <a:pt x="236" y="163"/>
                  </a:lnTo>
                  <a:lnTo>
                    <a:pt x="232" y="172"/>
                  </a:lnTo>
                  <a:lnTo>
                    <a:pt x="228" y="182"/>
                  </a:lnTo>
                  <a:lnTo>
                    <a:pt x="221" y="191"/>
                  </a:lnTo>
                  <a:lnTo>
                    <a:pt x="216" y="201"/>
                  </a:lnTo>
                  <a:lnTo>
                    <a:pt x="208" y="209"/>
                  </a:lnTo>
                  <a:lnTo>
                    <a:pt x="199" y="215"/>
                  </a:lnTo>
                  <a:lnTo>
                    <a:pt x="191" y="222"/>
                  </a:lnTo>
                  <a:lnTo>
                    <a:pt x="182" y="228"/>
                  </a:lnTo>
                  <a:lnTo>
                    <a:pt x="173" y="233"/>
                  </a:lnTo>
                  <a:lnTo>
                    <a:pt x="162" y="236"/>
                  </a:lnTo>
                  <a:lnTo>
                    <a:pt x="151" y="238"/>
                  </a:lnTo>
                  <a:lnTo>
                    <a:pt x="140" y="241"/>
                  </a:lnTo>
                  <a:lnTo>
                    <a:pt x="128" y="241"/>
                  </a:lnTo>
                  <a:lnTo>
                    <a:pt x="128" y="2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Freeform 28"/>
            <p:cNvSpPr>
              <a:spLocks noEditPoints="1"/>
            </p:cNvSpPr>
            <p:nvPr/>
          </p:nvSpPr>
          <p:spPr bwMode="auto">
            <a:xfrm>
              <a:off x="1998" y="1739"/>
              <a:ext cx="243" cy="164"/>
            </a:xfrm>
            <a:custGeom>
              <a:avLst/>
              <a:gdLst/>
              <a:ahLst/>
              <a:cxnLst>
                <a:cxn ang="0">
                  <a:pos x="88" y="125"/>
                </a:cxn>
                <a:cxn ang="0">
                  <a:pos x="104" y="135"/>
                </a:cxn>
                <a:cxn ang="0">
                  <a:pos x="81" y="155"/>
                </a:cxn>
                <a:cxn ang="0">
                  <a:pos x="88" y="125"/>
                </a:cxn>
                <a:cxn ang="0">
                  <a:pos x="243" y="3"/>
                </a:cxn>
                <a:cxn ang="0">
                  <a:pos x="174" y="163"/>
                </a:cxn>
                <a:cxn ang="0">
                  <a:pos x="174" y="163"/>
                </a:cxn>
                <a:cxn ang="0">
                  <a:pos x="172" y="164"/>
                </a:cxn>
                <a:cxn ang="0">
                  <a:pos x="172" y="164"/>
                </a:cxn>
                <a:cxn ang="0">
                  <a:pos x="170" y="164"/>
                </a:cxn>
                <a:cxn ang="0">
                  <a:pos x="84" y="112"/>
                </a:cxn>
                <a:cxn ang="0">
                  <a:pos x="71" y="162"/>
                </a:cxn>
                <a:cxn ang="0">
                  <a:pos x="71" y="162"/>
                </a:cxn>
                <a:cxn ang="0">
                  <a:pos x="70" y="164"/>
                </a:cxn>
                <a:cxn ang="0">
                  <a:pos x="69" y="164"/>
                </a:cxn>
                <a:cxn ang="0">
                  <a:pos x="69" y="164"/>
                </a:cxn>
                <a:cxn ang="0">
                  <a:pos x="69" y="164"/>
                </a:cxn>
                <a:cxn ang="0">
                  <a:pos x="69" y="164"/>
                </a:cxn>
                <a:cxn ang="0">
                  <a:pos x="67" y="164"/>
                </a:cxn>
                <a:cxn ang="0">
                  <a:pos x="66" y="162"/>
                </a:cxn>
                <a:cxn ang="0">
                  <a:pos x="54" y="105"/>
                </a:cxn>
                <a:cxn ang="0">
                  <a:pos x="1" y="73"/>
                </a:cxn>
                <a:cxn ang="0">
                  <a:pos x="1" y="73"/>
                </a:cxn>
                <a:cxn ang="0">
                  <a:pos x="1" y="71"/>
                </a:cxn>
                <a:cxn ang="0">
                  <a:pos x="0" y="70"/>
                </a:cxn>
                <a:cxn ang="0">
                  <a:pos x="0" y="70"/>
                </a:cxn>
                <a:cxn ang="0">
                  <a:pos x="1" y="69"/>
                </a:cxn>
                <a:cxn ang="0">
                  <a:pos x="3" y="67"/>
                </a:cxn>
                <a:cxn ang="0">
                  <a:pos x="238" y="0"/>
                </a:cxn>
                <a:cxn ang="0">
                  <a:pos x="238" y="0"/>
                </a:cxn>
                <a:cxn ang="0">
                  <a:pos x="240" y="0"/>
                </a:cxn>
                <a:cxn ang="0">
                  <a:pos x="241" y="0"/>
                </a:cxn>
                <a:cxn ang="0">
                  <a:pos x="241" y="0"/>
                </a:cxn>
                <a:cxn ang="0">
                  <a:pos x="243" y="1"/>
                </a:cxn>
                <a:cxn ang="0">
                  <a:pos x="243" y="3"/>
                </a:cxn>
                <a:cxn ang="0">
                  <a:pos x="243" y="3"/>
                </a:cxn>
                <a:cxn ang="0">
                  <a:pos x="238" y="3"/>
                </a:cxn>
                <a:cxn ang="0">
                  <a:pos x="59" y="100"/>
                </a:cxn>
                <a:cxn ang="0">
                  <a:pos x="69" y="140"/>
                </a:cxn>
                <a:cxn ang="0">
                  <a:pos x="77" y="106"/>
                </a:cxn>
                <a:cxn ang="0">
                  <a:pos x="238" y="3"/>
                </a:cxn>
              </a:cxnLst>
              <a:rect l="0" t="0" r="r" b="b"/>
              <a:pathLst>
                <a:path w="243" h="164">
                  <a:moveTo>
                    <a:pt x="88" y="125"/>
                  </a:moveTo>
                  <a:lnTo>
                    <a:pt x="104" y="135"/>
                  </a:lnTo>
                  <a:lnTo>
                    <a:pt x="81" y="155"/>
                  </a:lnTo>
                  <a:lnTo>
                    <a:pt x="88" y="125"/>
                  </a:lnTo>
                  <a:close/>
                  <a:moveTo>
                    <a:pt x="243" y="3"/>
                  </a:moveTo>
                  <a:lnTo>
                    <a:pt x="174" y="163"/>
                  </a:lnTo>
                  <a:lnTo>
                    <a:pt x="174" y="163"/>
                  </a:lnTo>
                  <a:lnTo>
                    <a:pt x="172" y="164"/>
                  </a:lnTo>
                  <a:lnTo>
                    <a:pt x="172" y="164"/>
                  </a:lnTo>
                  <a:lnTo>
                    <a:pt x="170" y="164"/>
                  </a:lnTo>
                  <a:lnTo>
                    <a:pt x="84" y="112"/>
                  </a:lnTo>
                  <a:lnTo>
                    <a:pt x="71" y="162"/>
                  </a:lnTo>
                  <a:lnTo>
                    <a:pt x="71" y="162"/>
                  </a:lnTo>
                  <a:lnTo>
                    <a:pt x="70" y="164"/>
                  </a:lnTo>
                  <a:lnTo>
                    <a:pt x="69" y="164"/>
                  </a:lnTo>
                  <a:lnTo>
                    <a:pt x="69" y="164"/>
                  </a:lnTo>
                  <a:lnTo>
                    <a:pt x="69" y="164"/>
                  </a:lnTo>
                  <a:lnTo>
                    <a:pt x="69" y="164"/>
                  </a:lnTo>
                  <a:lnTo>
                    <a:pt x="67" y="164"/>
                  </a:lnTo>
                  <a:lnTo>
                    <a:pt x="66" y="162"/>
                  </a:lnTo>
                  <a:lnTo>
                    <a:pt x="54" y="105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1" y="71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1" y="69"/>
                  </a:lnTo>
                  <a:lnTo>
                    <a:pt x="3" y="67"/>
                  </a:lnTo>
                  <a:lnTo>
                    <a:pt x="238" y="0"/>
                  </a:lnTo>
                  <a:lnTo>
                    <a:pt x="238" y="0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43" y="1"/>
                  </a:lnTo>
                  <a:lnTo>
                    <a:pt x="243" y="3"/>
                  </a:lnTo>
                  <a:lnTo>
                    <a:pt x="243" y="3"/>
                  </a:lnTo>
                  <a:close/>
                  <a:moveTo>
                    <a:pt x="238" y="3"/>
                  </a:moveTo>
                  <a:lnTo>
                    <a:pt x="59" y="100"/>
                  </a:lnTo>
                  <a:lnTo>
                    <a:pt x="69" y="140"/>
                  </a:lnTo>
                  <a:lnTo>
                    <a:pt x="77" y="106"/>
                  </a:lnTo>
                  <a:lnTo>
                    <a:pt x="238" y="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3" name="Freeform 29"/>
            <p:cNvSpPr>
              <a:spLocks noEditPoints="1"/>
            </p:cNvSpPr>
            <p:nvPr/>
          </p:nvSpPr>
          <p:spPr bwMode="auto">
            <a:xfrm>
              <a:off x="2530" y="1718"/>
              <a:ext cx="236" cy="206"/>
            </a:xfrm>
            <a:custGeom>
              <a:avLst/>
              <a:gdLst/>
              <a:ahLst/>
              <a:cxnLst>
                <a:cxn ang="0">
                  <a:pos x="128" y="6"/>
                </a:cxn>
                <a:cxn ang="0">
                  <a:pos x="125" y="2"/>
                </a:cxn>
                <a:cxn ang="0">
                  <a:pos x="117" y="0"/>
                </a:cxn>
                <a:cxn ang="0">
                  <a:pos x="110" y="5"/>
                </a:cxn>
                <a:cxn ang="0">
                  <a:pos x="3" y="189"/>
                </a:cxn>
                <a:cxn ang="0">
                  <a:pos x="0" y="195"/>
                </a:cxn>
                <a:cxn ang="0">
                  <a:pos x="3" y="202"/>
                </a:cxn>
                <a:cxn ang="0">
                  <a:pos x="11" y="206"/>
                </a:cxn>
                <a:cxn ang="0">
                  <a:pos x="226" y="206"/>
                </a:cxn>
                <a:cxn ang="0">
                  <a:pos x="229" y="206"/>
                </a:cxn>
                <a:cxn ang="0">
                  <a:pos x="236" y="202"/>
                </a:cxn>
                <a:cxn ang="0">
                  <a:pos x="236" y="195"/>
                </a:cxn>
                <a:cxn ang="0">
                  <a:pos x="234" y="189"/>
                </a:cxn>
                <a:cxn ang="0">
                  <a:pos x="113" y="78"/>
                </a:cxn>
                <a:cxn ang="0">
                  <a:pos x="115" y="74"/>
                </a:cxn>
                <a:cxn ang="0">
                  <a:pos x="119" y="72"/>
                </a:cxn>
                <a:cxn ang="0">
                  <a:pos x="120" y="72"/>
                </a:cxn>
                <a:cxn ang="0">
                  <a:pos x="124" y="75"/>
                </a:cxn>
                <a:cxn ang="0">
                  <a:pos x="124" y="133"/>
                </a:cxn>
                <a:cxn ang="0">
                  <a:pos x="124" y="136"/>
                </a:cxn>
                <a:cxn ang="0">
                  <a:pos x="120" y="138"/>
                </a:cxn>
                <a:cxn ang="0">
                  <a:pos x="119" y="138"/>
                </a:cxn>
                <a:cxn ang="0">
                  <a:pos x="115" y="137"/>
                </a:cxn>
                <a:cxn ang="0">
                  <a:pos x="113" y="133"/>
                </a:cxn>
                <a:cxn ang="0">
                  <a:pos x="119" y="173"/>
                </a:cxn>
                <a:cxn ang="0">
                  <a:pos x="115" y="172"/>
                </a:cxn>
                <a:cxn ang="0">
                  <a:pos x="109" y="167"/>
                </a:cxn>
                <a:cxn ang="0">
                  <a:pos x="109" y="162"/>
                </a:cxn>
                <a:cxn ang="0">
                  <a:pos x="112" y="156"/>
                </a:cxn>
                <a:cxn ang="0">
                  <a:pos x="119" y="153"/>
                </a:cxn>
                <a:cxn ang="0">
                  <a:pos x="123" y="154"/>
                </a:cxn>
                <a:cxn ang="0">
                  <a:pos x="128" y="160"/>
                </a:cxn>
                <a:cxn ang="0">
                  <a:pos x="128" y="162"/>
                </a:cxn>
                <a:cxn ang="0">
                  <a:pos x="125" y="171"/>
                </a:cxn>
                <a:cxn ang="0">
                  <a:pos x="119" y="173"/>
                </a:cxn>
              </a:cxnLst>
              <a:rect l="0" t="0" r="r" b="b"/>
              <a:pathLst>
                <a:path w="236" h="206">
                  <a:moveTo>
                    <a:pt x="234" y="189"/>
                  </a:moveTo>
                  <a:lnTo>
                    <a:pt x="128" y="6"/>
                  </a:lnTo>
                  <a:lnTo>
                    <a:pt x="128" y="6"/>
                  </a:lnTo>
                  <a:lnTo>
                    <a:pt x="125" y="2"/>
                  </a:lnTo>
                  <a:lnTo>
                    <a:pt x="121" y="0"/>
                  </a:lnTo>
                  <a:lnTo>
                    <a:pt x="117" y="0"/>
                  </a:lnTo>
                  <a:lnTo>
                    <a:pt x="115" y="1"/>
                  </a:lnTo>
                  <a:lnTo>
                    <a:pt x="110" y="5"/>
                  </a:lnTo>
                  <a:lnTo>
                    <a:pt x="108" y="8"/>
                  </a:lnTo>
                  <a:lnTo>
                    <a:pt x="3" y="189"/>
                  </a:lnTo>
                  <a:lnTo>
                    <a:pt x="3" y="189"/>
                  </a:lnTo>
                  <a:lnTo>
                    <a:pt x="0" y="195"/>
                  </a:lnTo>
                  <a:lnTo>
                    <a:pt x="0" y="199"/>
                  </a:lnTo>
                  <a:lnTo>
                    <a:pt x="3" y="202"/>
                  </a:lnTo>
                  <a:lnTo>
                    <a:pt x="4" y="204"/>
                  </a:lnTo>
                  <a:lnTo>
                    <a:pt x="11" y="206"/>
                  </a:lnTo>
                  <a:lnTo>
                    <a:pt x="14" y="206"/>
                  </a:lnTo>
                  <a:lnTo>
                    <a:pt x="226" y="206"/>
                  </a:lnTo>
                  <a:lnTo>
                    <a:pt x="226" y="206"/>
                  </a:lnTo>
                  <a:lnTo>
                    <a:pt x="229" y="206"/>
                  </a:lnTo>
                  <a:lnTo>
                    <a:pt x="233" y="204"/>
                  </a:lnTo>
                  <a:lnTo>
                    <a:pt x="236" y="202"/>
                  </a:lnTo>
                  <a:lnTo>
                    <a:pt x="236" y="199"/>
                  </a:lnTo>
                  <a:lnTo>
                    <a:pt x="236" y="195"/>
                  </a:lnTo>
                  <a:lnTo>
                    <a:pt x="234" y="189"/>
                  </a:lnTo>
                  <a:lnTo>
                    <a:pt x="234" y="189"/>
                  </a:lnTo>
                  <a:close/>
                  <a:moveTo>
                    <a:pt x="113" y="78"/>
                  </a:moveTo>
                  <a:lnTo>
                    <a:pt x="113" y="78"/>
                  </a:lnTo>
                  <a:lnTo>
                    <a:pt x="113" y="75"/>
                  </a:lnTo>
                  <a:lnTo>
                    <a:pt x="115" y="74"/>
                  </a:lnTo>
                  <a:lnTo>
                    <a:pt x="116" y="72"/>
                  </a:lnTo>
                  <a:lnTo>
                    <a:pt x="119" y="72"/>
                  </a:lnTo>
                  <a:lnTo>
                    <a:pt x="119" y="72"/>
                  </a:lnTo>
                  <a:lnTo>
                    <a:pt x="120" y="72"/>
                  </a:lnTo>
                  <a:lnTo>
                    <a:pt x="123" y="74"/>
                  </a:lnTo>
                  <a:lnTo>
                    <a:pt x="124" y="75"/>
                  </a:lnTo>
                  <a:lnTo>
                    <a:pt x="124" y="78"/>
                  </a:lnTo>
                  <a:lnTo>
                    <a:pt x="124" y="133"/>
                  </a:lnTo>
                  <a:lnTo>
                    <a:pt x="124" y="133"/>
                  </a:lnTo>
                  <a:lnTo>
                    <a:pt x="124" y="136"/>
                  </a:lnTo>
                  <a:lnTo>
                    <a:pt x="123" y="137"/>
                  </a:lnTo>
                  <a:lnTo>
                    <a:pt x="120" y="138"/>
                  </a:lnTo>
                  <a:lnTo>
                    <a:pt x="119" y="138"/>
                  </a:lnTo>
                  <a:lnTo>
                    <a:pt x="119" y="138"/>
                  </a:lnTo>
                  <a:lnTo>
                    <a:pt x="116" y="138"/>
                  </a:lnTo>
                  <a:lnTo>
                    <a:pt x="115" y="137"/>
                  </a:lnTo>
                  <a:lnTo>
                    <a:pt x="113" y="136"/>
                  </a:lnTo>
                  <a:lnTo>
                    <a:pt x="113" y="133"/>
                  </a:lnTo>
                  <a:lnTo>
                    <a:pt x="113" y="78"/>
                  </a:lnTo>
                  <a:close/>
                  <a:moveTo>
                    <a:pt x="119" y="173"/>
                  </a:moveTo>
                  <a:lnTo>
                    <a:pt x="119" y="173"/>
                  </a:lnTo>
                  <a:lnTo>
                    <a:pt x="115" y="172"/>
                  </a:lnTo>
                  <a:lnTo>
                    <a:pt x="112" y="171"/>
                  </a:lnTo>
                  <a:lnTo>
                    <a:pt x="109" y="167"/>
                  </a:lnTo>
                  <a:lnTo>
                    <a:pt x="109" y="162"/>
                  </a:lnTo>
                  <a:lnTo>
                    <a:pt x="109" y="162"/>
                  </a:lnTo>
                  <a:lnTo>
                    <a:pt x="109" y="160"/>
                  </a:lnTo>
                  <a:lnTo>
                    <a:pt x="112" y="156"/>
                  </a:lnTo>
                  <a:lnTo>
                    <a:pt x="115" y="154"/>
                  </a:lnTo>
                  <a:lnTo>
                    <a:pt x="119" y="153"/>
                  </a:lnTo>
                  <a:lnTo>
                    <a:pt x="119" y="153"/>
                  </a:lnTo>
                  <a:lnTo>
                    <a:pt x="123" y="154"/>
                  </a:lnTo>
                  <a:lnTo>
                    <a:pt x="125" y="156"/>
                  </a:lnTo>
                  <a:lnTo>
                    <a:pt x="128" y="160"/>
                  </a:lnTo>
                  <a:lnTo>
                    <a:pt x="128" y="162"/>
                  </a:lnTo>
                  <a:lnTo>
                    <a:pt x="128" y="162"/>
                  </a:lnTo>
                  <a:lnTo>
                    <a:pt x="128" y="167"/>
                  </a:lnTo>
                  <a:lnTo>
                    <a:pt x="125" y="171"/>
                  </a:lnTo>
                  <a:lnTo>
                    <a:pt x="123" y="172"/>
                  </a:lnTo>
                  <a:lnTo>
                    <a:pt x="119" y="173"/>
                  </a:lnTo>
                  <a:lnTo>
                    <a:pt x="119" y="17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Freeform 30"/>
            <p:cNvSpPr>
              <a:spLocks noEditPoints="1"/>
            </p:cNvSpPr>
            <p:nvPr/>
          </p:nvSpPr>
          <p:spPr bwMode="auto">
            <a:xfrm>
              <a:off x="414" y="1719"/>
              <a:ext cx="237" cy="205"/>
            </a:xfrm>
            <a:custGeom>
              <a:avLst/>
              <a:gdLst/>
              <a:ahLst/>
              <a:cxnLst>
                <a:cxn ang="0">
                  <a:pos x="154" y="93"/>
                </a:cxn>
                <a:cxn ang="0">
                  <a:pos x="154" y="73"/>
                </a:cxn>
                <a:cxn ang="0">
                  <a:pos x="147" y="69"/>
                </a:cxn>
                <a:cxn ang="0">
                  <a:pos x="143" y="70"/>
                </a:cxn>
                <a:cxn ang="0">
                  <a:pos x="142" y="93"/>
                </a:cxn>
                <a:cxn ang="0">
                  <a:pos x="103" y="75"/>
                </a:cxn>
                <a:cxn ang="0">
                  <a:pos x="99" y="69"/>
                </a:cxn>
                <a:cxn ang="0">
                  <a:pos x="95" y="69"/>
                </a:cxn>
                <a:cxn ang="0">
                  <a:pos x="91" y="75"/>
                </a:cxn>
                <a:cxn ang="0">
                  <a:pos x="84" y="93"/>
                </a:cxn>
                <a:cxn ang="0">
                  <a:pos x="72" y="97"/>
                </a:cxn>
                <a:cxn ang="0">
                  <a:pos x="33" y="196"/>
                </a:cxn>
                <a:cxn ang="0">
                  <a:pos x="35" y="202"/>
                </a:cxn>
                <a:cxn ang="0">
                  <a:pos x="197" y="205"/>
                </a:cxn>
                <a:cxn ang="0">
                  <a:pos x="202" y="202"/>
                </a:cxn>
                <a:cxn ang="0">
                  <a:pos x="204" y="153"/>
                </a:cxn>
                <a:cxn ang="0">
                  <a:pos x="165" y="97"/>
                </a:cxn>
                <a:cxn ang="0">
                  <a:pos x="154" y="93"/>
                </a:cxn>
                <a:cxn ang="0">
                  <a:pos x="112" y="182"/>
                </a:cxn>
                <a:cxn ang="0">
                  <a:pos x="96" y="174"/>
                </a:cxn>
                <a:cxn ang="0">
                  <a:pos x="88" y="157"/>
                </a:cxn>
                <a:cxn ang="0">
                  <a:pos x="88" y="145"/>
                </a:cxn>
                <a:cxn ang="0">
                  <a:pos x="96" y="129"/>
                </a:cxn>
                <a:cxn ang="0">
                  <a:pos x="112" y="121"/>
                </a:cxn>
                <a:cxn ang="0">
                  <a:pos x="124" y="121"/>
                </a:cxn>
                <a:cxn ang="0">
                  <a:pos x="141" y="129"/>
                </a:cxn>
                <a:cxn ang="0">
                  <a:pos x="149" y="145"/>
                </a:cxn>
                <a:cxn ang="0">
                  <a:pos x="149" y="157"/>
                </a:cxn>
                <a:cxn ang="0">
                  <a:pos x="141" y="174"/>
                </a:cxn>
                <a:cxn ang="0">
                  <a:pos x="124" y="182"/>
                </a:cxn>
                <a:cxn ang="0">
                  <a:pos x="236" y="69"/>
                </a:cxn>
                <a:cxn ang="0">
                  <a:pos x="231" y="77"/>
                </a:cxn>
                <a:cxn ang="0">
                  <a:pos x="223" y="81"/>
                </a:cxn>
                <a:cxn ang="0">
                  <a:pos x="201" y="82"/>
                </a:cxn>
                <a:cxn ang="0">
                  <a:pos x="178" y="74"/>
                </a:cxn>
                <a:cxn ang="0">
                  <a:pos x="171" y="69"/>
                </a:cxn>
                <a:cxn ang="0">
                  <a:pos x="169" y="40"/>
                </a:cxn>
                <a:cxn ang="0">
                  <a:pos x="153" y="36"/>
                </a:cxn>
                <a:cxn ang="0">
                  <a:pos x="108" y="34"/>
                </a:cxn>
                <a:cxn ang="0">
                  <a:pos x="70" y="47"/>
                </a:cxn>
                <a:cxn ang="0">
                  <a:pos x="72" y="66"/>
                </a:cxn>
                <a:cxn ang="0">
                  <a:pos x="69" y="74"/>
                </a:cxn>
                <a:cxn ang="0">
                  <a:pos x="57" y="83"/>
                </a:cxn>
                <a:cxn ang="0">
                  <a:pos x="35" y="90"/>
                </a:cxn>
                <a:cxn ang="0">
                  <a:pos x="10" y="86"/>
                </a:cxn>
                <a:cxn ang="0">
                  <a:pos x="5" y="81"/>
                </a:cxn>
                <a:cxn ang="0">
                  <a:pos x="0" y="62"/>
                </a:cxn>
                <a:cxn ang="0">
                  <a:pos x="7" y="46"/>
                </a:cxn>
                <a:cxn ang="0">
                  <a:pos x="26" y="28"/>
                </a:cxn>
                <a:cxn ang="0">
                  <a:pos x="48" y="16"/>
                </a:cxn>
                <a:cxn ang="0">
                  <a:pos x="87" y="3"/>
                </a:cxn>
                <a:cxn ang="0">
                  <a:pos x="146" y="1"/>
                </a:cxn>
                <a:cxn ang="0">
                  <a:pos x="192" y="11"/>
                </a:cxn>
                <a:cxn ang="0">
                  <a:pos x="209" y="19"/>
                </a:cxn>
                <a:cxn ang="0">
                  <a:pos x="232" y="36"/>
                </a:cxn>
                <a:cxn ang="0">
                  <a:pos x="237" y="54"/>
                </a:cxn>
                <a:cxn ang="0">
                  <a:pos x="236" y="69"/>
                </a:cxn>
              </a:cxnLst>
              <a:rect l="0" t="0" r="r" b="b"/>
              <a:pathLst>
                <a:path w="237" h="205">
                  <a:moveTo>
                    <a:pt x="154" y="93"/>
                  </a:moveTo>
                  <a:lnTo>
                    <a:pt x="154" y="93"/>
                  </a:lnTo>
                  <a:lnTo>
                    <a:pt x="154" y="93"/>
                  </a:lnTo>
                  <a:lnTo>
                    <a:pt x="154" y="75"/>
                  </a:lnTo>
                  <a:lnTo>
                    <a:pt x="154" y="75"/>
                  </a:lnTo>
                  <a:lnTo>
                    <a:pt x="154" y="73"/>
                  </a:lnTo>
                  <a:lnTo>
                    <a:pt x="153" y="70"/>
                  </a:lnTo>
                  <a:lnTo>
                    <a:pt x="150" y="69"/>
                  </a:lnTo>
                  <a:lnTo>
                    <a:pt x="147" y="69"/>
                  </a:lnTo>
                  <a:lnTo>
                    <a:pt x="147" y="69"/>
                  </a:lnTo>
                  <a:lnTo>
                    <a:pt x="146" y="69"/>
                  </a:lnTo>
                  <a:lnTo>
                    <a:pt x="143" y="70"/>
                  </a:lnTo>
                  <a:lnTo>
                    <a:pt x="142" y="73"/>
                  </a:lnTo>
                  <a:lnTo>
                    <a:pt x="142" y="75"/>
                  </a:lnTo>
                  <a:lnTo>
                    <a:pt x="142" y="93"/>
                  </a:lnTo>
                  <a:lnTo>
                    <a:pt x="103" y="93"/>
                  </a:lnTo>
                  <a:lnTo>
                    <a:pt x="103" y="75"/>
                  </a:lnTo>
                  <a:lnTo>
                    <a:pt x="103" y="75"/>
                  </a:lnTo>
                  <a:lnTo>
                    <a:pt x="103" y="73"/>
                  </a:lnTo>
                  <a:lnTo>
                    <a:pt x="101" y="70"/>
                  </a:lnTo>
                  <a:lnTo>
                    <a:pt x="99" y="69"/>
                  </a:lnTo>
                  <a:lnTo>
                    <a:pt x="96" y="69"/>
                  </a:lnTo>
                  <a:lnTo>
                    <a:pt x="96" y="69"/>
                  </a:lnTo>
                  <a:lnTo>
                    <a:pt x="95" y="69"/>
                  </a:lnTo>
                  <a:lnTo>
                    <a:pt x="92" y="70"/>
                  </a:lnTo>
                  <a:lnTo>
                    <a:pt x="91" y="73"/>
                  </a:lnTo>
                  <a:lnTo>
                    <a:pt x="91" y="75"/>
                  </a:lnTo>
                  <a:lnTo>
                    <a:pt x="91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0" y="93"/>
                  </a:lnTo>
                  <a:lnTo>
                    <a:pt x="76" y="94"/>
                  </a:lnTo>
                  <a:lnTo>
                    <a:pt x="72" y="97"/>
                  </a:lnTo>
                  <a:lnTo>
                    <a:pt x="69" y="101"/>
                  </a:lnTo>
                  <a:lnTo>
                    <a:pt x="33" y="156"/>
                  </a:lnTo>
                  <a:lnTo>
                    <a:pt x="33" y="196"/>
                  </a:lnTo>
                  <a:lnTo>
                    <a:pt x="33" y="196"/>
                  </a:lnTo>
                  <a:lnTo>
                    <a:pt x="33" y="199"/>
                  </a:lnTo>
                  <a:lnTo>
                    <a:pt x="35" y="202"/>
                  </a:lnTo>
                  <a:lnTo>
                    <a:pt x="37" y="203"/>
                  </a:lnTo>
                  <a:lnTo>
                    <a:pt x="40" y="205"/>
                  </a:lnTo>
                  <a:lnTo>
                    <a:pt x="197" y="205"/>
                  </a:lnTo>
                  <a:lnTo>
                    <a:pt x="197" y="205"/>
                  </a:lnTo>
                  <a:lnTo>
                    <a:pt x="200" y="203"/>
                  </a:lnTo>
                  <a:lnTo>
                    <a:pt x="202" y="202"/>
                  </a:lnTo>
                  <a:lnTo>
                    <a:pt x="204" y="199"/>
                  </a:lnTo>
                  <a:lnTo>
                    <a:pt x="204" y="196"/>
                  </a:lnTo>
                  <a:lnTo>
                    <a:pt x="204" y="153"/>
                  </a:lnTo>
                  <a:lnTo>
                    <a:pt x="167" y="101"/>
                  </a:lnTo>
                  <a:lnTo>
                    <a:pt x="167" y="101"/>
                  </a:lnTo>
                  <a:lnTo>
                    <a:pt x="165" y="97"/>
                  </a:lnTo>
                  <a:lnTo>
                    <a:pt x="161" y="94"/>
                  </a:lnTo>
                  <a:lnTo>
                    <a:pt x="154" y="93"/>
                  </a:lnTo>
                  <a:lnTo>
                    <a:pt x="154" y="93"/>
                  </a:lnTo>
                  <a:close/>
                  <a:moveTo>
                    <a:pt x="119" y="183"/>
                  </a:moveTo>
                  <a:lnTo>
                    <a:pt x="119" y="183"/>
                  </a:lnTo>
                  <a:lnTo>
                    <a:pt x="112" y="182"/>
                  </a:lnTo>
                  <a:lnTo>
                    <a:pt x="107" y="180"/>
                  </a:lnTo>
                  <a:lnTo>
                    <a:pt x="101" y="178"/>
                  </a:lnTo>
                  <a:lnTo>
                    <a:pt x="96" y="174"/>
                  </a:lnTo>
                  <a:lnTo>
                    <a:pt x="93" y="168"/>
                  </a:lnTo>
                  <a:lnTo>
                    <a:pt x="89" y="163"/>
                  </a:lnTo>
                  <a:lnTo>
                    <a:pt x="88" y="157"/>
                  </a:lnTo>
                  <a:lnTo>
                    <a:pt x="88" y="151"/>
                  </a:lnTo>
                  <a:lnTo>
                    <a:pt x="88" y="151"/>
                  </a:lnTo>
                  <a:lnTo>
                    <a:pt x="88" y="145"/>
                  </a:lnTo>
                  <a:lnTo>
                    <a:pt x="89" y="139"/>
                  </a:lnTo>
                  <a:lnTo>
                    <a:pt x="93" y="135"/>
                  </a:lnTo>
                  <a:lnTo>
                    <a:pt x="96" y="129"/>
                  </a:lnTo>
                  <a:lnTo>
                    <a:pt x="101" y="125"/>
                  </a:lnTo>
                  <a:lnTo>
                    <a:pt x="107" y="122"/>
                  </a:lnTo>
                  <a:lnTo>
                    <a:pt x="112" y="121"/>
                  </a:lnTo>
                  <a:lnTo>
                    <a:pt x="119" y="120"/>
                  </a:lnTo>
                  <a:lnTo>
                    <a:pt x="119" y="120"/>
                  </a:lnTo>
                  <a:lnTo>
                    <a:pt x="124" y="121"/>
                  </a:lnTo>
                  <a:lnTo>
                    <a:pt x="131" y="122"/>
                  </a:lnTo>
                  <a:lnTo>
                    <a:pt x="136" y="125"/>
                  </a:lnTo>
                  <a:lnTo>
                    <a:pt x="141" y="129"/>
                  </a:lnTo>
                  <a:lnTo>
                    <a:pt x="145" y="135"/>
                  </a:lnTo>
                  <a:lnTo>
                    <a:pt x="147" y="139"/>
                  </a:lnTo>
                  <a:lnTo>
                    <a:pt x="149" y="145"/>
                  </a:lnTo>
                  <a:lnTo>
                    <a:pt x="150" y="151"/>
                  </a:lnTo>
                  <a:lnTo>
                    <a:pt x="150" y="151"/>
                  </a:lnTo>
                  <a:lnTo>
                    <a:pt x="149" y="157"/>
                  </a:lnTo>
                  <a:lnTo>
                    <a:pt x="147" y="163"/>
                  </a:lnTo>
                  <a:lnTo>
                    <a:pt x="145" y="168"/>
                  </a:lnTo>
                  <a:lnTo>
                    <a:pt x="141" y="174"/>
                  </a:lnTo>
                  <a:lnTo>
                    <a:pt x="136" y="178"/>
                  </a:lnTo>
                  <a:lnTo>
                    <a:pt x="131" y="180"/>
                  </a:lnTo>
                  <a:lnTo>
                    <a:pt x="124" y="182"/>
                  </a:lnTo>
                  <a:lnTo>
                    <a:pt x="119" y="183"/>
                  </a:lnTo>
                  <a:lnTo>
                    <a:pt x="119" y="183"/>
                  </a:lnTo>
                  <a:close/>
                  <a:moveTo>
                    <a:pt x="236" y="69"/>
                  </a:moveTo>
                  <a:lnTo>
                    <a:pt x="236" y="69"/>
                  </a:lnTo>
                  <a:lnTo>
                    <a:pt x="233" y="73"/>
                  </a:lnTo>
                  <a:lnTo>
                    <a:pt x="231" y="77"/>
                  </a:lnTo>
                  <a:lnTo>
                    <a:pt x="227" y="79"/>
                  </a:lnTo>
                  <a:lnTo>
                    <a:pt x="227" y="79"/>
                  </a:lnTo>
                  <a:lnTo>
                    <a:pt x="223" y="81"/>
                  </a:lnTo>
                  <a:lnTo>
                    <a:pt x="216" y="82"/>
                  </a:lnTo>
                  <a:lnTo>
                    <a:pt x="209" y="82"/>
                  </a:lnTo>
                  <a:lnTo>
                    <a:pt x="201" y="82"/>
                  </a:lnTo>
                  <a:lnTo>
                    <a:pt x="193" y="79"/>
                  </a:lnTo>
                  <a:lnTo>
                    <a:pt x="185" y="78"/>
                  </a:lnTo>
                  <a:lnTo>
                    <a:pt x="178" y="74"/>
                  </a:lnTo>
                  <a:lnTo>
                    <a:pt x="171" y="69"/>
                  </a:lnTo>
                  <a:lnTo>
                    <a:pt x="171" y="69"/>
                  </a:lnTo>
                  <a:lnTo>
                    <a:pt x="171" y="69"/>
                  </a:lnTo>
                  <a:lnTo>
                    <a:pt x="169" y="65"/>
                  </a:lnTo>
                  <a:lnTo>
                    <a:pt x="169" y="55"/>
                  </a:lnTo>
                  <a:lnTo>
                    <a:pt x="169" y="40"/>
                  </a:lnTo>
                  <a:lnTo>
                    <a:pt x="169" y="40"/>
                  </a:lnTo>
                  <a:lnTo>
                    <a:pt x="161" y="38"/>
                  </a:lnTo>
                  <a:lnTo>
                    <a:pt x="153" y="36"/>
                  </a:lnTo>
                  <a:lnTo>
                    <a:pt x="141" y="34"/>
                  </a:lnTo>
                  <a:lnTo>
                    <a:pt x="126" y="32"/>
                  </a:lnTo>
                  <a:lnTo>
                    <a:pt x="108" y="34"/>
                  </a:lnTo>
                  <a:lnTo>
                    <a:pt x="91" y="36"/>
                  </a:lnTo>
                  <a:lnTo>
                    <a:pt x="70" y="43"/>
                  </a:lnTo>
                  <a:lnTo>
                    <a:pt x="70" y="47"/>
                  </a:lnTo>
                  <a:lnTo>
                    <a:pt x="70" y="47"/>
                  </a:lnTo>
                  <a:lnTo>
                    <a:pt x="72" y="58"/>
                  </a:lnTo>
                  <a:lnTo>
                    <a:pt x="72" y="66"/>
                  </a:lnTo>
                  <a:lnTo>
                    <a:pt x="70" y="71"/>
                  </a:lnTo>
                  <a:lnTo>
                    <a:pt x="70" y="71"/>
                  </a:lnTo>
                  <a:lnTo>
                    <a:pt x="69" y="74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57" y="83"/>
                  </a:lnTo>
                  <a:lnTo>
                    <a:pt x="52" y="86"/>
                  </a:lnTo>
                  <a:lnTo>
                    <a:pt x="44" y="89"/>
                  </a:lnTo>
                  <a:lnTo>
                    <a:pt x="35" y="90"/>
                  </a:lnTo>
                  <a:lnTo>
                    <a:pt x="27" y="91"/>
                  </a:lnTo>
                  <a:lnTo>
                    <a:pt x="19" y="90"/>
                  </a:lnTo>
                  <a:lnTo>
                    <a:pt x="10" y="86"/>
                  </a:lnTo>
                  <a:lnTo>
                    <a:pt x="10" y="86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2" y="75"/>
                  </a:lnTo>
                  <a:lnTo>
                    <a:pt x="0" y="70"/>
                  </a:lnTo>
                  <a:lnTo>
                    <a:pt x="0" y="62"/>
                  </a:lnTo>
                  <a:lnTo>
                    <a:pt x="2" y="56"/>
                  </a:lnTo>
                  <a:lnTo>
                    <a:pt x="3" y="51"/>
                  </a:lnTo>
                  <a:lnTo>
                    <a:pt x="7" y="46"/>
                  </a:lnTo>
                  <a:lnTo>
                    <a:pt x="11" y="40"/>
                  </a:lnTo>
                  <a:lnTo>
                    <a:pt x="18" y="35"/>
                  </a:lnTo>
                  <a:lnTo>
                    <a:pt x="26" y="28"/>
                  </a:lnTo>
                  <a:lnTo>
                    <a:pt x="35" y="21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7" y="11"/>
                  </a:lnTo>
                  <a:lnTo>
                    <a:pt x="69" y="7"/>
                  </a:lnTo>
                  <a:lnTo>
                    <a:pt x="87" y="3"/>
                  </a:lnTo>
                  <a:lnTo>
                    <a:pt x="107" y="0"/>
                  </a:lnTo>
                  <a:lnTo>
                    <a:pt x="132" y="0"/>
                  </a:lnTo>
                  <a:lnTo>
                    <a:pt x="146" y="1"/>
                  </a:lnTo>
                  <a:lnTo>
                    <a:pt x="161" y="4"/>
                  </a:lnTo>
                  <a:lnTo>
                    <a:pt x="176" y="7"/>
                  </a:lnTo>
                  <a:lnTo>
                    <a:pt x="192" y="11"/>
                  </a:lnTo>
                  <a:lnTo>
                    <a:pt x="192" y="11"/>
                  </a:lnTo>
                  <a:lnTo>
                    <a:pt x="200" y="15"/>
                  </a:lnTo>
                  <a:lnTo>
                    <a:pt x="209" y="19"/>
                  </a:lnTo>
                  <a:lnTo>
                    <a:pt x="219" y="24"/>
                  </a:lnTo>
                  <a:lnTo>
                    <a:pt x="228" y="32"/>
                  </a:lnTo>
                  <a:lnTo>
                    <a:pt x="232" y="36"/>
                  </a:lnTo>
                  <a:lnTo>
                    <a:pt x="235" y="42"/>
                  </a:lnTo>
                  <a:lnTo>
                    <a:pt x="237" y="48"/>
                  </a:lnTo>
                  <a:lnTo>
                    <a:pt x="237" y="54"/>
                  </a:lnTo>
                  <a:lnTo>
                    <a:pt x="237" y="62"/>
                  </a:lnTo>
                  <a:lnTo>
                    <a:pt x="236" y="69"/>
                  </a:lnTo>
                  <a:lnTo>
                    <a:pt x="236" y="6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5" name="Freeform 31"/>
            <p:cNvSpPr>
              <a:spLocks noEditPoints="1"/>
            </p:cNvSpPr>
            <p:nvPr/>
          </p:nvSpPr>
          <p:spPr bwMode="auto">
            <a:xfrm>
              <a:off x="3059" y="1703"/>
              <a:ext cx="236" cy="235"/>
            </a:xfrm>
            <a:custGeom>
              <a:avLst/>
              <a:gdLst/>
              <a:ahLst/>
              <a:cxnLst>
                <a:cxn ang="0">
                  <a:pos x="107" y="1"/>
                </a:cxn>
                <a:cxn ang="0">
                  <a:pos x="73" y="9"/>
                </a:cxn>
                <a:cxn ang="0">
                  <a:pos x="43" y="27"/>
                </a:cxn>
                <a:cxn ang="0">
                  <a:pos x="20" y="52"/>
                </a:cxn>
                <a:cxn ang="0">
                  <a:pos x="6" y="83"/>
                </a:cxn>
                <a:cxn ang="0">
                  <a:pos x="0" y="118"/>
                </a:cxn>
                <a:cxn ang="0">
                  <a:pos x="3" y="141"/>
                </a:cxn>
                <a:cxn ang="0">
                  <a:pos x="15" y="173"/>
                </a:cxn>
                <a:cxn ang="0">
                  <a:pos x="35" y="202"/>
                </a:cxn>
                <a:cxn ang="0">
                  <a:pos x="62" y="222"/>
                </a:cxn>
                <a:cxn ang="0">
                  <a:pos x="95" y="234"/>
                </a:cxn>
                <a:cxn ang="0">
                  <a:pos x="119" y="235"/>
                </a:cxn>
                <a:cxn ang="0">
                  <a:pos x="154" y="230"/>
                </a:cxn>
                <a:cxn ang="0">
                  <a:pos x="185" y="215"/>
                </a:cxn>
                <a:cxn ang="0">
                  <a:pos x="209" y="192"/>
                </a:cxn>
                <a:cxn ang="0">
                  <a:pos x="227" y="164"/>
                </a:cxn>
                <a:cxn ang="0">
                  <a:pos x="236" y="130"/>
                </a:cxn>
                <a:cxn ang="0">
                  <a:pos x="236" y="106"/>
                </a:cxn>
                <a:cxn ang="0">
                  <a:pos x="227" y="72"/>
                </a:cxn>
                <a:cxn ang="0">
                  <a:pos x="209" y="43"/>
                </a:cxn>
                <a:cxn ang="0">
                  <a:pos x="185" y="20"/>
                </a:cxn>
                <a:cxn ang="0">
                  <a:pos x="154" y="5"/>
                </a:cxn>
                <a:cxn ang="0">
                  <a:pos x="119" y="0"/>
                </a:cxn>
                <a:cxn ang="0">
                  <a:pos x="16" y="118"/>
                </a:cxn>
                <a:cxn ang="0">
                  <a:pos x="20" y="87"/>
                </a:cxn>
                <a:cxn ang="0">
                  <a:pos x="34" y="62"/>
                </a:cxn>
                <a:cxn ang="0">
                  <a:pos x="54" y="39"/>
                </a:cxn>
                <a:cxn ang="0">
                  <a:pos x="78" y="24"/>
                </a:cxn>
                <a:cxn ang="0">
                  <a:pos x="108" y="17"/>
                </a:cxn>
                <a:cxn ang="0">
                  <a:pos x="128" y="17"/>
                </a:cxn>
                <a:cxn ang="0">
                  <a:pos x="154" y="23"/>
                </a:cxn>
                <a:cxn ang="0">
                  <a:pos x="41" y="184"/>
                </a:cxn>
                <a:cxn ang="0">
                  <a:pos x="23" y="153"/>
                </a:cxn>
                <a:cxn ang="0">
                  <a:pos x="16" y="128"/>
                </a:cxn>
                <a:cxn ang="0">
                  <a:pos x="119" y="219"/>
                </a:cxn>
                <a:cxn ang="0">
                  <a:pos x="100" y="218"/>
                </a:cxn>
                <a:cxn ang="0">
                  <a:pos x="66" y="206"/>
                </a:cxn>
                <a:cxn ang="0">
                  <a:pos x="196" y="52"/>
                </a:cxn>
                <a:cxn ang="0">
                  <a:pos x="216" y="91"/>
                </a:cxn>
                <a:cxn ang="0">
                  <a:pos x="220" y="118"/>
                </a:cxn>
                <a:cxn ang="0">
                  <a:pos x="218" y="138"/>
                </a:cxn>
                <a:cxn ang="0">
                  <a:pos x="208" y="167"/>
                </a:cxn>
                <a:cxn ang="0">
                  <a:pos x="190" y="190"/>
                </a:cxn>
                <a:cxn ang="0">
                  <a:pos x="167" y="207"/>
                </a:cxn>
                <a:cxn ang="0">
                  <a:pos x="139" y="218"/>
                </a:cxn>
                <a:cxn ang="0">
                  <a:pos x="119" y="219"/>
                </a:cxn>
              </a:cxnLst>
              <a:rect l="0" t="0" r="r" b="b"/>
              <a:pathLst>
                <a:path w="236" h="235">
                  <a:moveTo>
                    <a:pt x="119" y="0"/>
                  </a:moveTo>
                  <a:lnTo>
                    <a:pt x="119" y="0"/>
                  </a:lnTo>
                  <a:lnTo>
                    <a:pt x="107" y="1"/>
                  </a:lnTo>
                  <a:lnTo>
                    <a:pt x="95" y="2"/>
                  </a:lnTo>
                  <a:lnTo>
                    <a:pt x="84" y="5"/>
                  </a:lnTo>
                  <a:lnTo>
                    <a:pt x="73" y="9"/>
                  </a:lnTo>
                  <a:lnTo>
                    <a:pt x="62" y="15"/>
                  </a:lnTo>
                  <a:lnTo>
                    <a:pt x="53" y="20"/>
                  </a:lnTo>
                  <a:lnTo>
                    <a:pt x="43" y="27"/>
                  </a:lnTo>
                  <a:lnTo>
                    <a:pt x="35" y="35"/>
                  </a:lnTo>
                  <a:lnTo>
                    <a:pt x="27" y="43"/>
                  </a:lnTo>
                  <a:lnTo>
                    <a:pt x="20" y="52"/>
                  </a:lnTo>
                  <a:lnTo>
                    <a:pt x="15" y="62"/>
                  </a:lnTo>
                  <a:lnTo>
                    <a:pt x="10" y="72"/>
                  </a:lnTo>
                  <a:lnTo>
                    <a:pt x="6" y="83"/>
                  </a:lnTo>
                  <a:lnTo>
                    <a:pt x="3" y="94"/>
                  </a:lnTo>
                  <a:lnTo>
                    <a:pt x="2" y="106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30"/>
                  </a:lnTo>
                  <a:lnTo>
                    <a:pt x="3" y="141"/>
                  </a:lnTo>
                  <a:lnTo>
                    <a:pt x="6" y="153"/>
                  </a:lnTo>
                  <a:lnTo>
                    <a:pt x="10" y="164"/>
                  </a:lnTo>
                  <a:lnTo>
                    <a:pt x="15" y="173"/>
                  </a:lnTo>
                  <a:lnTo>
                    <a:pt x="20" y="184"/>
                  </a:lnTo>
                  <a:lnTo>
                    <a:pt x="27" y="192"/>
                  </a:lnTo>
                  <a:lnTo>
                    <a:pt x="35" y="202"/>
                  </a:lnTo>
                  <a:lnTo>
                    <a:pt x="43" y="208"/>
                  </a:lnTo>
                  <a:lnTo>
                    <a:pt x="53" y="215"/>
                  </a:lnTo>
                  <a:lnTo>
                    <a:pt x="62" y="222"/>
                  </a:lnTo>
                  <a:lnTo>
                    <a:pt x="73" y="226"/>
                  </a:lnTo>
                  <a:lnTo>
                    <a:pt x="84" y="230"/>
                  </a:lnTo>
                  <a:lnTo>
                    <a:pt x="95" y="234"/>
                  </a:lnTo>
                  <a:lnTo>
                    <a:pt x="107" y="235"/>
                  </a:lnTo>
                  <a:lnTo>
                    <a:pt x="119" y="235"/>
                  </a:lnTo>
                  <a:lnTo>
                    <a:pt x="119" y="235"/>
                  </a:lnTo>
                  <a:lnTo>
                    <a:pt x="131" y="235"/>
                  </a:lnTo>
                  <a:lnTo>
                    <a:pt x="142" y="234"/>
                  </a:lnTo>
                  <a:lnTo>
                    <a:pt x="154" y="230"/>
                  </a:lnTo>
                  <a:lnTo>
                    <a:pt x="165" y="226"/>
                  </a:lnTo>
                  <a:lnTo>
                    <a:pt x="174" y="222"/>
                  </a:lnTo>
                  <a:lnTo>
                    <a:pt x="185" y="215"/>
                  </a:lnTo>
                  <a:lnTo>
                    <a:pt x="193" y="208"/>
                  </a:lnTo>
                  <a:lnTo>
                    <a:pt x="202" y="202"/>
                  </a:lnTo>
                  <a:lnTo>
                    <a:pt x="209" y="192"/>
                  </a:lnTo>
                  <a:lnTo>
                    <a:pt x="216" y="184"/>
                  </a:lnTo>
                  <a:lnTo>
                    <a:pt x="222" y="173"/>
                  </a:lnTo>
                  <a:lnTo>
                    <a:pt x="227" y="164"/>
                  </a:lnTo>
                  <a:lnTo>
                    <a:pt x="231" y="153"/>
                  </a:lnTo>
                  <a:lnTo>
                    <a:pt x="233" y="141"/>
                  </a:lnTo>
                  <a:lnTo>
                    <a:pt x="236" y="130"/>
                  </a:lnTo>
                  <a:lnTo>
                    <a:pt x="236" y="118"/>
                  </a:lnTo>
                  <a:lnTo>
                    <a:pt x="236" y="118"/>
                  </a:lnTo>
                  <a:lnTo>
                    <a:pt x="236" y="106"/>
                  </a:lnTo>
                  <a:lnTo>
                    <a:pt x="233" y="94"/>
                  </a:lnTo>
                  <a:lnTo>
                    <a:pt x="231" y="83"/>
                  </a:lnTo>
                  <a:lnTo>
                    <a:pt x="227" y="72"/>
                  </a:lnTo>
                  <a:lnTo>
                    <a:pt x="222" y="62"/>
                  </a:lnTo>
                  <a:lnTo>
                    <a:pt x="216" y="52"/>
                  </a:lnTo>
                  <a:lnTo>
                    <a:pt x="209" y="43"/>
                  </a:lnTo>
                  <a:lnTo>
                    <a:pt x="202" y="35"/>
                  </a:lnTo>
                  <a:lnTo>
                    <a:pt x="193" y="27"/>
                  </a:lnTo>
                  <a:lnTo>
                    <a:pt x="185" y="20"/>
                  </a:lnTo>
                  <a:lnTo>
                    <a:pt x="174" y="15"/>
                  </a:lnTo>
                  <a:lnTo>
                    <a:pt x="165" y="9"/>
                  </a:lnTo>
                  <a:lnTo>
                    <a:pt x="154" y="5"/>
                  </a:lnTo>
                  <a:lnTo>
                    <a:pt x="142" y="2"/>
                  </a:lnTo>
                  <a:lnTo>
                    <a:pt x="131" y="1"/>
                  </a:lnTo>
                  <a:lnTo>
                    <a:pt x="119" y="0"/>
                  </a:lnTo>
                  <a:lnTo>
                    <a:pt x="119" y="0"/>
                  </a:lnTo>
                  <a:close/>
                  <a:moveTo>
                    <a:pt x="16" y="118"/>
                  </a:moveTo>
                  <a:lnTo>
                    <a:pt x="16" y="118"/>
                  </a:lnTo>
                  <a:lnTo>
                    <a:pt x="16" y="107"/>
                  </a:lnTo>
                  <a:lnTo>
                    <a:pt x="19" y="98"/>
                  </a:lnTo>
                  <a:lnTo>
                    <a:pt x="20" y="87"/>
                  </a:lnTo>
                  <a:lnTo>
                    <a:pt x="25" y="78"/>
                  </a:lnTo>
                  <a:lnTo>
                    <a:pt x="29" y="70"/>
                  </a:lnTo>
                  <a:lnTo>
                    <a:pt x="34" y="62"/>
                  </a:lnTo>
                  <a:lnTo>
                    <a:pt x="39" y="54"/>
                  </a:lnTo>
                  <a:lnTo>
                    <a:pt x="46" y="45"/>
                  </a:lnTo>
                  <a:lnTo>
                    <a:pt x="54" y="39"/>
                  </a:lnTo>
                  <a:lnTo>
                    <a:pt x="61" y="33"/>
                  </a:lnTo>
                  <a:lnTo>
                    <a:pt x="70" y="28"/>
                  </a:lnTo>
                  <a:lnTo>
                    <a:pt x="78" y="24"/>
                  </a:lnTo>
                  <a:lnTo>
                    <a:pt x="88" y="21"/>
                  </a:lnTo>
                  <a:lnTo>
                    <a:pt x="97" y="19"/>
                  </a:lnTo>
                  <a:lnTo>
                    <a:pt x="108" y="17"/>
                  </a:lnTo>
                  <a:lnTo>
                    <a:pt x="119" y="16"/>
                  </a:lnTo>
                  <a:lnTo>
                    <a:pt x="119" y="16"/>
                  </a:lnTo>
                  <a:lnTo>
                    <a:pt x="128" y="17"/>
                  </a:lnTo>
                  <a:lnTo>
                    <a:pt x="136" y="17"/>
                  </a:lnTo>
                  <a:lnTo>
                    <a:pt x="146" y="20"/>
                  </a:lnTo>
                  <a:lnTo>
                    <a:pt x="154" y="23"/>
                  </a:lnTo>
                  <a:lnTo>
                    <a:pt x="170" y="31"/>
                  </a:lnTo>
                  <a:lnTo>
                    <a:pt x="185" y="40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31" y="169"/>
                  </a:lnTo>
                  <a:lnTo>
                    <a:pt x="23" y="153"/>
                  </a:lnTo>
                  <a:lnTo>
                    <a:pt x="20" y="145"/>
                  </a:lnTo>
                  <a:lnTo>
                    <a:pt x="18" y="136"/>
                  </a:lnTo>
                  <a:lnTo>
                    <a:pt x="16" y="128"/>
                  </a:lnTo>
                  <a:lnTo>
                    <a:pt x="16" y="118"/>
                  </a:lnTo>
                  <a:lnTo>
                    <a:pt x="16" y="118"/>
                  </a:lnTo>
                  <a:close/>
                  <a:moveTo>
                    <a:pt x="119" y="219"/>
                  </a:moveTo>
                  <a:lnTo>
                    <a:pt x="119" y="219"/>
                  </a:lnTo>
                  <a:lnTo>
                    <a:pt x="109" y="219"/>
                  </a:lnTo>
                  <a:lnTo>
                    <a:pt x="100" y="218"/>
                  </a:lnTo>
                  <a:lnTo>
                    <a:pt x="91" y="217"/>
                  </a:lnTo>
                  <a:lnTo>
                    <a:pt x="82" y="214"/>
                  </a:lnTo>
                  <a:lnTo>
                    <a:pt x="66" y="206"/>
                  </a:lnTo>
                  <a:lnTo>
                    <a:pt x="53" y="195"/>
                  </a:lnTo>
                  <a:lnTo>
                    <a:pt x="196" y="52"/>
                  </a:lnTo>
                  <a:lnTo>
                    <a:pt x="196" y="52"/>
                  </a:lnTo>
                  <a:lnTo>
                    <a:pt x="206" y="66"/>
                  </a:lnTo>
                  <a:lnTo>
                    <a:pt x="213" y="82"/>
                  </a:lnTo>
                  <a:lnTo>
                    <a:pt x="216" y="91"/>
                  </a:lnTo>
                  <a:lnTo>
                    <a:pt x="218" y="99"/>
                  </a:lnTo>
                  <a:lnTo>
                    <a:pt x="220" y="109"/>
                  </a:lnTo>
                  <a:lnTo>
                    <a:pt x="220" y="118"/>
                  </a:lnTo>
                  <a:lnTo>
                    <a:pt x="220" y="118"/>
                  </a:lnTo>
                  <a:lnTo>
                    <a:pt x="220" y="128"/>
                  </a:lnTo>
                  <a:lnTo>
                    <a:pt x="218" y="138"/>
                  </a:lnTo>
                  <a:lnTo>
                    <a:pt x="216" y="148"/>
                  </a:lnTo>
                  <a:lnTo>
                    <a:pt x="212" y="157"/>
                  </a:lnTo>
                  <a:lnTo>
                    <a:pt x="208" y="167"/>
                  </a:lnTo>
                  <a:lnTo>
                    <a:pt x="202" y="175"/>
                  </a:lnTo>
                  <a:lnTo>
                    <a:pt x="197" y="183"/>
                  </a:lnTo>
                  <a:lnTo>
                    <a:pt x="190" y="190"/>
                  </a:lnTo>
                  <a:lnTo>
                    <a:pt x="183" y="196"/>
                  </a:lnTo>
                  <a:lnTo>
                    <a:pt x="175" y="202"/>
                  </a:lnTo>
                  <a:lnTo>
                    <a:pt x="167" y="207"/>
                  </a:lnTo>
                  <a:lnTo>
                    <a:pt x="158" y="211"/>
                  </a:lnTo>
                  <a:lnTo>
                    <a:pt x="148" y="215"/>
                  </a:lnTo>
                  <a:lnTo>
                    <a:pt x="139" y="218"/>
                  </a:lnTo>
                  <a:lnTo>
                    <a:pt x="128" y="219"/>
                  </a:lnTo>
                  <a:lnTo>
                    <a:pt x="119" y="219"/>
                  </a:lnTo>
                  <a:lnTo>
                    <a:pt x="119" y="21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Freeform 32"/>
            <p:cNvSpPr>
              <a:spLocks/>
            </p:cNvSpPr>
            <p:nvPr/>
          </p:nvSpPr>
          <p:spPr bwMode="auto">
            <a:xfrm>
              <a:off x="3590" y="1708"/>
              <a:ext cx="233" cy="225"/>
            </a:xfrm>
            <a:custGeom>
              <a:avLst/>
              <a:gdLst/>
              <a:ahLst/>
              <a:cxnLst>
                <a:cxn ang="0">
                  <a:pos x="149" y="195"/>
                </a:cxn>
                <a:cxn ang="0">
                  <a:pos x="143" y="198"/>
                </a:cxn>
                <a:cxn ang="0">
                  <a:pos x="137" y="197"/>
                </a:cxn>
                <a:cxn ang="0">
                  <a:pos x="135" y="187"/>
                </a:cxn>
                <a:cxn ang="0">
                  <a:pos x="206" y="96"/>
                </a:cxn>
                <a:cxn ang="0">
                  <a:pos x="217" y="76"/>
                </a:cxn>
                <a:cxn ang="0">
                  <a:pos x="211" y="61"/>
                </a:cxn>
                <a:cxn ang="0">
                  <a:pos x="163" y="22"/>
                </a:cxn>
                <a:cxn ang="0">
                  <a:pos x="149" y="16"/>
                </a:cxn>
                <a:cxn ang="0">
                  <a:pos x="136" y="20"/>
                </a:cxn>
                <a:cxn ang="0">
                  <a:pos x="52" y="123"/>
                </a:cxn>
                <a:cxn ang="0">
                  <a:pos x="19" y="166"/>
                </a:cxn>
                <a:cxn ang="0">
                  <a:pos x="16" y="175"/>
                </a:cxn>
                <a:cxn ang="0">
                  <a:pos x="59" y="207"/>
                </a:cxn>
                <a:cxn ang="0">
                  <a:pos x="66" y="209"/>
                </a:cxn>
                <a:cxn ang="0">
                  <a:pos x="145" y="111"/>
                </a:cxn>
                <a:cxn ang="0">
                  <a:pos x="167" y="84"/>
                </a:cxn>
                <a:cxn ang="0">
                  <a:pos x="152" y="71"/>
                </a:cxn>
                <a:cxn ang="0">
                  <a:pos x="69" y="170"/>
                </a:cxn>
                <a:cxn ang="0">
                  <a:pos x="63" y="172"/>
                </a:cxn>
                <a:cxn ang="0">
                  <a:pos x="56" y="171"/>
                </a:cxn>
                <a:cxn ang="0">
                  <a:pos x="54" y="162"/>
                </a:cxn>
                <a:cxn ang="0">
                  <a:pos x="132" y="63"/>
                </a:cxn>
                <a:cxn ang="0">
                  <a:pos x="139" y="58"/>
                </a:cxn>
                <a:cxn ang="0">
                  <a:pos x="157" y="57"/>
                </a:cxn>
                <a:cxn ang="0">
                  <a:pos x="176" y="69"/>
                </a:cxn>
                <a:cxn ang="0">
                  <a:pos x="176" y="70"/>
                </a:cxn>
                <a:cxn ang="0">
                  <a:pos x="183" y="84"/>
                </a:cxn>
                <a:cxn ang="0">
                  <a:pos x="179" y="96"/>
                </a:cxn>
                <a:cxn ang="0">
                  <a:pos x="86" y="213"/>
                </a:cxn>
                <a:cxn ang="0">
                  <a:pos x="73" y="224"/>
                </a:cxn>
                <a:cxn ang="0">
                  <a:pos x="65" y="225"/>
                </a:cxn>
                <a:cxn ang="0">
                  <a:pos x="50" y="221"/>
                </a:cxn>
                <a:cxn ang="0">
                  <a:pos x="11" y="193"/>
                </a:cxn>
                <a:cxn ang="0">
                  <a:pos x="1" y="179"/>
                </a:cxn>
                <a:cxn ang="0">
                  <a:pos x="1" y="164"/>
                </a:cxn>
                <a:cxn ang="0">
                  <a:pos x="40" y="112"/>
                </a:cxn>
                <a:cxn ang="0">
                  <a:pos x="113" y="18"/>
                </a:cxn>
                <a:cxn ang="0">
                  <a:pos x="114" y="18"/>
                </a:cxn>
                <a:cxn ang="0">
                  <a:pos x="135" y="3"/>
                </a:cxn>
                <a:cxn ang="0">
                  <a:pos x="161" y="3"/>
                </a:cxn>
                <a:cxn ang="0">
                  <a:pos x="217" y="43"/>
                </a:cxn>
                <a:cxn ang="0">
                  <a:pos x="229" y="58"/>
                </a:cxn>
                <a:cxn ang="0">
                  <a:pos x="231" y="81"/>
                </a:cxn>
                <a:cxn ang="0">
                  <a:pos x="218" y="105"/>
                </a:cxn>
              </a:cxnLst>
              <a:rect l="0" t="0" r="r" b="b"/>
              <a:pathLst>
                <a:path w="233" h="225">
                  <a:moveTo>
                    <a:pt x="218" y="105"/>
                  </a:moveTo>
                  <a:lnTo>
                    <a:pt x="149" y="195"/>
                  </a:lnTo>
                  <a:lnTo>
                    <a:pt x="149" y="195"/>
                  </a:lnTo>
                  <a:lnTo>
                    <a:pt x="145" y="197"/>
                  </a:lnTo>
                  <a:lnTo>
                    <a:pt x="143" y="198"/>
                  </a:lnTo>
                  <a:lnTo>
                    <a:pt x="143" y="198"/>
                  </a:lnTo>
                  <a:lnTo>
                    <a:pt x="140" y="198"/>
                  </a:lnTo>
                  <a:lnTo>
                    <a:pt x="137" y="197"/>
                  </a:lnTo>
                  <a:lnTo>
                    <a:pt x="137" y="197"/>
                  </a:lnTo>
                  <a:lnTo>
                    <a:pt x="136" y="194"/>
                  </a:lnTo>
                  <a:lnTo>
                    <a:pt x="135" y="191"/>
                  </a:lnTo>
                  <a:lnTo>
                    <a:pt x="135" y="187"/>
                  </a:lnTo>
                  <a:lnTo>
                    <a:pt x="136" y="185"/>
                  </a:lnTo>
                  <a:lnTo>
                    <a:pt x="206" y="96"/>
                  </a:lnTo>
                  <a:lnTo>
                    <a:pt x="206" y="96"/>
                  </a:lnTo>
                  <a:lnTo>
                    <a:pt x="213" y="85"/>
                  </a:lnTo>
                  <a:lnTo>
                    <a:pt x="215" y="80"/>
                  </a:lnTo>
                  <a:lnTo>
                    <a:pt x="217" y="76"/>
                  </a:lnTo>
                  <a:lnTo>
                    <a:pt x="215" y="70"/>
                  </a:lnTo>
                  <a:lnTo>
                    <a:pt x="214" y="66"/>
                  </a:lnTo>
                  <a:lnTo>
                    <a:pt x="211" y="61"/>
                  </a:lnTo>
                  <a:lnTo>
                    <a:pt x="206" y="57"/>
                  </a:lnTo>
                  <a:lnTo>
                    <a:pt x="163" y="22"/>
                  </a:lnTo>
                  <a:lnTo>
                    <a:pt x="163" y="22"/>
                  </a:lnTo>
                  <a:lnTo>
                    <a:pt x="157" y="19"/>
                  </a:lnTo>
                  <a:lnTo>
                    <a:pt x="153" y="18"/>
                  </a:lnTo>
                  <a:lnTo>
                    <a:pt x="149" y="16"/>
                  </a:lnTo>
                  <a:lnTo>
                    <a:pt x="145" y="16"/>
                  </a:lnTo>
                  <a:lnTo>
                    <a:pt x="140" y="18"/>
                  </a:lnTo>
                  <a:lnTo>
                    <a:pt x="136" y="20"/>
                  </a:lnTo>
                  <a:lnTo>
                    <a:pt x="126" y="28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52" y="123"/>
                  </a:lnTo>
                  <a:lnTo>
                    <a:pt x="19" y="166"/>
                  </a:lnTo>
                  <a:lnTo>
                    <a:pt x="19" y="166"/>
                  </a:lnTo>
                  <a:lnTo>
                    <a:pt x="17" y="167"/>
                  </a:lnTo>
                  <a:lnTo>
                    <a:pt x="16" y="171"/>
                  </a:lnTo>
                  <a:lnTo>
                    <a:pt x="16" y="175"/>
                  </a:lnTo>
                  <a:lnTo>
                    <a:pt x="17" y="178"/>
                  </a:lnTo>
                  <a:lnTo>
                    <a:pt x="20" y="179"/>
                  </a:lnTo>
                  <a:lnTo>
                    <a:pt x="59" y="207"/>
                  </a:lnTo>
                  <a:lnTo>
                    <a:pt x="59" y="207"/>
                  </a:lnTo>
                  <a:lnTo>
                    <a:pt x="62" y="209"/>
                  </a:lnTo>
                  <a:lnTo>
                    <a:pt x="66" y="209"/>
                  </a:lnTo>
                  <a:lnTo>
                    <a:pt x="69" y="207"/>
                  </a:lnTo>
                  <a:lnTo>
                    <a:pt x="74" y="202"/>
                  </a:lnTo>
                  <a:lnTo>
                    <a:pt x="145" y="111"/>
                  </a:lnTo>
                  <a:lnTo>
                    <a:pt x="167" y="85"/>
                  </a:lnTo>
                  <a:lnTo>
                    <a:pt x="167" y="85"/>
                  </a:lnTo>
                  <a:lnTo>
                    <a:pt x="167" y="84"/>
                  </a:lnTo>
                  <a:lnTo>
                    <a:pt x="166" y="81"/>
                  </a:lnTo>
                  <a:lnTo>
                    <a:pt x="152" y="71"/>
                  </a:lnTo>
                  <a:lnTo>
                    <a:pt x="152" y="71"/>
                  </a:lnTo>
                  <a:lnTo>
                    <a:pt x="148" y="71"/>
                  </a:lnTo>
                  <a:lnTo>
                    <a:pt x="144" y="74"/>
                  </a:lnTo>
                  <a:lnTo>
                    <a:pt x="69" y="170"/>
                  </a:lnTo>
                  <a:lnTo>
                    <a:pt x="69" y="170"/>
                  </a:lnTo>
                  <a:lnTo>
                    <a:pt x="66" y="171"/>
                  </a:lnTo>
                  <a:lnTo>
                    <a:pt x="63" y="172"/>
                  </a:lnTo>
                  <a:lnTo>
                    <a:pt x="59" y="172"/>
                  </a:lnTo>
                  <a:lnTo>
                    <a:pt x="56" y="171"/>
                  </a:lnTo>
                  <a:lnTo>
                    <a:pt x="56" y="171"/>
                  </a:lnTo>
                  <a:lnTo>
                    <a:pt x="55" y="168"/>
                  </a:lnTo>
                  <a:lnTo>
                    <a:pt x="54" y="166"/>
                  </a:lnTo>
                  <a:lnTo>
                    <a:pt x="54" y="162"/>
                  </a:lnTo>
                  <a:lnTo>
                    <a:pt x="55" y="159"/>
                  </a:lnTo>
                  <a:lnTo>
                    <a:pt x="132" y="63"/>
                  </a:lnTo>
                  <a:lnTo>
                    <a:pt x="132" y="63"/>
                  </a:lnTo>
                  <a:lnTo>
                    <a:pt x="133" y="62"/>
                  </a:lnTo>
                  <a:lnTo>
                    <a:pt x="133" y="62"/>
                  </a:lnTo>
                  <a:lnTo>
                    <a:pt x="139" y="58"/>
                  </a:lnTo>
                  <a:lnTo>
                    <a:pt x="144" y="57"/>
                  </a:lnTo>
                  <a:lnTo>
                    <a:pt x="151" y="55"/>
                  </a:lnTo>
                  <a:lnTo>
                    <a:pt x="157" y="57"/>
                  </a:lnTo>
                  <a:lnTo>
                    <a:pt x="157" y="57"/>
                  </a:lnTo>
                  <a:lnTo>
                    <a:pt x="160" y="58"/>
                  </a:lnTo>
                  <a:lnTo>
                    <a:pt x="176" y="69"/>
                  </a:lnTo>
                  <a:lnTo>
                    <a:pt x="176" y="69"/>
                  </a:lnTo>
                  <a:lnTo>
                    <a:pt x="176" y="70"/>
                  </a:lnTo>
                  <a:lnTo>
                    <a:pt x="176" y="70"/>
                  </a:lnTo>
                  <a:lnTo>
                    <a:pt x="180" y="74"/>
                  </a:lnTo>
                  <a:lnTo>
                    <a:pt x="183" y="81"/>
                  </a:lnTo>
                  <a:lnTo>
                    <a:pt x="183" y="84"/>
                  </a:lnTo>
                  <a:lnTo>
                    <a:pt x="183" y="88"/>
                  </a:lnTo>
                  <a:lnTo>
                    <a:pt x="182" y="92"/>
                  </a:lnTo>
                  <a:lnTo>
                    <a:pt x="179" y="96"/>
                  </a:lnTo>
                  <a:lnTo>
                    <a:pt x="156" y="123"/>
                  </a:lnTo>
                  <a:lnTo>
                    <a:pt x="86" y="213"/>
                  </a:lnTo>
                  <a:lnTo>
                    <a:pt x="86" y="213"/>
                  </a:lnTo>
                  <a:lnTo>
                    <a:pt x="83" y="216"/>
                  </a:lnTo>
                  <a:lnTo>
                    <a:pt x="78" y="221"/>
                  </a:lnTo>
                  <a:lnTo>
                    <a:pt x="73" y="224"/>
                  </a:lnTo>
                  <a:lnTo>
                    <a:pt x="69" y="225"/>
                  </a:lnTo>
                  <a:lnTo>
                    <a:pt x="65" y="225"/>
                  </a:lnTo>
                  <a:lnTo>
                    <a:pt x="65" y="225"/>
                  </a:lnTo>
                  <a:lnTo>
                    <a:pt x="58" y="225"/>
                  </a:lnTo>
                  <a:lnTo>
                    <a:pt x="50" y="221"/>
                  </a:lnTo>
                  <a:lnTo>
                    <a:pt x="50" y="221"/>
                  </a:lnTo>
                  <a:lnTo>
                    <a:pt x="50" y="221"/>
                  </a:lnTo>
                  <a:lnTo>
                    <a:pt x="11" y="193"/>
                  </a:lnTo>
                  <a:lnTo>
                    <a:pt x="11" y="193"/>
                  </a:lnTo>
                  <a:lnTo>
                    <a:pt x="5" y="189"/>
                  </a:lnTo>
                  <a:lnTo>
                    <a:pt x="3" y="185"/>
                  </a:lnTo>
                  <a:lnTo>
                    <a:pt x="1" y="179"/>
                  </a:lnTo>
                  <a:lnTo>
                    <a:pt x="0" y="174"/>
                  </a:lnTo>
                  <a:lnTo>
                    <a:pt x="0" y="170"/>
                  </a:lnTo>
                  <a:lnTo>
                    <a:pt x="1" y="164"/>
                  </a:lnTo>
                  <a:lnTo>
                    <a:pt x="4" y="160"/>
                  </a:lnTo>
                  <a:lnTo>
                    <a:pt x="7" y="156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113" y="18"/>
                  </a:lnTo>
                  <a:lnTo>
                    <a:pt x="113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22" y="10"/>
                  </a:lnTo>
                  <a:lnTo>
                    <a:pt x="128" y="5"/>
                  </a:lnTo>
                  <a:lnTo>
                    <a:pt x="135" y="3"/>
                  </a:lnTo>
                  <a:lnTo>
                    <a:pt x="143" y="0"/>
                  </a:lnTo>
                  <a:lnTo>
                    <a:pt x="152" y="0"/>
                  </a:lnTo>
                  <a:lnTo>
                    <a:pt x="161" y="3"/>
                  </a:lnTo>
                  <a:lnTo>
                    <a:pt x="172" y="10"/>
                  </a:lnTo>
                  <a:lnTo>
                    <a:pt x="217" y="43"/>
                  </a:lnTo>
                  <a:lnTo>
                    <a:pt x="217" y="43"/>
                  </a:lnTo>
                  <a:lnTo>
                    <a:pt x="222" y="49"/>
                  </a:lnTo>
                  <a:lnTo>
                    <a:pt x="226" y="54"/>
                  </a:lnTo>
                  <a:lnTo>
                    <a:pt x="229" y="58"/>
                  </a:lnTo>
                  <a:lnTo>
                    <a:pt x="230" y="63"/>
                  </a:lnTo>
                  <a:lnTo>
                    <a:pt x="233" y="73"/>
                  </a:lnTo>
                  <a:lnTo>
                    <a:pt x="231" y="81"/>
                  </a:lnTo>
                  <a:lnTo>
                    <a:pt x="229" y="89"/>
                  </a:lnTo>
                  <a:lnTo>
                    <a:pt x="225" y="96"/>
                  </a:lnTo>
                  <a:lnTo>
                    <a:pt x="218" y="105"/>
                  </a:lnTo>
                  <a:lnTo>
                    <a:pt x="218" y="10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7" name="Freeform 33"/>
            <p:cNvSpPr>
              <a:spLocks noEditPoints="1"/>
            </p:cNvSpPr>
            <p:nvPr/>
          </p:nvSpPr>
          <p:spPr bwMode="auto">
            <a:xfrm>
              <a:off x="4122" y="1701"/>
              <a:ext cx="226" cy="240"/>
            </a:xfrm>
            <a:custGeom>
              <a:avLst/>
              <a:gdLst/>
              <a:ahLst/>
              <a:cxnLst>
                <a:cxn ang="0">
                  <a:pos x="206" y="37"/>
                </a:cxn>
                <a:cxn ang="0">
                  <a:pos x="156" y="4"/>
                </a:cxn>
                <a:cxn ang="0">
                  <a:pos x="86" y="6"/>
                </a:cxn>
                <a:cxn ang="0">
                  <a:pos x="42" y="31"/>
                </a:cxn>
                <a:cxn ang="0">
                  <a:pos x="8" y="81"/>
                </a:cxn>
                <a:cxn ang="0">
                  <a:pos x="0" y="124"/>
                </a:cxn>
                <a:cxn ang="0">
                  <a:pos x="19" y="192"/>
                </a:cxn>
                <a:cxn ang="0">
                  <a:pos x="51" y="223"/>
                </a:cxn>
                <a:cxn ang="0">
                  <a:pos x="98" y="239"/>
                </a:cxn>
                <a:cxn ang="0">
                  <a:pos x="143" y="237"/>
                </a:cxn>
                <a:cxn ang="0">
                  <a:pos x="199" y="212"/>
                </a:cxn>
                <a:cxn ang="0">
                  <a:pos x="199" y="200"/>
                </a:cxn>
                <a:cxn ang="0">
                  <a:pos x="188" y="198"/>
                </a:cxn>
                <a:cxn ang="0">
                  <a:pos x="144" y="221"/>
                </a:cxn>
                <a:cxn ang="0">
                  <a:pos x="102" y="223"/>
                </a:cxn>
                <a:cxn ang="0">
                  <a:pos x="52" y="204"/>
                </a:cxn>
                <a:cxn ang="0">
                  <a:pos x="25" y="170"/>
                </a:cxn>
                <a:cxn ang="0">
                  <a:pos x="17" y="109"/>
                </a:cxn>
                <a:cxn ang="0">
                  <a:pos x="32" y="69"/>
                </a:cxn>
                <a:cxn ang="0">
                  <a:pos x="83" y="25"/>
                </a:cxn>
                <a:cxn ang="0">
                  <a:pos x="105" y="18"/>
                </a:cxn>
                <a:cxn ang="0">
                  <a:pos x="152" y="19"/>
                </a:cxn>
                <a:cxn ang="0">
                  <a:pos x="199" y="54"/>
                </a:cxn>
                <a:cxn ang="0">
                  <a:pos x="206" y="68"/>
                </a:cxn>
                <a:cxn ang="0">
                  <a:pos x="209" y="113"/>
                </a:cxn>
                <a:cxn ang="0">
                  <a:pos x="190" y="151"/>
                </a:cxn>
                <a:cxn ang="0">
                  <a:pos x="167" y="162"/>
                </a:cxn>
                <a:cxn ang="0">
                  <a:pos x="147" y="158"/>
                </a:cxn>
                <a:cxn ang="0">
                  <a:pos x="171" y="66"/>
                </a:cxn>
                <a:cxn ang="0">
                  <a:pos x="167" y="57"/>
                </a:cxn>
                <a:cxn ang="0">
                  <a:pos x="156" y="61"/>
                </a:cxn>
                <a:cxn ang="0">
                  <a:pos x="149" y="60"/>
                </a:cxn>
                <a:cxn ang="0">
                  <a:pos x="118" y="54"/>
                </a:cxn>
                <a:cxn ang="0">
                  <a:pos x="82" y="81"/>
                </a:cxn>
                <a:cxn ang="0">
                  <a:pos x="63" y="118"/>
                </a:cxn>
                <a:cxn ang="0">
                  <a:pos x="66" y="165"/>
                </a:cxn>
                <a:cxn ang="0">
                  <a:pos x="94" y="177"/>
                </a:cxn>
                <a:cxn ang="0">
                  <a:pos x="106" y="175"/>
                </a:cxn>
                <a:cxn ang="0">
                  <a:pos x="133" y="167"/>
                </a:cxn>
                <a:cxn ang="0">
                  <a:pos x="169" y="178"/>
                </a:cxn>
                <a:cxn ang="0">
                  <a:pos x="199" y="165"/>
                </a:cxn>
                <a:cxn ang="0">
                  <a:pos x="225" y="118"/>
                </a:cxn>
                <a:cxn ang="0">
                  <a:pos x="221" y="61"/>
                </a:cxn>
                <a:cxn ang="0">
                  <a:pos x="120" y="146"/>
                </a:cxn>
                <a:cxn ang="0">
                  <a:pos x="94" y="161"/>
                </a:cxn>
                <a:cxn ang="0">
                  <a:pos x="79" y="155"/>
                </a:cxn>
                <a:cxn ang="0">
                  <a:pos x="78" y="123"/>
                </a:cxn>
                <a:cxn ang="0">
                  <a:pos x="97" y="88"/>
                </a:cxn>
                <a:cxn ang="0">
                  <a:pos x="125" y="69"/>
                </a:cxn>
                <a:cxn ang="0">
                  <a:pos x="138" y="73"/>
                </a:cxn>
                <a:cxn ang="0">
                  <a:pos x="147" y="89"/>
                </a:cxn>
              </a:cxnLst>
              <a:rect l="0" t="0" r="r" b="b"/>
              <a:pathLst>
                <a:path w="226" h="240">
                  <a:moveTo>
                    <a:pt x="221" y="61"/>
                  </a:moveTo>
                  <a:lnTo>
                    <a:pt x="221" y="61"/>
                  </a:lnTo>
                  <a:lnTo>
                    <a:pt x="217" y="53"/>
                  </a:lnTo>
                  <a:lnTo>
                    <a:pt x="213" y="45"/>
                  </a:lnTo>
                  <a:lnTo>
                    <a:pt x="206" y="37"/>
                  </a:lnTo>
                  <a:lnTo>
                    <a:pt x="198" y="27"/>
                  </a:lnTo>
                  <a:lnTo>
                    <a:pt x="187" y="18"/>
                  </a:lnTo>
                  <a:lnTo>
                    <a:pt x="174" y="10"/>
                  </a:lnTo>
                  <a:lnTo>
                    <a:pt x="156" y="4"/>
                  </a:lnTo>
                  <a:lnTo>
                    <a:pt x="156" y="4"/>
                  </a:lnTo>
                  <a:lnTo>
                    <a:pt x="143" y="0"/>
                  </a:lnTo>
                  <a:lnTo>
                    <a:pt x="128" y="0"/>
                  </a:lnTo>
                  <a:lnTo>
                    <a:pt x="116" y="0"/>
                  </a:lnTo>
                  <a:lnTo>
                    <a:pt x="103" y="2"/>
                  </a:lnTo>
                  <a:lnTo>
                    <a:pt x="86" y="6"/>
                  </a:lnTo>
                  <a:lnTo>
                    <a:pt x="78" y="10"/>
                  </a:lnTo>
                  <a:lnTo>
                    <a:pt x="78" y="10"/>
                  </a:lnTo>
                  <a:lnTo>
                    <a:pt x="64" y="15"/>
                  </a:lnTo>
                  <a:lnTo>
                    <a:pt x="54" y="22"/>
                  </a:lnTo>
                  <a:lnTo>
                    <a:pt x="42" y="31"/>
                  </a:lnTo>
                  <a:lnTo>
                    <a:pt x="29" y="45"/>
                  </a:lnTo>
                  <a:lnTo>
                    <a:pt x="23" y="53"/>
                  </a:lnTo>
                  <a:lnTo>
                    <a:pt x="17" y="61"/>
                  </a:lnTo>
                  <a:lnTo>
                    <a:pt x="12" y="70"/>
                  </a:lnTo>
                  <a:lnTo>
                    <a:pt x="8" y="81"/>
                  </a:lnTo>
                  <a:lnTo>
                    <a:pt x="4" y="93"/>
                  </a:lnTo>
                  <a:lnTo>
                    <a:pt x="1" y="107"/>
                  </a:lnTo>
                  <a:lnTo>
                    <a:pt x="1" y="107"/>
                  </a:lnTo>
                  <a:lnTo>
                    <a:pt x="0" y="115"/>
                  </a:lnTo>
                  <a:lnTo>
                    <a:pt x="0" y="124"/>
                  </a:lnTo>
                  <a:lnTo>
                    <a:pt x="0" y="136"/>
                  </a:lnTo>
                  <a:lnTo>
                    <a:pt x="1" y="148"/>
                  </a:lnTo>
                  <a:lnTo>
                    <a:pt x="5" y="163"/>
                  </a:lnTo>
                  <a:lnTo>
                    <a:pt x="11" y="178"/>
                  </a:lnTo>
                  <a:lnTo>
                    <a:pt x="19" y="192"/>
                  </a:lnTo>
                  <a:lnTo>
                    <a:pt x="19" y="192"/>
                  </a:lnTo>
                  <a:lnTo>
                    <a:pt x="25" y="201"/>
                  </a:lnTo>
                  <a:lnTo>
                    <a:pt x="33" y="209"/>
                  </a:lnTo>
                  <a:lnTo>
                    <a:pt x="42" y="216"/>
                  </a:lnTo>
                  <a:lnTo>
                    <a:pt x="51" y="223"/>
                  </a:lnTo>
                  <a:lnTo>
                    <a:pt x="62" y="228"/>
                  </a:lnTo>
                  <a:lnTo>
                    <a:pt x="73" y="232"/>
                  </a:lnTo>
                  <a:lnTo>
                    <a:pt x="86" y="236"/>
                  </a:lnTo>
                  <a:lnTo>
                    <a:pt x="98" y="239"/>
                  </a:lnTo>
                  <a:lnTo>
                    <a:pt x="98" y="239"/>
                  </a:lnTo>
                  <a:lnTo>
                    <a:pt x="103" y="240"/>
                  </a:lnTo>
                  <a:lnTo>
                    <a:pt x="117" y="240"/>
                  </a:lnTo>
                  <a:lnTo>
                    <a:pt x="117" y="240"/>
                  </a:lnTo>
                  <a:lnTo>
                    <a:pt x="133" y="239"/>
                  </a:lnTo>
                  <a:lnTo>
                    <a:pt x="143" y="237"/>
                  </a:lnTo>
                  <a:lnTo>
                    <a:pt x="153" y="235"/>
                  </a:lnTo>
                  <a:lnTo>
                    <a:pt x="164" y="231"/>
                  </a:lnTo>
                  <a:lnTo>
                    <a:pt x="176" y="227"/>
                  </a:lnTo>
                  <a:lnTo>
                    <a:pt x="187" y="220"/>
                  </a:lnTo>
                  <a:lnTo>
                    <a:pt x="199" y="212"/>
                  </a:lnTo>
                  <a:lnTo>
                    <a:pt x="199" y="212"/>
                  </a:lnTo>
                  <a:lnTo>
                    <a:pt x="200" y="209"/>
                  </a:lnTo>
                  <a:lnTo>
                    <a:pt x="202" y="206"/>
                  </a:lnTo>
                  <a:lnTo>
                    <a:pt x="202" y="202"/>
                  </a:lnTo>
                  <a:lnTo>
                    <a:pt x="199" y="200"/>
                  </a:lnTo>
                  <a:lnTo>
                    <a:pt x="199" y="200"/>
                  </a:lnTo>
                  <a:lnTo>
                    <a:pt x="198" y="198"/>
                  </a:lnTo>
                  <a:lnTo>
                    <a:pt x="194" y="197"/>
                  </a:lnTo>
                  <a:lnTo>
                    <a:pt x="191" y="197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2" y="204"/>
                  </a:lnTo>
                  <a:lnTo>
                    <a:pt x="174" y="209"/>
                  </a:lnTo>
                  <a:lnTo>
                    <a:pt x="159" y="216"/>
                  </a:lnTo>
                  <a:lnTo>
                    <a:pt x="144" y="221"/>
                  </a:lnTo>
                  <a:lnTo>
                    <a:pt x="130" y="223"/>
                  </a:lnTo>
                  <a:lnTo>
                    <a:pt x="118" y="224"/>
                  </a:lnTo>
                  <a:lnTo>
                    <a:pt x="110" y="224"/>
                  </a:lnTo>
                  <a:lnTo>
                    <a:pt x="102" y="223"/>
                  </a:lnTo>
                  <a:lnTo>
                    <a:pt x="102" y="223"/>
                  </a:lnTo>
                  <a:lnTo>
                    <a:pt x="90" y="220"/>
                  </a:lnTo>
                  <a:lnTo>
                    <a:pt x="79" y="217"/>
                  </a:lnTo>
                  <a:lnTo>
                    <a:pt x="70" y="213"/>
                  </a:lnTo>
                  <a:lnTo>
                    <a:pt x="60" y="209"/>
                  </a:lnTo>
                  <a:lnTo>
                    <a:pt x="52" y="204"/>
                  </a:lnTo>
                  <a:lnTo>
                    <a:pt x="44" y="197"/>
                  </a:lnTo>
                  <a:lnTo>
                    <a:pt x="37" y="190"/>
                  </a:lnTo>
                  <a:lnTo>
                    <a:pt x="32" y="184"/>
                  </a:lnTo>
                  <a:lnTo>
                    <a:pt x="32" y="184"/>
                  </a:lnTo>
                  <a:lnTo>
                    <a:pt x="25" y="170"/>
                  </a:lnTo>
                  <a:lnTo>
                    <a:pt x="20" y="158"/>
                  </a:lnTo>
                  <a:lnTo>
                    <a:pt x="17" y="146"/>
                  </a:lnTo>
                  <a:lnTo>
                    <a:pt x="16" y="135"/>
                  </a:lnTo>
                  <a:lnTo>
                    <a:pt x="16" y="116"/>
                  </a:lnTo>
                  <a:lnTo>
                    <a:pt x="17" y="109"/>
                  </a:lnTo>
                  <a:lnTo>
                    <a:pt x="17" y="109"/>
                  </a:lnTo>
                  <a:lnTo>
                    <a:pt x="20" y="97"/>
                  </a:lnTo>
                  <a:lnTo>
                    <a:pt x="23" y="87"/>
                  </a:lnTo>
                  <a:lnTo>
                    <a:pt x="27" y="77"/>
                  </a:lnTo>
                  <a:lnTo>
                    <a:pt x="32" y="69"/>
                  </a:lnTo>
                  <a:lnTo>
                    <a:pt x="42" y="54"/>
                  </a:lnTo>
                  <a:lnTo>
                    <a:pt x="54" y="43"/>
                  </a:lnTo>
                  <a:lnTo>
                    <a:pt x="64" y="34"/>
                  </a:lnTo>
                  <a:lnTo>
                    <a:pt x="74" y="29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83" y="25"/>
                  </a:lnTo>
                  <a:lnTo>
                    <a:pt x="90" y="22"/>
                  </a:lnTo>
                  <a:lnTo>
                    <a:pt x="105" y="18"/>
                  </a:lnTo>
                  <a:lnTo>
                    <a:pt x="116" y="17"/>
                  </a:lnTo>
                  <a:lnTo>
                    <a:pt x="126" y="17"/>
                  </a:lnTo>
                  <a:lnTo>
                    <a:pt x="138" y="17"/>
                  </a:lnTo>
                  <a:lnTo>
                    <a:pt x="152" y="19"/>
                  </a:lnTo>
                  <a:lnTo>
                    <a:pt x="152" y="19"/>
                  </a:lnTo>
                  <a:lnTo>
                    <a:pt x="167" y="25"/>
                  </a:lnTo>
                  <a:lnTo>
                    <a:pt x="178" y="31"/>
                  </a:lnTo>
                  <a:lnTo>
                    <a:pt x="187" y="39"/>
                  </a:lnTo>
                  <a:lnTo>
                    <a:pt x="194" y="47"/>
                  </a:lnTo>
                  <a:lnTo>
                    <a:pt x="199" y="54"/>
                  </a:lnTo>
                  <a:lnTo>
                    <a:pt x="203" y="60"/>
                  </a:lnTo>
                  <a:lnTo>
                    <a:pt x="206" y="66"/>
                  </a:lnTo>
                  <a:lnTo>
                    <a:pt x="206" y="66"/>
                  </a:lnTo>
                  <a:lnTo>
                    <a:pt x="206" y="68"/>
                  </a:lnTo>
                  <a:lnTo>
                    <a:pt x="206" y="68"/>
                  </a:lnTo>
                  <a:lnTo>
                    <a:pt x="207" y="72"/>
                  </a:lnTo>
                  <a:lnTo>
                    <a:pt x="210" y="84"/>
                  </a:lnTo>
                  <a:lnTo>
                    <a:pt x="210" y="93"/>
                  </a:lnTo>
                  <a:lnTo>
                    <a:pt x="210" y="103"/>
                  </a:lnTo>
                  <a:lnTo>
                    <a:pt x="209" y="113"/>
                  </a:lnTo>
                  <a:lnTo>
                    <a:pt x="206" y="126"/>
                  </a:lnTo>
                  <a:lnTo>
                    <a:pt x="206" y="126"/>
                  </a:lnTo>
                  <a:lnTo>
                    <a:pt x="200" y="136"/>
                  </a:lnTo>
                  <a:lnTo>
                    <a:pt x="195" y="146"/>
                  </a:lnTo>
                  <a:lnTo>
                    <a:pt x="190" y="151"/>
                  </a:lnTo>
                  <a:lnTo>
                    <a:pt x="183" y="157"/>
                  </a:lnTo>
                  <a:lnTo>
                    <a:pt x="178" y="159"/>
                  </a:lnTo>
                  <a:lnTo>
                    <a:pt x="172" y="161"/>
                  </a:lnTo>
                  <a:lnTo>
                    <a:pt x="167" y="162"/>
                  </a:lnTo>
                  <a:lnTo>
                    <a:pt x="167" y="162"/>
                  </a:lnTo>
                  <a:lnTo>
                    <a:pt x="161" y="163"/>
                  </a:lnTo>
                  <a:lnTo>
                    <a:pt x="156" y="162"/>
                  </a:lnTo>
                  <a:lnTo>
                    <a:pt x="151" y="161"/>
                  </a:lnTo>
                  <a:lnTo>
                    <a:pt x="147" y="158"/>
                  </a:lnTo>
                  <a:lnTo>
                    <a:pt x="147" y="158"/>
                  </a:lnTo>
                  <a:lnTo>
                    <a:pt x="144" y="153"/>
                  </a:lnTo>
                  <a:lnTo>
                    <a:pt x="144" y="146"/>
                  </a:lnTo>
                  <a:lnTo>
                    <a:pt x="145" y="140"/>
                  </a:lnTo>
                  <a:lnTo>
                    <a:pt x="147" y="135"/>
                  </a:lnTo>
                  <a:lnTo>
                    <a:pt x="171" y="66"/>
                  </a:lnTo>
                  <a:lnTo>
                    <a:pt x="171" y="66"/>
                  </a:lnTo>
                  <a:lnTo>
                    <a:pt x="172" y="64"/>
                  </a:lnTo>
                  <a:lnTo>
                    <a:pt x="171" y="61"/>
                  </a:lnTo>
                  <a:lnTo>
                    <a:pt x="169" y="58"/>
                  </a:lnTo>
                  <a:lnTo>
                    <a:pt x="167" y="57"/>
                  </a:lnTo>
                  <a:lnTo>
                    <a:pt x="167" y="57"/>
                  </a:lnTo>
                  <a:lnTo>
                    <a:pt x="163" y="56"/>
                  </a:lnTo>
                  <a:lnTo>
                    <a:pt x="160" y="57"/>
                  </a:lnTo>
                  <a:lnTo>
                    <a:pt x="157" y="58"/>
                  </a:lnTo>
                  <a:lnTo>
                    <a:pt x="156" y="61"/>
                  </a:lnTo>
                  <a:lnTo>
                    <a:pt x="155" y="65"/>
                  </a:lnTo>
                  <a:lnTo>
                    <a:pt x="155" y="65"/>
                  </a:lnTo>
                  <a:lnTo>
                    <a:pt x="155" y="65"/>
                  </a:lnTo>
                  <a:lnTo>
                    <a:pt x="155" y="65"/>
                  </a:lnTo>
                  <a:lnTo>
                    <a:pt x="149" y="60"/>
                  </a:lnTo>
                  <a:lnTo>
                    <a:pt x="143" y="57"/>
                  </a:lnTo>
                  <a:lnTo>
                    <a:pt x="134" y="54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18" y="54"/>
                  </a:lnTo>
                  <a:lnTo>
                    <a:pt x="112" y="56"/>
                  </a:lnTo>
                  <a:lnTo>
                    <a:pt x="106" y="58"/>
                  </a:lnTo>
                  <a:lnTo>
                    <a:pt x="99" y="62"/>
                  </a:lnTo>
                  <a:lnTo>
                    <a:pt x="90" y="70"/>
                  </a:lnTo>
                  <a:lnTo>
                    <a:pt x="82" y="81"/>
                  </a:lnTo>
                  <a:lnTo>
                    <a:pt x="75" y="91"/>
                  </a:lnTo>
                  <a:lnTo>
                    <a:pt x="70" y="100"/>
                  </a:lnTo>
                  <a:lnTo>
                    <a:pt x="66" y="109"/>
                  </a:lnTo>
                  <a:lnTo>
                    <a:pt x="66" y="109"/>
                  </a:lnTo>
                  <a:lnTo>
                    <a:pt x="63" y="118"/>
                  </a:lnTo>
                  <a:lnTo>
                    <a:pt x="60" y="131"/>
                  </a:lnTo>
                  <a:lnTo>
                    <a:pt x="60" y="140"/>
                  </a:lnTo>
                  <a:lnTo>
                    <a:pt x="60" y="148"/>
                  </a:lnTo>
                  <a:lnTo>
                    <a:pt x="62" y="157"/>
                  </a:lnTo>
                  <a:lnTo>
                    <a:pt x="66" y="165"/>
                  </a:lnTo>
                  <a:lnTo>
                    <a:pt x="66" y="165"/>
                  </a:lnTo>
                  <a:lnTo>
                    <a:pt x="70" y="169"/>
                  </a:lnTo>
                  <a:lnTo>
                    <a:pt x="75" y="173"/>
                  </a:lnTo>
                  <a:lnTo>
                    <a:pt x="83" y="177"/>
                  </a:lnTo>
                  <a:lnTo>
                    <a:pt x="94" y="177"/>
                  </a:lnTo>
                  <a:lnTo>
                    <a:pt x="94" y="177"/>
                  </a:lnTo>
                  <a:lnTo>
                    <a:pt x="94" y="177"/>
                  </a:lnTo>
                  <a:lnTo>
                    <a:pt x="94" y="177"/>
                  </a:lnTo>
                  <a:lnTo>
                    <a:pt x="98" y="177"/>
                  </a:lnTo>
                  <a:lnTo>
                    <a:pt x="106" y="175"/>
                  </a:lnTo>
                  <a:lnTo>
                    <a:pt x="117" y="169"/>
                  </a:lnTo>
                  <a:lnTo>
                    <a:pt x="122" y="165"/>
                  </a:lnTo>
                  <a:lnTo>
                    <a:pt x="129" y="159"/>
                  </a:lnTo>
                  <a:lnTo>
                    <a:pt x="129" y="159"/>
                  </a:lnTo>
                  <a:lnTo>
                    <a:pt x="133" y="167"/>
                  </a:lnTo>
                  <a:lnTo>
                    <a:pt x="133" y="167"/>
                  </a:lnTo>
                  <a:lnTo>
                    <a:pt x="140" y="173"/>
                  </a:lnTo>
                  <a:lnTo>
                    <a:pt x="147" y="177"/>
                  </a:lnTo>
                  <a:lnTo>
                    <a:pt x="157" y="178"/>
                  </a:lnTo>
                  <a:lnTo>
                    <a:pt x="169" y="178"/>
                  </a:lnTo>
                  <a:lnTo>
                    <a:pt x="169" y="178"/>
                  </a:lnTo>
                  <a:lnTo>
                    <a:pt x="176" y="177"/>
                  </a:lnTo>
                  <a:lnTo>
                    <a:pt x="183" y="174"/>
                  </a:lnTo>
                  <a:lnTo>
                    <a:pt x="191" y="170"/>
                  </a:lnTo>
                  <a:lnTo>
                    <a:pt x="199" y="165"/>
                  </a:lnTo>
                  <a:lnTo>
                    <a:pt x="207" y="157"/>
                  </a:lnTo>
                  <a:lnTo>
                    <a:pt x="215" y="144"/>
                  </a:lnTo>
                  <a:lnTo>
                    <a:pt x="221" y="131"/>
                  </a:lnTo>
                  <a:lnTo>
                    <a:pt x="221" y="131"/>
                  </a:lnTo>
                  <a:lnTo>
                    <a:pt x="225" y="118"/>
                  </a:lnTo>
                  <a:lnTo>
                    <a:pt x="226" y="105"/>
                  </a:lnTo>
                  <a:lnTo>
                    <a:pt x="226" y="93"/>
                  </a:lnTo>
                  <a:lnTo>
                    <a:pt x="226" y="84"/>
                  </a:lnTo>
                  <a:lnTo>
                    <a:pt x="223" y="69"/>
                  </a:lnTo>
                  <a:lnTo>
                    <a:pt x="221" y="61"/>
                  </a:lnTo>
                  <a:lnTo>
                    <a:pt x="221" y="61"/>
                  </a:lnTo>
                  <a:close/>
                  <a:moveTo>
                    <a:pt x="133" y="124"/>
                  </a:moveTo>
                  <a:lnTo>
                    <a:pt x="133" y="124"/>
                  </a:lnTo>
                  <a:lnTo>
                    <a:pt x="126" y="136"/>
                  </a:lnTo>
                  <a:lnTo>
                    <a:pt x="120" y="146"/>
                  </a:lnTo>
                  <a:lnTo>
                    <a:pt x="113" y="153"/>
                  </a:lnTo>
                  <a:lnTo>
                    <a:pt x="108" y="157"/>
                  </a:lnTo>
                  <a:lnTo>
                    <a:pt x="102" y="159"/>
                  </a:lnTo>
                  <a:lnTo>
                    <a:pt x="98" y="161"/>
                  </a:lnTo>
                  <a:lnTo>
                    <a:pt x="94" y="161"/>
                  </a:lnTo>
                  <a:lnTo>
                    <a:pt x="94" y="161"/>
                  </a:lnTo>
                  <a:lnTo>
                    <a:pt x="87" y="161"/>
                  </a:lnTo>
                  <a:lnTo>
                    <a:pt x="83" y="159"/>
                  </a:lnTo>
                  <a:lnTo>
                    <a:pt x="81" y="157"/>
                  </a:lnTo>
                  <a:lnTo>
                    <a:pt x="79" y="155"/>
                  </a:lnTo>
                  <a:lnTo>
                    <a:pt x="79" y="155"/>
                  </a:lnTo>
                  <a:lnTo>
                    <a:pt x="78" y="151"/>
                  </a:lnTo>
                  <a:lnTo>
                    <a:pt x="77" y="146"/>
                  </a:lnTo>
                  <a:lnTo>
                    <a:pt x="77" y="134"/>
                  </a:lnTo>
                  <a:lnTo>
                    <a:pt x="78" y="123"/>
                  </a:lnTo>
                  <a:lnTo>
                    <a:pt x="81" y="115"/>
                  </a:lnTo>
                  <a:lnTo>
                    <a:pt x="81" y="115"/>
                  </a:lnTo>
                  <a:lnTo>
                    <a:pt x="86" y="103"/>
                  </a:lnTo>
                  <a:lnTo>
                    <a:pt x="91" y="96"/>
                  </a:lnTo>
                  <a:lnTo>
                    <a:pt x="97" y="88"/>
                  </a:lnTo>
                  <a:lnTo>
                    <a:pt x="102" y="81"/>
                  </a:lnTo>
                  <a:lnTo>
                    <a:pt x="109" y="74"/>
                  </a:lnTo>
                  <a:lnTo>
                    <a:pt x="117" y="72"/>
                  </a:lnTo>
                  <a:lnTo>
                    <a:pt x="125" y="69"/>
                  </a:lnTo>
                  <a:lnTo>
                    <a:pt x="125" y="69"/>
                  </a:lnTo>
                  <a:lnTo>
                    <a:pt x="125" y="69"/>
                  </a:lnTo>
                  <a:lnTo>
                    <a:pt x="125" y="69"/>
                  </a:lnTo>
                  <a:lnTo>
                    <a:pt x="130" y="70"/>
                  </a:lnTo>
                  <a:lnTo>
                    <a:pt x="136" y="72"/>
                  </a:lnTo>
                  <a:lnTo>
                    <a:pt x="138" y="73"/>
                  </a:lnTo>
                  <a:lnTo>
                    <a:pt x="143" y="76"/>
                  </a:lnTo>
                  <a:lnTo>
                    <a:pt x="143" y="76"/>
                  </a:lnTo>
                  <a:lnTo>
                    <a:pt x="144" y="80"/>
                  </a:lnTo>
                  <a:lnTo>
                    <a:pt x="145" y="84"/>
                  </a:lnTo>
                  <a:lnTo>
                    <a:pt x="147" y="89"/>
                  </a:lnTo>
                  <a:lnTo>
                    <a:pt x="133" y="12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Freeform 34"/>
            <p:cNvSpPr>
              <a:spLocks/>
            </p:cNvSpPr>
            <p:nvPr/>
          </p:nvSpPr>
          <p:spPr bwMode="auto">
            <a:xfrm>
              <a:off x="4644" y="1704"/>
              <a:ext cx="240" cy="233"/>
            </a:xfrm>
            <a:custGeom>
              <a:avLst/>
              <a:gdLst/>
              <a:ahLst/>
              <a:cxnLst>
                <a:cxn ang="0">
                  <a:pos x="240" y="59"/>
                </a:cxn>
                <a:cxn ang="0">
                  <a:pos x="240" y="59"/>
                </a:cxn>
                <a:cxn ang="0">
                  <a:pos x="239" y="65"/>
                </a:cxn>
                <a:cxn ang="0">
                  <a:pos x="236" y="69"/>
                </a:cxn>
                <a:cxn ang="0">
                  <a:pos x="182" y="123"/>
                </a:cxn>
                <a:cxn ang="0">
                  <a:pos x="177" y="181"/>
                </a:cxn>
                <a:cxn ang="0">
                  <a:pos x="177" y="181"/>
                </a:cxn>
                <a:cxn ang="0">
                  <a:pos x="175" y="182"/>
                </a:cxn>
                <a:cxn ang="0">
                  <a:pos x="175" y="182"/>
                </a:cxn>
                <a:cxn ang="0">
                  <a:pos x="175" y="182"/>
                </a:cxn>
                <a:cxn ang="0">
                  <a:pos x="174" y="183"/>
                </a:cxn>
                <a:cxn ang="0">
                  <a:pos x="174" y="183"/>
                </a:cxn>
                <a:cxn ang="0">
                  <a:pos x="173" y="182"/>
                </a:cxn>
                <a:cxn ang="0">
                  <a:pos x="116" y="125"/>
                </a:cxn>
                <a:cxn ang="0">
                  <a:pos x="10" y="232"/>
                </a:cxn>
                <a:cxn ang="0">
                  <a:pos x="10" y="232"/>
                </a:cxn>
                <a:cxn ang="0">
                  <a:pos x="8" y="233"/>
                </a:cxn>
                <a:cxn ang="0">
                  <a:pos x="6" y="233"/>
                </a:cxn>
                <a:cxn ang="0">
                  <a:pos x="6" y="233"/>
                </a:cxn>
                <a:cxn ang="0">
                  <a:pos x="4" y="233"/>
                </a:cxn>
                <a:cxn ang="0">
                  <a:pos x="2" y="232"/>
                </a:cxn>
                <a:cxn ang="0">
                  <a:pos x="2" y="232"/>
                </a:cxn>
                <a:cxn ang="0">
                  <a:pos x="0" y="230"/>
                </a:cxn>
                <a:cxn ang="0">
                  <a:pos x="0" y="228"/>
                </a:cxn>
                <a:cxn ang="0">
                  <a:pos x="0" y="226"/>
                </a:cxn>
                <a:cxn ang="0">
                  <a:pos x="2" y="224"/>
                </a:cxn>
                <a:cxn ang="0">
                  <a:pos x="108" y="117"/>
                </a:cxn>
                <a:cxn ang="0">
                  <a:pos x="54" y="63"/>
                </a:cxn>
                <a:cxn ang="0">
                  <a:pos x="54" y="63"/>
                </a:cxn>
                <a:cxn ang="0">
                  <a:pos x="53" y="62"/>
                </a:cxn>
                <a:cxn ang="0">
                  <a:pos x="53" y="61"/>
                </a:cxn>
                <a:cxn ang="0">
                  <a:pos x="53" y="61"/>
                </a:cxn>
                <a:cxn ang="0">
                  <a:pos x="54" y="59"/>
                </a:cxn>
                <a:cxn ang="0">
                  <a:pos x="56" y="59"/>
                </a:cxn>
                <a:cxn ang="0">
                  <a:pos x="116" y="59"/>
                </a:cxn>
                <a:cxn ang="0">
                  <a:pos x="171" y="4"/>
                </a:cxn>
                <a:cxn ang="0">
                  <a:pos x="171" y="4"/>
                </a:cxn>
                <a:cxn ang="0">
                  <a:pos x="175" y="1"/>
                </a:cxn>
                <a:cxn ang="0">
                  <a:pos x="179" y="0"/>
                </a:cxn>
                <a:cxn ang="0">
                  <a:pos x="185" y="1"/>
                </a:cxn>
                <a:cxn ang="0">
                  <a:pos x="189" y="4"/>
                </a:cxn>
                <a:cxn ang="0">
                  <a:pos x="236" y="50"/>
                </a:cxn>
                <a:cxn ang="0">
                  <a:pos x="236" y="50"/>
                </a:cxn>
                <a:cxn ang="0">
                  <a:pos x="239" y="54"/>
                </a:cxn>
                <a:cxn ang="0">
                  <a:pos x="240" y="59"/>
                </a:cxn>
                <a:cxn ang="0">
                  <a:pos x="240" y="59"/>
                </a:cxn>
              </a:cxnLst>
              <a:rect l="0" t="0" r="r" b="b"/>
              <a:pathLst>
                <a:path w="240" h="233">
                  <a:moveTo>
                    <a:pt x="240" y="59"/>
                  </a:moveTo>
                  <a:lnTo>
                    <a:pt x="240" y="59"/>
                  </a:lnTo>
                  <a:lnTo>
                    <a:pt x="239" y="65"/>
                  </a:lnTo>
                  <a:lnTo>
                    <a:pt x="236" y="69"/>
                  </a:lnTo>
                  <a:lnTo>
                    <a:pt x="182" y="123"/>
                  </a:lnTo>
                  <a:lnTo>
                    <a:pt x="177" y="181"/>
                  </a:lnTo>
                  <a:lnTo>
                    <a:pt x="177" y="181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5" y="182"/>
                  </a:lnTo>
                  <a:lnTo>
                    <a:pt x="174" y="183"/>
                  </a:lnTo>
                  <a:lnTo>
                    <a:pt x="174" y="183"/>
                  </a:lnTo>
                  <a:lnTo>
                    <a:pt x="173" y="182"/>
                  </a:lnTo>
                  <a:lnTo>
                    <a:pt x="116" y="125"/>
                  </a:lnTo>
                  <a:lnTo>
                    <a:pt x="10" y="232"/>
                  </a:lnTo>
                  <a:lnTo>
                    <a:pt x="10" y="232"/>
                  </a:lnTo>
                  <a:lnTo>
                    <a:pt x="8" y="233"/>
                  </a:lnTo>
                  <a:lnTo>
                    <a:pt x="6" y="233"/>
                  </a:lnTo>
                  <a:lnTo>
                    <a:pt x="6" y="233"/>
                  </a:lnTo>
                  <a:lnTo>
                    <a:pt x="4" y="233"/>
                  </a:lnTo>
                  <a:lnTo>
                    <a:pt x="2" y="232"/>
                  </a:lnTo>
                  <a:lnTo>
                    <a:pt x="2" y="232"/>
                  </a:lnTo>
                  <a:lnTo>
                    <a:pt x="0" y="230"/>
                  </a:lnTo>
                  <a:lnTo>
                    <a:pt x="0" y="228"/>
                  </a:lnTo>
                  <a:lnTo>
                    <a:pt x="0" y="226"/>
                  </a:lnTo>
                  <a:lnTo>
                    <a:pt x="2" y="224"/>
                  </a:lnTo>
                  <a:lnTo>
                    <a:pt x="108" y="117"/>
                  </a:lnTo>
                  <a:lnTo>
                    <a:pt x="54" y="63"/>
                  </a:lnTo>
                  <a:lnTo>
                    <a:pt x="54" y="63"/>
                  </a:lnTo>
                  <a:lnTo>
                    <a:pt x="53" y="62"/>
                  </a:lnTo>
                  <a:lnTo>
                    <a:pt x="53" y="61"/>
                  </a:lnTo>
                  <a:lnTo>
                    <a:pt x="53" y="61"/>
                  </a:lnTo>
                  <a:lnTo>
                    <a:pt x="54" y="59"/>
                  </a:lnTo>
                  <a:lnTo>
                    <a:pt x="56" y="59"/>
                  </a:lnTo>
                  <a:lnTo>
                    <a:pt x="116" y="59"/>
                  </a:lnTo>
                  <a:lnTo>
                    <a:pt x="171" y="4"/>
                  </a:lnTo>
                  <a:lnTo>
                    <a:pt x="171" y="4"/>
                  </a:lnTo>
                  <a:lnTo>
                    <a:pt x="175" y="1"/>
                  </a:lnTo>
                  <a:lnTo>
                    <a:pt x="179" y="0"/>
                  </a:lnTo>
                  <a:lnTo>
                    <a:pt x="185" y="1"/>
                  </a:lnTo>
                  <a:lnTo>
                    <a:pt x="189" y="4"/>
                  </a:lnTo>
                  <a:lnTo>
                    <a:pt x="236" y="50"/>
                  </a:lnTo>
                  <a:lnTo>
                    <a:pt x="236" y="50"/>
                  </a:lnTo>
                  <a:lnTo>
                    <a:pt x="239" y="54"/>
                  </a:lnTo>
                  <a:lnTo>
                    <a:pt x="240" y="59"/>
                  </a:lnTo>
                  <a:lnTo>
                    <a:pt x="240" y="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9" name="Freeform 35"/>
            <p:cNvSpPr>
              <a:spLocks noEditPoints="1"/>
            </p:cNvSpPr>
            <p:nvPr/>
          </p:nvSpPr>
          <p:spPr bwMode="auto">
            <a:xfrm>
              <a:off x="5219" y="1699"/>
              <a:ext cx="147" cy="235"/>
            </a:xfrm>
            <a:custGeom>
              <a:avLst/>
              <a:gdLst/>
              <a:ahLst/>
              <a:cxnLst>
                <a:cxn ang="0">
                  <a:pos x="54" y="95"/>
                </a:cxn>
                <a:cxn ang="0">
                  <a:pos x="29" y="113"/>
                </a:cxn>
                <a:cxn ang="0">
                  <a:pos x="22" y="235"/>
                </a:cxn>
                <a:cxn ang="0">
                  <a:pos x="126" y="128"/>
                </a:cxn>
                <a:cxn ang="0">
                  <a:pos x="108" y="102"/>
                </a:cxn>
                <a:cxn ang="0">
                  <a:pos x="86" y="95"/>
                </a:cxn>
                <a:cxn ang="0">
                  <a:pos x="64" y="124"/>
                </a:cxn>
                <a:cxn ang="0">
                  <a:pos x="53" y="133"/>
                </a:cxn>
                <a:cxn ang="0">
                  <a:pos x="49" y="215"/>
                </a:cxn>
                <a:cxn ang="0">
                  <a:pos x="43" y="221"/>
                </a:cxn>
                <a:cxn ang="0">
                  <a:pos x="39" y="218"/>
                </a:cxn>
                <a:cxn ang="0">
                  <a:pos x="39" y="142"/>
                </a:cxn>
                <a:cxn ang="0">
                  <a:pos x="49" y="121"/>
                </a:cxn>
                <a:cxn ang="0">
                  <a:pos x="66" y="111"/>
                </a:cxn>
                <a:cxn ang="0">
                  <a:pos x="77" y="113"/>
                </a:cxn>
                <a:cxn ang="0">
                  <a:pos x="78" y="118"/>
                </a:cxn>
                <a:cxn ang="0">
                  <a:pos x="73" y="122"/>
                </a:cxn>
                <a:cxn ang="0">
                  <a:pos x="146" y="29"/>
                </a:cxn>
                <a:cxn ang="0">
                  <a:pos x="131" y="43"/>
                </a:cxn>
                <a:cxn ang="0">
                  <a:pos x="103" y="58"/>
                </a:cxn>
                <a:cxn ang="0">
                  <a:pos x="97" y="63"/>
                </a:cxn>
                <a:cxn ang="0">
                  <a:pos x="104" y="60"/>
                </a:cxn>
                <a:cxn ang="0">
                  <a:pos x="109" y="55"/>
                </a:cxn>
                <a:cxn ang="0">
                  <a:pos x="115" y="59"/>
                </a:cxn>
                <a:cxn ang="0">
                  <a:pos x="115" y="82"/>
                </a:cxn>
                <a:cxn ang="0">
                  <a:pos x="109" y="85"/>
                </a:cxn>
                <a:cxn ang="0">
                  <a:pos x="104" y="79"/>
                </a:cxn>
                <a:cxn ang="0">
                  <a:pos x="97" y="78"/>
                </a:cxn>
                <a:cxn ang="0">
                  <a:pos x="96" y="83"/>
                </a:cxn>
                <a:cxn ang="0">
                  <a:pos x="56" y="85"/>
                </a:cxn>
                <a:cxn ang="0">
                  <a:pos x="51" y="80"/>
                </a:cxn>
                <a:cxn ang="0">
                  <a:pos x="51" y="66"/>
                </a:cxn>
                <a:cxn ang="0">
                  <a:pos x="50" y="63"/>
                </a:cxn>
                <a:cxn ang="0">
                  <a:pos x="45" y="58"/>
                </a:cxn>
                <a:cxn ang="0">
                  <a:pos x="18" y="43"/>
                </a:cxn>
                <a:cxn ang="0">
                  <a:pos x="3" y="29"/>
                </a:cxn>
                <a:cxn ang="0">
                  <a:pos x="0" y="17"/>
                </a:cxn>
                <a:cxn ang="0">
                  <a:pos x="7" y="6"/>
                </a:cxn>
                <a:cxn ang="0">
                  <a:pos x="34" y="0"/>
                </a:cxn>
                <a:cxn ang="0">
                  <a:pos x="51" y="1"/>
                </a:cxn>
                <a:cxn ang="0">
                  <a:pos x="54" y="6"/>
                </a:cxn>
                <a:cxn ang="0">
                  <a:pos x="47" y="12"/>
                </a:cxn>
                <a:cxn ang="0">
                  <a:pos x="22" y="12"/>
                </a:cxn>
                <a:cxn ang="0">
                  <a:pos x="12" y="17"/>
                </a:cxn>
                <a:cxn ang="0">
                  <a:pos x="14" y="27"/>
                </a:cxn>
                <a:cxn ang="0">
                  <a:pos x="29" y="36"/>
                </a:cxn>
                <a:cxn ang="0">
                  <a:pos x="57" y="55"/>
                </a:cxn>
                <a:cxn ang="0">
                  <a:pos x="47" y="24"/>
                </a:cxn>
                <a:cxn ang="0">
                  <a:pos x="89" y="58"/>
                </a:cxn>
                <a:cxn ang="0">
                  <a:pos x="89" y="58"/>
                </a:cxn>
                <a:cxn ang="0">
                  <a:pos x="111" y="40"/>
                </a:cxn>
                <a:cxn ang="0">
                  <a:pos x="131" y="29"/>
                </a:cxn>
                <a:cxn ang="0">
                  <a:pos x="136" y="21"/>
                </a:cxn>
                <a:cxn ang="0">
                  <a:pos x="134" y="14"/>
                </a:cxn>
                <a:cxn ang="0">
                  <a:pos x="113" y="10"/>
                </a:cxn>
                <a:cxn ang="0">
                  <a:pos x="97" y="10"/>
                </a:cxn>
                <a:cxn ang="0">
                  <a:pos x="93" y="6"/>
                </a:cxn>
                <a:cxn ang="0">
                  <a:pos x="99" y="1"/>
                </a:cxn>
                <a:cxn ang="0">
                  <a:pos x="113" y="0"/>
                </a:cxn>
                <a:cxn ang="0">
                  <a:pos x="130" y="1"/>
                </a:cxn>
                <a:cxn ang="0">
                  <a:pos x="143" y="10"/>
                </a:cxn>
                <a:cxn ang="0">
                  <a:pos x="147" y="21"/>
                </a:cxn>
              </a:cxnLst>
              <a:rect l="0" t="0" r="r" b="b"/>
              <a:pathLst>
                <a:path w="147" h="235">
                  <a:moveTo>
                    <a:pt x="86" y="95"/>
                  </a:moveTo>
                  <a:lnTo>
                    <a:pt x="62" y="95"/>
                  </a:lnTo>
                  <a:lnTo>
                    <a:pt x="62" y="95"/>
                  </a:lnTo>
                  <a:lnTo>
                    <a:pt x="54" y="95"/>
                  </a:lnTo>
                  <a:lnTo>
                    <a:pt x="46" y="98"/>
                  </a:lnTo>
                  <a:lnTo>
                    <a:pt x="39" y="102"/>
                  </a:lnTo>
                  <a:lnTo>
                    <a:pt x="34" y="107"/>
                  </a:lnTo>
                  <a:lnTo>
                    <a:pt x="29" y="113"/>
                  </a:lnTo>
                  <a:lnTo>
                    <a:pt x="25" y="120"/>
                  </a:lnTo>
                  <a:lnTo>
                    <a:pt x="22" y="128"/>
                  </a:lnTo>
                  <a:lnTo>
                    <a:pt x="22" y="136"/>
                  </a:lnTo>
                  <a:lnTo>
                    <a:pt x="22" y="235"/>
                  </a:lnTo>
                  <a:lnTo>
                    <a:pt x="127" y="235"/>
                  </a:lnTo>
                  <a:lnTo>
                    <a:pt x="127" y="136"/>
                  </a:lnTo>
                  <a:lnTo>
                    <a:pt x="127" y="136"/>
                  </a:lnTo>
                  <a:lnTo>
                    <a:pt x="126" y="128"/>
                  </a:lnTo>
                  <a:lnTo>
                    <a:pt x="123" y="120"/>
                  </a:lnTo>
                  <a:lnTo>
                    <a:pt x="120" y="113"/>
                  </a:lnTo>
                  <a:lnTo>
                    <a:pt x="115" y="107"/>
                  </a:lnTo>
                  <a:lnTo>
                    <a:pt x="108" y="102"/>
                  </a:lnTo>
                  <a:lnTo>
                    <a:pt x="101" y="98"/>
                  </a:lnTo>
                  <a:lnTo>
                    <a:pt x="95" y="95"/>
                  </a:lnTo>
                  <a:lnTo>
                    <a:pt x="86" y="95"/>
                  </a:lnTo>
                  <a:lnTo>
                    <a:pt x="86" y="95"/>
                  </a:lnTo>
                  <a:close/>
                  <a:moveTo>
                    <a:pt x="73" y="122"/>
                  </a:moveTo>
                  <a:lnTo>
                    <a:pt x="73" y="122"/>
                  </a:lnTo>
                  <a:lnTo>
                    <a:pt x="68" y="122"/>
                  </a:lnTo>
                  <a:lnTo>
                    <a:pt x="64" y="124"/>
                  </a:lnTo>
                  <a:lnTo>
                    <a:pt x="60" y="125"/>
                  </a:lnTo>
                  <a:lnTo>
                    <a:pt x="57" y="128"/>
                  </a:lnTo>
                  <a:lnTo>
                    <a:pt x="57" y="128"/>
                  </a:lnTo>
                  <a:lnTo>
                    <a:pt x="53" y="133"/>
                  </a:lnTo>
                  <a:lnTo>
                    <a:pt x="50" y="140"/>
                  </a:lnTo>
                  <a:lnTo>
                    <a:pt x="49" y="146"/>
                  </a:lnTo>
                  <a:lnTo>
                    <a:pt x="49" y="215"/>
                  </a:lnTo>
                  <a:lnTo>
                    <a:pt x="49" y="215"/>
                  </a:lnTo>
                  <a:lnTo>
                    <a:pt x="49" y="218"/>
                  </a:lnTo>
                  <a:lnTo>
                    <a:pt x="47" y="219"/>
                  </a:lnTo>
                  <a:lnTo>
                    <a:pt x="46" y="221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2" y="221"/>
                  </a:lnTo>
                  <a:lnTo>
                    <a:pt x="41" y="219"/>
                  </a:lnTo>
                  <a:lnTo>
                    <a:pt x="39" y="218"/>
                  </a:lnTo>
                  <a:lnTo>
                    <a:pt x="38" y="215"/>
                  </a:lnTo>
                  <a:lnTo>
                    <a:pt x="38" y="146"/>
                  </a:lnTo>
                  <a:lnTo>
                    <a:pt x="38" y="146"/>
                  </a:lnTo>
                  <a:lnTo>
                    <a:pt x="39" y="142"/>
                  </a:lnTo>
                  <a:lnTo>
                    <a:pt x="39" y="136"/>
                  </a:lnTo>
                  <a:lnTo>
                    <a:pt x="43" y="128"/>
                  </a:lnTo>
                  <a:lnTo>
                    <a:pt x="45" y="124"/>
                  </a:lnTo>
                  <a:lnTo>
                    <a:pt x="49" y="121"/>
                  </a:lnTo>
                  <a:lnTo>
                    <a:pt x="49" y="121"/>
                  </a:lnTo>
                  <a:lnTo>
                    <a:pt x="54" y="117"/>
                  </a:lnTo>
                  <a:lnTo>
                    <a:pt x="60" y="113"/>
                  </a:lnTo>
                  <a:lnTo>
                    <a:pt x="66" y="111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74" y="111"/>
                  </a:lnTo>
                  <a:lnTo>
                    <a:pt x="77" y="113"/>
                  </a:lnTo>
                  <a:lnTo>
                    <a:pt x="78" y="114"/>
                  </a:lnTo>
                  <a:lnTo>
                    <a:pt x="78" y="117"/>
                  </a:lnTo>
                  <a:lnTo>
                    <a:pt x="78" y="117"/>
                  </a:lnTo>
                  <a:lnTo>
                    <a:pt x="78" y="118"/>
                  </a:lnTo>
                  <a:lnTo>
                    <a:pt x="77" y="121"/>
                  </a:lnTo>
                  <a:lnTo>
                    <a:pt x="74" y="121"/>
                  </a:lnTo>
                  <a:lnTo>
                    <a:pt x="73" y="122"/>
                  </a:lnTo>
                  <a:lnTo>
                    <a:pt x="73" y="122"/>
                  </a:lnTo>
                  <a:close/>
                  <a:moveTo>
                    <a:pt x="147" y="21"/>
                  </a:moveTo>
                  <a:lnTo>
                    <a:pt x="147" y="21"/>
                  </a:lnTo>
                  <a:lnTo>
                    <a:pt x="147" y="25"/>
                  </a:lnTo>
                  <a:lnTo>
                    <a:pt x="146" y="29"/>
                  </a:lnTo>
                  <a:lnTo>
                    <a:pt x="142" y="33"/>
                  </a:lnTo>
                  <a:lnTo>
                    <a:pt x="138" y="39"/>
                  </a:lnTo>
                  <a:lnTo>
                    <a:pt x="138" y="39"/>
                  </a:lnTo>
                  <a:lnTo>
                    <a:pt x="131" y="43"/>
                  </a:lnTo>
                  <a:lnTo>
                    <a:pt x="123" y="45"/>
                  </a:lnTo>
                  <a:lnTo>
                    <a:pt x="123" y="45"/>
                  </a:lnTo>
                  <a:lnTo>
                    <a:pt x="108" y="52"/>
                  </a:lnTo>
                  <a:lnTo>
                    <a:pt x="103" y="58"/>
                  </a:lnTo>
                  <a:lnTo>
                    <a:pt x="99" y="63"/>
                  </a:lnTo>
                  <a:lnTo>
                    <a:pt x="99" y="63"/>
                  </a:lnTo>
                  <a:lnTo>
                    <a:pt x="97" y="63"/>
                  </a:lnTo>
                  <a:lnTo>
                    <a:pt x="97" y="63"/>
                  </a:lnTo>
                  <a:lnTo>
                    <a:pt x="97" y="64"/>
                  </a:lnTo>
                  <a:lnTo>
                    <a:pt x="104" y="64"/>
                  </a:lnTo>
                  <a:lnTo>
                    <a:pt x="104" y="60"/>
                  </a:lnTo>
                  <a:lnTo>
                    <a:pt x="104" y="60"/>
                  </a:lnTo>
                  <a:lnTo>
                    <a:pt x="105" y="59"/>
                  </a:lnTo>
                  <a:lnTo>
                    <a:pt x="107" y="56"/>
                  </a:lnTo>
                  <a:lnTo>
                    <a:pt x="108" y="55"/>
                  </a:lnTo>
                  <a:lnTo>
                    <a:pt x="109" y="55"/>
                  </a:lnTo>
                  <a:lnTo>
                    <a:pt x="109" y="55"/>
                  </a:lnTo>
                  <a:lnTo>
                    <a:pt x="112" y="55"/>
                  </a:lnTo>
                  <a:lnTo>
                    <a:pt x="113" y="56"/>
                  </a:lnTo>
                  <a:lnTo>
                    <a:pt x="115" y="59"/>
                  </a:lnTo>
                  <a:lnTo>
                    <a:pt x="115" y="60"/>
                  </a:lnTo>
                  <a:lnTo>
                    <a:pt x="115" y="79"/>
                  </a:lnTo>
                  <a:lnTo>
                    <a:pt x="115" y="79"/>
                  </a:lnTo>
                  <a:lnTo>
                    <a:pt x="115" y="82"/>
                  </a:lnTo>
                  <a:lnTo>
                    <a:pt x="113" y="83"/>
                  </a:lnTo>
                  <a:lnTo>
                    <a:pt x="112" y="85"/>
                  </a:lnTo>
                  <a:lnTo>
                    <a:pt x="109" y="85"/>
                  </a:lnTo>
                  <a:lnTo>
                    <a:pt x="109" y="85"/>
                  </a:lnTo>
                  <a:lnTo>
                    <a:pt x="108" y="85"/>
                  </a:lnTo>
                  <a:lnTo>
                    <a:pt x="107" y="83"/>
                  </a:lnTo>
                  <a:lnTo>
                    <a:pt x="105" y="82"/>
                  </a:lnTo>
                  <a:lnTo>
                    <a:pt x="104" y="79"/>
                  </a:lnTo>
                  <a:lnTo>
                    <a:pt x="104" y="75"/>
                  </a:lnTo>
                  <a:lnTo>
                    <a:pt x="96" y="75"/>
                  </a:lnTo>
                  <a:lnTo>
                    <a:pt x="96" y="75"/>
                  </a:lnTo>
                  <a:lnTo>
                    <a:pt x="97" y="78"/>
                  </a:lnTo>
                  <a:lnTo>
                    <a:pt x="97" y="78"/>
                  </a:lnTo>
                  <a:lnTo>
                    <a:pt x="97" y="80"/>
                  </a:lnTo>
                  <a:lnTo>
                    <a:pt x="96" y="83"/>
                  </a:lnTo>
                  <a:lnTo>
                    <a:pt x="96" y="83"/>
                  </a:lnTo>
                  <a:lnTo>
                    <a:pt x="93" y="85"/>
                  </a:lnTo>
                  <a:lnTo>
                    <a:pt x="92" y="85"/>
                  </a:lnTo>
                  <a:lnTo>
                    <a:pt x="56" y="85"/>
                  </a:lnTo>
                  <a:lnTo>
                    <a:pt x="56" y="85"/>
                  </a:lnTo>
                  <a:lnTo>
                    <a:pt x="54" y="85"/>
                  </a:lnTo>
                  <a:lnTo>
                    <a:pt x="51" y="83"/>
                  </a:lnTo>
                  <a:lnTo>
                    <a:pt x="51" y="83"/>
                  </a:lnTo>
                  <a:lnTo>
                    <a:pt x="51" y="80"/>
                  </a:lnTo>
                  <a:lnTo>
                    <a:pt x="51" y="78"/>
                  </a:lnTo>
                  <a:lnTo>
                    <a:pt x="51" y="78"/>
                  </a:lnTo>
                  <a:lnTo>
                    <a:pt x="51" y="74"/>
                  </a:lnTo>
                  <a:lnTo>
                    <a:pt x="51" y="66"/>
                  </a:lnTo>
                  <a:lnTo>
                    <a:pt x="51" y="66"/>
                  </a:lnTo>
                  <a:lnTo>
                    <a:pt x="50" y="66"/>
                  </a:lnTo>
                  <a:lnTo>
                    <a:pt x="50" y="66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50" y="63"/>
                  </a:lnTo>
                  <a:lnTo>
                    <a:pt x="45" y="58"/>
                  </a:lnTo>
                  <a:lnTo>
                    <a:pt x="39" y="52"/>
                  </a:lnTo>
                  <a:lnTo>
                    <a:pt x="25" y="45"/>
                  </a:lnTo>
                  <a:lnTo>
                    <a:pt x="25" y="45"/>
                  </a:lnTo>
                  <a:lnTo>
                    <a:pt x="18" y="43"/>
                  </a:lnTo>
                  <a:lnTo>
                    <a:pt x="11" y="39"/>
                  </a:lnTo>
                  <a:lnTo>
                    <a:pt x="11" y="39"/>
                  </a:lnTo>
                  <a:lnTo>
                    <a:pt x="6" y="33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0" y="17"/>
                  </a:lnTo>
                  <a:lnTo>
                    <a:pt x="2" y="13"/>
                  </a:lnTo>
                  <a:lnTo>
                    <a:pt x="4" y="10"/>
                  </a:lnTo>
                  <a:lnTo>
                    <a:pt x="7" y="6"/>
                  </a:lnTo>
                  <a:lnTo>
                    <a:pt x="7" y="6"/>
                  </a:lnTo>
                  <a:lnTo>
                    <a:pt x="11" y="4"/>
                  </a:lnTo>
                  <a:lnTo>
                    <a:pt x="18" y="1"/>
                  </a:lnTo>
                  <a:lnTo>
                    <a:pt x="26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51" y="1"/>
                  </a:lnTo>
                  <a:lnTo>
                    <a:pt x="53" y="2"/>
                  </a:lnTo>
                  <a:lnTo>
                    <a:pt x="54" y="4"/>
                  </a:lnTo>
                  <a:lnTo>
                    <a:pt x="54" y="6"/>
                  </a:lnTo>
                  <a:lnTo>
                    <a:pt x="54" y="6"/>
                  </a:lnTo>
                  <a:lnTo>
                    <a:pt x="53" y="9"/>
                  </a:lnTo>
                  <a:lnTo>
                    <a:pt x="51" y="10"/>
                  </a:lnTo>
                  <a:lnTo>
                    <a:pt x="50" y="10"/>
                  </a:lnTo>
                  <a:lnTo>
                    <a:pt x="47" y="12"/>
                  </a:lnTo>
                  <a:lnTo>
                    <a:pt x="47" y="12"/>
                  </a:lnTo>
                  <a:lnTo>
                    <a:pt x="34" y="10"/>
                  </a:lnTo>
                  <a:lnTo>
                    <a:pt x="34" y="10"/>
                  </a:lnTo>
                  <a:lnTo>
                    <a:pt x="22" y="12"/>
                  </a:lnTo>
                  <a:lnTo>
                    <a:pt x="18" y="13"/>
                  </a:lnTo>
                  <a:lnTo>
                    <a:pt x="14" y="14"/>
                  </a:lnTo>
                  <a:lnTo>
                    <a:pt x="14" y="14"/>
                  </a:lnTo>
                  <a:lnTo>
                    <a:pt x="12" y="17"/>
                  </a:lnTo>
                  <a:lnTo>
                    <a:pt x="11" y="21"/>
                  </a:lnTo>
                  <a:lnTo>
                    <a:pt x="11" y="21"/>
                  </a:lnTo>
                  <a:lnTo>
                    <a:pt x="12" y="24"/>
                  </a:lnTo>
                  <a:lnTo>
                    <a:pt x="14" y="27"/>
                  </a:lnTo>
                  <a:lnTo>
                    <a:pt x="16" y="29"/>
                  </a:lnTo>
                  <a:lnTo>
                    <a:pt x="16" y="29"/>
                  </a:lnTo>
                  <a:lnTo>
                    <a:pt x="22" y="33"/>
                  </a:lnTo>
                  <a:lnTo>
                    <a:pt x="29" y="36"/>
                  </a:lnTo>
                  <a:lnTo>
                    <a:pt x="29" y="36"/>
                  </a:lnTo>
                  <a:lnTo>
                    <a:pt x="45" y="43"/>
                  </a:lnTo>
                  <a:lnTo>
                    <a:pt x="51" y="48"/>
                  </a:lnTo>
                  <a:lnTo>
                    <a:pt x="57" y="55"/>
                  </a:lnTo>
                  <a:lnTo>
                    <a:pt x="60" y="58"/>
                  </a:lnTo>
                  <a:lnTo>
                    <a:pt x="60" y="58"/>
                  </a:lnTo>
                  <a:lnTo>
                    <a:pt x="66" y="43"/>
                  </a:lnTo>
                  <a:lnTo>
                    <a:pt x="47" y="24"/>
                  </a:lnTo>
                  <a:lnTo>
                    <a:pt x="100" y="24"/>
                  </a:lnTo>
                  <a:lnTo>
                    <a:pt x="82" y="43"/>
                  </a:lnTo>
                  <a:lnTo>
                    <a:pt x="88" y="58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89" y="58"/>
                  </a:lnTo>
                  <a:lnTo>
                    <a:pt x="95" y="49"/>
                  </a:lnTo>
                  <a:lnTo>
                    <a:pt x="103" y="44"/>
                  </a:lnTo>
                  <a:lnTo>
                    <a:pt x="111" y="40"/>
                  </a:lnTo>
                  <a:lnTo>
                    <a:pt x="119" y="36"/>
                  </a:lnTo>
                  <a:lnTo>
                    <a:pt x="119" y="36"/>
                  </a:lnTo>
                  <a:lnTo>
                    <a:pt x="126" y="33"/>
                  </a:lnTo>
                  <a:lnTo>
                    <a:pt x="131" y="29"/>
                  </a:lnTo>
                  <a:lnTo>
                    <a:pt x="131" y="29"/>
                  </a:lnTo>
                  <a:lnTo>
                    <a:pt x="134" y="27"/>
                  </a:lnTo>
                  <a:lnTo>
                    <a:pt x="136" y="24"/>
                  </a:lnTo>
                  <a:lnTo>
                    <a:pt x="136" y="21"/>
                  </a:lnTo>
                  <a:lnTo>
                    <a:pt x="136" y="21"/>
                  </a:lnTo>
                  <a:lnTo>
                    <a:pt x="136" y="17"/>
                  </a:lnTo>
                  <a:lnTo>
                    <a:pt x="134" y="14"/>
                  </a:lnTo>
                  <a:lnTo>
                    <a:pt x="134" y="14"/>
                  </a:lnTo>
                  <a:lnTo>
                    <a:pt x="131" y="13"/>
                  </a:lnTo>
                  <a:lnTo>
                    <a:pt x="126" y="12"/>
                  </a:lnTo>
                  <a:lnTo>
                    <a:pt x="113" y="10"/>
                  </a:lnTo>
                  <a:lnTo>
                    <a:pt x="113" y="10"/>
                  </a:lnTo>
                  <a:lnTo>
                    <a:pt x="113" y="10"/>
                  </a:lnTo>
                  <a:lnTo>
                    <a:pt x="100" y="12"/>
                  </a:lnTo>
                  <a:lnTo>
                    <a:pt x="100" y="12"/>
                  </a:lnTo>
                  <a:lnTo>
                    <a:pt x="97" y="10"/>
                  </a:lnTo>
                  <a:lnTo>
                    <a:pt x="96" y="10"/>
                  </a:lnTo>
                  <a:lnTo>
                    <a:pt x="95" y="9"/>
                  </a:lnTo>
                  <a:lnTo>
                    <a:pt x="93" y="6"/>
                  </a:lnTo>
                  <a:lnTo>
                    <a:pt x="93" y="6"/>
                  </a:lnTo>
                  <a:lnTo>
                    <a:pt x="95" y="2"/>
                  </a:lnTo>
                  <a:lnTo>
                    <a:pt x="96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23" y="0"/>
                  </a:lnTo>
                  <a:lnTo>
                    <a:pt x="130" y="1"/>
                  </a:lnTo>
                  <a:lnTo>
                    <a:pt x="136" y="4"/>
                  </a:lnTo>
                  <a:lnTo>
                    <a:pt x="140" y="6"/>
                  </a:lnTo>
                  <a:lnTo>
                    <a:pt x="140" y="6"/>
                  </a:lnTo>
                  <a:lnTo>
                    <a:pt x="143" y="10"/>
                  </a:lnTo>
                  <a:lnTo>
                    <a:pt x="146" y="13"/>
                  </a:lnTo>
                  <a:lnTo>
                    <a:pt x="147" y="17"/>
                  </a:lnTo>
                  <a:lnTo>
                    <a:pt x="147" y="21"/>
                  </a:lnTo>
                  <a:lnTo>
                    <a:pt x="147" y="2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auto">
            <a:xfrm>
              <a:off x="401" y="632"/>
              <a:ext cx="261" cy="240"/>
            </a:xfrm>
            <a:custGeom>
              <a:avLst/>
              <a:gdLst/>
              <a:ahLst/>
              <a:cxnLst>
                <a:cxn ang="0">
                  <a:pos x="260" y="104"/>
                </a:cxn>
                <a:cxn ang="0">
                  <a:pos x="245" y="121"/>
                </a:cxn>
                <a:cxn ang="0">
                  <a:pos x="245" y="121"/>
                </a:cxn>
                <a:cxn ang="0">
                  <a:pos x="242" y="124"/>
                </a:cxn>
                <a:cxn ang="0">
                  <a:pos x="240" y="124"/>
                </a:cxn>
                <a:cxn ang="0">
                  <a:pos x="237" y="123"/>
                </a:cxn>
                <a:cxn ang="0">
                  <a:pos x="228" y="115"/>
                </a:cxn>
                <a:cxn ang="0">
                  <a:pos x="228" y="232"/>
                </a:cxn>
                <a:cxn ang="0">
                  <a:pos x="228" y="232"/>
                </a:cxn>
                <a:cxn ang="0">
                  <a:pos x="228" y="234"/>
                </a:cxn>
                <a:cxn ang="0">
                  <a:pos x="226" y="237"/>
                </a:cxn>
                <a:cxn ang="0">
                  <a:pos x="224" y="240"/>
                </a:cxn>
                <a:cxn ang="0">
                  <a:pos x="220" y="240"/>
                </a:cxn>
                <a:cxn ang="0">
                  <a:pos x="218" y="240"/>
                </a:cxn>
                <a:cxn ang="0">
                  <a:pos x="162" y="240"/>
                </a:cxn>
                <a:cxn ang="0">
                  <a:pos x="162" y="127"/>
                </a:cxn>
                <a:cxn ang="0">
                  <a:pos x="162" y="127"/>
                </a:cxn>
                <a:cxn ang="0">
                  <a:pos x="162" y="123"/>
                </a:cxn>
                <a:cxn ang="0">
                  <a:pos x="159" y="120"/>
                </a:cxn>
                <a:cxn ang="0">
                  <a:pos x="156" y="119"/>
                </a:cxn>
                <a:cxn ang="0">
                  <a:pos x="154" y="117"/>
                </a:cxn>
                <a:cxn ang="0">
                  <a:pos x="108" y="117"/>
                </a:cxn>
                <a:cxn ang="0">
                  <a:pos x="108" y="117"/>
                </a:cxn>
                <a:cxn ang="0">
                  <a:pos x="105" y="119"/>
                </a:cxn>
                <a:cxn ang="0">
                  <a:pos x="102" y="120"/>
                </a:cxn>
                <a:cxn ang="0">
                  <a:pos x="100" y="123"/>
                </a:cxn>
                <a:cxn ang="0">
                  <a:pos x="100" y="127"/>
                </a:cxn>
                <a:cxn ang="0">
                  <a:pos x="100" y="240"/>
                </a:cxn>
                <a:cxn ang="0">
                  <a:pos x="43" y="240"/>
                </a:cxn>
                <a:cxn ang="0">
                  <a:pos x="43" y="240"/>
                </a:cxn>
                <a:cxn ang="0">
                  <a:pos x="39" y="240"/>
                </a:cxn>
                <a:cxn ang="0">
                  <a:pos x="38" y="238"/>
                </a:cxn>
                <a:cxn ang="0">
                  <a:pos x="34" y="236"/>
                </a:cxn>
                <a:cxn ang="0">
                  <a:pos x="34" y="232"/>
                </a:cxn>
                <a:cxn ang="0">
                  <a:pos x="34" y="230"/>
                </a:cxn>
                <a:cxn ang="0">
                  <a:pos x="34" y="115"/>
                </a:cxn>
                <a:cxn ang="0">
                  <a:pos x="23" y="123"/>
                </a:cxn>
                <a:cxn ang="0">
                  <a:pos x="23" y="123"/>
                </a:cxn>
                <a:cxn ang="0">
                  <a:pos x="20" y="124"/>
                </a:cxn>
                <a:cxn ang="0">
                  <a:pos x="18" y="124"/>
                </a:cxn>
                <a:cxn ang="0">
                  <a:pos x="15" y="121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0" y="100"/>
                </a:cxn>
                <a:cxn ang="0">
                  <a:pos x="1" y="97"/>
                </a:cxn>
                <a:cxn ang="0">
                  <a:pos x="3" y="94"/>
                </a:cxn>
                <a:cxn ang="0">
                  <a:pos x="125" y="1"/>
                </a:cxn>
                <a:cxn ang="0">
                  <a:pos x="125" y="1"/>
                </a:cxn>
                <a:cxn ang="0">
                  <a:pos x="128" y="0"/>
                </a:cxn>
                <a:cxn ang="0">
                  <a:pos x="132" y="0"/>
                </a:cxn>
                <a:cxn ang="0">
                  <a:pos x="136" y="1"/>
                </a:cxn>
                <a:cxn ang="0">
                  <a:pos x="259" y="94"/>
                </a:cxn>
                <a:cxn ang="0">
                  <a:pos x="259" y="94"/>
                </a:cxn>
                <a:cxn ang="0">
                  <a:pos x="261" y="98"/>
                </a:cxn>
                <a:cxn ang="0">
                  <a:pos x="261" y="101"/>
                </a:cxn>
                <a:cxn ang="0">
                  <a:pos x="260" y="104"/>
                </a:cxn>
                <a:cxn ang="0">
                  <a:pos x="260" y="104"/>
                </a:cxn>
              </a:cxnLst>
              <a:rect l="0" t="0" r="r" b="b"/>
              <a:pathLst>
                <a:path w="261" h="240">
                  <a:moveTo>
                    <a:pt x="260" y="104"/>
                  </a:moveTo>
                  <a:lnTo>
                    <a:pt x="245" y="121"/>
                  </a:lnTo>
                  <a:lnTo>
                    <a:pt x="245" y="121"/>
                  </a:lnTo>
                  <a:lnTo>
                    <a:pt x="242" y="124"/>
                  </a:lnTo>
                  <a:lnTo>
                    <a:pt x="240" y="124"/>
                  </a:lnTo>
                  <a:lnTo>
                    <a:pt x="237" y="123"/>
                  </a:lnTo>
                  <a:lnTo>
                    <a:pt x="228" y="115"/>
                  </a:lnTo>
                  <a:lnTo>
                    <a:pt x="228" y="232"/>
                  </a:lnTo>
                  <a:lnTo>
                    <a:pt x="228" y="232"/>
                  </a:lnTo>
                  <a:lnTo>
                    <a:pt x="228" y="234"/>
                  </a:lnTo>
                  <a:lnTo>
                    <a:pt x="226" y="237"/>
                  </a:lnTo>
                  <a:lnTo>
                    <a:pt x="224" y="240"/>
                  </a:lnTo>
                  <a:lnTo>
                    <a:pt x="220" y="240"/>
                  </a:lnTo>
                  <a:lnTo>
                    <a:pt x="218" y="240"/>
                  </a:lnTo>
                  <a:lnTo>
                    <a:pt x="162" y="240"/>
                  </a:lnTo>
                  <a:lnTo>
                    <a:pt x="162" y="127"/>
                  </a:lnTo>
                  <a:lnTo>
                    <a:pt x="162" y="127"/>
                  </a:lnTo>
                  <a:lnTo>
                    <a:pt x="162" y="123"/>
                  </a:lnTo>
                  <a:lnTo>
                    <a:pt x="159" y="120"/>
                  </a:lnTo>
                  <a:lnTo>
                    <a:pt x="156" y="119"/>
                  </a:lnTo>
                  <a:lnTo>
                    <a:pt x="154" y="117"/>
                  </a:lnTo>
                  <a:lnTo>
                    <a:pt x="108" y="117"/>
                  </a:lnTo>
                  <a:lnTo>
                    <a:pt x="108" y="117"/>
                  </a:lnTo>
                  <a:lnTo>
                    <a:pt x="105" y="119"/>
                  </a:lnTo>
                  <a:lnTo>
                    <a:pt x="102" y="120"/>
                  </a:lnTo>
                  <a:lnTo>
                    <a:pt x="100" y="123"/>
                  </a:lnTo>
                  <a:lnTo>
                    <a:pt x="100" y="127"/>
                  </a:lnTo>
                  <a:lnTo>
                    <a:pt x="100" y="240"/>
                  </a:lnTo>
                  <a:lnTo>
                    <a:pt x="43" y="240"/>
                  </a:lnTo>
                  <a:lnTo>
                    <a:pt x="43" y="240"/>
                  </a:lnTo>
                  <a:lnTo>
                    <a:pt x="39" y="240"/>
                  </a:lnTo>
                  <a:lnTo>
                    <a:pt x="38" y="238"/>
                  </a:lnTo>
                  <a:lnTo>
                    <a:pt x="34" y="236"/>
                  </a:lnTo>
                  <a:lnTo>
                    <a:pt x="34" y="232"/>
                  </a:lnTo>
                  <a:lnTo>
                    <a:pt x="34" y="230"/>
                  </a:lnTo>
                  <a:lnTo>
                    <a:pt x="34" y="115"/>
                  </a:lnTo>
                  <a:lnTo>
                    <a:pt x="23" y="123"/>
                  </a:lnTo>
                  <a:lnTo>
                    <a:pt x="23" y="123"/>
                  </a:lnTo>
                  <a:lnTo>
                    <a:pt x="20" y="124"/>
                  </a:lnTo>
                  <a:lnTo>
                    <a:pt x="18" y="124"/>
                  </a:lnTo>
                  <a:lnTo>
                    <a:pt x="15" y="121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0" y="100"/>
                  </a:lnTo>
                  <a:lnTo>
                    <a:pt x="1" y="97"/>
                  </a:lnTo>
                  <a:lnTo>
                    <a:pt x="3" y="94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8" y="0"/>
                  </a:lnTo>
                  <a:lnTo>
                    <a:pt x="132" y="0"/>
                  </a:lnTo>
                  <a:lnTo>
                    <a:pt x="136" y="1"/>
                  </a:lnTo>
                  <a:lnTo>
                    <a:pt x="259" y="94"/>
                  </a:lnTo>
                  <a:lnTo>
                    <a:pt x="259" y="94"/>
                  </a:lnTo>
                  <a:lnTo>
                    <a:pt x="261" y="98"/>
                  </a:lnTo>
                  <a:lnTo>
                    <a:pt x="261" y="101"/>
                  </a:lnTo>
                  <a:lnTo>
                    <a:pt x="260" y="104"/>
                  </a:lnTo>
                  <a:lnTo>
                    <a:pt x="260" y="10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1" name="Freeform 37"/>
            <p:cNvSpPr>
              <a:spLocks noEditPoints="1"/>
            </p:cNvSpPr>
            <p:nvPr/>
          </p:nvSpPr>
          <p:spPr bwMode="auto">
            <a:xfrm>
              <a:off x="942" y="624"/>
              <a:ext cx="239" cy="256"/>
            </a:xfrm>
            <a:custGeom>
              <a:avLst/>
              <a:gdLst/>
              <a:ahLst/>
              <a:cxnLst>
                <a:cxn ang="0">
                  <a:pos x="239" y="69"/>
                </a:cxn>
                <a:cxn ang="0">
                  <a:pos x="237" y="61"/>
                </a:cxn>
                <a:cxn ang="0">
                  <a:pos x="210" y="18"/>
                </a:cxn>
                <a:cxn ang="0">
                  <a:pos x="183" y="3"/>
                </a:cxn>
                <a:cxn ang="0">
                  <a:pos x="169" y="0"/>
                </a:cxn>
                <a:cxn ang="0">
                  <a:pos x="158" y="0"/>
                </a:cxn>
                <a:cxn ang="0">
                  <a:pos x="153" y="1"/>
                </a:cxn>
                <a:cxn ang="0">
                  <a:pos x="134" y="7"/>
                </a:cxn>
                <a:cxn ang="0">
                  <a:pos x="99" y="36"/>
                </a:cxn>
                <a:cxn ang="0">
                  <a:pos x="88" y="71"/>
                </a:cxn>
                <a:cxn ang="0">
                  <a:pos x="95" y="105"/>
                </a:cxn>
                <a:cxn ang="0">
                  <a:pos x="97" y="113"/>
                </a:cxn>
                <a:cxn ang="0">
                  <a:pos x="76" y="162"/>
                </a:cxn>
                <a:cxn ang="0">
                  <a:pos x="0" y="240"/>
                </a:cxn>
                <a:cxn ang="0">
                  <a:pos x="6" y="246"/>
                </a:cxn>
                <a:cxn ang="0">
                  <a:pos x="15" y="245"/>
                </a:cxn>
                <a:cxn ang="0">
                  <a:pos x="56" y="253"/>
                </a:cxn>
                <a:cxn ang="0">
                  <a:pos x="64" y="256"/>
                </a:cxn>
                <a:cxn ang="0">
                  <a:pos x="69" y="248"/>
                </a:cxn>
                <a:cxn ang="0">
                  <a:pos x="42" y="217"/>
                </a:cxn>
                <a:cxn ang="0">
                  <a:pos x="93" y="213"/>
                </a:cxn>
                <a:cxn ang="0">
                  <a:pos x="101" y="211"/>
                </a:cxn>
                <a:cxn ang="0">
                  <a:pos x="103" y="203"/>
                </a:cxn>
                <a:cxn ang="0">
                  <a:pos x="88" y="172"/>
                </a:cxn>
                <a:cxn ang="0">
                  <a:pos x="132" y="144"/>
                </a:cxn>
                <a:cxn ang="0">
                  <a:pos x="132" y="144"/>
                </a:cxn>
                <a:cxn ang="0">
                  <a:pos x="163" y="151"/>
                </a:cxn>
                <a:cxn ang="0">
                  <a:pos x="192" y="145"/>
                </a:cxn>
                <a:cxn ang="0">
                  <a:pos x="223" y="121"/>
                </a:cxn>
                <a:cxn ang="0">
                  <a:pos x="237" y="86"/>
                </a:cxn>
                <a:cxn ang="0">
                  <a:pos x="239" y="81"/>
                </a:cxn>
                <a:cxn ang="0">
                  <a:pos x="239" y="69"/>
                </a:cxn>
                <a:cxn ang="0">
                  <a:pos x="221" y="83"/>
                </a:cxn>
                <a:cxn ang="0">
                  <a:pos x="209" y="112"/>
                </a:cxn>
                <a:cxn ang="0">
                  <a:pos x="185" y="131"/>
                </a:cxn>
                <a:cxn ang="0">
                  <a:pos x="157" y="135"/>
                </a:cxn>
                <a:cxn ang="0">
                  <a:pos x="131" y="125"/>
                </a:cxn>
                <a:cxn ang="0">
                  <a:pos x="109" y="100"/>
                </a:cxn>
                <a:cxn ang="0">
                  <a:pos x="109" y="100"/>
                </a:cxn>
                <a:cxn ang="0">
                  <a:pos x="104" y="79"/>
                </a:cxn>
                <a:cxn ang="0">
                  <a:pos x="108" y="54"/>
                </a:cxn>
                <a:cxn ang="0">
                  <a:pos x="131" y="26"/>
                </a:cxn>
                <a:cxn ang="0">
                  <a:pos x="155" y="18"/>
                </a:cxn>
                <a:cxn ang="0">
                  <a:pos x="167" y="16"/>
                </a:cxn>
                <a:cxn ang="0">
                  <a:pos x="179" y="19"/>
                </a:cxn>
                <a:cxn ang="0">
                  <a:pos x="201" y="30"/>
                </a:cxn>
                <a:cxn ang="0">
                  <a:pos x="221" y="63"/>
                </a:cxn>
                <a:cxn ang="0">
                  <a:pos x="223" y="71"/>
                </a:cxn>
              </a:cxnLst>
              <a:rect l="0" t="0" r="r" b="b"/>
              <a:pathLst>
                <a:path w="239" h="256">
                  <a:moveTo>
                    <a:pt x="239" y="69"/>
                  </a:moveTo>
                  <a:lnTo>
                    <a:pt x="239" y="69"/>
                  </a:lnTo>
                  <a:lnTo>
                    <a:pt x="239" y="69"/>
                  </a:lnTo>
                  <a:lnTo>
                    <a:pt x="239" y="69"/>
                  </a:lnTo>
                  <a:lnTo>
                    <a:pt x="237" y="66"/>
                  </a:lnTo>
                  <a:lnTo>
                    <a:pt x="237" y="66"/>
                  </a:lnTo>
                  <a:lnTo>
                    <a:pt x="237" y="61"/>
                  </a:lnTo>
                  <a:lnTo>
                    <a:pt x="237" y="61"/>
                  </a:lnTo>
                  <a:lnTo>
                    <a:pt x="233" y="48"/>
                  </a:lnTo>
                  <a:lnTo>
                    <a:pt x="228" y="36"/>
                  </a:lnTo>
                  <a:lnTo>
                    <a:pt x="220" y="27"/>
                  </a:lnTo>
                  <a:lnTo>
                    <a:pt x="210" y="18"/>
                  </a:lnTo>
                  <a:lnTo>
                    <a:pt x="210" y="18"/>
                  </a:lnTo>
                  <a:lnTo>
                    <a:pt x="202" y="11"/>
                  </a:lnTo>
                  <a:lnTo>
                    <a:pt x="194" y="7"/>
                  </a:lnTo>
                  <a:lnTo>
                    <a:pt x="183" y="3"/>
                  </a:lnTo>
                  <a:lnTo>
                    <a:pt x="174" y="1"/>
                  </a:lnTo>
                  <a:lnTo>
                    <a:pt x="174" y="1"/>
                  </a:lnTo>
                  <a:lnTo>
                    <a:pt x="170" y="0"/>
                  </a:lnTo>
                  <a:lnTo>
                    <a:pt x="169" y="0"/>
                  </a:lnTo>
                  <a:lnTo>
                    <a:pt x="169" y="0"/>
                  </a:lnTo>
                  <a:lnTo>
                    <a:pt x="167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3" y="1"/>
                  </a:lnTo>
                  <a:lnTo>
                    <a:pt x="153" y="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34" y="7"/>
                  </a:lnTo>
                  <a:lnTo>
                    <a:pt x="123" y="12"/>
                  </a:lnTo>
                  <a:lnTo>
                    <a:pt x="113" y="19"/>
                  </a:lnTo>
                  <a:lnTo>
                    <a:pt x="105" y="27"/>
                  </a:lnTo>
                  <a:lnTo>
                    <a:pt x="99" y="36"/>
                  </a:lnTo>
                  <a:lnTo>
                    <a:pt x="93" y="47"/>
                  </a:lnTo>
                  <a:lnTo>
                    <a:pt x="89" y="59"/>
                  </a:lnTo>
                  <a:lnTo>
                    <a:pt x="88" y="71"/>
                  </a:lnTo>
                  <a:lnTo>
                    <a:pt x="88" y="71"/>
                  </a:lnTo>
                  <a:lnTo>
                    <a:pt x="88" y="79"/>
                  </a:lnTo>
                  <a:lnTo>
                    <a:pt x="89" y="89"/>
                  </a:lnTo>
                  <a:lnTo>
                    <a:pt x="91" y="97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95" y="106"/>
                  </a:lnTo>
                  <a:lnTo>
                    <a:pt x="95" y="106"/>
                  </a:lnTo>
                  <a:lnTo>
                    <a:pt x="97" y="113"/>
                  </a:lnTo>
                  <a:lnTo>
                    <a:pt x="103" y="120"/>
                  </a:lnTo>
                  <a:lnTo>
                    <a:pt x="109" y="128"/>
                  </a:lnTo>
                  <a:lnTo>
                    <a:pt x="76" y="162"/>
                  </a:lnTo>
                  <a:lnTo>
                    <a:pt x="76" y="162"/>
                  </a:lnTo>
                  <a:lnTo>
                    <a:pt x="3" y="233"/>
                  </a:lnTo>
                  <a:lnTo>
                    <a:pt x="3" y="233"/>
                  </a:lnTo>
                  <a:lnTo>
                    <a:pt x="2" y="236"/>
                  </a:lnTo>
                  <a:lnTo>
                    <a:pt x="0" y="240"/>
                  </a:lnTo>
                  <a:lnTo>
                    <a:pt x="2" y="242"/>
                  </a:lnTo>
                  <a:lnTo>
                    <a:pt x="3" y="245"/>
                  </a:lnTo>
                  <a:lnTo>
                    <a:pt x="3" y="245"/>
                  </a:lnTo>
                  <a:lnTo>
                    <a:pt x="6" y="246"/>
                  </a:lnTo>
                  <a:lnTo>
                    <a:pt x="8" y="248"/>
                  </a:lnTo>
                  <a:lnTo>
                    <a:pt x="8" y="248"/>
                  </a:lnTo>
                  <a:lnTo>
                    <a:pt x="12" y="246"/>
                  </a:lnTo>
                  <a:lnTo>
                    <a:pt x="15" y="245"/>
                  </a:lnTo>
                  <a:lnTo>
                    <a:pt x="15" y="245"/>
                  </a:lnTo>
                  <a:lnTo>
                    <a:pt x="31" y="229"/>
                  </a:lnTo>
                  <a:lnTo>
                    <a:pt x="56" y="253"/>
                  </a:lnTo>
                  <a:lnTo>
                    <a:pt x="56" y="253"/>
                  </a:lnTo>
                  <a:lnTo>
                    <a:pt x="58" y="256"/>
                  </a:lnTo>
                  <a:lnTo>
                    <a:pt x="61" y="256"/>
                  </a:lnTo>
                  <a:lnTo>
                    <a:pt x="61" y="256"/>
                  </a:lnTo>
                  <a:lnTo>
                    <a:pt x="64" y="256"/>
                  </a:lnTo>
                  <a:lnTo>
                    <a:pt x="66" y="253"/>
                  </a:lnTo>
                  <a:lnTo>
                    <a:pt x="66" y="253"/>
                  </a:lnTo>
                  <a:lnTo>
                    <a:pt x="69" y="250"/>
                  </a:lnTo>
                  <a:lnTo>
                    <a:pt x="69" y="248"/>
                  </a:lnTo>
                  <a:lnTo>
                    <a:pt x="69" y="245"/>
                  </a:lnTo>
                  <a:lnTo>
                    <a:pt x="66" y="242"/>
                  </a:lnTo>
                  <a:lnTo>
                    <a:pt x="42" y="217"/>
                  </a:lnTo>
                  <a:lnTo>
                    <a:pt x="42" y="217"/>
                  </a:lnTo>
                  <a:lnTo>
                    <a:pt x="69" y="191"/>
                  </a:lnTo>
                  <a:lnTo>
                    <a:pt x="91" y="211"/>
                  </a:lnTo>
                  <a:lnTo>
                    <a:pt x="91" y="211"/>
                  </a:lnTo>
                  <a:lnTo>
                    <a:pt x="93" y="213"/>
                  </a:lnTo>
                  <a:lnTo>
                    <a:pt x="96" y="214"/>
                  </a:lnTo>
                  <a:lnTo>
                    <a:pt x="96" y="214"/>
                  </a:lnTo>
                  <a:lnTo>
                    <a:pt x="99" y="213"/>
                  </a:lnTo>
                  <a:lnTo>
                    <a:pt x="101" y="211"/>
                  </a:lnTo>
                  <a:lnTo>
                    <a:pt x="101" y="211"/>
                  </a:lnTo>
                  <a:lnTo>
                    <a:pt x="103" y="209"/>
                  </a:lnTo>
                  <a:lnTo>
                    <a:pt x="104" y="206"/>
                  </a:lnTo>
                  <a:lnTo>
                    <a:pt x="103" y="203"/>
                  </a:lnTo>
                  <a:lnTo>
                    <a:pt x="101" y="201"/>
                  </a:lnTo>
                  <a:lnTo>
                    <a:pt x="81" y="179"/>
                  </a:lnTo>
                  <a:lnTo>
                    <a:pt x="81" y="179"/>
                  </a:lnTo>
                  <a:lnTo>
                    <a:pt x="88" y="172"/>
                  </a:lnTo>
                  <a:lnTo>
                    <a:pt x="122" y="137"/>
                  </a:lnTo>
                  <a:lnTo>
                    <a:pt x="122" y="137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2" y="144"/>
                  </a:lnTo>
                  <a:lnTo>
                    <a:pt x="139" y="147"/>
                  </a:lnTo>
                  <a:lnTo>
                    <a:pt x="147" y="149"/>
                  </a:lnTo>
                  <a:lnTo>
                    <a:pt x="155" y="151"/>
                  </a:lnTo>
                  <a:lnTo>
                    <a:pt x="163" y="151"/>
                  </a:lnTo>
                  <a:lnTo>
                    <a:pt x="163" y="151"/>
                  </a:lnTo>
                  <a:lnTo>
                    <a:pt x="178" y="149"/>
                  </a:lnTo>
                  <a:lnTo>
                    <a:pt x="178" y="149"/>
                  </a:lnTo>
                  <a:lnTo>
                    <a:pt x="192" y="145"/>
                  </a:lnTo>
                  <a:lnTo>
                    <a:pt x="202" y="140"/>
                  </a:lnTo>
                  <a:lnTo>
                    <a:pt x="213" y="132"/>
                  </a:lnTo>
                  <a:lnTo>
                    <a:pt x="223" y="121"/>
                  </a:lnTo>
                  <a:lnTo>
                    <a:pt x="223" y="121"/>
                  </a:lnTo>
                  <a:lnTo>
                    <a:pt x="228" y="113"/>
                  </a:lnTo>
                  <a:lnTo>
                    <a:pt x="232" y="105"/>
                  </a:lnTo>
                  <a:lnTo>
                    <a:pt x="236" y="96"/>
                  </a:lnTo>
                  <a:lnTo>
                    <a:pt x="237" y="86"/>
                  </a:lnTo>
                  <a:lnTo>
                    <a:pt x="237" y="86"/>
                  </a:lnTo>
                  <a:lnTo>
                    <a:pt x="237" y="83"/>
                  </a:lnTo>
                  <a:lnTo>
                    <a:pt x="239" y="81"/>
                  </a:lnTo>
                  <a:lnTo>
                    <a:pt x="239" y="81"/>
                  </a:lnTo>
                  <a:lnTo>
                    <a:pt x="239" y="79"/>
                  </a:lnTo>
                  <a:lnTo>
                    <a:pt x="239" y="71"/>
                  </a:lnTo>
                  <a:lnTo>
                    <a:pt x="239" y="71"/>
                  </a:lnTo>
                  <a:lnTo>
                    <a:pt x="239" y="69"/>
                  </a:lnTo>
                  <a:lnTo>
                    <a:pt x="239" y="69"/>
                  </a:lnTo>
                  <a:close/>
                  <a:moveTo>
                    <a:pt x="223" y="79"/>
                  </a:moveTo>
                  <a:lnTo>
                    <a:pt x="221" y="83"/>
                  </a:lnTo>
                  <a:lnTo>
                    <a:pt x="221" y="83"/>
                  </a:lnTo>
                  <a:lnTo>
                    <a:pt x="220" y="92"/>
                  </a:lnTo>
                  <a:lnTo>
                    <a:pt x="217" y="98"/>
                  </a:lnTo>
                  <a:lnTo>
                    <a:pt x="214" y="105"/>
                  </a:lnTo>
                  <a:lnTo>
                    <a:pt x="209" y="112"/>
                  </a:lnTo>
                  <a:lnTo>
                    <a:pt x="209" y="112"/>
                  </a:lnTo>
                  <a:lnTo>
                    <a:pt x="202" y="120"/>
                  </a:lnTo>
                  <a:lnTo>
                    <a:pt x="194" y="125"/>
                  </a:lnTo>
                  <a:lnTo>
                    <a:pt x="185" y="131"/>
                  </a:lnTo>
                  <a:lnTo>
                    <a:pt x="175" y="133"/>
                  </a:lnTo>
                  <a:lnTo>
                    <a:pt x="175" y="133"/>
                  </a:lnTo>
                  <a:lnTo>
                    <a:pt x="166" y="135"/>
                  </a:lnTo>
                  <a:lnTo>
                    <a:pt x="157" y="135"/>
                  </a:lnTo>
                  <a:lnTo>
                    <a:pt x="147" y="132"/>
                  </a:lnTo>
                  <a:lnTo>
                    <a:pt x="139" y="129"/>
                  </a:lnTo>
                  <a:lnTo>
                    <a:pt x="139" y="129"/>
                  </a:lnTo>
                  <a:lnTo>
                    <a:pt x="131" y="125"/>
                  </a:lnTo>
                  <a:lnTo>
                    <a:pt x="126" y="120"/>
                  </a:lnTo>
                  <a:lnTo>
                    <a:pt x="116" y="110"/>
                  </a:lnTo>
                  <a:lnTo>
                    <a:pt x="111" y="104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7" y="93"/>
                  </a:lnTo>
                  <a:lnTo>
                    <a:pt x="105" y="86"/>
                  </a:lnTo>
                  <a:lnTo>
                    <a:pt x="104" y="79"/>
                  </a:lnTo>
                  <a:lnTo>
                    <a:pt x="104" y="73"/>
                  </a:lnTo>
                  <a:lnTo>
                    <a:pt x="104" y="73"/>
                  </a:lnTo>
                  <a:lnTo>
                    <a:pt x="105" y="62"/>
                  </a:lnTo>
                  <a:lnTo>
                    <a:pt x="108" y="54"/>
                  </a:lnTo>
                  <a:lnTo>
                    <a:pt x="112" y="46"/>
                  </a:lnTo>
                  <a:lnTo>
                    <a:pt x="118" y="38"/>
                  </a:lnTo>
                  <a:lnTo>
                    <a:pt x="124" y="31"/>
                  </a:lnTo>
                  <a:lnTo>
                    <a:pt x="131" y="26"/>
                  </a:lnTo>
                  <a:lnTo>
                    <a:pt x="139" y="22"/>
                  </a:lnTo>
                  <a:lnTo>
                    <a:pt x="148" y="18"/>
                  </a:lnTo>
                  <a:lnTo>
                    <a:pt x="148" y="18"/>
                  </a:lnTo>
                  <a:lnTo>
                    <a:pt x="155" y="18"/>
                  </a:lnTo>
                  <a:lnTo>
                    <a:pt x="155" y="18"/>
                  </a:lnTo>
                  <a:lnTo>
                    <a:pt x="159" y="16"/>
                  </a:lnTo>
                  <a:lnTo>
                    <a:pt x="167" y="16"/>
                  </a:lnTo>
                  <a:lnTo>
                    <a:pt x="167" y="16"/>
                  </a:lnTo>
                  <a:lnTo>
                    <a:pt x="167" y="16"/>
                  </a:lnTo>
                  <a:lnTo>
                    <a:pt x="171" y="18"/>
                  </a:lnTo>
                  <a:lnTo>
                    <a:pt x="171" y="18"/>
                  </a:lnTo>
                  <a:lnTo>
                    <a:pt x="179" y="19"/>
                  </a:lnTo>
                  <a:lnTo>
                    <a:pt x="188" y="22"/>
                  </a:lnTo>
                  <a:lnTo>
                    <a:pt x="194" y="26"/>
                  </a:lnTo>
                  <a:lnTo>
                    <a:pt x="201" y="30"/>
                  </a:lnTo>
                  <a:lnTo>
                    <a:pt x="201" y="30"/>
                  </a:lnTo>
                  <a:lnTo>
                    <a:pt x="208" y="36"/>
                  </a:lnTo>
                  <a:lnTo>
                    <a:pt x="214" y="44"/>
                  </a:lnTo>
                  <a:lnTo>
                    <a:pt x="219" y="54"/>
                  </a:lnTo>
                  <a:lnTo>
                    <a:pt x="221" y="63"/>
                  </a:lnTo>
                  <a:lnTo>
                    <a:pt x="221" y="63"/>
                  </a:lnTo>
                  <a:lnTo>
                    <a:pt x="221" y="69"/>
                  </a:lnTo>
                  <a:lnTo>
                    <a:pt x="221" y="69"/>
                  </a:lnTo>
                  <a:lnTo>
                    <a:pt x="223" y="71"/>
                  </a:lnTo>
                  <a:lnTo>
                    <a:pt x="223" y="71"/>
                  </a:lnTo>
                  <a:lnTo>
                    <a:pt x="223" y="71"/>
                  </a:lnTo>
                  <a:lnTo>
                    <a:pt x="223" y="7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Freeform 38"/>
            <p:cNvSpPr>
              <a:spLocks noEditPoints="1"/>
            </p:cNvSpPr>
            <p:nvPr/>
          </p:nvSpPr>
          <p:spPr bwMode="auto">
            <a:xfrm>
              <a:off x="1497" y="632"/>
              <a:ext cx="189" cy="241"/>
            </a:xfrm>
            <a:custGeom>
              <a:avLst/>
              <a:gdLst/>
              <a:ahLst/>
              <a:cxnLst>
                <a:cxn ang="0">
                  <a:pos x="170" y="90"/>
                </a:cxn>
                <a:cxn ang="0">
                  <a:pos x="170" y="233"/>
                </a:cxn>
                <a:cxn ang="0">
                  <a:pos x="169" y="238"/>
                </a:cxn>
                <a:cxn ang="0">
                  <a:pos x="163" y="241"/>
                </a:cxn>
                <a:cxn ang="0">
                  <a:pos x="26" y="241"/>
                </a:cxn>
                <a:cxn ang="0">
                  <a:pos x="20" y="238"/>
                </a:cxn>
                <a:cxn ang="0">
                  <a:pos x="19" y="233"/>
                </a:cxn>
                <a:cxn ang="0">
                  <a:pos x="47" y="90"/>
                </a:cxn>
                <a:cxn ang="0">
                  <a:pos x="47" y="199"/>
                </a:cxn>
                <a:cxn ang="0">
                  <a:pos x="50" y="205"/>
                </a:cxn>
                <a:cxn ang="0">
                  <a:pos x="54" y="207"/>
                </a:cxn>
                <a:cxn ang="0">
                  <a:pos x="57" y="206"/>
                </a:cxn>
                <a:cxn ang="0">
                  <a:pos x="61" y="202"/>
                </a:cxn>
                <a:cxn ang="0">
                  <a:pos x="61" y="90"/>
                </a:cxn>
                <a:cxn ang="0">
                  <a:pos x="88" y="199"/>
                </a:cxn>
                <a:cxn ang="0">
                  <a:pos x="88" y="202"/>
                </a:cxn>
                <a:cxn ang="0">
                  <a:pos x="92" y="206"/>
                </a:cxn>
                <a:cxn ang="0">
                  <a:pos x="94" y="207"/>
                </a:cxn>
                <a:cxn ang="0">
                  <a:pos x="98" y="205"/>
                </a:cxn>
                <a:cxn ang="0">
                  <a:pos x="101" y="199"/>
                </a:cxn>
                <a:cxn ang="0">
                  <a:pos x="129" y="90"/>
                </a:cxn>
                <a:cxn ang="0">
                  <a:pos x="129" y="199"/>
                </a:cxn>
                <a:cxn ang="0">
                  <a:pos x="131" y="205"/>
                </a:cxn>
                <a:cxn ang="0">
                  <a:pos x="136" y="207"/>
                </a:cxn>
                <a:cxn ang="0">
                  <a:pos x="139" y="206"/>
                </a:cxn>
                <a:cxn ang="0">
                  <a:pos x="143" y="202"/>
                </a:cxn>
                <a:cxn ang="0">
                  <a:pos x="143" y="90"/>
                </a:cxn>
                <a:cxn ang="0">
                  <a:pos x="189" y="55"/>
                </a:cxn>
                <a:cxn ang="0">
                  <a:pos x="187" y="58"/>
                </a:cxn>
                <a:cxn ang="0">
                  <a:pos x="183" y="62"/>
                </a:cxn>
                <a:cxn ang="0">
                  <a:pos x="7" y="62"/>
                </a:cxn>
                <a:cxn ang="0">
                  <a:pos x="4" y="62"/>
                </a:cxn>
                <a:cxn ang="0">
                  <a:pos x="2" y="58"/>
                </a:cxn>
                <a:cxn ang="0">
                  <a:pos x="0" y="42"/>
                </a:cxn>
                <a:cxn ang="0">
                  <a:pos x="2" y="39"/>
                </a:cxn>
                <a:cxn ang="0">
                  <a:pos x="4" y="35"/>
                </a:cxn>
                <a:cxn ang="0">
                  <a:pos x="54" y="35"/>
                </a:cxn>
                <a:cxn ang="0">
                  <a:pos x="54" y="7"/>
                </a:cxn>
                <a:cxn ang="0">
                  <a:pos x="57" y="1"/>
                </a:cxn>
                <a:cxn ang="0">
                  <a:pos x="61" y="0"/>
                </a:cxn>
                <a:cxn ang="0">
                  <a:pos x="129" y="0"/>
                </a:cxn>
                <a:cxn ang="0">
                  <a:pos x="133" y="1"/>
                </a:cxn>
                <a:cxn ang="0">
                  <a:pos x="136" y="7"/>
                </a:cxn>
                <a:cxn ang="0">
                  <a:pos x="182" y="35"/>
                </a:cxn>
                <a:cxn ang="0">
                  <a:pos x="183" y="35"/>
                </a:cxn>
                <a:cxn ang="0">
                  <a:pos x="187" y="39"/>
                </a:cxn>
                <a:cxn ang="0">
                  <a:pos x="189" y="42"/>
                </a:cxn>
                <a:cxn ang="0">
                  <a:pos x="115" y="30"/>
                </a:cxn>
                <a:cxn ang="0">
                  <a:pos x="113" y="24"/>
                </a:cxn>
                <a:cxn ang="0">
                  <a:pos x="108" y="23"/>
                </a:cxn>
                <a:cxn ang="0">
                  <a:pos x="81" y="23"/>
                </a:cxn>
                <a:cxn ang="0">
                  <a:pos x="76" y="24"/>
                </a:cxn>
                <a:cxn ang="0">
                  <a:pos x="74" y="30"/>
                </a:cxn>
                <a:cxn ang="0">
                  <a:pos x="74" y="32"/>
                </a:cxn>
                <a:cxn ang="0">
                  <a:pos x="78" y="35"/>
                </a:cxn>
                <a:cxn ang="0">
                  <a:pos x="108" y="36"/>
                </a:cxn>
                <a:cxn ang="0">
                  <a:pos x="111" y="35"/>
                </a:cxn>
                <a:cxn ang="0">
                  <a:pos x="115" y="32"/>
                </a:cxn>
                <a:cxn ang="0">
                  <a:pos x="115" y="30"/>
                </a:cxn>
              </a:cxnLst>
              <a:rect l="0" t="0" r="r" b="b"/>
              <a:pathLst>
                <a:path w="189" h="241">
                  <a:moveTo>
                    <a:pt x="143" y="90"/>
                  </a:moveTo>
                  <a:lnTo>
                    <a:pt x="170" y="90"/>
                  </a:lnTo>
                  <a:lnTo>
                    <a:pt x="170" y="233"/>
                  </a:lnTo>
                  <a:lnTo>
                    <a:pt x="170" y="233"/>
                  </a:lnTo>
                  <a:lnTo>
                    <a:pt x="170" y="236"/>
                  </a:lnTo>
                  <a:lnTo>
                    <a:pt x="169" y="238"/>
                  </a:lnTo>
                  <a:lnTo>
                    <a:pt x="166" y="240"/>
                  </a:lnTo>
                  <a:lnTo>
                    <a:pt x="163" y="241"/>
                  </a:lnTo>
                  <a:lnTo>
                    <a:pt x="26" y="241"/>
                  </a:lnTo>
                  <a:lnTo>
                    <a:pt x="26" y="241"/>
                  </a:lnTo>
                  <a:lnTo>
                    <a:pt x="23" y="240"/>
                  </a:lnTo>
                  <a:lnTo>
                    <a:pt x="20" y="238"/>
                  </a:lnTo>
                  <a:lnTo>
                    <a:pt x="19" y="236"/>
                  </a:lnTo>
                  <a:lnTo>
                    <a:pt x="19" y="233"/>
                  </a:lnTo>
                  <a:lnTo>
                    <a:pt x="19" y="90"/>
                  </a:lnTo>
                  <a:lnTo>
                    <a:pt x="47" y="90"/>
                  </a:lnTo>
                  <a:lnTo>
                    <a:pt x="47" y="199"/>
                  </a:lnTo>
                  <a:lnTo>
                    <a:pt x="47" y="199"/>
                  </a:lnTo>
                  <a:lnTo>
                    <a:pt x="47" y="202"/>
                  </a:lnTo>
                  <a:lnTo>
                    <a:pt x="50" y="205"/>
                  </a:lnTo>
                  <a:lnTo>
                    <a:pt x="51" y="206"/>
                  </a:lnTo>
                  <a:lnTo>
                    <a:pt x="54" y="207"/>
                  </a:lnTo>
                  <a:lnTo>
                    <a:pt x="54" y="207"/>
                  </a:lnTo>
                  <a:lnTo>
                    <a:pt x="57" y="206"/>
                  </a:lnTo>
                  <a:lnTo>
                    <a:pt x="59" y="205"/>
                  </a:lnTo>
                  <a:lnTo>
                    <a:pt x="61" y="202"/>
                  </a:lnTo>
                  <a:lnTo>
                    <a:pt x="61" y="199"/>
                  </a:lnTo>
                  <a:lnTo>
                    <a:pt x="61" y="90"/>
                  </a:lnTo>
                  <a:lnTo>
                    <a:pt x="88" y="90"/>
                  </a:lnTo>
                  <a:lnTo>
                    <a:pt x="88" y="199"/>
                  </a:lnTo>
                  <a:lnTo>
                    <a:pt x="88" y="199"/>
                  </a:lnTo>
                  <a:lnTo>
                    <a:pt x="88" y="202"/>
                  </a:lnTo>
                  <a:lnTo>
                    <a:pt x="89" y="205"/>
                  </a:lnTo>
                  <a:lnTo>
                    <a:pt x="92" y="206"/>
                  </a:lnTo>
                  <a:lnTo>
                    <a:pt x="94" y="207"/>
                  </a:lnTo>
                  <a:lnTo>
                    <a:pt x="94" y="207"/>
                  </a:lnTo>
                  <a:lnTo>
                    <a:pt x="97" y="206"/>
                  </a:lnTo>
                  <a:lnTo>
                    <a:pt x="98" y="205"/>
                  </a:lnTo>
                  <a:lnTo>
                    <a:pt x="100" y="202"/>
                  </a:lnTo>
                  <a:lnTo>
                    <a:pt x="101" y="199"/>
                  </a:lnTo>
                  <a:lnTo>
                    <a:pt x="101" y="90"/>
                  </a:lnTo>
                  <a:lnTo>
                    <a:pt x="129" y="90"/>
                  </a:lnTo>
                  <a:lnTo>
                    <a:pt x="129" y="199"/>
                  </a:lnTo>
                  <a:lnTo>
                    <a:pt x="129" y="199"/>
                  </a:lnTo>
                  <a:lnTo>
                    <a:pt x="129" y="202"/>
                  </a:lnTo>
                  <a:lnTo>
                    <a:pt x="131" y="205"/>
                  </a:lnTo>
                  <a:lnTo>
                    <a:pt x="133" y="206"/>
                  </a:lnTo>
                  <a:lnTo>
                    <a:pt x="136" y="207"/>
                  </a:lnTo>
                  <a:lnTo>
                    <a:pt x="136" y="207"/>
                  </a:lnTo>
                  <a:lnTo>
                    <a:pt x="139" y="206"/>
                  </a:lnTo>
                  <a:lnTo>
                    <a:pt x="140" y="205"/>
                  </a:lnTo>
                  <a:lnTo>
                    <a:pt x="143" y="202"/>
                  </a:lnTo>
                  <a:lnTo>
                    <a:pt x="143" y="199"/>
                  </a:lnTo>
                  <a:lnTo>
                    <a:pt x="143" y="90"/>
                  </a:lnTo>
                  <a:close/>
                  <a:moveTo>
                    <a:pt x="189" y="42"/>
                  </a:moveTo>
                  <a:lnTo>
                    <a:pt x="189" y="55"/>
                  </a:lnTo>
                  <a:lnTo>
                    <a:pt x="189" y="55"/>
                  </a:lnTo>
                  <a:lnTo>
                    <a:pt x="187" y="58"/>
                  </a:lnTo>
                  <a:lnTo>
                    <a:pt x="186" y="59"/>
                  </a:lnTo>
                  <a:lnTo>
                    <a:pt x="183" y="62"/>
                  </a:lnTo>
                  <a:lnTo>
                    <a:pt x="182" y="62"/>
                  </a:lnTo>
                  <a:lnTo>
                    <a:pt x="7" y="62"/>
                  </a:lnTo>
                  <a:lnTo>
                    <a:pt x="7" y="62"/>
                  </a:lnTo>
                  <a:lnTo>
                    <a:pt x="4" y="62"/>
                  </a:lnTo>
                  <a:lnTo>
                    <a:pt x="3" y="59"/>
                  </a:lnTo>
                  <a:lnTo>
                    <a:pt x="2" y="58"/>
                  </a:lnTo>
                  <a:lnTo>
                    <a:pt x="0" y="55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2" y="39"/>
                  </a:lnTo>
                  <a:lnTo>
                    <a:pt x="3" y="38"/>
                  </a:lnTo>
                  <a:lnTo>
                    <a:pt x="4" y="35"/>
                  </a:lnTo>
                  <a:lnTo>
                    <a:pt x="7" y="35"/>
                  </a:lnTo>
                  <a:lnTo>
                    <a:pt x="54" y="35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55" y="4"/>
                  </a:lnTo>
                  <a:lnTo>
                    <a:pt x="57" y="1"/>
                  </a:lnTo>
                  <a:lnTo>
                    <a:pt x="58" y="0"/>
                  </a:lnTo>
                  <a:lnTo>
                    <a:pt x="61" y="0"/>
                  </a:lnTo>
                  <a:lnTo>
                    <a:pt x="129" y="0"/>
                  </a:lnTo>
                  <a:lnTo>
                    <a:pt x="129" y="0"/>
                  </a:lnTo>
                  <a:lnTo>
                    <a:pt x="132" y="0"/>
                  </a:lnTo>
                  <a:lnTo>
                    <a:pt x="133" y="1"/>
                  </a:lnTo>
                  <a:lnTo>
                    <a:pt x="135" y="4"/>
                  </a:lnTo>
                  <a:lnTo>
                    <a:pt x="136" y="7"/>
                  </a:lnTo>
                  <a:lnTo>
                    <a:pt x="136" y="35"/>
                  </a:lnTo>
                  <a:lnTo>
                    <a:pt x="182" y="35"/>
                  </a:lnTo>
                  <a:lnTo>
                    <a:pt x="182" y="35"/>
                  </a:lnTo>
                  <a:lnTo>
                    <a:pt x="183" y="35"/>
                  </a:lnTo>
                  <a:lnTo>
                    <a:pt x="186" y="38"/>
                  </a:lnTo>
                  <a:lnTo>
                    <a:pt x="187" y="39"/>
                  </a:lnTo>
                  <a:lnTo>
                    <a:pt x="189" y="42"/>
                  </a:lnTo>
                  <a:lnTo>
                    <a:pt x="189" y="42"/>
                  </a:lnTo>
                  <a:close/>
                  <a:moveTo>
                    <a:pt x="115" y="30"/>
                  </a:moveTo>
                  <a:lnTo>
                    <a:pt x="115" y="30"/>
                  </a:lnTo>
                  <a:lnTo>
                    <a:pt x="115" y="27"/>
                  </a:lnTo>
                  <a:lnTo>
                    <a:pt x="113" y="24"/>
                  </a:lnTo>
                  <a:lnTo>
                    <a:pt x="111" y="23"/>
                  </a:lnTo>
                  <a:lnTo>
                    <a:pt x="108" y="23"/>
                  </a:lnTo>
                  <a:lnTo>
                    <a:pt x="81" y="23"/>
                  </a:lnTo>
                  <a:lnTo>
                    <a:pt x="81" y="23"/>
                  </a:lnTo>
                  <a:lnTo>
                    <a:pt x="78" y="23"/>
                  </a:lnTo>
                  <a:lnTo>
                    <a:pt x="76" y="24"/>
                  </a:lnTo>
                  <a:lnTo>
                    <a:pt x="74" y="27"/>
                  </a:lnTo>
                  <a:lnTo>
                    <a:pt x="74" y="30"/>
                  </a:lnTo>
                  <a:lnTo>
                    <a:pt x="74" y="30"/>
                  </a:lnTo>
                  <a:lnTo>
                    <a:pt x="74" y="32"/>
                  </a:lnTo>
                  <a:lnTo>
                    <a:pt x="76" y="34"/>
                  </a:lnTo>
                  <a:lnTo>
                    <a:pt x="78" y="35"/>
                  </a:lnTo>
                  <a:lnTo>
                    <a:pt x="81" y="36"/>
                  </a:lnTo>
                  <a:lnTo>
                    <a:pt x="108" y="36"/>
                  </a:lnTo>
                  <a:lnTo>
                    <a:pt x="108" y="36"/>
                  </a:lnTo>
                  <a:lnTo>
                    <a:pt x="111" y="35"/>
                  </a:lnTo>
                  <a:lnTo>
                    <a:pt x="113" y="34"/>
                  </a:lnTo>
                  <a:lnTo>
                    <a:pt x="115" y="32"/>
                  </a:lnTo>
                  <a:lnTo>
                    <a:pt x="115" y="30"/>
                  </a:lnTo>
                  <a:lnTo>
                    <a:pt x="115" y="3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auto">
            <a:xfrm>
              <a:off x="4126" y="643"/>
              <a:ext cx="229" cy="219"/>
            </a:xfrm>
            <a:custGeom>
              <a:avLst/>
              <a:gdLst/>
              <a:ahLst/>
              <a:cxnLst>
                <a:cxn ang="0">
                  <a:pos x="229" y="186"/>
                </a:cxn>
                <a:cxn ang="0">
                  <a:pos x="226" y="199"/>
                </a:cxn>
                <a:cxn ang="0">
                  <a:pos x="218" y="209"/>
                </a:cxn>
                <a:cxn ang="0">
                  <a:pos x="207" y="217"/>
                </a:cxn>
                <a:cxn ang="0">
                  <a:pos x="195" y="219"/>
                </a:cxn>
                <a:cxn ang="0">
                  <a:pos x="188" y="218"/>
                </a:cxn>
                <a:cxn ang="0">
                  <a:pos x="176" y="213"/>
                </a:cxn>
                <a:cxn ang="0">
                  <a:pos x="167" y="205"/>
                </a:cxn>
                <a:cxn ang="0">
                  <a:pos x="161" y="192"/>
                </a:cxn>
                <a:cxn ang="0">
                  <a:pos x="161" y="186"/>
                </a:cxn>
                <a:cxn ang="0">
                  <a:pos x="59" y="129"/>
                </a:cxn>
                <a:cxn ang="0">
                  <a:pos x="54" y="135"/>
                </a:cxn>
                <a:cxn ang="0">
                  <a:pos x="42" y="140"/>
                </a:cxn>
                <a:cxn ang="0">
                  <a:pos x="33" y="141"/>
                </a:cxn>
                <a:cxn ang="0">
                  <a:pos x="20" y="139"/>
                </a:cxn>
                <a:cxn ang="0">
                  <a:pos x="9" y="132"/>
                </a:cxn>
                <a:cxn ang="0">
                  <a:pos x="3" y="121"/>
                </a:cxn>
                <a:cxn ang="0">
                  <a:pos x="0" y="108"/>
                </a:cxn>
                <a:cxn ang="0">
                  <a:pos x="1" y="101"/>
                </a:cxn>
                <a:cxn ang="0">
                  <a:pos x="5" y="90"/>
                </a:cxn>
                <a:cxn ang="0">
                  <a:pos x="15" y="81"/>
                </a:cxn>
                <a:cxn ang="0">
                  <a:pos x="27" y="75"/>
                </a:cxn>
                <a:cxn ang="0">
                  <a:pos x="33" y="75"/>
                </a:cxn>
                <a:cxn ang="0">
                  <a:pos x="48" y="79"/>
                </a:cxn>
                <a:cxn ang="0">
                  <a:pos x="60" y="89"/>
                </a:cxn>
                <a:cxn ang="0">
                  <a:pos x="161" y="39"/>
                </a:cxn>
                <a:cxn ang="0">
                  <a:pos x="161" y="32"/>
                </a:cxn>
                <a:cxn ang="0">
                  <a:pos x="164" y="19"/>
                </a:cxn>
                <a:cxn ang="0">
                  <a:pos x="171" y="9"/>
                </a:cxn>
                <a:cxn ang="0">
                  <a:pos x="182" y="1"/>
                </a:cxn>
                <a:cxn ang="0">
                  <a:pos x="195" y="0"/>
                </a:cxn>
                <a:cxn ang="0">
                  <a:pos x="202" y="0"/>
                </a:cxn>
                <a:cxn ang="0">
                  <a:pos x="214" y="5"/>
                </a:cxn>
                <a:cxn ang="0">
                  <a:pos x="222" y="13"/>
                </a:cxn>
                <a:cxn ang="0">
                  <a:pos x="227" y="25"/>
                </a:cxn>
                <a:cxn ang="0">
                  <a:pos x="229" y="32"/>
                </a:cxn>
                <a:cxn ang="0">
                  <a:pos x="226" y="46"/>
                </a:cxn>
                <a:cxn ang="0">
                  <a:pos x="218" y="55"/>
                </a:cxn>
                <a:cxn ang="0">
                  <a:pos x="207" y="63"/>
                </a:cxn>
                <a:cxn ang="0">
                  <a:pos x="195" y="64"/>
                </a:cxn>
                <a:cxn ang="0">
                  <a:pos x="187" y="64"/>
                </a:cxn>
                <a:cxn ang="0">
                  <a:pos x="175" y="58"/>
                </a:cxn>
                <a:cxn ang="0">
                  <a:pos x="67" y="104"/>
                </a:cxn>
                <a:cxn ang="0">
                  <a:pos x="67" y="108"/>
                </a:cxn>
                <a:cxn ang="0">
                  <a:pos x="66" y="114"/>
                </a:cxn>
                <a:cxn ang="0">
                  <a:pos x="170" y="164"/>
                </a:cxn>
                <a:cxn ang="0">
                  <a:pos x="180" y="156"/>
                </a:cxn>
                <a:cxn ang="0">
                  <a:pos x="195" y="153"/>
                </a:cxn>
                <a:cxn ang="0">
                  <a:pos x="202" y="153"/>
                </a:cxn>
                <a:cxn ang="0">
                  <a:pos x="214" y="159"/>
                </a:cxn>
                <a:cxn ang="0">
                  <a:pos x="222" y="168"/>
                </a:cxn>
                <a:cxn ang="0">
                  <a:pos x="227" y="179"/>
                </a:cxn>
                <a:cxn ang="0">
                  <a:pos x="229" y="186"/>
                </a:cxn>
              </a:cxnLst>
              <a:rect l="0" t="0" r="r" b="b"/>
              <a:pathLst>
                <a:path w="229" h="219">
                  <a:moveTo>
                    <a:pt x="229" y="186"/>
                  </a:moveTo>
                  <a:lnTo>
                    <a:pt x="229" y="186"/>
                  </a:lnTo>
                  <a:lnTo>
                    <a:pt x="227" y="192"/>
                  </a:lnTo>
                  <a:lnTo>
                    <a:pt x="226" y="199"/>
                  </a:lnTo>
                  <a:lnTo>
                    <a:pt x="222" y="205"/>
                  </a:lnTo>
                  <a:lnTo>
                    <a:pt x="218" y="209"/>
                  </a:lnTo>
                  <a:lnTo>
                    <a:pt x="214" y="213"/>
                  </a:lnTo>
                  <a:lnTo>
                    <a:pt x="207" y="217"/>
                  </a:lnTo>
                  <a:lnTo>
                    <a:pt x="202" y="218"/>
                  </a:lnTo>
                  <a:lnTo>
                    <a:pt x="195" y="219"/>
                  </a:lnTo>
                  <a:lnTo>
                    <a:pt x="195" y="219"/>
                  </a:lnTo>
                  <a:lnTo>
                    <a:pt x="188" y="218"/>
                  </a:lnTo>
                  <a:lnTo>
                    <a:pt x="182" y="217"/>
                  </a:lnTo>
                  <a:lnTo>
                    <a:pt x="176" y="213"/>
                  </a:lnTo>
                  <a:lnTo>
                    <a:pt x="171" y="209"/>
                  </a:lnTo>
                  <a:lnTo>
                    <a:pt x="167" y="205"/>
                  </a:lnTo>
                  <a:lnTo>
                    <a:pt x="164" y="199"/>
                  </a:lnTo>
                  <a:lnTo>
                    <a:pt x="161" y="192"/>
                  </a:lnTo>
                  <a:lnTo>
                    <a:pt x="161" y="186"/>
                  </a:lnTo>
                  <a:lnTo>
                    <a:pt x="161" y="186"/>
                  </a:lnTo>
                  <a:lnTo>
                    <a:pt x="161" y="179"/>
                  </a:lnTo>
                  <a:lnTo>
                    <a:pt x="59" y="129"/>
                  </a:lnTo>
                  <a:lnTo>
                    <a:pt x="59" y="129"/>
                  </a:lnTo>
                  <a:lnTo>
                    <a:pt x="54" y="135"/>
                  </a:lnTo>
                  <a:lnTo>
                    <a:pt x="48" y="137"/>
                  </a:lnTo>
                  <a:lnTo>
                    <a:pt x="42" y="140"/>
                  </a:lnTo>
                  <a:lnTo>
                    <a:pt x="33" y="141"/>
                  </a:lnTo>
                  <a:lnTo>
                    <a:pt x="33" y="141"/>
                  </a:lnTo>
                  <a:lnTo>
                    <a:pt x="27" y="140"/>
                  </a:lnTo>
                  <a:lnTo>
                    <a:pt x="20" y="139"/>
                  </a:lnTo>
                  <a:lnTo>
                    <a:pt x="15" y="136"/>
                  </a:lnTo>
                  <a:lnTo>
                    <a:pt x="9" y="132"/>
                  </a:lnTo>
                  <a:lnTo>
                    <a:pt x="5" y="126"/>
                  </a:lnTo>
                  <a:lnTo>
                    <a:pt x="3" y="121"/>
                  </a:lnTo>
                  <a:lnTo>
                    <a:pt x="1" y="114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101"/>
                  </a:lnTo>
                  <a:lnTo>
                    <a:pt x="3" y="95"/>
                  </a:lnTo>
                  <a:lnTo>
                    <a:pt x="5" y="90"/>
                  </a:lnTo>
                  <a:lnTo>
                    <a:pt x="9" y="85"/>
                  </a:lnTo>
                  <a:lnTo>
                    <a:pt x="15" y="81"/>
                  </a:lnTo>
                  <a:lnTo>
                    <a:pt x="20" y="78"/>
                  </a:lnTo>
                  <a:lnTo>
                    <a:pt x="27" y="75"/>
                  </a:lnTo>
                  <a:lnTo>
                    <a:pt x="33" y="75"/>
                  </a:lnTo>
                  <a:lnTo>
                    <a:pt x="33" y="75"/>
                  </a:lnTo>
                  <a:lnTo>
                    <a:pt x="42" y="77"/>
                  </a:lnTo>
                  <a:lnTo>
                    <a:pt x="48" y="79"/>
                  </a:lnTo>
                  <a:lnTo>
                    <a:pt x="55" y="83"/>
                  </a:lnTo>
                  <a:lnTo>
                    <a:pt x="60" y="89"/>
                  </a:lnTo>
                  <a:lnTo>
                    <a:pt x="161" y="39"/>
                  </a:lnTo>
                  <a:lnTo>
                    <a:pt x="161" y="39"/>
                  </a:lnTo>
                  <a:lnTo>
                    <a:pt x="161" y="32"/>
                  </a:lnTo>
                  <a:lnTo>
                    <a:pt x="161" y="32"/>
                  </a:lnTo>
                  <a:lnTo>
                    <a:pt x="161" y="25"/>
                  </a:lnTo>
                  <a:lnTo>
                    <a:pt x="164" y="19"/>
                  </a:lnTo>
                  <a:lnTo>
                    <a:pt x="167" y="13"/>
                  </a:lnTo>
                  <a:lnTo>
                    <a:pt x="171" y="9"/>
                  </a:lnTo>
                  <a:lnTo>
                    <a:pt x="176" y="5"/>
                  </a:lnTo>
                  <a:lnTo>
                    <a:pt x="182" y="1"/>
                  </a:lnTo>
                  <a:lnTo>
                    <a:pt x="188" y="0"/>
                  </a:lnTo>
                  <a:lnTo>
                    <a:pt x="195" y="0"/>
                  </a:lnTo>
                  <a:lnTo>
                    <a:pt x="195" y="0"/>
                  </a:lnTo>
                  <a:lnTo>
                    <a:pt x="202" y="0"/>
                  </a:lnTo>
                  <a:lnTo>
                    <a:pt x="207" y="1"/>
                  </a:lnTo>
                  <a:lnTo>
                    <a:pt x="214" y="5"/>
                  </a:lnTo>
                  <a:lnTo>
                    <a:pt x="218" y="9"/>
                  </a:lnTo>
                  <a:lnTo>
                    <a:pt x="222" y="13"/>
                  </a:lnTo>
                  <a:lnTo>
                    <a:pt x="226" y="19"/>
                  </a:lnTo>
                  <a:lnTo>
                    <a:pt x="227" y="25"/>
                  </a:lnTo>
                  <a:lnTo>
                    <a:pt x="229" y="32"/>
                  </a:lnTo>
                  <a:lnTo>
                    <a:pt x="229" y="32"/>
                  </a:lnTo>
                  <a:lnTo>
                    <a:pt x="227" y="39"/>
                  </a:lnTo>
                  <a:lnTo>
                    <a:pt x="226" y="46"/>
                  </a:lnTo>
                  <a:lnTo>
                    <a:pt x="222" y="51"/>
                  </a:lnTo>
                  <a:lnTo>
                    <a:pt x="218" y="55"/>
                  </a:lnTo>
                  <a:lnTo>
                    <a:pt x="214" y="59"/>
                  </a:lnTo>
                  <a:lnTo>
                    <a:pt x="207" y="63"/>
                  </a:lnTo>
                  <a:lnTo>
                    <a:pt x="202" y="64"/>
                  </a:lnTo>
                  <a:lnTo>
                    <a:pt x="195" y="64"/>
                  </a:lnTo>
                  <a:lnTo>
                    <a:pt x="195" y="64"/>
                  </a:lnTo>
                  <a:lnTo>
                    <a:pt x="187" y="64"/>
                  </a:lnTo>
                  <a:lnTo>
                    <a:pt x="180" y="62"/>
                  </a:lnTo>
                  <a:lnTo>
                    <a:pt x="175" y="58"/>
                  </a:lnTo>
                  <a:lnTo>
                    <a:pt x="170" y="54"/>
                  </a:lnTo>
                  <a:lnTo>
                    <a:pt x="67" y="104"/>
                  </a:lnTo>
                  <a:lnTo>
                    <a:pt x="67" y="104"/>
                  </a:lnTo>
                  <a:lnTo>
                    <a:pt x="67" y="108"/>
                  </a:lnTo>
                  <a:lnTo>
                    <a:pt x="67" y="108"/>
                  </a:lnTo>
                  <a:lnTo>
                    <a:pt x="66" y="114"/>
                  </a:lnTo>
                  <a:lnTo>
                    <a:pt x="170" y="164"/>
                  </a:lnTo>
                  <a:lnTo>
                    <a:pt x="170" y="164"/>
                  </a:lnTo>
                  <a:lnTo>
                    <a:pt x="175" y="160"/>
                  </a:lnTo>
                  <a:lnTo>
                    <a:pt x="180" y="156"/>
                  </a:lnTo>
                  <a:lnTo>
                    <a:pt x="187" y="153"/>
                  </a:lnTo>
                  <a:lnTo>
                    <a:pt x="195" y="153"/>
                  </a:lnTo>
                  <a:lnTo>
                    <a:pt x="195" y="153"/>
                  </a:lnTo>
                  <a:lnTo>
                    <a:pt x="202" y="153"/>
                  </a:lnTo>
                  <a:lnTo>
                    <a:pt x="207" y="156"/>
                  </a:lnTo>
                  <a:lnTo>
                    <a:pt x="214" y="159"/>
                  </a:lnTo>
                  <a:lnTo>
                    <a:pt x="218" y="163"/>
                  </a:lnTo>
                  <a:lnTo>
                    <a:pt x="222" y="168"/>
                  </a:lnTo>
                  <a:lnTo>
                    <a:pt x="226" y="174"/>
                  </a:lnTo>
                  <a:lnTo>
                    <a:pt x="227" y="179"/>
                  </a:lnTo>
                  <a:lnTo>
                    <a:pt x="229" y="186"/>
                  </a:lnTo>
                  <a:lnTo>
                    <a:pt x="229" y="18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Freeform 40"/>
            <p:cNvSpPr>
              <a:spLocks noEditPoints="1"/>
            </p:cNvSpPr>
            <p:nvPr/>
          </p:nvSpPr>
          <p:spPr bwMode="auto">
            <a:xfrm>
              <a:off x="4650" y="628"/>
              <a:ext cx="241" cy="248"/>
            </a:xfrm>
            <a:custGeom>
              <a:avLst/>
              <a:gdLst/>
              <a:ahLst/>
              <a:cxnLst>
                <a:cxn ang="0">
                  <a:pos x="207" y="139"/>
                </a:cxn>
                <a:cxn ang="0">
                  <a:pos x="237" y="92"/>
                </a:cxn>
                <a:cxn ang="0">
                  <a:pos x="241" y="88"/>
                </a:cxn>
                <a:cxn ang="0">
                  <a:pos x="215" y="40"/>
                </a:cxn>
                <a:cxn ang="0">
                  <a:pos x="211" y="38"/>
                </a:cxn>
                <a:cxn ang="0">
                  <a:pos x="176" y="57"/>
                </a:cxn>
                <a:cxn ang="0">
                  <a:pos x="151" y="42"/>
                </a:cxn>
                <a:cxn ang="0">
                  <a:pos x="151" y="4"/>
                </a:cxn>
                <a:cxn ang="0">
                  <a:pos x="144" y="0"/>
                </a:cxn>
                <a:cxn ang="0">
                  <a:pos x="93" y="0"/>
                </a:cxn>
                <a:cxn ang="0">
                  <a:pos x="89" y="7"/>
                </a:cxn>
                <a:cxn ang="0">
                  <a:pos x="64" y="57"/>
                </a:cxn>
                <a:cxn ang="0">
                  <a:pos x="31" y="38"/>
                </a:cxn>
                <a:cxn ang="0">
                  <a:pos x="24" y="40"/>
                </a:cxn>
                <a:cxn ang="0">
                  <a:pos x="0" y="85"/>
                </a:cxn>
                <a:cxn ang="0">
                  <a:pos x="2" y="92"/>
                </a:cxn>
                <a:cxn ang="0">
                  <a:pos x="32" y="140"/>
                </a:cxn>
                <a:cxn ang="0">
                  <a:pos x="1" y="158"/>
                </a:cxn>
                <a:cxn ang="0">
                  <a:pos x="0" y="166"/>
                </a:cxn>
                <a:cxn ang="0">
                  <a:pos x="27" y="209"/>
                </a:cxn>
                <a:cxn ang="0">
                  <a:pos x="33" y="210"/>
                </a:cxn>
                <a:cxn ang="0">
                  <a:pos x="64" y="193"/>
                </a:cxn>
                <a:cxn ang="0">
                  <a:pos x="89" y="242"/>
                </a:cxn>
                <a:cxn ang="0">
                  <a:pos x="91" y="246"/>
                </a:cxn>
                <a:cxn ang="0">
                  <a:pos x="144" y="248"/>
                </a:cxn>
                <a:cxn ang="0">
                  <a:pos x="149" y="246"/>
                </a:cxn>
                <a:cxn ang="0">
                  <a:pos x="151" y="207"/>
                </a:cxn>
                <a:cxn ang="0">
                  <a:pos x="176" y="191"/>
                </a:cxn>
                <a:cxn ang="0">
                  <a:pos x="208" y="210"/>
                </a:cxn>
                <a:cxn ang="0">
                  <a:pos x="215" y="207"/>
                </a:cxn>
                <a:cxn ang="0">
                  <a:pos x="241" y="163"/>
                </a:cxn>
                <a:cxn ang="0">
                  <a:pos x="238" y="156"/>
                </a:cxn>
                <a:cxn ang="0">
                  <a:pos x="120" y="168"/>
                </a:cxn>
                <a:cxn ang="0">
                  <a:pos x="94" y="162"/>
                </a:cxn>
                <a:cxn ang="0">
                  <a:pos x="78" y="141"/>
                </a:cxn>
                <a:cxn ang="0">
                  <a:pos x="75" y="124"/>
                </a:cxn>
                <a:cxn ang="0">
                  <a:pos x="82" y="100"/>
                </a:cxn>
                <a:cxn ang="0">
                  <a:pos x="102" y="84"/>
                </a:cxn>
                <a:cxn ang="0">
                  <a:pos x="120" y="79"/>
                </a:cxn>
                <a:cxn ang="0">
                  <a:pos x="144" y="88"/>
                </a:cxn>
                <a:cxn ang="0">
                  <a:pos x="160" y="106"/>
                </a:cxn>
                <a:cxn ang="0">
                  <a:pos x="164" y="124"/>
                </a:cxn>
                <a:cxn ang="0">
                  <a:pos x="156" y="150"/>
                </a:cxn>
                <a:cxn ang="0">
                  <a:pos x="137" y="166"/>
                </a:cxn>
                <a:cxn ang="0">
                  <a:pos x="120" y="168"/>
                </a:cxn>
              </a:cxnLst>
              <a:rect l="0" t="0" r="r" b="b"/>
              <a:pathLst>
                <a:path w="241" h="248">
                  <a:moveTo>
                    <a:pt x="238" y="156"/>
                  </a:moveTo>
                  <a:lnTo>
                    <a:pt x="207" y="139"/>
                  </a:lnTo>
                  <a:lnTo>
                    <a:pt x="207" y="139"/>
                  </a:lnTo>
                  <a:lnTo>
                    <a:pt x="207" y="139"/>
                  </a:lnTo>
                  <a:lnTo>
                    <a:pt x="206" y="109"/>
                  </a:lnTo>
                  <a:lnTo>
                    <a:pt x="237" y="92"/>
                  </a:lnTo>
                  <a:lnTo>
                    <a:pt x="237" y="92"/>
                  </a:lnTo>
                  <a:lnTo>
                    <a:pt x="239" y="90"/>
                  </a:lnTo>
                  <a:lnTo>
                    <a:pt x="241" y="88"/>
                  </a:lnTo>
                  <a:lnTo>
                    <a:pt x="241" y="85"/>
                  </a:lnTo>
                  <a:lnTo>
                    <a:pt x="239" y="84"/>
                  </a:lnTo>
                  <a:lnTo>
                    <a:pt x="215" y="40"/>
                  </a:lnTo>
                  <a:lnTo>
                    <a:pt x="215" y="40"/>
                  </a:lnTo>
                  <a:lnTo>
                    <a:pt x="214" y="39"/>
                  </a:lnTo>
                  <a:lnTo>
                    <a:pt x="211" y="38"/>
                  </a:lnTo>
                  <a:lnTo>
                    <a:pt x="208" y="38"/>
                  </a:lnTo>
                  <a:lnTo>
                    <a:pt x="207" y="38"/>
                  </a:lnTo>
                  <a:lnTo>
                    <a:pt x="176" y="57"/>
                  </a:lnTo>
                  <a:lnTo>
                    <a:pt x="176" y="57"/>
                  </a:lnTo>
                  <a:lnTo>
                    <a:pt x="176" y="57"/>
                  </a:lnTo>
                  <a:lnTo>
                    <a:pt x="151" y="42"/>
                  </a:lnTo>
                  <a:lnTo>
                    <a:pt x="151" y="7"/>
                  </a:lnTo>
                  <a:lnTo>
                    <a:pt x="151" y="7"/>
                  </a:lnTo>
                  <a:lnTo>
                    <a:pt x="151" y="4"/>
                  </a:lnTo>
                  <a:lnTo>
                    <a:pt x="149" y="1"/>
                  </a:lnTo>
                  <a:lnTo>
                    <a:pt x="146" y="0"/>
                  </a:lnTo>
                  <a:lnTo>
                    <a:pt x="144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1" y="1"/>
                  </a:lnTo>
                  <a:lnTo>
                    <a:pt x="90" y="4"/>
                  </a:lnTo>
                  <a:lnTo>
                    <a:pt x="89" y="7"/>
                  </a:lnTo>
                  <a:lnTo>
                    <a:pt x="89" y="39"/>
                  </a:lnTo>
                  <a:lnTo>
                    <a:pt x="89" y="39"/>
                  </a:lnTo>
                  <a:lnTo>
                    <a:pt x="64" y="57"/>
                  </a:lnTo>
                  <a:lnTo>
                    <a:pt x="33" y="39"/>
                  </a:lnTo>
                  <a:lnTo>
                    <a:pt x="33" y="39"/>
                  </a:lnTo>
                  <a:lnTo>
                    <a:pt x="31" y="38"/>
                  </a:lnTo>
                  <a:lnTo>
                    <a:pt x="28" y="38"/>
                  </a:lnTo>
                  <a:lnTo>
                    <a:pt x="27" y="39"/>
                  </a:lnTo>
                  <a:lnTo>
                    <a:pt x="24" y="40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5"/>
                  </a:lnTo>
                  <a:lnTo>
                    <a:pt x="0" y="88"/>
                  </a:lnTo>
                  <a:lnTo>
                    <a:pt x="1" y="90"/>
                  </a:lnTo>
                  <a:lnTo>
                    <a:pt x="2" y="92"/>
                  </a:lnTo>
                  <a:lnTo>
                    <a:pt x="32" y="109"/>
                  </a:lnTo>
                  <a:lnTo>
                    <a:pt x="32" y="109"/>
                  </a:lnTo>
                  <a:lnTo>
                    <a:pt x="32" y="140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1" y="158"/>
                  </a:lnTo>
                  <a:lnTo>
                    <a:pt x="0" y="160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24" y="207"/>
                  </a:lnTo>
                  <a:lnTo>
                    <a:pt x="24" y="207"/>
                  </a:lnTo>
                  <a:lnTo>
                    <a:pt x="27" y="209"/>
                  </a:lnTo>
                  <a:lnTo>
                    <a:pt x="28" y="210"/>
                  </a:lnTo>
                  <a:lnTo>
                    <a:pt x="31" y="210"/>
                  </a:lnTo>
                  <a:lnTo>
                    <a:pt x="33" y="210"/>
                  </a:lnTo>
                  <a:lnTo>
                    <a:pt x="64" y="193"/>
                  </a:lnTo>
                  <a:lnTo>
                    <a:pt x="64" y="193"/>
                  </a:lnTo>
                  <a:lnTo>
                    <a:pt x="64" y="193"/>
                  </a:lnTo>
                  <a:lnTo>
                    <a:pt x="80" y="202"/>
                  </a:lnTo>
                  <a:lnTo>
                    <a:pt x="89" y="207"/>
                  </a:lnTo>
                  <a:lnTo>
                    <a:pt x="89" y="242"/>
                  </a:lnTo>
                  <a:lnTo>
                    <a:pt x="89" y="242"/>
                  </a:lnTo>
                  <a:lnTo>
                    <a:pt x="90" y="244"/>
                  </a:lnTo>
                  <a:lnTo>
                    <a:pt x="91" y="246"/>
                  </a:lnTo>
                  <a:lnTo>
                    <a:pt x="93" y="248"/>
                  </a:lnTo>
                  <a:lnTo>
                    <a:pt x="95" y="248"/>
                  </a:lnTo>
                  <a:lnTo>
                    <a:pt x="144" y="248"/>
                  </a:lnTo>
                  <a:lnTo>
                    <a:pt x="144" y="248"/>
                  </a:lnTo>
                  <a:lnTo>
                    <a:pt x="146" y="248"/>
                  </a:lnTo>
                  <a:lnTo>
                    <a:pt x="149" y="246"/>
                  </a:lnTo>
                  <a:lnTo>
                    <a:pt x="151" y="244"/>
                  </a:lnTo>
                  <a:lnTo>
                    <a:pt x="151" y="242"/>
                  </a:lnTo>
                  <a:lnTo>
                    <a:pt x="151" y="207"/>
                  </a:lnTo>
                  <a:lnTo>
                    <a:pt x="151" y="207"/>
                  </a:lnTo>
                  <a:lnTo>
                    <a:pt x="159" y="203"/>
                  </a:lnTo>
                  <a:lnTo>
                    <a:pt x="176" y="191"/>
                  </a:lnTo>
                  <a:lnTo>
                    <a:pt x="207" y="210"/>
                  </a:lnTo>
                  <a:lnTo>
                    <a:pt x="207" y="210"/>
                  </a:lnTo>
                  <a:lnTo>
                    <a:pt x="208" y="210"/>
                  </a:lnTo>
                  <a:lnTo>
                    <a:pt x="211" y="210"/>
                  </a:lnTo>
                  <a:lnTo>
                    <a:pt x="214" y="209"/>
                  </a:lnTo>
                  <a:lnTo>
                    <a:pt x="215" y="207"/>
                  </a:lnTo>
                  <a:lnTo>
                    <a:pt x="239" y="166"/>
                  </a:lnTo>
                  <a:lnTo>
                    <a:pt x="239" y="166"/>
                  </a:lnTo>
                  <a:lnTo>
                    <a:pt x="241" y="163"/>
                  </a:lnTo>
                  <a:lnTo>
                    <a:pt x="241" y="160"/>
                  </a:lnTo>
                  <a:lnTo>
                    <a:pt x="239" y="158"/>
                  </a:lnTo>
                  <a:lnTo>
                    <a:pt x="238" y="156"/>
                  </a:lnTo>
                  <a:lnTo>
                    <a:pt x="238" y="156"/>
                  </a:lnTo>
                  <a:close/>
                  <a:moveTo>
                    <a:pt x="120" y="168"/>
                  </a:moveTo>
                  <a:lnTo>
                    <a:pt x="120" y="168"/>
                  </a:lnTo>
                  <a:lnTo>
                    <a:pt x="110" y="168"/>
                  </a:lnTo>
                  <a:lnTo>
                    <a:pt x="102" y="166"/>
                  </a:lnTo>
                  <a:lnTo>
                    <a:pt x="94" y="162"/>
                  </a:lnTo>
                  <a:lnTo>
                    <a:pt x="87" y="156"/>
                  </a:lnTo>
                  <a:lnTo>
                    <a:pt x="82" y="150"/>
                  </a:lnTo>
                  <a:lnTo>
                    <a:pt x="78" y="141"/>
                  </a:lnTo>
                  <a:lnTo>
                    <a:pt x="75" y="133"/>
                  </a:lnTo>
                  <a:lnTo>
                    <a:pt x="75" y="124"/>
                  </a:lnTo>
                  <a:lnTo>
                    <a:pt x="75" y="124"/>
                  </a:lnTo>
                  <a:lnTo>
                    <a:pt x="75" y="116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7" y="93"/>
                  </a:lnTo>
                  <a:lnTo>
                    <a:pt x="94" y="88"/>
                  </a:lnTo>
                  <a:lnTo>
                    <a:pt x="102" y="84"/>
                  </a:lnTo>
                  <a:lnTo>
                    <a:pt x="110" y="81"/>
                  </a:lnTo>
                  <a:lnTo>
                    <a:pt x="120" y="79"/>
                  </a:lnTo>
                  <a:lnTo>
                    <a:pt x="120" y="79"/>
                  </a:lnTo>
                  <a:lnTo>
                    <a:pt x="128" y="81"/>
                  </a:lnTo>
                  <a:lnTo>
                    <a:pt x="137" y="84"/>
                  </a:lnTo>
                  <a:lnTo>
                    <a:pt x="144" y="88"/>
                  </a:lnTo>
                  <a:lnTo>
                    <a:pt x="151" y="93"/>
                  </a:lnTo>
                  <a:lnTo>
                    <a:pt x="156" y="100"/>
                  </a:lnTo>
                  <a:lnTo>
                    <a:pt x="160" y="106"/>
                  </a:lnTo>
                  <a:lnTo>
                    <a:pt x="163" y="116"/>
                  </a:lnTo>
                  <a:lnTo>
                    <a:pt x="164" y="124"/>
                  </a:lnTo>
                  <a:lnTo>
                    <a:pt x="164" y="124"/>
                  </a:lnTo>
                  <a:lnTo>
                    <a:pt x="163" y="133"/>
                  </a:lnTo>
                  <a:lnTo>
                    <a:pt x="160" y="141"/>
                  </a:lnTo>
                  <a:lnTo>
                    <a:pt x="156" y="150"/>
                  </a:lnTo>
                  <a:lnTo>
                    <a:pt x="151" y="156"/>
                  </a:lnTo>
                  <a:lnTo>
                    <a:pt x="144" y="162"/>
                  </a:lnTo>
                  <a:lnTo>
                    <a:pt x="137" y="166"/>
                  </a:lnTo>
                  <a:lnTo>
                    <a:pt x="128" y="168"/>
                  </a:lnTo>
                  <a:lnTo>
                    <a:pt x="120" y="168"/>
                  </a:lnTo>
                  <a:lnTo>
                    <a:pt x="120" y="1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5" name="Freeform 41"/>
            <p:cNvSpPr>
              <a:spLocks noEditPoints="1"/>
            </p:cNvSpPr>
            <p:nvPr/>
          </p:nvSpPr>
          <p:spPr bwMode="auto">
            <a:xfrm>
              <a:off x="2028" y="632"/>
              <a:ext cx="187" cy="240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0" y="174"/>
                </a:cxn>
                <a:cxn ang="0">
                  <a:pos x="82" y="224"/>
                </a:cxn>
                <a:cxn ang="0">
                  <a:pos x="82" y="224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184" y="47"/>
                </a:cxn>
                <a:cxn ang="0">
                  <a:pos x="107" y="1"/>
                </a:cxn>
                <a:cxn ang="0">
                  <a:pos x="107" y="1"/>
                </a:cxn>
                <a:cxn ang="0">
                  <a:pos x="103" y="0"/>
                </a:cxn>
                <a:cxn ang="0">
                  <a:pos x="101" y="3"/>
                </a:cxn>
                <a:cxn ang="0">
                  <a:pos x="83" y="32"/>
                </a:cxn>
                <a:cxn ang="0">
                  <a:pos x="169" y="84"/>
                </a:cxn>
                <a:cxn ang="0">
                  <a:pos x="187" y="54"/>
                </a:cxn>
                <a:cxn ang="0">
                  <a:pos x="187" y="54"/>
                </a:cxn>
                <a:cxn ang="0">
                  <a:pos x="187" y="53"/>
                </a:cxn>
                <a:cxn ang="0">
                  <a:pos x="187" y="51"/>
                </a:cxn>
                <a:cxn ang="0">
                  <a:pos x="184" y="47"/>
                </a:cxn>
                <a:cxn ang="0">
                  <a:pos x="184" y="47"/>
                </a:cxn>
                <a:cxn ang="0">
                  <a:pos x="95" y="57"/>
                </a:cxn>
                <a:cxn ang="0">
                  <a:pos x="95" y="57"/>
                </a:cxn>
                <a:cxn ang="0">
                  <a:pos x="75" y="45"/>
                </a:cxn>
                <a:cxn ang="0">
                  <a:pos x="75" y="45"/>
                </a:cxn>
                <a:cxn ang="0">
                  <a:pos x="6" y="160"/>
                </a:cxn>
                <a:cxn ang="0">
                  <a:pos x="6" y="160"/>
                </a:cxn>
                <a:cxn ang="0">
                  <a:pos x="25" y="172"/>
                </a:cxn>
                <a:cxn ang="0">
                  <a:pos x="95" y="57"/>
                </a:cxn>
                <a:cxn ang="0">
                  <a:pos x="126" y="77"/>
                </a:cxn>
                <a:cxn ang="0">
                  <a:pos x="126" y="77"/>
                </a:cxn>
                <a:cxn ang="0">
                  <a:pos x="109" y="65"/>
                </a:cxn>
                <a:cxn ang="0">
                  <a:pos x="40" y="181"/>
                </a:cxn>
                <a:cxn ang="0">
                  <a:pos x="40" y="181"/>
                </a:cxn>
                <a:cxn ang="0">
                  <a:pos x="58" y="191"/>
                </a:cxn>
                <a:cxn ang="0">
                  <a:pos x="126" y="77"/>
                </a:cxn>
                <a:cxn ang="0">
                  <a:pos x="72" y="199"/>
                </a:cxn>
                <a:cxn ang="0">
                  <a:pos x="72" y="199"/>
                </a:cxn>
                <a:cxn ang="0">
                  <a:pos x="91" y="212"/>
                </a:cxn>
                <a:cxn ang="0">
                  <a:pos x="91" y="212"/>
                </a:cxn>
                <a:cxn ang="0">
                  <a:pos x="160" y="97"/>
                </a:cxn>
                <a:cxn ang="0">
                  <a:pos x="160" y="97"/>
                </a:cxn>
                <a:cxn ang="0">
                  <a:pos x="141" y="85"/>
                </a:cxn>
                <a:cxn ang="0">
                  <a:pos x="72" y="199"/>
                </a:cxn>
              </a:cxnLst>
              <a:rect l="0" t="0" r="r" b="b"/>
              <a:pathLst>
                <a:path w="187" h="240">
                  <a:moveTo>
                    <a:pt x="0" y="174"/>
                  </a:moveTo>
                  <a:lnTo>
                    <a:pt x="0" y="174"/>
                  </a:lnTo>
                  <a:lnTo>
                    <a:pt x="82" y="224"/>
                  </a:lnTo>
                  <a:lnTo>
                    <a:pt x="82" y="224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0" y="174"/>
                  </a:lnTo>
                  <a:lnTo>
                    <a:pt x="0" y="174"/>
                  </a:lnTo>
                  <a:close/>
                  <a:moveTo>
                    <a:pt x="184" y="47"/>
                  </a:moveTo>
                  <a:lnTo>
                    <a:pt x="107" y="1"/>
                  </a:lnTo>
                  <a:lnTo>
                    <a:pt x="107" y="1"/>
                  </a:lnTo>
                  <a:lnTo>
                    <a:pt x="103" y="0"/>
                  </a:lnTo>
                  <a:lnTo>
                    <a:pt x="101" y="3"/>
                  </a:lnTo>
                  <a:lnTo>
                    <a:pt x="83" y="32"/>
                  </a:lnTo>
                  <a:lnTo>
                    <a:pt x="169" y="84"/>
                  </a:lnTo>
                  <a:lnTo>
                    <a:pt x="187" y="54"/>
                  </a:lnTo>
                  <a:lnTo>
                    <a:pt x="187" y="54"/>
                  </a:lnTo>
                  <a:lnTo>
                    <a:pt x="187" y="53"/>
                  </a:lnTo>
                  <a:lnTo>
                    <a:pt x="187" y="51"/>
                  </a:lnTo>
                  <a:lnTo>
                    <a:pt x="184" y="47"/>
                  </a:lnTo>
                  <a:lnTo>
                    <a:pt x="184" y="47"/>
                  </a:lnTo>
                  <a:close/>
                  <a:moveTo>
                    <a:pt x="95" y="57"/>
                  </a:moveTo>
                  <a:lnTo>
                    <a:pt x="95" y="57"/>
                  </a:lnTo>
                  <a:lnTo>
                    <a:pt x="75" y="45"/>
                  </a:lnTo>
                  <a:lnTo>
                    <a:pt x="75" y="45"/>
                  </a:lnTo>
                  <a:lnTo>
                    <a:pt x="6" y="160"/>
                  </a:lnTo>
                  <a:lnTo>
                    <a:pt x="6" y="160"/>
                  </a:lnTo>
                  <a:lnTo>
                    <a:pt x="25" y="172"/>
                  </a:lnTo>
                  <a:lnTo>
                    <a:pt x="95" y="57"/>
                  </a:lnTo>
                  <a:close/>
                  <a:moveTo>
                    <a:pt x="126" y="77"/>
                  </a:moveTo>
                  <a:lnTo>
                    <a:pt x="126" y="77"/>
                  </a:lnTo>
                  <a:lnTo>
                    <a:pt x="109" y="65"/>
                  </a:lnTo>
                  <a:lnTo>
                    <a:pt x="40" y="181"/>
                  </a:lnTo>
                  <a:lnTo>
                    <a:pt x="40" y="181"/>
                  </a:lnTo>
                  <a:lnTo>
                    <a:pt x="58" y="191"/>
                  </a:lnTo>
                  <a:lnTo>
                    <a:pt x="126" y="77"/>
                  </a:lnTo>
                  <a:close/>
                  <a:moveTo>
                    <a:pt x="72" y="199"/>
                  </a:moveTo>
                  <a:lnTo>
                    <a:pt x="72" y="199"/>
                  </a:lnTo>
                  <a:lnTo>
                    <a:pt x="91" y="212"/>
                  </a:lnTo>
                  <a:lnTo>
                    <a:pt x="91" y="212"/>
                  </a:lnTo>
                  <a:lnTo>
                    <a:pt x="160" y="97"/>
                  </a:lnTo>
                  <a:lnTo>
                    <a:pt x="160" y="97"/>
                  </a:lnTo>
                  <a:lnTo>
                    <a:pt x="141" y="85"/>
                  </a:lnTo>
                  <a:lnTo>
                    <a:pt x="72" y="19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Freeform 42"/>
            <p:cNvSpPr>
              <a:spLocks noEditPoints="1"/>
            </p:cNvSpPr>
            <p:nvPr/>
          </p:nvSpPr>
          <p:spPr bwMode="auto">
            <a:xfrm>
              <a:off x="3054" y="637"/>
              <a:ext cx="253" cy="229"/>
            </a:xfrm>
            <a:custGeom>
              <a:avLst/>
              <a:gdLst/>
              <a:ahLst/>
              <a:cxnLst>
                <a:cxn ang="0">
                  <a:pos x="159" y="62"/>
                </a:cxn>
                <a:cxn ang="0">
                  <a:pos x="157" y="76"/>
                </a:cxn>
                <a:cxn ang="0">
                  <a:pos x="149" y="87"/>
                </a:cxn>
                <a:cxn ang="0">
                  <a:pos x="139" y="93"/>
                </a:cxn>
                <a:cxn ang="0">
                  <a:pos x="125" y="96"/>
                </a:cxn>
                <a:cxn ang="0">
                  <a:pos x="118" y="95"/>
                </a:cxn>
                <a:cxn ang="0">
                  <a:pos x="108" y="89"/>
                </a:cxn>
                <a:cxn ang="0">
                  <a:pos x="98" y="81"/>
                </a:cxn>
                <a:cxn ang="0">
                  <a:pos x="93" y="69"/>
                </a:cxn>
                <a:cxn ang="0">
                  <a:pos x="93" y="62"/>
                </a:cxn>
                <a:cxn ang="0">
                  <a:pos x="96" y="49"/>
                </a:cxn>
                <a:cxn ang="0">
                  <a:pos x="102" y="38"/>
                </a:cxn>
                <a:cxn ang="0">
                  <a:pos x="113" y="31"/>
                </a:cxn>
                <a:cxn ang="0">
                  <a:pos x="126" y="29"/>
                </a:cxn>
                <a:cxn ang="0">
                  <a:pos x="133" y="30"/>
                </a:cxn>
                <a:cxn ang="0">
                  <a:pos x="145" y="35"/>
                </a:cxn>
                <a:cxn ang="0">
                  <a:pos x="153" y="44"/>
                </a:cxn>
                <a:cxn ang="0">
                  <a:pos x="159" y="56"/>
                </a:cxn>
                <a:cxn ang="0">
                  <a:pos x="159" y="62"/>
                </a:cxn>
                <a:cxn ang="0">
                  <a:pos x="253" y="223"/>
                </a:cxn>
                <a:cxn ang="0">
                  <a:pos x="253" y="225"/>
                </a:cxn>
                <a:cxn ang="0">
                  <a:pos x="249" y="228"/>
                </a:cxn>
                <a:cxn ang="0">
                  <a:pos x="7" y="229"/>
                </a:cxn>
                <a:cxn ang="0">
                  <a:pos x="4" y="228"/>
                </a:cxn>
                <a:cxn ang="0">
                  <a:pos x="0" y="225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4" y="2"/>
                </a:cxn>
                <a:cxn ang="0">
                  <a:pos x="246" y="0"/>
                </a:cxn>
                <a:cxn ang="0">
                  <a:pos x="249" y="2"/>
                </a:cxn>
                <a:cxn ang="0">
                  <a:pos x="253" y="5"/>
                </a:cxn>
                <a:cxn ang="0">
                  <a:pos x="253" y="7"/>
                </a:cxn>
                <a:cxn ang="0">
                  <a:pos x="242" y="17"/>
                </a:cxn>
                <a:cxn ang="0">
                  <a:pos x="241" y="13"/>
                </a:cxn>
                <a:cxn ang="0">
                  <a:pos x="237" y="11"/>
                </a:cxn>
                <a:cxn ang="0">
                  <a:pos x="17" y="11"/>
                </a:cxn>
                <a:cxn ang="0">
                  <a:pos x="12" y="13"/>
                </a:cxn>
                <a:cxn ang="0">
                  <a:pos x="11" y="17"/>
                </a:cxn>
                <a:cxn ang="0">
                  <a:pos x="59" y="178"/>
                </a:cxn>
                <a:cxn ang="0">
                  <a:pos x="59" y="146"/>
                </a:cxn>
                <a:cxn ang="0">
                  <a:pos x="62" y="132"/>
                </a:cxn>
                <a:cxn ang="0">
                  <a:pos x="70" y="122"/>
                </a:cxn>
                <a:cxn ang="0">
                  <a:pos x="79" y="114"/>
                </a:cxn>
                <a:cxn ang="0">
                  <a:pos x="93" y="112"/>
                </a:cxn>
                <a:cxn ang="0">
                  <a:pos x="159" y="112"/>
                </a:cxn>
                <a:cxn ang="0">
                  <a:pos x="172" y="114"/>
                </a:cxn>
                <a:cxn ang="0">
                  <a:pos x="183" y="122"/>
                </a:cxn>
                <a:cxn ang="0">
                  <a:pos x="190" y="132"/>
                </a:cxn>
                <a:cxn ang="0">
                  <a:pos x="192" y="146"/>
                </a:cxn>
                <a:cxn ang="0">
                  <a:pos x="192" y="178"/>
                </a:cxn>
                <a:cxn ang="0">
                  <a:pos x="242" y="17"/>
                </a:cxn>
              </a:cxnLst>
              <a:rect l="0" t="0" r="r" b="b"/>
              <a:pathLst>
                <a:path w="253" h="229">
                  <a:moveTo>
                    <a:pt x="159" y="62"/>
                  </a:moveTo>
                  <a:lnTo>
                    <a:pt x="159" y="62"/>
                  </a:lnTo>
                  <a:lnTo>
                    <a:pt x="159" y="69"/>
                  </a:lnTo>
                  <a:lnTo>
                    <a:pt x="157" y="76"/>
                  </a:lnTo>
                  <a:lnTo>
                    <a:pt x="153" y="81"/>
                  </a:lnTo>
                  <a:lnTo>
                    <a:pt x="149" y="87"/>
                  </a:lnTo>
                  <a:lnTo>
                    <a:pt x="144" y="91"/>
                  </a:lnTo>
                  <a:lnTo>
                    <a:pt x="139" y="93"/>
                  </a:lnTo>
                  <a:lnTo>
                    <a:pt x="132" y="95"/>
                  </a:lnTo>
                  <a:lnTo>
                    <a:pt x="125" y="96"/>
                  </a:lnTo>
                  <a:lnTo>
                    <a:pt x="125" y="96"/>
                  </a:lnTo>
                  <a:lnTo>
                    <a:pt x="118" y="95"/>
                  </a:lnTo>
                  <a:lnTo>
                    <a:pt x="113" y="93"/>
                  </a:lnTo>
                  <a:lnTo>
                    <a:pt x="108" y="89"/>
                  </a:lnTo>
                  <a:lnTo>
                    <a:pt x="102" y="85"/>
                  </a:lnTo>
                  <a:lnTo>
                    <a:pt x="98" y="81"/>
                  </a:lnTo>
                  <a:lnTo>
                    <a:pt x="96" y="76"/>
                  </a:lnTo>
                  <a:lnTo>
                    <a:pt x="93" y="69"/>
                  </a:lnTo>
                  <a:lnTo>
                    <a:pt x="93" y="62"/>
                  </a:lnTo>
                  <a:lnTo>
                    <a:pt x="93" y="62"/>
                  </a:lnTo>
                  <a:lnTo>
                    <a:pt x="93" y="56"/>
                  </a:lnTo>
                  <a:lnTo>
                    <a:pt x="96" y="49"/>
                  </a:lnTo>
                  <a:lnTo>
                    <a:pt x="98" y="44"/>
                  </a:lnTo>
                  <a:lnTo>
                    <a:pt x="102" y="38"/>
                  </a:lnTo>
                  <a:lnTo>
                    <a:pt x="108" y="34"/>
                  </a:lnTo>
                  <a:lnTo>
                    <a:pt x="113" y="31"/>
                  </a:lnTo>
                  <a:lnTo>
                    <a:pt x="120" y="30"/>
                  </a:lnTo>
                  <a:lnTo>
                    <a:pt x="126" y="29"/>
                  </a:lnTo>
                  <a:lnTo>
                    <a:pt x="126" y="29"/>
                  </a:lnTo>
                  <a:lnTo>
                    <a:pt x="133" y="30"/>
                  </a:lnTo>
                  <a:lnTo>
                    <a:pt x="139" y="31"/>
                  </a:lnTo>
                  <a:lnTo>
                    <a:pt x="145" y="35"/>
                  </a:lnTo>
                  <a:lnTo>
                    <a:pt x="149" y="40"/>
                  </a:lnTo>
                  <a:lnTo>
                    <a:pt x="153" y="44"/>
                  </a:lnTo>
                  <a:lnTo>
                    <a:pt x="157" y="49"/>
                  </a:lnTo>
                  <a:lnTo>
                    <a:pt x="159" y="56"/>
                  </a:lnTo>
                  <a:lnTo>
                    <a:pt x="159" y="62"/>
                  </a:lnTo>
                  <a:lnTo>
                    <a:pt x="159" y="62"/>
                  </a:lnTo>
                  <a:close/>
                  <a:moveTo>
                    <a:pt x="253" y="7"/>
                  </a:moveTo>
                  <a:lnTo>
                    <a:pt x="253" y="223"/>
                  </a:lnTo>
                  <a:lnTo>
                    <a:pt x="253" y="223"/>
                  </a:lnTo>
                  <a:lnTo>
                    <a:pt x="253" y="225"/>
                  </a:lnTo>
                  <a:lnTo>
                    <a:pt x="252" y="227"/>
                  </a:lnTo>
                  <a:lnTo>
                    <a:pt x="249" y="228"/>
                  </a:lnTo>
                  <a:lnTo>
                    <a:pt x="246" y="229"/>
                  </a:lnTo>
                  <a:lnTo>
                    <a:pt x="7" y="229"/>
                  </a:lnTo>
                  <a:lnTo>
                    <a:pt x="7" y="229"/>
                  </a:lnTo>
                  <a:lnTo>
                    <a:pt x="4" y="228"/>
                  </a:lnTo>
                  <a:lnTo>
                    <a:pt x="3" y="227"/>
                  </a:lnTo>
                  <a:lnTo>
                    <a:pt x="0" y="225"/>
                  </a:lnTo>
                  <a:lnTo>
                    <a:pt x="0" y="223"/>
                  </a:lnTo>
                  <a:lnTo>
                    <a:pt x="0" y="7"/>
                  </a:lnTo>
                  <a:lnTo>
                    <a:pt x="0" y="7"/>
                  </a:lnTo>
                  <a:lnTo>
                    <a:pt x="0" y="5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0"/>
                  </a:lnTo>
                  <a:lnTo>
                    <a:pt x="246" y="0"/>
                  </a:lnTo>
                  <a:lnTo>
                    <a:pt x="246" y="0"/>
                  </a:lnTo>
                  <a:lnTo>
                    <a:pt x="249" y="2"/>
                  </a:lnTo>
                  <a:lnTo>
                    <a:pt x="252" y="3"/>
                  </a:lnTo>
                  <a:lnTo>
                    <a:pt x="253" y="5"/>
                  </a:lnTo>
                  <a:lnTo>
                    <a:pt x="253" y="7"/>
                  </a:lnTo>
                  <a:lnTo>
                    <a:pt x="253" y="7"/>
                  </a:lnTo>
                  <a:close/>
                  <a:moveTo>
                    <a:pt x="242" y="17"/>
                  </a:moveTo>
                  <a:lnTo>
                    <a:pt x="242" y="17"/>
                  </a:lnTo>
                  <a:lnTo>
                    <a:pt x="242" y="14"/>
                  </a:lnTo>
                  <a:lnTo>
                    <a:pt x="241" y="13"/>
                  </a:lnTo>
                  <a:lnTo>
                    <a:pt x="238" y="11"/>
                  </a:lnTo>
                  <a:lnTo>
                    <a:pt x="237" y="11"/>
                  </a:lnTo>
                  <a:lnTo>
                    <a:pt x="17" y="11"/>
                  </a:lnTo>
                  <a:lnTo>
                    <a:pt x="17" y="11"/>
                  </a:lnTo>
                  <a:lnTo>
                    <a:pt x="15" y="11"/>
                  </a:lnTo>
                  <a:lnTo>
                    <a:pt x="12" y="13"/>
                  </a:lnTo>
                  <a:lnTo>
                    <a:pt x="11" y="14"/>
                  </a:lnTo>
                  <a:lnTo>
                    <a:pt x="11" y="17"/>
                  </a:lnTo>
                  <a:lnTo>
                    <a:pt x="11" y="178"/>
                  </a:lnTo>
                  <a:lnTo>
                    <a:pt x="59" y="178"/>
                  </a:lnTo>
                  <a:lnTo>
                    <a:pt x="59" y="146"/>
                  </a:lnTo>
                  <a:lnTo>
                    <a:pt x="59" y="146"/>
                  </a:lnTo>
                  <a:lnTo>
                    <a:pt x="60" y="139"/>
                  </a:lnTo>
                  <a:lnTo>
                    <a:pt x="62" y="132"/>
                  </a:lnTo>
                  <a:lnTo>
                    <a:pt x="66" y="127"/>
                  </a:lnTo>
                  <a:lnTo>
                    <a:pt x="70" y="122"/>
                  </a:lnTo>
                  <a:lnTo>
                    <a:pt x="74" y="118"/>
                  </a:lnTo>
                  <a:lnTo>
                    <a:pt x="79" y="114"/>
                  </a:lnTo>
                  <a:lnTo>
                    <a:pt x="86" y="112"/>
                  </a:lnTo>
                  <a:lnTo>
                    <a:pt x="93" y="112"/>
                  </a:lnTo>
                  <a:lnTo>
                    <a:pt x="159" y="112"/>
                  </a:lnTo>
                  <a:lnTo>
                    <a:pt x="159" y="112"/>
                  </a:lnTo>
                  <a:lnTo>
                    <a:pt x="166" y="112"/>
                  </a:lnTo>
                  <a:lnTo>
                    <a:pt x="172" y="114"/>
                  </a:lnTo>
                  <a:lnTo>
                    <a:pt x="178" y="118"/>
                  </a:lnTo>
                  <a:lnTo>
                    <a:pt x="183" y="122"/>
                  </a:lnTo>
                  <a:lnTo>
                    <a:pt x="187" y="127"/>
                  </a:lnTo>
                  <a:lnTo>
                    <a:pt x="190" y="132"/>
                  </a:lnTo>
                  <a:lnTo>
                    <a:pt x="191" y="139"/>
                  </a:lnTo>
                  <a:lnTo>
                    <a:pt x="192" y="146"/>
                  </a:lnTo>
                  <a:lnTo>
                    <a:pt x="192" y="178"/>
                  </a:lnTo>
                  <a:lnTo>
                    <a:pt x="192" y="178"/>
                  </a:lnTo>
                  <a:lnTo>
                    <a:pt x="242" y="178"/>
                  </a:lnTo>
                  <a:lnTo>
                    <a:pt x="242" y="1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7" name="Freeform 43"/>
            <p:cNvSpPr>
              <a:spLocks noEditPoints="1"/>
            </p:cNvSpPr>
            <p:nvPr/>
          </p:nvSpPr>
          <p:spPr bwMode="auto">
            <a:xfrm>
              <a:off x="3587" y="659"/>
              <a:ext cx="247" cy="186"/>
            </a:xfrm>
            <a:custGeom>
              <a:avLst/>
              <a:gdLst/>
              <a:ahLst/>
              <a:cxnLst>
                <a:cxn ang="0">
                  <a:pos x="247" y="147"/>
                </a:cxn>
                <a:cxn ang="0">
                  <a:pos x="0" y="39"/>
                </a:cxn>
                <a:cxn ang="0">
                  <a:pos x="103" y="73"/>
                </a:cxn>
                <a:cxn ang="0">
                  <a:pos x="103" y="117"/>
                </a:cxn>
                <a:cxn ang="0">
                  <a:pos x="32" y="27"/>
                </a:cxn>
                <a:cxn ang="0">
                  <a:pos x="0" y="0"/>
                </a:cxn>
                <a:cxn ang="0">
                  <a:pos x="32" y="27"/>
                </a:cxn>
                <a:cxn ang="0">
                  <a:pos x="43" y="27"/>
                </a:cxn>
                <a:cxn ang="0">
                  <a:pos x="76" y="0"/>
                </a:cxn>
                <a:cxn ang="0">
                  <a:pos x="247" y="0"/>
                </a:cxn>
                <a:cxn ang="0">
                  <a:pos x="214" y="27"/>
                </a:cxn>
                <a:cxn ang="0">
                  <a:pos x="247" y="0"/>
                </a:cxn>
                <a:cxn ang="0">
                  <a:pos x="171" y="27"/>
                </a:cxn>
                <a:cxn ang="0">
                  <a:pos x="204" y="0"/>
                </a:cxn>
                <a:cxn ang="0">
                  <a:pos x="160" y="27"/>
                </a:cxn>
                <a:cxn ang="0">
                  <a:pos x="128" y="0"/>
                </a:cxn>
                <a:cxn ang="0">
                  <a:pos x="160" y="27"/>
                </a:cxn>
                <a:cxn ang="0">
                  <a:pos x="86" y="27"/>
                </a:cxn>
                <a:cxn ang="0">
                  <a:pos x="119" y="0"/>
                </a:cxn>
                <a:cxn ang="0">
                  <a:pos x="0" y="159"/>
                </a:cxn>
                <a:cxn ang="0">
                  <a:pos x="32" y="186"/>
                </a:cxn>
                <a:cxn ang="0">
                  <a:pos x="0" y="159"/>
                </a:cxn>
                <a:cxn ang="0">
                  <a:pos x="76" y="159"/>
                </a:cxn>
                <a:cxn ang="0">
                  <a:pos x="43" y="186"/>
                </a:cxn>
                <a:cxn ang="0">
                  <a:pos x="214" y="159"/>
                </a:cxn>
                <a:cxn ang="0">
                  <a:pos x="247" y="186"/>
                </a:cxn>
                <a:cxn ang="0">
                  <a:pos x="214" y="159"/>
                </a:cxn>
                <a:cxn ang="0">
                  <a:pos x="204" y="159"/>
                </a:cxn>
                <a:cxn ang="0">
                  <a:pos x="171" y="186"/>
                </a:cxn>
                <a:cxn ang="0">
                  <a:pos x="128" y="159"/>
                </a:cxn>
                <a:cxn ang="0">
                  <a:pos x="160" y="186"/>
                </a:cxn>
                <a:cxn ang="0">
                  <a:pos x="128" y="159"/>
                </a:cxn>
                <a:cxn ang="0">
                  <a:pos x="119" y="159"/>
                </a:cxn>
                <a:cxn ang="0">
                  <a:pos x="86" y="186"/>
                </a:cxn>
              </a:cxnLst>
              <a:rect l="0" t="0" r="r" b="b"/>
              <a:pathLst>
                <a:path w="247" h="186">
                  <a:moveTo>
                    <a:pt x="0" y="147"/>
                  </a:moveTo>
                  <a:lnTo>
                    <a:pt x="247" y="147"/>
                  </a:lnTo>
                  <a:lnTo>
                    <a:pt x="247" y="39"/>
                  </a:lnTo>
                  <a:lnTo>
                    <a:pt x="0" y="39"/>
                  </a:lnTo>
                  <a:lnTo>
                    <a:pt x="0" y="147"/>
                  </a:lnTo>
                  <a:close/>
                  <a:moveTo>
                    <a:pt x="103" y="73"/>
                  </a:moveTo>
                  <a:lnTo>
                    <a:pt x="156" y="94"/>
                  </a:lnTo>
                  <a:lnTo>
                    <a:pt x="103" y="117"/>
                  </a:lnTo>
                  <a:lnTo>
                    <a:pt x="103" y="73"/>
                  </a:lnTo>
                  <a:close/>
                  <a:moveTo>
                    <a:pt x="32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27"/>
                  </a:lnTo>
                  <a:close/>
                  <a:moveTo>
                    <a:pt x="76" y="27"/>
                  </a:moveTo>
                  <a:lnTo>
                    <a:pt x="43" y="27"/>
                  </a:lnTo>
                  <a:lnTo>
                    <a:pt x="43" y="0"/>
                  </a:lnTo>
                  <a:lnTo>
                    <a:pt x="76" y="0"/>
                  </a:lnTo>
                  <a:lnTo>
                    <a:pt x="76" y="27"/>
                  </a:lnTo>
                  <a:close/>
                  <a:moveTo>
                    <a:pt x="247" y="0"/>
                  </a:moveTo>
                  <a:lnTo>
                    <a:pt x="247" y="27"/>
                  </a:lnTo>
                  <a:lnTo>
                    <a:pt x="214" y="27"/>
                  </a:lnTo>
                  <a:lnTo>
                    <a:pt x="214" y="0"/>
                  </a:lnTo>
                  <a:lnTo>
                    <a:pt x="247" y="0"/>
                  </a:lnTo>
                  <a:close/>
                  <a:moveTo>
                    <a:pt x="204" y="27"/>
                  </a:moveTo>
                  <a:lnTo>
                    <a:pt x="171" y="27"/>
                  </a:lnTo>
                  <a:lnTo>
                    <a:pt x="171" y="0"/>
                  </a:lnTo>
                  <a:lnTo>
                    <a:pt x="204" y="0"/>
                  </a:lnTo>
                  <a:lnTo>
                    <a:pt x="204" y="27"/>
                  </a:lnTo>
                  <a:close/>
                  <a:moveTo>
                    <a:pt x="160" y="27"/>
                  </a:moveTo>
                  <a:lnTo>
                    <a:pt x="128" y="27"/>
                  </a:lnTo>
                  <a:lnTo>
                    <a:pt x="128" y="0"/>
                  </a:lnTo>
                  <a:lnTo>
                    <a:pt x="160" y="0"/>
                  </a:lnTo>
                  <a:lnTo>
                    <a:pt x="160" y="27"/>
                  </a:lnTo>
                  <a:close/>
                  <a:moveTo>
                    <a:pt x="119" y="27"/>
                  </a:moveTo>
                  <a:lnTo>
                    <a:pt x="86" y="27"/>
                  </a:lnTo>
                  <a:lnTo>
                    <a:pt x="86" y="0"/>
                  </a:lnTo>
                  <a:lnTo>
                    <a:pt x="119" y="0"/>
                  </a:lnTo>
                  <a:lnTo>
                    <a:pt x="119" y="27"/>
                  </a:lnTo>
                  <a:close/>
                  <a:moveTo>
                    <a:pt x="0" y="159"/>
                  </a:moveTo>
                  <a:lnTo>
                    <a:pt x="32" y="159"/>
                  </a:lnTo>
                  <a:lnTo>
                    <a:pt x="32" y="186"/>
                  </a:lnTo>
                  <a:lnTo>
                    <a:pt x="0" y="186"/>
                  </a:lnTo>
                  <a:lnTo>
                    <a:pt x="0" y="159"/>
                  </a:lnTo>
                  <a:close/>
                  <a:moveTo>
                    <a:pt x="43" y="159"/>
                  </a:moveTo>
                  <a:lnTo>
                    <a:pt x="76" y="159"/>
                  </a:lnTo>
                  <a:lnTo>
                    <a:pt x="76" y="186"/>
                  </a:lnTo>
                  <a:lnTo>
                    <a:pt x="43" y="186"/>
                  </a:lnTo>
                  <a:lnTo>
                    <a:pt x="43" y="159"/>
                  </a:lnTo>
                  <a:close/>
                  <a:moveTo>
                    <a:pt x="214" y="159"/>
                  </a:moveTo>
                  <a:lnTo>
                    <a:pt x="247" y="159"/>
                  </a:lnTo>
                  <a:lnTo>
                    <a:pt x="247" y="186"/>
                  </a:lnTo>
                  <a:lnTo>
                    <a:pt x="214" y="186"/>
                  </a:lnTo>
                  <a:lnTo>
                    <a:pt x="214" y="159"/>
                  </a:lnTo>
                  <a:close/>
                  <a:moveTo>
                    <a:pt x="171" y="159"/>
                  </a:moveTo>
                  <a:lnTo>
                    <a:pt x="204" y="159"/>
                  </a:lnTo>
                  <a:lnTo>
                    <a:pt x="204" y="186"/>
                  </a:lnTo>
                  <a:lnTo>
                    <a:pt x="171" y="186"/>
                  </a:lnTo>
                  <a:lnTo>
                    <a:pt x="171" y="159"/>
                  </a:lnTo>
                  <a:close/>
                  <a:moveTo>
                    <a:pt x="128" y="159"/>
                  </a:moveTo>
                  <a:lnTo>
                    <a:pt x="160" y="159"/>
                  </a:lnTo>
                  <a:lnTo>
                    <a:pt x="160" y="186"/>
                  </a:lnTo>
                  <a:lnTo>
                    <a:pt x="128" y="186"/>
                  </a:lnTo>
                  <a:lnTo>
                    <a:pt x="128" y="159"/>
                  </a:lnTo>
                  <a:close/>
                  <a:moveTo>
                    <a:pt x="86" y="159"/>
                  </a:moveTo>
                  <a:lnTo>
                    <a:pt x="119" y="159"/>
                  </a:lnTo>
                  <a:lnTo>
                    <a:pt x="119" y="186"/>
                  </a:lnTo>
                  <a:lnTo>
                    <a:pt x="86" y="186"/>
                  </a:lnTo>
                  <a:lnTo>
                    <a:pt x="86" y="1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Freeform 44"/>
            <p:cNvSpPr>
              <a:spLocks noEditPoints="1"/>
            </p:cNvSpPr>
            <p:nvPr/>
          </p:nvSpPr>
          <p:spPr bwMode="auto">
            <a:xfrm>
              <a:off x="2531" y="632"/>
              <a:ext cx="240" cy="240"/>
            </a:xfrm>
            <a:custGeom>
              <a:avLst/>
              <a:gdLst/>
              <a:ahLst/>
              <a:cxnLst>
                <a:cxn ang="0">
                  <a:pos x="184" y="121"/>
                </a:cxn>
                <a:cxn ang="0">
                  <a:pos x="157" y="174"/>
                </a:cxn>
                <a:cxn ang="0">
                  <a:pos x="103" y="182"/>
                </a:cxn>
                <a:cxn ang="0">
                  <a:pos x="126" y="133"/>
                </a:cxn>
                <a:cxn ang="0">
                  <a:pos x="109" y="127"/>
                </a:cxn>
                <a:cxn ang="0">
                  <a:pos x="74" y="164"/>
                </a:cxn>
                <a:cxn ang="0">
                  <a:pos x="58" y="121"/>
                </a:cxn>
                <a:cxn ang="0">
                  <a:pos x="87" y="69"/>
                </a:cxn>
                <a:cxn ang="0">
                  <a:pos x="142" y="62"/>
                </a:cxn>
                <a:cxn ang="0">
                  <a:pos x="118" y="109"/>
                </a:cxn>
                <a:cxn ang="0">
                  <a:pos x="132" y="117"/>
                </a:cxn>
                <a:cxn ang="0">
                  <a:pos x="170" y="80"/>
                </a:cxn>
                <a:cxn ang="0">
                  <a:pos x="237" y="144"/>
                </a:cxn>
                <a:cxn ang="0">
                  <a:pos x="205" y="205"/>
                </a:cxn>
                <a:cxn ang="0">
                  <a:pos x="144" y="237"/>
                </a:cxn>
                <a:cxn ang="0">
                  <a:pos x="84" y="234"/>
                </a:cxn>
                <a:cxn ang="0">
                  <a:pos x="27" y="197"/>
                </a:cxn>
                <a:cxn ang="0">
                  <a:pos x="0" y="132"/>
                </a:cxn>
                <a:cxn ang="0">
                  <a:pos x="10" y="74"/>
                </a:cxn>
                <a:cxn ang="0">
                  <a:pos x="53" y="20"/>
                </a:cxn>
                <a:cxn ang="0">
                  <a:pos x="120" y="0"/>
                </a:cxn>
                <a:cxn ang="0">
                  <a:pos x="177" y="15"/>
                </a:cxn>
                <a:cxn ang="0">
                  <a:pos x="225" y="63"/>
                </a:cxn>
                <a:cxn ang="0">
                  <a:pos x="240" y="120"/>
                </a:cxn>
                <a:cxn ang="0">
                  <a:pos x="219" y="116"/>
                </a:cxn>
                <a:cxn ang="0">
                  <a:pos x="194" y="116"/>
                </a:cxn>
                <a:cxn ang="0">
                  <a:pos x="193" y="105"/>
                </a:cxn>
                <a:cxn ang="0">
                  <a:pos x="189" y="93"/>
                </a:cxn>
                <a:cxn ang="0">
                  <a:pos x="186" y="86"/>
                </a:cxn>
                <a:cxn ang="0">
                  <a:pos x="180" y="75"/>
                </a:cxn>
                <a:cxn ang="0">
                  <a:pos x="169" y="66"/>
                </a:cxn>
                <a:cxn ang="0">
                  <a:pos x="163" y="61"/>
                </a:cxn>
                <a:cxn ang="0">
                  <a:pos x="155" y="57"/>
                </a:cxn>
                <a:cxn ang="0">
                  <a:pos x="144" y="51"/>
                </a:cxn>
                <a:cxn ang="0">
                  <a:pos x="134" y="49"/>
                </a:cxn>
                <a:cxn ang="0">
                  <a:pos x="127" y="47"/>
                </a:cxn>
                <a:cxn ang="0">
                  <a:pos x="123" y="19"/>
                </a:cxn>
                <a:cxn ang="0">
                  <a:pos x="116" y="24"/>
                </a:cxn>
                <a:cxn ang="0">
                  <a:pos x="91" y="54"/>
                </a:cxn>
                <a:cxn ang="0">
                  <a:pos x="48" y="116"/>
                </a:cxn>
                <a:cxn ang="0">
                  <a:pos x="21" y="117"/>
                </a:cxn>
                <a:cxn ang="0">
                  <a:pos x="22" y="127"/>
                </a:cxn>
                <a:cxn ang="0">
                  <a:pos x="49" y="132"/>
                </a:cxn>
                <a:cxn ang="0">
                  <a:pos x="56" y="155"/>
                </a:cxn>
                <a:cxn ang="0">
                  <a:pos x="60" y="162"/>
                </a:cxn>
                <a:cxn ang="0">
                  <a:pos x="65" y="170"/>
                </a:cxn>
                <a:cxn ang="0">
                  <a:pos x="60" y="189"/>
                </a:cxn>
                <a:cxn ang="0">
                  <a:pos x="79" y="182"/>
                </a:cxn>
                <a:cxn ang="0">
                  <a:pos x="85" y="186"/>
                </a:cxn>
                <a:cxn ang="0">
                  <a:pos x="93" y="190"/>
                </a:cxn>
                <a:cxn ang="0">
                  <a:pos x="104" y="193"/>
                </a:cxn>
                <a:cxn ang="0">
                  <a:pos x="115" y="195"/>
                </a:cxn>
                <a:cxn ang="0">
                  <a:pos x="116" y="221"/>
                </a:cxn>
                <a:cxn ang="0">
                  <a:pos x="126" y="222"/>
                </a:cxn>
                <a:cxn ang="0">
                  <a:pos x="127" y="195"/>
                </a:cxn>
                <a:cxn ang="0">
                  <a:pos x="188" y="152"/>
                </a:cxn>
                <a:cxn ang="0">
                  <a:pos x="219" y="127"/>
                </a:cxn>
              </a:cxnLst>
              <a:rect l="0" t="0" r="r" b="b"/>
              <a:pathLst>
                <a:path w="240" h="240">
                  <a:moveTo>
                    <a:pt x="170" y="82"/>
                  </a:moveTo>
                  <a:lnTo>
                    <a:pt x="170" y="82"/>
                  </a:lnTo>
                  <a:lnTo>
                    <a:pt x="177" y="92"/>
                  </a:lnTo>
                  <a:lnTo>
                    <a:pt x="181" y="101"/>
                  </a:lnTo>
                  <a:lnTo>
                    <a:pt x="184" y="111"/>
                  </a:lnTo>
                  <a:lnTo>
                    <a:pt x="184" y="121"/>
                  </a:lnTo>
                  <a:lnTo>
                    <a:pt x="184" y="121"/>
                  </a:lnTo>
                  <a:lnTo>
                    <a:pt x="184" y="133"/>
                  </a:lnTo>
                  <a:lnTo>
                    <a:pt x="180" y="146"/>
                  </a:lnTo>
                  <a:lnTo>
                    <a:pt x="173" y="156"/>
                  </a:lnTo>
                  <a:lnTo>
                    <a:pt x="166" y="166"/>
                  </a:lnTo>
                  <a:lnTo>
                    <a:pt x="157" y="174"/>
                  </a:lnTo>
                  <a:lnTo>
                    <a:pt x="146" y="179"/>
                  </a:lnTo>
                  <a:lnTo>
                    <a:pt x="134" y="183"/>
                  </a:lnTo>
                  <a:lnTo>
                    <a:pt x="122" y="185"/>
                  </a:lnTo>
                  <a:lnTo>
                    <a:pt x="122" y="185"/>
                  </a:lnTo>
                  <a:lnTo>
                    <a:pt x="112" y="183"/>
                  </a:lnTo>
                  <a:lnTo>
                    <a:pt x="103" y="182"/>
                  </a:lnTo>
                  <a:lnTo>
                    <a:pt x="93" y="178"/>
                  </a:lnTo>
                  <a:lnTo>
                    <a:pt x="85" y="172"/>
                  </a:lnTo>
                  <a:lnTo>
                    <a:pt x="85" y="172"/>
                  </a:lnTo>
                  <a:lnTo>
                    <a:pt x="81" y="172"/>
                  </a:lnTo>
                  <a:lnTo>
                    <a:pt x="128" y="136"/>
                  </a:lnTo>
                  <a:lnTo>
                    <a:pt x="126" y="133"/>
                  </a:lnTo>
                  <a:lnTo>
                    <a:pt x="126" y="133"/>
                  </a:lnTo>
                  <a:lnTo>
                    <a:pt x="122" y="133"/>
                  </a:lnTo>
                  <a:lnTo>
                    <a:pt x="122" y="133"/>
                  </a:lnTo>
                  <a:lnTo>
                    <a:pt x="116" y="132"/>
                  </a:lnTo>
                  <a:lnTo>
                    <a:pt x="112" y="129"/>
                  </a:lnTo>
                  <a:lnTo>
                    <a:pt x="109" y="127"/>
                  </a:lnTo>
                  <a:lnTo>
                    <a:pt x="109" y="121"/>
                  </a:lnTo>
                  <a:lnTo>
                    <a:pt x="109" y="121"/>
                  </a:lnTo>
                  <a:lnTo>
                    <a:pt x="109" y="117"/>
                  </a:lnTo>
                  <a:lnTo>
                    <a:pt x="107" y="113"/>
                  </a:lnTo>
                  <a:lnTo>
                    <a:pt x="74" y="164"/>
                  </a:lnTo>
                  <a:lnTo>
                    <a:pt x="74" y="164"/>
                  </a:lnTo>
                  <a:lnTo>
                    <a:pt x="74" y="163"/>
                  </a:lnTo>
                  <a:lnTo>
                    <a:pt x="74" y="163"/>
                  </a:lnTo>
                  <a:lnTo>
                    <a:pt x="68" y="154"/>
                  </a:lnTo>
                  <a:lnTo>
                    <a:pt x="62" y="144"/>
                  </a:lnTo>
                  <a:lnTo>
                    <a:pt x="60" y="133"/>
                  </a:lnTo>
                  <a:lnTo>
                    <a:pt x="58" y="121"/>
                  </a:lnTo>
                  <a:lnTo>
                    <a:pt x="58" y="121"/>
                  </a:lnTo>
                  <a:lnTo>
                    <a:pt x="60" y="109"/>
                  </a:lnTo>
                  <a:lnTo>
                    <a:pt x="64" y="97"/>
                  </a:lnTo>
                  <a:lnTo>
                    <a:pt x="69" y="86"/>
                  </a:lnTo>
                  <a:lnTo>
                    <a:pt x="77" y="77"/>
                  </a:lnTo>
                  <a:lnTo>
                    <a:pt x="87" y="69"/>
                  </a:lnTo>
                  <a:lnTo>
                    <a:pt x="96" y="63"/>
                  </a:lnTo>
                  <a:lnTo>
                    <a:pt x="108" y="59"/>
                  </a:lnTo>
                  <a:lnTo>
                    <a:pt x="122" y="58"/>
                  </a:lnTo>
                  <a:lnTo>
                    <a:pt x="122" y="58"/>
                  </a:lnTo>
                  <a:lnTo>
                    <a:pt x="131" y="59"/>
                  </a:lnTo>
                  <a:lnTo>
                    <a:pt x="142" y="62"/>
                  </a:lnTo>
                  <a:lnTo>
                    <a:pt x="151" y="66"/>
                  </a:lnTo>
                  <a:lnTo>
                    <a:pt x="159" y="71"/>
                  </a:lnTo>
                  <a:lnTo>
                    <a:pt x="159" y="71"/>
                  </a:lnTo>
                  <a:lnTo>
                    <a:pt x="161" y="71"/>
                  </a:lnTo>
                  <a:lnTo>
                    <a:pt x="114" y="105"/>
                  </a:lnTo>
                  <a:lnTo>
                    <a:pt x="118" y="109"/>
                  </a:lnTo>
                  <a:lnTo>
                    <a:pt x="118" y="109"/>
                  </a:lnTo>
                  <a:lnTo>
                    <a:pt x="122" y="109"/>
                  </a:lnTo>
                  <a:lnTo>
                    <a:pt x="122" y="109"/>
                  </a:lnTo>
                  <a:lnTo>
                    <a:pt x="126" y="111"/>
                  </a:lnTo>
                  <a:lnTo>
                    <a:pt x="130" y="113"/>
                  </a:lnTo>
                  <a:lnTo>
                    <a:pt x="132" y="117"/>
                  </a:lnTo>
                  <a:lnTo>
                    <a:pt x="134" y="121"/>
                  </a:lnTo>
                  <a:lnTo>
                    <a:pt x="134" y="121"/>
                  </a:lnTo>
                  <a:lnTo>
                    <a:pt x="132" y="125"/>
                  </a:lnTo>
                  <a:lnTo>
                    <a:pt x="136" y="128"/>
                  </a:lnTo>
                  <a:lnTo>
                    <a:pt x="170" y="80"/>
                  </a:lnTo>
                  <a:lnTo>
                    <a:pt x="170" y="80"/>
                  </a:lnTo>
                  <a:lnTo>
                    <a:pt x="170" y="82"/>
                  </a:lnTo>
                  <a:lnTo>
                    <a:pt x="170" y="82"/>
                  </a:lnTo>
                  <a:close/>
                  <a:moveTo>
                    <a:pt x="240" y="120"/>
                  </a:moveTo>
                  <a:lnTo>
                    <a:pt x="240" y="120"/>
                  </a:lnTo>
                  <a:lnTo>
                    <a:pt x="239" y="132"/>
                  </a:lnTo>
                  <a:lnTo>
                    <a:pt x="237" y="144"/>
                  </a:lnTo>
                  <a:lnTo>
                    <a:pt x="235" y="155"/>
                  </a:lnTo>
                  <a:lnTo>
                    <a:pt x="231" y="167"/>
                  </a:lnTo>
                  <a:lnTo>
                    <a:pt x="225" y="176"/>
                  </a:lnTo>
                  <a:lnTo>
                    <a:pt x="219" y="187"/>
                  </a:lnTo>
                  <a:lnTo>
                    <a:pt x="212" y="197"/>
                  </a:lnTo>
                  <a:lnTo>
                    <a:pt x="205" y="205"/>
                  </a:lnTo>
                  <a:lnTo>
                    <a:pt x="196" y="213"/>
                  </a:lnTo>
                  <a:lnTo>
                    <a:pt x="186" y="220"/>
                  </a:lnTo>
                  <a:lnTo>
                    <a:pt x="177" y="225"/>
                  </a:lnTo>
                  <a:lnTo>
                    <a:pt x="166" y="230"/>
                  </a:lnTo>
                  <a:lnTo>
                    <a:pt x="155" y="234"/>
                  </a:lnTo>
                  <a:lnTo>
                    <a:pt x="144" y="237"/>
                  </a:lnTo>
                  <a:lnTo>
                    <a:pt x="132" y="238"/>
                  </a:lnTo>
                  <a:lnTo>
                    <a:pt x="120" y="240"/>
                  </a:lnTo>
                  <a:lnTo>
                    <a:pt x="120" y="240"/>
                  </a:lnTo>
                  <a:lnTo>
                    <a:pt x="108" y="238"/>
                  </a:lnTo>
                  <a:lnTo>
                    <a:pt x="96" y="237"/>
                  </a:lnTo>
                  <a:lnTo>
                    <a:pt x="84" y="234"/>
                  </a:lnTo>
                  <a:lnTo>
                    <a:pt x="73" y="230"/>
                  </a:lnTo>
                  <a:lnTo>
                    <a:pt x="62" y="225"/>
                  </a:lnTo>
                  <a:lnTo>
                    <a:pt x="53" y="220"/>
                  </a:lnTo>
                  <a:lnTo>
                    <a:pt x="43" y="213"/>
                  </a:lnTo>
                  <a:lnTo>
                    <a:pt x="35" y="205"/>
                  </a:lnTo>
                  <a:lnTo>
                    <a:pt x="27" y="197"/>
                  </a:lnTo>
                  <a:lnTo>
                    <a:pt x="21" y="187"/>
                  </a:lnTo>
                  <a:lnTo>
                    <a:pt x="15" y="176"/>
                  </a:lnTo>
                  <a:lnTo>
                    <a:pt x="10" y="167"/>
                  </a:lnTo>
                  <a:lnTo>
                    <a:pt x="6" y="155"/>
                  </a:lnTo>
                  <a:lnTo>
                    <a:pt x="3" y="144"/>
                  </a:lnTo>
                  <a:lnTo>
                    <a:pt x="0" y="132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08"/>
                  </a:lnTo>
                  <a:lnTo>
                    <a:pt x="3" y="96"/>
                  </a:lnTo>
                  <a:lnTo>
                    <a:pt x="6" y="85"/>
                  </a:lnTo>
                  <a:lnTo>
                    <a:pt x="10" y="74"/>
                  </a:lnTo>
                  <a:lnTo>
                    <a:pt x="15" y="63"/>
                  </a:lnTo>
                  <a:lnTo>
                    <a:pt x="21" y="53"/>
                  </a:lnTo>
                  <a:lnTo>
                    <a:pt x="27" y="45"/>
                  </a:lnTo>
                  <a:lnTo>
                    <a:pt x="35" y="35"/>
                  </a:lnTo>
                  <a:lnTo>
                    <a:pt x="43" y="28"/>
                  </a:lnTo>
                  <a:lnTo>
                    <a:pt x="53" y="20"/>
                  </a:lnTo>
                  <a:lnTo>
                    <a:pt x="62" y="15"/>
                  </a:lnTo>
                  <a:lnTo>
                    <a:pt x="73" y="10"/>
                  </a:lnTo>
                  <a:lnTo>
                    <a:pt x="84" y="5"/>
                  </a:lnTo>
                  <a:lnTo>
                    <a:pt x="96" y="3"/>
                  </a:lnTo>
                  <a:lnTo>
                    <a:pt x="108" y="1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32" y="1"/>
                  </a:lnTo>
                  <a:lnTo>
                    <a:pt x="144" y="3"/>
                  </a:lnTo>
                  <a:lnTo>
                    <a:pt x="155" y="5"/>
                  </a:lnTo>
                  <a:lnTo>
                    <a:pt x="166" y="10"/>
                  </a:lnTo>
                  <a:lnTo>
                    <a:pt x="177" y="15"/>
                  </a:lnTo>
                  <a:lnTo>
                    <a:pt x="186" y="20"/>
                  </a:lnTo>
                  <a:lnTo>
                    <a:pt x="196" y="28"/>
                  </a:lnTo>
                  <a:lnTo>
                    <a:pt x="205" y="35"/>
                  </a:lnTo>
                  <a:lnTo>
                    <a:pt x="212" y="45"/>
                  </a:lnTo>
                  <a:lnTo>
                    <a:pt x="219" y="53"/>
                  </a:lnTo>
                  <a:lnTo>
                    <a:pt x="225" y="63"/>
                  </a:lnTo>
                  <a:lnTo>
                    <a:pt x="231" y="74"/>
                  </a:lnTo>
                  <a:lnTo>
                    <a:pt x="235" y="85"/>
                  </a:lnTo>
                  <a:lnTo>
                    <a:pt x="237" y="96"/>
                  </a:lnTo>
                  <a:lnTo>
                    <a:pt x="239" y="108"/>
                  </a:lnTo>
                  <a:lnTo>
                    <a:pt x="240" y="120"/>
                  </a:lnTo>
                  <a:lnTo>
                    <a:pt x="240" y="120"/>
                  </a:lnTo>
                  <a:close/>
                  <a:moveTo>
                    <a:pt x="224" y="121"/>
                  </a:moveTo>
                  <a:lnTo>
                    <a:pt x="224" y="121"/>
                  </a:lnTo>
                  <a:lnTo>
                    <a:pt x="223" y="119"/>
                  </a:lnTo>
                  <a:lnTo>
                    <a:pt x="223" y="117"/>
                  </a:lnTo>
                  <a:lnTo>
                    <a:pt x="220" y="116"/>
                  </a:lnTo>
                  <a:lnTo>
                    <a:pt x="219" y="116"/>
                  </a:lnTo>
                  <a:lnTo>
                    <a:pt x="196" y="116"/>
                  </a:lnTo>
                  <a:lnTo>
                    <a:pt x="196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6"/>
                  </a:lnTo>
                  <a:lnTo>
                    <a:pt x="194" y="112"/>
                  </a:lnTo>
                  <a:lnTo>
                    <a:pt x="194" y="112"/>
                  </a:lnTo>
                  <a:lnTo>
                    <a:pt x="194" y="109"/>
                  </a:lnTo>
                  <a:lnTo>
                    <a:pt x="194" y="109"/>
                  </a:lnTo>
                  <a:lnTo>
                    <a:pt x="193" y="105"/>
                  </a:lnTo>
                  <a:lnTo>
                    <a:pt x="193" y="105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2" y="97"/>
                  </a:lnTo>
                  <a:lnTo>
                    <a:pt x="192" y="97"/>
                  </a:lnTo>
                  <a:lnTo>
                    <a:pt x="189" y="93"/>
                  </a:lnTo>
                  <a:lnTo>
                    <a:pt x="189" y="93"/>
                  </a:lnTo>
                  <a:lnTo>
                    <a:pt x="189" y="92"/>
                  </a:lnTo>
                  <a:lnTo>
                    <a:pt x="189" y="92"/>
                  </a:lnTo>
                  <a:lnTo>
                    <a:pt x="186" y="88"/>
                  </a:lnTo>
                  <a:lnTo>
                    <a:pt x="186" y="88"/>
                  </a:lnTo>
                  <a:lnTo>
                    <a:pt x="186" y="86"/>
                  </a:lnTo>
                  <a:lnTo>
                    <a:pt x="186" y="86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2" y="80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80" y="75"/>
                  </a:lnTo>
                  <a:lnTo>
                    <a:pt x="175" y="71"/>
                  </a:lnTo>
                  <a:lnTo>
                    <a:pt x="188" y="53"/>
                  </a:lnTo>
                  <a:lnTo>
                    <a:pt x="169" y="66"/>
                  </a:lnTo>
                  <a:lnTo>
                    <a:pt x="169" y="66"/>
                  </a:lnTo>
                  <a:lnTo>
                    <a:pt x="166" y="63"/>
                  </a:lnTo>
                  <a:lnTo>
                    <a:pt x="166" y="63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63" y="61"/>
                  </a:lnTo>
                  <a:lnTo>
                    <a:pt x="163" y="61"/>
                  </a:lnTo>
                  <a:lnTo>
                    <a:pt x="162" y="59"/>
                  </a:lnTo>
                  <a:lnTo>
                    <a:pt x="162" y="59"/>
                  </a:lnTo>
                  <a:lnTo>
                    <a:pt x="157" y="57"/>
                  </a:lnTo>
                  <a:lnTo>
                    <a:pt x="157" y="57"/>
                  </a:lnTo>
                  <a:lnTo>
                    <a:pt x="155" y="57"/>
                  </a:lnTo>
                  <a:lnTo>
                    <a:pt x="155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9" y="53"/>
                  </a:lnTo>
                  <a:lnTo>
                    <a:pt x="149" y="53"/>
                  </a:lnTo>
                  <a:lnTo>
                    <a:pt x="144" y="51"/>
                  </a:lnTo>
                  <a:lnTo>
                    <a:pt x="144" y="51"/>
                  </a:lnTo>
                  <a:lnTo>
                    <a:pt x="142" y="51"/>
                  </a:lnTo>
                  <a:lnTo>
                    <a:pt x="142" y="51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34" y="49"/>
                  </a:lnTo>
                  <a:lnTo>
                    <a:pt x="134" y="49"/>
                  </a:lnTo>
                  <a:lnTo>
                    <a:pt x="131" y="49"/>
                  </a:lnTo>
                  <a:lnTo>
                    <a:pt x="131" y="49"/>
                  </a:lnTo>
                  <a:lnTo>
                    <a:pt x="127" y="47"/>
                  </a:lnTo>
                  <a:lnTo>
                    <a:pt x="127" y="47"/>
                  </a:lnTo>
                  <a:lnTo>
                    <a:pt x="127" y="47"/>
                  </a:lnTo>
                  <a:lnTo>
                    <a:pt x="127" y="47"/>
                  </a:lnTo>
                  <a:lnTo>
                    <a:pt x="127" y="47"/>
                  </a:lnTo>
                  <a:lnTo>
                    <a:pt x="127" y="24"/>
                  </a:lnTo>
                  <a:lnTo>
                    <a:pt x="127" y="24"/>
                  </a:lnTo>
                  <a:lnTo>
                    <a:pt x="126" y="22"/>
                  </a:lnTo>
                  <a:lnTo>
                    <a:pt x="126" y="20"/>
                  </a:lnTo>
                  <a:lnTo>
                    <a:pt x="123" y="19"/>
                  </a:lnTo>
                  <a:lnTo>
                    <a:pt x="122" y="19"/>
                  </a:lnTo>
                  <a:lnTo>
                    <a:pt x="122" y="19"/>
                  </a:lnTo>
                  <a:lnTo>
                    <a:pt x="119" y="19"/>
                  </a:lnTo>
                  <a:lnTo>
                    <a:pt x="118" y="20"/>
                  </a:lnTo>
                  <a:lnTo>
                    <a:pt x="116" y="22"/>
                  </a:lnTo>
                  <a:lnTo>
                    <a:pt x="116" y="24"/>
                  </a:lnTo>
                  <a:lnTo>
                    <a:pt x="116" y="47"/>
                  </a:lnTo>
                  <a:lnTo>
                    <a:pt x="116" y="47"/>
                  </a:lnTo>
                  <a:lnTo>
                    <a:pt x="116" y="47"/>
                  </a:lnTo>
                  <a:lnTo>
                    <a:pt x="116" y="47"/>
                  </a:lnTo>
                  <a:lnTo>
                    <a:pt x="103" y="50"/>
                  </a:lnTo>
                  <a:lnTo>
                    <a:pt x="91" y="54"/>
                  </a:lnTo>
                  <a:lnTo>
                    <a:pt x="79" y="61"/>
                  </a:lnTo>
                  <a:lnTo>
                    <a:pt x="69" y="69"/>
                  </a:lnTo>
                  <a:lnTo>
                    <a:pt x="61" y="80"/>
                  </a:lnTo>
                  <a:lnTo>
                    <a:pt x="54" y="90"/>
                  </a:lnTo>
                  <a:lnTo>
                    <a:pt x="50" y="102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48" y="116"/>
                  </a:lnTo>
                  <a:lnTo>
                    <a:pt x="25" y="116"/>
                  </a:lnTo>
                  <a:lnTo>
                    <a:pt x="25" y="116"/>
                  </a:lnTo>
                  <a:lnTo>
                    <a:pt x="22" y="116"/>
                  </a:lnTo>
                  <a:lnTo>
                    <a:pt x="21" y="117"/>
                  </a:lnTo>
                  <a:lnTo>
                    <a:pt x="19" y="119"/>
                  </a:lnTo>
                  <a:lnTo>
                    <a:pt x="19" y="121"/>
                  </a:lnTo>
                  <a:lnTo>
                    <a:pt x="19" y="121"/>
                  </a:lnTo>
                  <a:lnTo>
                    <a:pt x="19" y="124"/>
                  </a:lnTo>
                  <a:lnTo>
                    <a:pt x="21" y="125"/>
                  </a:lnTo>
                  <a:lnTo>
                    <a:pt x="22" y="127"/>
                  </a:lnTo>
                  <a:lnTo>
                    <a:pt x="25" y="127"/>
                  </a:lnTo>
                  <a:lnTo>
                    <a:pt x="48" y="127"/>
                  </a:lnTo>
                  <a:lnTo>
                    <a:pt x="48" y="127"/>
                  </a:lnTo>
                  <a:lnTo>
                    <a:pt x="48" y="127"/>
                  </a:lnTo>
                  <a:lnTo>
                    <a:pt x="48" y="127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49" y="132"/>
                  </a:lnTo>
                  <a:lnTo>
                    <a:pt x="52" y="144"/>
                  </a:lnTo>
                  <a:lnTo>
                    <a:pt x="56" y="155"/>
                  </a:lnTo>
                  <a:lnTo>
                    <a:pt x="56" y="155"/>
                  </a:lnTo>
                  <a:lnTo>
                    <a:pt x="56" y="155"/>
                  </a:lnTo>
                  <a:lnTo>
                    <a:pt x="56" y="155"/>
                  </a:lnTo>
                  <a:lnTo>
                    <a:pt x="58" y="159"/>
                  </a:lnTo>
                  <a:lnTo>
                    <a:pt x="58" y="159"/>
                  </a:lnTo>
                  <a:lnTo>
                    <a:pt x="60" y="162"/>
                  </a:lnTo>
                  <a:lnTo>
                    <a:pt x="60" y="162"/>
                  </a:lnTo>
                  <a:lnTo>
                    <a:pt x="61" y="164"/>
                  </a:lnTo>
                  <a:lnTo>
                    <a:pt x="61" y="164"/>
                  </a:lnTo>
                  <a:lnTo>
                    <a:pt x="64" y="167"/>
                  </a:lnTo>
                  <a:lnTo>
                    <a:pt x="64" y="167"/>
                  </a:lnTo>
                  <a:lnTo>
                    <a:pt x="65" y="170"/>
                  </a:lnTo>
                  <a:lnTo>
                    <a:pt x="65" y="170"/>
                  </a:lnTo>
                  <a:lnTo>
                    <a:pt x="66" y="170"/>
                  </a:lnTo>
                  <a:lnTo>
                    <a:pt x="66" y="170"/>
                  </a:lnTo>
                  <a:lnTo>
                    <a:pt x="66" y="171"/>
                  </a:lnTo>
                  <a:lnTo>
                    <a:pt x="66" y="171"/>
                  </a:lnTo>
                  <a:lnTo>
                    <a:pt x="69" y="174"/>
                  </a:lnTo>
                  <a:lnTo>
                    <a:pt x="60" y="189"/>
                  </a:lnTo>
                  <a:lnTo>
                    <a:pt x="74" y="178"/>
                  </a:lnTo>
                  <a:lnTo>
                    <a:pt x="74" y="178"/>
                  </a:lnTo>
                  <a:lnTo>
                    <a:pt x="79" y="182"/>
                  </a:lnTo>
                  <a:lnTo>
                    <a:pt x="79" y="182"/>
                  </a:lnTo>
                  <a:lnTo>
                    <a:pt x="79" y="182"/>
                  </a:lnTo>
                  <a:lnTo>
                    <a:pt x="79" y="182"/>
                  </a:lnTo>
                  <a:lnTo>
                    <a:pt x="80" y="182"/>
                  </a:lnTo>
                  <a:lnTo>
                    <a:pt x="80" y="182"/>
                  </a:lnTo>
                  <a:lnTo>
                    <a:pt x="81" y="183"/>
                  </a:lnTo>
                  <a:lnTo>
                    <a:pt x="81" y="183"/>
                  </a:lnTo>
                  <a:lnTo>
                    <a:pt x="85" y="186"/>
                  </a:lnTo>
                  <a:lnTo>
                    <a:pt x="85" y="186"/>
                  </a:lnTo>
                  <a:lnTo>
                    <a:pt x="87" y="186"/>
                  </a:lnTo>
                  <a:lnTo>
                    <a:pt x="87" y="186"/>
                  </a:lnTo>
                  <a:lnTo>
                    <a:pt x="92" y="189"/>
                  </a:lnTo>
                  <a:lnTo>
                    <a:pt x="92" y="189"/>
                  </a:lnTo>
                  <a:lnTo>
                    <a:pt x="93" y="190"/>
                  </a:lnTo>
                  <a:lnTo>
                    <a:pt x="93" y="190"/>
                  </a:lnTo>
                  <a:lnTo>
                    <a:pt x="97" y="191"/>
                  </a:lnTo>
                  <a:lnTo>
                    <a:pt x="97" y="191"/>
                  </a:lnTo>
                  <a:lnTo>
                    <a:pt x="100" y="193"/>
                  </a:lnTo>
                  <a:lnTo>
                    <a:pt x="100" y="193"/>
                  </a:lnTo>
                  <a:lnTo>
                    <a:pt x="104" y="193"/>
                  </a:lnTo>
                  <a:lnTo>
                    <a:pt x="104" y="193"/>
                  </a:lnTo>
                  <a:lnTo>
                    <a:pt x="108" y="194"/>
                  </a:lnTo>
                  <a:lnTo>
                    <a:pt x="108" y="194"/>
                  </a:lnTo>
                  <a:lnTo>
                    <a:pt x="112" y="194"/>
                  </a:lnTo>
                  <a:lnTo>
                    <a:pt x="112" y="194"/>
                  </a:lnTo>
                  <a:lnTo>
                    <a:pt x="115" y="195"/>
                  </a:lnTo>
                  <a:lnTo>
                    <a:pt x="115" y="195"/>
                  </a:lnTo>
                  <a:lnTo>
                    <a:pt x="116" y="195"/>
                  </a:lnTo>
                  <a:lnTo>
                    <a:pt x="116" y="195"/>
                  </a:lnTo>
                  <a:lnTo>
                    <a:pt x="116" y="195"/>
                  </a:lnTo>
                  <a:lnTo>
                    <a:pt x="116" y="218"/>
                  </a:lnTo>
                  <a:lnTo>
                    <a:pt x="116" y="218"/>
                  </a:lnTo>
                  <a:lnTo>
                    <a:pt x="116" y="221"/>
                  </a:lnTo>
                  <a:lnTo>
                    <a:pt x="118" y="222"/>
                  </a:lnTo>
                  <a:lnTo>
                    <a:pt x="119" y="224"/>
                  </a:lnTo>
                  <a:lnTo>
                    <a:pt x="122" y="224"/>
                  </a:lnTo>
                  <a:lnTo>
                    <a:pt x="122" y="224"/>
                  </a:lnTo>
                  <a:lnTo>
                    <a:pt x="123" y="224"/>
                  </a:lnTo>
                  <a:lnTo>
                    <a:pt x="126" y="222"/>
                  </a:lnTo>
                  <a:lnTo>
                    <a:pt x="126" y="221"/>
                  </a:lnTo>
                  <a:lnTo>
                    <a:pt x="127" y="218"/>
                  </a:lnTo>
                  <a:lnTo>
                    <a:pt x="127" y="195"/>
                  </a:lnTo>
                  <a:lnTo>
                    <a:pt x="127" y="195"/>
                  </a:lnTo>
                  <a:lnTo>
                    <a:pt x="127" y="195"/>
                  </a:lnTo>
                  <a:lnTo>
                    <a:pt x="127" y="195"/>
                  </a:lnTo>
                  <a:lnTo>
                    <a:pt x="139" y="193"/>
                  </a:lnTo>
                  <a:lnTo>
                    <a:pt x="153" y="189"/>
                  </a:lnTo>
                  <a:lnTo>
                    <a:pt x="163" y="182"/>
                  </a:lnTo>
                  <a:lnTo>
                    <a:pt x="173" y="174"/>
                  </a:lnTo>
                  <a:lnTo>
                    <a:pt x="182" y="163"/>
                  </a:lnTo>
                  <a:lnTo>
                    <a:pt x="188" y="152"/>
                  </a:lnTo>
                  <a:lnTo>
                    <a:pt x="193" y="140"/>
                  </a:lnTo>
                  <a:lnTo>
                    <a:pt x="194" y="127"/>
                  </a:lnTo>
                  <a:lnTo>
                    <a:pt x="194" y="127"/>
                  </a:lnTo>
                  <a:lnTo>
                    <a:pt x="196" y="127"/>
                  </a:lnTo>
                  <a:lnTo>
                    <a:pt x="219" y="127"/>
                  </a:lnTo>
                  <a:lnTo>
                    <a:pt x="219" y="127"/>
                  </a:lnTo>
                  <a:lnTo>
                    <a:pt x="220" y="127"/>
                  </a:lnTo>
                  <a:lnTo>
                    <a:pt x="223" y="125"/>
                  </a:lnTo>
                  <a:lnTo>
                    <a:pt x="223" y="124"/>
                  </a:lnTo>
                  <a:lnTo>
                    <a:pt x="224" y="121"/>
                  </a:lnTo>
                  <a:lnTo>
                    <a:pt x="224" y="12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9" name="Freeform 45"/>
            <p:cNvSpPr>
              <a:spLocks noEditPoints="1"/>
            </p:cNvSpPr>
            <p:nvPr/>
          </p:nvSpPr>
          <p:spPr bwMode="auto">
            <a:xfrm>
              <a:off x="5179" y="631"/>
              <a:ext cx="242" cy="242"/>
            </a:xfrm>
            <a:custGeom>
              <a:avLst/>
              <a:gdLst/>
              <a:ahLst/>
              <a:cxnLst>
                <a:cxn ang="0">
                  <a:pos x="206" y="99"/>
                </a:cxn>
                <a:cxn ang="0">
                  <a:pos x="171" y="48"/>
                </a:cxn>
                <a:cxn ang="0">
                  <a:pos x="126" y="5"/>
                </a:cxn>
                <a:cxn ang="0">
                  <a:pos x="122" y="0"/>
                </a:cxn>
                <a:cxn ang="0">
                  <a:pos x="117" y="1"/>
                </a:cxn>
                <a:cxn ang="0">
                  <a:pos x="116" y="33"/>
                </a:cxn>
                <a:cxn ang="0">
                  <a:pos x="58" y="59"/>
                </a:cxn>
                <a:cxn ang="0">
                  <a:pos x="32" y="116"/>
                </a:cxn>
                <a:cxn ang="0">
                  <a:pos x="1" y="117"/>
                </a:cxn>
                <a:cxn ang="0">
                  <a:pos x="0" y="124"/>
                </a:cxn>
                <a:cxn ang="0">
                  <a:pos x="32" y="126"/>
                </a:cxn>
                <a:cxn ang="0">
                  <a:pos x="48" y="171"/>
                </a:cxn>
                <a:cxn ang="0">
                  <a:pos x="100" y="206"/>
                </a:cxn>
                <a:cxn ang="0">
                  <a:pos x="116" y="239"/>
                </a:cxn>
                <a:cxn ang="0">
                  <a:pos x="121" y="242"/>
                </a:cxn>
                <a:cxn ang="0">
                  <a:pos x="126" y="237"/>
                </a:cxn>
                <a:cxn ang="0">
                  <a:pos x="157" y="202"/>
                </a:cxn>
                <a:cxn ang="0">
                  <a:pos x="201" y="157"/>
                </a:cxn>
                <a:cxn ang="0">
                  <a:pos x="237" y="126"/>
                </a:cxn>
                <a:cxn ang="0">
                  <a:pos x="242" y="121"/>
                </a:cxn>
                <a:cxn ang="0">
                  <a:pos x="238" y="116"/>
                </a:cxn>
                <a:cxn ang="0">
                  <a:pos x="126" y="190"/>
                </a:cxn>
                <a:cxn ang="0">
                  <a:pos x="122" y="186"/>
                </a:cxn>
                <a:cxn ang="0">
                  <a:pos x="117" y="187"/>
                </a:cxn>
                <a:cxn ang="0">
                  <a:pos x="116" y="198"/>
                </a:cxn>
                <a:cxn ang="0">
                  <a:pos x="66" y="176"/>
                </a:cxn>
                <a:cxn ang="0">
                  <a:pos x="43" y="126"/>
                </a:cxn>
                <a:cxn ang="0">
                  <a:pos x="55" y="125"/>
                </a:cxn>
                <a:cxn ang="0">
                  <a:pos x="56" y="120"/>
                </a:cxn>
                <a:cxn ang="0">
                  <a:pos x="43" y="116"/>
                </a:cxn>
                <a:cxn ang="0">
                  <a:pos x="58" y="76"/>
                </a:cxn>
                <a:cxn ang="0">
                  <a:pos x="101" y="47"/>
                </a:cxn>
                <a:cxn ang="0">
                  <a:pos x="116" y="54"/>
                </a:cxn>
                <a:cxn ang="0">
                  <a:pos x="121" y="58"/>
                </a:cxn>
                <a:cxn ang="0">
                  <a:pos x="126" y="52"/>
                </a:cxn>
                <a:cxn ang="0">
                  <a:pos x="153" y="51"/>
                </a:cxn>
                <a:cxn ang="0">
                  <a:pos x="191" y="89"/>
                </a:cxn>
                <a:cxn ang="0">
                  <a:pos x="190" y="116"/>
                </a:cxn>
                <a:cxn ang="0">
                  <a:pos x="184" y="121"/>
                </a:cxn>
                <a:cxn ang="0">
                  <a:pos x="187" y="126"/>
                </a:cxn>
                <a:cxn ang="0">
                  <a:pos x="195" y="140"/>
                </a:cxn>
                <a:cxn ang="0">
                  <a:pos x="166" y="184"/>
                </a:cxn>
                <a:cxn ang="0">
                  <a:pos x="126" y="198"/>
                </a:cxn>
                <a:cxn ang="0">
                  <a:pos x="110" y="97"/>
                </a:cxn>
                <a:cxn ang="0">
                  <a:pos x="97" y="110"/>
                </a:cxn>
                <a:cxn ang="0">
                  <a:pos x="96" y="126"/>
                </a:cxn>
                <a:cxn ang="0">
                  <a:pos x="106" y="142"/>
                </a:cxn>
                <a:cxn ang="0">
                  <a:pos x="121" y="148"/>
                </a:cxn>
                <a:cxn ang="0">
                  <a:pos x="140" y="140"/>
                </a:cxn>
                <a:cxn ang="0">
                  <a:pos x="147" y="121"/>
                </a:cxn>
                <a:cxn ang="0">
                  <a:pos x="143" y="106"/>
                </a:cxn>
                <a:cxn ang="0">
                  <a:pos x="126" y="95"/>
                </a:cxn>
                <a:cxn ang="0">
                  <a:pos x="121" y="137"/>
                </a:cxn>
                <a:cxn ang="0">
                  <a:pos x="105" y="121"/>
                </a:cxn>
                <a:cxn ang="0">
                  <a:pos x="114" y="106"/>
                </a:cxn>
                <a:cxn ang="0">
                  <a:pos x="132" y="110"/>
                </a:cxn>
                <a:cxn ang="0">
                  <a:pos x="135" y="128"/>
                </a:cxn>
                <a:cxn ang="0">
                  <a:pos x="121" y="137"/>
                </a:cxn>
              </a:cxnLst>
              <a:rect l="0" t="0" r="r" b="b"/>
              <a:pathLst>
                <a:path w="242" h="242">
                  <a:moveTo>
                    <a:pt x="237" y="116"/>
                  </a:moveTo>
                  <a:lnTo>
                    <a:pt x="209" y="116"/>
                  </a:lnTo>
                  <a:lnTo>
                    <a:pt x="209" y="116"/>
                  </a:lnTo>
                  <a:lnTo>
                    <a:pt x="206" y="99"/>
                  </a:lnTo>
                  <a:lnTo>
                    <a:pt x="201" y="85"/>
                  </a:lnTo>
                  <a:lnTo>
                    <a:pt x="192" y="71"/>
                  </a:lnTo>
                  <a:lnTo>
                    <a:pt x="183" y="59"/>
                  </a:lnTo>
                  <a:lnTo>
                    <a:pt x="171" y="48"/>
                  </a:lnTo>
                  <a:lnTo>
                    <a:pt x="157" y="41"/>
                  </a:lnTo>
                  <a:lnTo>
                    <a:pt x="143" y="36"/>
                  </a:lnTo>
                  <a:lnTo>
                    <a:pt x="126" y="33"/>
                  </a:lnTo>
                  <a:lnTo>
                    <a:pt x="126" y="5"/>
                  </a:lnTo>
                  <a:lnTo>
                    <a:pt x="126" y="5"/>
                  </a:lnTo>
                  <a:lnTo>
                    <a:pt x="125" y="4"/>
                  </a:lnTo>
                  <a:lnTo>
                    <a:pt x="125" y="1"/>
                  </a:lnTo>
                  <a:lnTo>
                    <a:pt x="122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7" y="1"/>
                  </a:lnTo>
                  <a:lnTo>
                    <a:pt x="116" y="4"/>
                  </a:lnTo>
                  <a:lnTo>
                    <a:pt x="116" y="5"/>
                  </a:lnTo>
                  <a:lnTo>
                    <a:pt x="116" y="33"/>
                  </a:lnTo>
                  <a:lnTo>
                    <a:pt x="116" y="33"/>
                  </a:lnTo>
                  <a:lnTo>
                    <a:pt x="100" y="36"/>
                  </a:lnTo>
                  <a:lnTo>
                    <a:pt x="85" y="41"/>
                  </a:lnTo>
                  <a:lnTo>
                    <a:pt x="70" y="48"/>
                  </a:lnTo>
                  <a:lnTo>
                    <a:pt x="58" y="59"/>
                  </a:lnTo>
                  <a:lnTo>
                    <a:pt x="48" y="71"/>
                  </a:lnTo>
                  <a:lnTo>
                    <a:pt x="40" y="85"/>
                  </a:lnTo>
                  <a:lnTo>
                    <a:pt x="35" y="99"/>
                  </a:lnTo>
                  <a:lnTo>
                    <a:pt x="32" y="116"/>
                  </a:lnTo>
                  <a:lnTo>
                    <a:pt x="5" y="116"/>
                  </a:lnTo>
                  <a:lnTo>
                    <a:pt x="5" y="116"/>
                  </a:lnTo>
                  <a:lnTo>
                    <a:pt x="3" y="116"/>
                  </a:lnTo>
                  <a:lnTo>
                    <a:pt x="1" y="117"/>
                  </a:lnTo>
                  <a:lnTo>
                    <a:pt x="0" y="120"/>
                  </a:lnTo>
                  <a:lnTo>
                    <a:pt x="0" y="121"/>
                  </a:lnTo>
                  <a:lnTo>
                    <a:pt x="0" y="121"/>
                  </a:lnTo>
                  <a:lnTo>
                    <a:pt x="0" y="124"/>
                  </a:lnTo>
                  <a:lnTo>
                    <a:pt x="1" y="125"/>
                  </a:lnTo>
                  <a:lnTo>
                    <a:pt x="3" y="126"/>
                  </a:lnTo>
                  <a:lnTo>
                    <a:pt x="5" y="126"/>
                  </a:lnTo>
                  <a:lnTo>
                    <a:pt x="32" y="126"/>
                  </a:lnTo>
                  <a:lnTo>
                    <a:pt x="32" y="126"/>
                  </a:lnTo>
                  <a:lnTo>
                    <a:pt x="35" y="142"/>
                  </a:lnTo>
                  <a:lnTo>
                    <a:pt x="40" y="157"/>
                  </a:lnTo>
                  <a:lnTo>
                    <a:pt x="48" y="171"/>
                  </a:lnTo>
                  <a:lnTo>
                    <a:pt x="58" y="183"/>
                  </a:lnTo>
                  <a:lnTo>
                    <a:pt x="70" y="194"/>
                  </a:lnTo>
                  <a:lnTo>
                    <a:pt x="85" y="202"/>
                  </a:lnTo>
                  <a:lnTo>
                    <a:pt x="100" y="206"/>
                  </a:lnTo>
                  <a:lnTo>
                    <a:pt x="116" y="208"/>
                  </a:lnTo>
                  <a:lnTo>
                    <a:pt x="116" y="237"/>
                  </a:lnTo>
                  <a:lnTo>
                    <a:pt x="116" y="237"/>
                  </a:lnTo>
                  <a:lnTo>
                    <a:pt x="116" y="239"/>
                  </a:lnTo>
                  <a:lnTo>
                    <a:pt x="117" y="241"/>
                  </a:lnTo>
                  <a:lnTo>
                    <a:pt x="118" y="242"/>
                  </a:lnTo>
                  <a:lnTo>
                    <a:pt x="121" y="242"/>
                  </a:lnTo>
                  <a:lnTo>
                    <a:pt x="121" y="242"/>
                  </a:lnTo>
                  <a:lnTo>
                    <a:pt x="122" y="242"/>
                  </a:lnTo>
                  <a:lnTo>
                    <a:pt x="125" y="241"/>
                  </a:lnTo>
                  <a:lnTo>
                    <a:pt x="125" y="239"/>
                  </a:lnTo>
                  <a:lnTo>
                    <a:pt x="126" y="237"/>
                  </a:lnTo>
                  <a:lnTo>
                    <a:pt x="126" y="208"/>
                  </a:lnTo>
                  <a:lnTo>
                    <a:pt x="126" y="208"/>
                  </a:lnTo>
                  <a:lnTo>
                    <a:pt x="143" y="206"/>
                  </a:lnTo>
                  <a:lnTo>
                    <a:pt x="157" y="202"/>
                  </a:lnTo>
                  <a:lnTo>
                    <a:pt x="171" y="194"/>
                  </a:lnTo>
                  <a:lnTo>
                    <a:pt x="183" y="183"/>
                  </a:lnTo>
                  <a:lnTo>
                    <a:pt x="192" y="171"/>
                  </a:lnTo>
                  <a:lnTo>
                    <a:pt x="201" y="157"/>
                  </a:lnTo>
                  <a:lnTo>
                    <a:pt x="206" y="142"/>
                  </a:lnTo>
                  <a:lnTo>
                    <a:pt x="209" y="126"/>
                  </a:lnTo>
                  <a:lnTo>
                    <a:pt x="237" y="126"/>
                  </a:lnTo>
                  <a:lnTo>
                    <a:pt x="237" y="126"/>
                  </a:lnTo>
                  <a:lnTo>
                    <a:pt x="238" y="126"/>
                  </a:lnTo>
                  <a:lnTo>
                    <a:pt x="241" y="125"/>
                  </a:lnTo>
                  <a:lnTo>
                    <a:pt x="241" y="124"/>
                  </a:lnTo>
                  <a:lnTo>
                    <a:pt x="242" y="121"/>
                  </a:lnTo>
                  <a:lnTo>
                    <a:pt x="242" y="121"/>
                  </a:lnTo>
                  <a:lnTo>
                    <a:pt x="241" y="120"/>
                  </a:lnTo>
                  <a:lnTo>
                    <a:pt x="241" y="117"/>
                  </a:lnTo>
                  <a:lnTo>
                    <a:pt x="238" y="116"/>
                  </a:lnTo>
                  <a:lnTo>
                    <a:pt x="237" y="116"/>
                  </a:lnTo>
                  <a:lnTo>
                    <a:pt x="237" y="116"/>
                  </a:lnTo>
                  <a:close/>
                  <a:moveTo>
                    <a:pt x="126" y="198"/>
                  </a:moveTo>
                  <a:lnTo>
                    <a:pt x="126" y="190"/>
                  </a:lnTo>
                  <a:lnTo>
                    <a:pt x="126" y="190"/>
                  </a:lnTo>
                  <a:lnTo>
                    <a:pt x="125" y="188"/>
                  </a:lnTo>
                  <a:lnTo>
                    <a:pt x="125" y="187"/>
                  </a:lnTo>
                  <a:lnTo>
                    <a:pt x="122" y="186"/>
                  </a:lnTo>
                  <a:lnTo>
                    <a:pt x="121" y="184"/>
                  </a:lnTo>
                  <a:lnTo>
                    <a:pt x="121" y="184"/>
                  </a:lnTo>
                  <a:lnTo>
                    <a:pt x="118" y="186"/>
                  </a:lnTo>
                  <a:lnTo>
                    <a:pt x="117" y="187"/>
                  </a:lnTo>
                  <a:lnTo>
                    <a:pt x="116" y="188"/>
                  </a:lnTo>
                  <a:lnTo>
                    <a:pt x="116" y="190"/>
                  </a:lnTo>
                  <a:lnTo>
                    <a:pt x="116" y="198"/>
                  </a:lnTo>
                  <a:lnTo>
                    <a:pt x="116" y="198"/>
                  </a:lnTo>
                  <a:lnTo>
                    <a:pt x="101" y="196"/>
                  </a:lnTo>
                  <a:lnTo>
                    <a:pt x="89" y="191"/>
                  </a:lnTo>
                  <a:lnTo>
                    <a:pt x="77" y="184"/>
                  </a:lnTo>
                  <a:lnTo>
                    <a:pt x="66" y="176"/>
                  </a:lnTo>
                  <a:lnTo>
                    <a:pt x="58" y="165"/>
                  </a:lnTo>
                  <a:lnTo>
                    <a:pt x="51" y="153"/>
                  </a:lnTo>
                  <a:lnTo>
                    <a:pt x="46" y="140"/>
                  </a:lnTo>
                  <a:lnTo>
                    <a:pt x="43" y="126"/>
                  </a:lnTo>
                  <a:lnTo>
                    <a:pt x="51" y="126"/>
                  </a:lnTo>
                  <a:lnTo>
                    <a:pt x="51" y="126"/>
                  </a:lnTo>
                  <a:lnTo>
                    <a:pt x="54" y="126"/>
                  </a:lnTo>
                  <a:lnTo>
                    <a:pt x="55" y="125"/>
                  </a:lnTo>
                  <a:lnTo>
                    <a:pt x="56" y="124"/>
                  </a:lnTo>
                  <a:lnTo>
                    <a:pt x="56" y="121"/>
                  </a:lnTo>
                  <a:lnTo>
                    <a:pt x="56" y="121"/>
                  </a:lnTo>
                  <a:lnTo>
                    <a:pt x="56" y="120"/>
                  </a:lnTo>
                  <a:lnTo>
                    <a:pt x="55" y="117"/>
                  </a:lnTo>
                  <a:lnTo>
                    <a:pt x="54" y="116"/>
                  </a:lnTo>
                  <a:lnTo>
                    <a:pt x="51" y="116"/>
                  </a:lnTo>
                  <a:lnTo>
                    <a:pt x="43" y="116"/>
                  </a:lnTo>
                  <a:lnTo>
                    <a:pt x="43" y="116"/>
                  </a:lnTo>
                  <a:lnTo>
                    <a:pt x="46" y="102"/>
                  </a:lnTo>
                  <a:lnTo>
                    <a:pt x="51" y="89"/>
                  </a:lnTo>
                  <a:lnTo>
                    <a:pt x="58" y="76"/>
                  </a:lnTo>
                  <a:lnTo>
                    <a:pt x="66" y="67"/>
                  </a:lnTo>
                  <a:lnTo>
                    <a:pt x="77" y="58"/>
                  </a:lnTo>
                  <a:lnTo>
                    <a:pt x="89" y="51"/>
                  </a:lnTo>
                  <a:lnTo>
                    <a:pt x="101" y="47"/>
                  </a:lnTo>
                  <a:lnTo>
                    <a:pt x="116" y="44"/>
                  </a:lnTo>
                  <a:lnTo>
                    <a:pt x="116" y="52"/>
                  </a:lnTo>
                  <a:lnTo>
                    <a:pt x="116" y="52"/>
                  </a:lnTo>
                  <a:lnTo>
                    <a:pt x="116" y="54"/>
                  </a:lnTo>
                  <a:lnTo>
                    <a:pt x="117" y="56"/>
                  </a:lnTo>
                  <a:lnTo>
                    <a:pt x="118" y="56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2" y="56"/>
                  </a:lnTo>
                  <a:lnTo>
                    <a:pt x="125" y="56"/>
                  </a:lnTo>
                  <a:lnTo>
                    <a:pt x="125" y="54"/>
                  </a:lnTo>
                  <a:lnTo>
                    <a:pt x="126" y="52"/>
                  </a:lnTo>
                  <a:lnTo>
                    <a:pt x="126" y="44"/>
                  </a:lnTo>
                  <a:lnTo>
                    <a:pt x="126" y="44"/>
                  </a:lnTo>
                  <a:lnTo>
                    <a:pt x="140" y="47"/>
                  </a:lnTo>
                  <a:lnTo>
                    <a:pt x="153" y="51"/>
                  </a:lnTo>
                  <a:lnTo>
                    <a:pt x="166" y="58"/>
                  </a:lnTo>
                  <a:lnTo>
                    <a:pt x="175" y="67"/>
                  </a:lnTo>
                  <a:lnTo>
                    <a:pt x="184" y="76"/>
                  </a:lnTo>
                  <a:lnTo>
                    <a:pt x="191" y="89"/>
                  </a:lnTo>
                  <a:lnTo>
                    <a:pt x="195" y="102"/>
                  </a:lnTo>
                  <a:lnTo>
                    <a:pt x="198" y="116"/>
                  </a:lnTo>
                  <a:lnTo>
                    <a:pt x="190" y="116"/>
                  </a:lnTo>
                  <a:lnTo>
                    <a:pt x="190" y="116"/>
                  </a:lnTo>
                  <a:lnTo>
                    <a:pt x="187" y="116"/>
                  </a:lnTo>
                  <a:lnTo>
                    <a:pt x="186" y="117"/>
                  </a:lnTo>
                  <a:lnTo>
                    <a:pt x="184" y="120"/>
                  </a:lnTo>
                  <a:lnTo>
                    <a:pt x="184" y="121"/>
                  </a:lnTo>
                  <a:lnTo>
                    <a:pt x="184" y="121"/>
                  </a:lnTo>
                  <a:lnTo>
                    <a:pt x="184" y="124"/>
                  </a:lnTo>
                  <a:lnTo>
                    <a:pt x="186" y="125"/>
                  </a:lnTo>
                  <a:lnTo>
                    <a:pt x="187" y="126"/>
                  </a:lnTo>
                  <a:lnTo>
                    <a:pt x="190" y="126"/>
                  </a:lnTo>
                  <a:lnTo>
                    <a:pt x="198" y="126"/>
                  </a:lnTo>
                  <a:lnTo>
                    <a:pt x="198" y="126"/>
                  </a:lnTo>
                  <a:lnTo>
                    <a:pt x="195" y="140"/>
                  </a:lnTo>
                  <a:lnTo>
                    <a:pt x="191" y="153"/>
                  </a:lnTo>
                  <a:lnTo>
                    <a:pt x="184" y="165"/>
                  </a:lnTo>
                  <a:lnTo>
                    <a:pt x="175" y="176"/>
                  </a:lnTo>
                  <a:lnTo>
                    <a:pt x="166" y="184"/>
                  </a:lnTo>
                  <a:lnTo>
                    <a:pt x="153" y="191"/>
                  </a:lnTo>
                  <a:lnTo>
                    <a:pt x="140" y="196"/>
                  </a:lnTo>
                  <a:lnTo>
                    <a:pt x="126" y="198"/>
                  </a:lnTo>
                  <a:lnTo>
                    <a:pt x="126" y="198"/>
                  </a:lnTo>
                  <a:close/>
                  <a:moveTo>
                    <a:pt x="121" y="95"/>
                  </a:moveTo>
                  <a:lnTo>
                    <a:pt x="121" y="95"/>
                  </a:lnTo>
                  <a:lnTo>
                    <a:pt x="116" y="95"/>
                  </a:lnTo>
                  <a:lnTo>
                    <a:pt x="110" y="97"/>
                  </a:lnTo>
                  <a:lnTo>
                    <a:pt x="106" y="99"/>
                  </a:lnTo>
                  <a:lnTo>
                    <a:pt x="102" y="102"/>
                  </a:lnTo>
                  <a:lnTo>
                    <a:pt x="98" y="106"/>
                  </a:lnTo>
                  <a:lnTo>
                    <a:pt x="97" y="110"/>
                  </a:lnTo>
                  <a:lnTo>
                    <a:pt x="96" y="116"/>
                  </a:lnTo>
                  <a:lnTo>
                    <a:pt x="94" y="121"/>
                  </a:lnTo>
                  <a:lnTo>
                    <a:pt x="94" y="121"/>
                  </a:lnTo>
                  <a:lnTo>
                    <a:pt x="96" y="126"/>
                  </a:lnTo>
                  <a:lnTo>
                    <a:pt x="97" y="132"/>
                  </a:lnTo>
                  <a:lnTo>
                    <a:pt x="98" y="136"/>
                  </a:lnTo>
                  <a:lnTo>
                    <a:pt x="102" y="140"/>
                  </a:lnTo>
                  <a:lnTo>
                    <a:pt x="106" y="142"/>
                  </a:lnTo>
                  <a:lnTo>
                    <a:pt x="110" y="145"/>
                  </a:lnTo>
                  <a:lnTo>
                    <a:pt x="116" y="147"/>
                  </a:lnTo>
                  <a:lnTo>
                    <a:pt x="121" y="148"/>
                  </a:lnTo>
                  <a:lnTo>
                    <a:pt x="121" y="148"/>
                  </a:lnTo>
                  <a:lnTo>
                    <a:pt x="126" y="147"/>
                  </a:lnTo>
                  <a:lnTo>
                    <a:pt x="131" y="145"/>
                  </a:lnTo>
                  <a:lnTo>
                    <a:pt x="136" y="142"/>
                  </a:lnTo>
                  <a:lnTo>
                    <a:pt x="140" y="140"/>
                  </a:lnTo>
                  <a:lnTo>
                    <a:pt x="143" y="136"/>
                  </a:lnTo>
                  <a:lnTo>
                    <a:pt x="145" y="132"/>
                  </a:lnTo>
                  <a:lnTo>
                    <a:pt x="147" y="126"/>
                  </a:lnTo>
                  <a:lnTo>
                    <a:pt x="147" y="121"/>
                  </a:lnTo>
                  <a:lnTo>
                    <a:pt x="147" y="121"/>
                  </a:lnTo>
                  <a:lnTo>
                    <a:pt x="147" y="116"/>
                  </a:lnTo>
                  <a:lnTo>
                    <a:pt x="145" y="110"/>
                  </a:lnTo>
                  <a:lnTo>
                    <a:pt x="143" y="106"/>
                  </a:lnTo>
                  <a:lnTo>
                    <a:pt x="140" y="102"/>
                  </a:lnTo>
                  <a:lnTo>
                    <a:pt x="136" y="99"/>
                  </a:lnTo>
                  <a:lnTo>
                    <a:pt x="131" y="97"/>
                  </a:lnTo>
                  <a:lnTo>
                    <a:pt x="126" y="95"/>
                  </a:lnTo>
                  <a:lnTo>
                    <a:pt x="121" y="95"/>
                  </a:lnTo>
                  <a:lnTo>
                    <a:pt x="121" y="95"/>
                  </a:lnTo>
                  <a:close/>
                  <a:moveTo>
                    <a:pt x="121" y="137"/>
                  </a:moveTo>
                  <a:lnTo>
                    <a:pt x="121" y="137"/>
                  </a:lnTo>
                  <a:lnTo>
                    <a:pt x="114" y="136"/>
                  </a:lnTo>
                  <a:lnTo>
                    <a:pt x="109" y="132"/>
                  </a:lnTo>
                  <a:lnTo>
                    <a:pt x="106" y="128"/>
                  </a:lnTo>
                  <a:lnTo>
                    <a:pt x="105" y="121"/>
                  </a:lnTo>
                  <a:lnTo>
                    <a:pt x="105" y="121"/>
                  </a:lnTo>
                  <a:lnTo>
                    <a:pt x="106" y="116"/>
                  </a:lnTo>
                  <a:lnTo>
                    <a:pt x="109" y="110"/>
                  </a:lnTo>
                  <a:lnTo>
                    <a:pt x="114" y="106"/>
                  </a:lnTo>
                  <a:lnTo>
                    <a:pt x="121" y="106"/>
                  </a:lnTo>
                  <a:lnTo>
                    <a:pt x="121" y="106"/>
                  </a:lnTo>
                  <a:lnTo>
                    <a:pt x="126" y="106"/>
                  </a:lnTo>
                  <a:lnTo>
                    <a:pt x="132" y="110"/>
                  </a:lnTo>
                  <a:lnTo>
                    <a:pt x="135" y="116"/>
                  </a:lnTo>
                  <a:lnTo>
                    <a:pt x="136" y="121"/>
                  </a:lnTo>
                  <a:lnTo>
                    <a:pt x="136" y="121"/>
                  </a:lnTo>
                  <a:lnTo>
                    <a:pt x="135" y="128"/>
                  </a:lnTo>
                  <a:lnTo>
                    <a:pt x="132" y="132"/>
                  </a:lnTo>
                  <a:lnTo>
                    <a:pt x="126" y="136"/>
                  </a:lnTo>
                  <a:lnTo>
                    <a:pt x="121" y="137"/>
                  </a:lnTo>
                  <a:lnTo>
                    <a:pt x="121" y="13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Freeform 46"/>
            <p:cNvSpPr>
              <a:spLocks noEditPoints="1"/>
            </p:cNvSpPr>
            <p:nvPr/>
          </p:nvSpPr>
          <p:spPr bwMode="auto">
            <a:xfrm>
              <a:off x="3059" y="2263"/>
              <a:ext cx="244" cy="206"/>
            </a:xfrm>
            <a:custGeom>
              <a:avLst/>
              <a:gdLst/>
              <a:ahLst/>
              <a:cxnLst>
                <a:cxn ang="0">
                  <a:pos x="143" y="144"/>
                </a:cxn>
                <a:cxn ang="0">
                  <a:pos x="146" y="149"/>
                </a:cxn>
                <a:cxn ang="0">
                  <a:pos x="142" y="155"/>
                </a:cxn>
                <a:cxn ang="0">
                  <a:pos x="85" y="202"/>
                </a:cxn>
                <a:cxn ang="0">
                  <a:pos x="70" y="206"/>
                </a:cxn>
                <a:cxn ang="0">
                  <a:pos x="66" y="206"/>
                </a:cxn>
                <a:cxn ang="0">
                  <a:pos x="62" y="205"/>
                </a:cxn>
                <a:cxn ang="0">
                  <a:pos x="54" y="201"/>
                </a:cxn>
                <a:cxn ang="0">
                  <a:pos x="4" y="136"/>
                </a:cxn>
                <a:cxn ang="0">
                  <a:pos x="2" y="132"/>
                </a:cxn>
                <a:cxn ang="0">
                  <a:pos x="0" y="122"/>
                </a:cxn>
                <a:cxn ang="0">
                  <a:pos x="2" y="113"/>
                </a:cxn>
                <a:cxn ang="0">
                  <a:pos x="6" y="105"/>
                </a:cxn>
                <a:cxn ang="0">
                  <a:pos x="65" y="59"/>
                </a:cxn>
                <a:cxn ang="0">
                  <a:pos x="69" y="58"/>
                </a:cxn>
                <a:cxn ang="0">
                  <a:pos x="74" y="59"/>
                </a:cxn>
                <a:cxn ang="0">
                  <a:pos x="77" y="61"/>
                </a:cxn>
                <a:cxn ang="0">
                  <a:pos x="78" y="67"/>
                </a:cxn>
                <a:cxn ang="0">
                  <a:pos x="76" y="73"/>
                </a:cxn>
                <a:cxn ang="0">
                  <a:pos x="19" y="114"/>
                </a:cxn>
                <a:cxn ang="0">
                  <a:pos x="16" y="120"/>
                </a:cxn>
                <a:cxn ang="0">
                  <a:pos x="18" y="127"/>
                </a:cxn>
                <a:cxn ang="0">
                  <a:pos x="64" y="187"/>
                </a:cxn>
                <a:cxn ang="0">
                  <a:pos x="69" y="190"/>
                </a:cxn>
                <a:cxn ang="0">
                  <a:pos x="73" y="190"/>
                </a:cxn>
                <a:cxn ang="0">
                  <a:pos x="132" y="143"/>
                </a:cxn>
                <a:cxn ang="0">
                  <a:pos x="135" y="141"/>
                </a:cxn>
                <a:cxn ang="0">
                  <a:pos x="142" y="141"/>
                </a:cxn>
                <a:cxn ang="0">
                  <a:pos x="143" y="144"/>
                </a:cxn>
                <a:cxn ang="0">
                  <a:pos x="214" y="16"/>
                </a:cxn>
                <a:cxn ang="0">
                  <a:pos x="213" y="12"/>
                </a:cxn>
                <a:cxn ang="0">
                  <a:pos x="206" y="5"/>
                </a:cxn>
                <a:cxn ang="0">
                  <a:pos x="197" y="1"/>
                </a:cxn>
                <a:cxn ang="0">
                  <a:pos x="187" y="1"/>
                </a:cxn>
                <a:cxn ang="0">
                  <a:pos x="117" y="28"/>
                </a:cxn>
                <a:cxn ang="0">
                  <a:pos x="115" y="30"/>
                </a:cxn>
                <a:cxn ang="0">
                  <a:pos x="112" y="35"/>
                </a:cxn>
                <a:cxn ang="0">
                  <a:pos x="113" y="38"/>
                </a:cxn>
                <a:cxn ang="0">
                  <a:pos x="117" y="43"/>
                </a:cxn>
                <a:cxn ang="0">
                  <a:pos x="124" y="43"/>
                </a:cxn>
                <a:cxn ang="0">
                  <a:pos x="189" y="17"/>
                </a:cxn>
                <a:cxn ang="0">
                  <a:pos x="196" y="17"/>
                </a:cxn>
                <a:cxn ang="0">
                  <a:pos x="198" y="19"/>
                </a:cxn>
                <a:cxn ang="0">
                  <a:pos x="228" y="93"/>
                </a:cxn>
                <a:cxn ang="0">
                  <a:pos x="228" y="96"/>
                </a:cxn>
                <a:cxn ang="0">
                  <a:pos x="228" y="100"/>
                </a:cxn>
                <a:cxn ang="0">
                  <a:pos x="224" y="104"/>
                </a:cxn>
                <a:cxn ang="0">
                  <a:pos x="154" y="128"/>
                </a:cxn>
                <a:cxn ang="0">
                  <a:pos x="150" y="132"/>
                </a:cxn>
                <a:cxn ang="0">
                  <a:pos x="150" y="139"/>
                </a:cxn>
                <a:cxn ang="0">
                  <a:pos x="152" y="143"/>
                </a:cxn>
                <a:cxn ang="0">
                  <a:pos x="156" y="144"/>
                </a:cxn>
                <a:cxn ang="0">
                  <a:pos x="229" y="118"/>
                </a:cxn>
                <a:cxn ang="0">
                  <a:pos x="233" y="116"/>
                </a:cxn>
                <a:cxn ang="0">
                  <a:pos x="240" y="110"/>
                </a:cxn>
                <a:cxn ang="0">
                  <a:pos x="243" y="105"/>
                </a:cxn>
                <a:cxn ang="0">
                  <a:pos x="244" y="96"/>
                </a:cxn>
                <a:cxn ang="0">
                  <a:pos x="243" y="86"/>
                </a:cxn>
              </a:cxnLst>
              <a:rect l="0" t="0" r="r" b="b"/>
              <a:pathLst>
                <a:path w="244" h="206">
                  <a:moveTo>
                    <a:pt x="143" y="144"/>
                  </a:moveTo>
                  <a:lnTo>
                    <a:pt x="143" y="144"/>
                  </a:lnTo>
                  <a:lnTo>
                    <a:pt x="144" y="147"/>
                  </a:lnTo>
                  <a:lnTo>
                    <a:pt x="146" y="149"/>
                  </a:lnTo>
                  <a:lnTo>
                    <a:pt x="144" y="153"/>
                  </a:lnTo>
                  <a:lnTo>
                    <a:pt x="142" y="155"/>
                  </a:lnTo>
                  <a:lnTo>
                    <a:pt x="85" y="202"/>
                  </a:lnTo>
                  <a:lnTo>
                    <a:pt x="85" y="202"/>
                  </a:lnTo>
                  <a:lnTo>
                    <a:pt x="78" y="205"/>
                  </a:lnTo>
                  <a:lnTo>
                    <a:pt x="70" y="206"/>
                  </a:lnTo>
                  <a:lnTo>
                    <a:pt x="70" y="206"/>
                  </a:lnTo>
                  <a:lnTo>
                    <a:pt x="66" y="206"/>
                  </a:lnTo>
                  <a:lnTo>
                    <a:pt x="66" y="206"/>
                  </a:lnTo>
                  <a:lnTo>
                    <a:pt x="62" y="205"/>
                  </a:lnTo>
                  <a:lnTo>
                    <a:pt x="58" y="203"/>
                  </a:lnTo>
                  <a:lnTo>
                    <a:pt x="54" y="201"/>
                  </a:lnTo>
                  <a:lnTo>
                    <a:pt x="50" y="197"/>
                  </a:lnTo>
                  <a:lnTo>
                    <a:pt x="4" y="136"/>
                  </a:lnTo>
                  <a:lnTo>
                    <a:pt x="4" y="136"/>
                  </a:lnTo>
                  <a:lnTo>
                    <a:pt x="2" y="132"/>
                  </a:lnTo>
                  <a:lnTo>
                    <a:pt x="0" y="128"/>
                  </a:lnTo>
                  <a:lnTo>
                    <a:pt x="0" y="122"/>
                  </a:lnTo>
                  <a:lnTo>
                    <a:pt x="0" y="118"/>
                  </a:lnTo>
                  <a:lnTo>
                    <a:pt x="2" y="113"/>
                  </a:lnTo>
                  <a:lnTo>
                    <a:pt x="3" y="109"/>
                  </a:lnTo>
                  <a:lnTo>
                    <a:pt x="6" y="105"/>
                  </a:lnTo>
                  <a:lnTo>
                    <a:pt x="10" y="102"/>
                  </a:lnTo>
                  <a:lnTo>
                    <a:pt x="65" y="59"/>
                  </a:lnTo>
                  <a:lnTo>
                    <a:pt x="65" y="59"/>
                  </a:lnTo>
                  <a:lnTo>
                    <a:pt x="69" y="58"/>
                  </a:lnTo>
                  <a:lnTo>
                    <a:pt x="72" y="58"/>
                  </a:lnTo>
                  <a:lnTo>
                    <a:pt x="74" y="59"/>
                  </a:lnTo>
                  <a:lnTo>
                    <a:pt x="77" y="61"/>
                  </a:lnTo>
                  <a:lnTo>
                    <a:pt x="77" y="61"/>
                  </a:lnTo>
                  <a:lnTo>
                    <a:pt x="78" y="63"/>
                  </a:lnTo>
                  <a:lnTo>
                    <a:pt x="78" y="67"/>
                  </a:lnTo>
                  <a:lnTo>
                    <a:pt x="77" y="70"/>
                  </a:lnTo>
                  <a:lnTo>
                    <a:pt x="76" y="73"/>
                  </a:lnTo>
                  <a:lnTo>
                    <a:pt x="19" y="114"/>
                  </a:lnTo>
                  <a:lnTo>
                    <a:pt x="19" y="114"/>
                  </a:lnTo>
                  <a:lnTo>
                    <a:pt x="16" y="117"/>
                  </a:lnTo>
                  <a:lnTo>
                    <a:pt x="16" y="120"/>
                  </a:lnTo>
                  <a:lnTo>
                    <a:pt x="16" y="124"/>
                  </a:lnTo>
                  <a:lnTo>
                    <a:pt x="18" y="127"/>
                  </a:lnTo>
                  <a:lnTo>
                    <a:pt x="64" y="187"/>
                  </a:lnTo>
                  <a:lnTo>
                    <a:pt x="64" y="187"/>
                  </a:lnTo>
                  <a:lnTo>
                    <a:pt x="66" y="190"/>
                  </a:lnTo>
                  <a:lnTo>
                    <a:pt x="69" y="190"/>
                  </a:lnTo>
                  <a:lnTo>
                    <a:pt x="69" y="190"/>
                  </a:lnTo>
                  <a:lnTo>
                    <a:pt x="73" y="190"/>
                  </a:lnTo>
                  <a:lnTo>
                    <a:pt x="76" y="188"/>
                  </a:lnTo>
                  <a:lnTo>
                    <a:pt x="132" y="143"/>
                  </a:lnTo>
                  <a:lnTo>
                    <a:pt x="132" y="143"/>
                  </a:lnTo>
                  <a:lnTo>
                    <a:pt x="135" y="141"/>
                  </a:lnTo>
                  <a:lnTo>
                    <a:pt x="138" y="141"/>
                  </a:lnTo>
                  <a:lnTo>
                    <a:pt x="142" y="141"/>
                  </a:lnTo>
                  <a:lnTo>
                    <a:pt x="143" y="144"/>
                  </a:lnTo>
                  <a:lnTo>
                    <a:pt x="143" y="144"/>
                  </a:lnTo>
                  <a:close/>
                  <a:moveTo>
                    <a:pt x="243" y="86"/>
                  </a:moveTo>
                  <a:lnTo>
                    <a:pt x="214" y="16"/>
                  </a:lnTo>
                  <a:lnTo>
                    <a:pt x="214" y="16"/>
                  </a:lnTo>
                  <a:lnTo>
                    <a:pt x="213" y="12"/>
                  </a:lnTo>
                  <a:lnTo>
                    <a:pt x="210" y="8"/>
                  </a:lnTo>
                  <a:lnTo>
                    <a:pt x="206" y="5"/>
                  </a:lnTo>
                  <a:lnTo>
                    <a:pt x="202" y="3"/>
                  </a:lnTo>
                  <a:lnTo>
                    <a:pt x="197" y="1"/>
                  </a:lnTo>
                  <a:lnTo>
                    <a:pt x="193" y="0"/>
                  </a:lnTo>
                  <a:lnTo>
                    <a:pt x="187" y="1"/>
                  </a:lnTo>
                  <a:lnTo>
                    <a:pt x="183" y="3"/>
                  </a:lnTo>
                  <a:lnTo>
                    <a:pt x="117" y="28"/>
                  </a:lnTo>
                  <a:lnTo>
                    <a:pt x="117" y="28"/>
                  </a:lnTo>
                  <a:lnTo>
                    <a:pt x="115" y="30"/>
                  </a:lnTo>
                  <a:lnTo>
                    <a:pt x="113" y="32"/>
                  </a:lnTo>
                  <a:lnTo>
                    <a:pt x="112" y="35"/>
                  </a:lnTo>
                  <a:lnTo>
                    <a:pt x="113" y="38"/>
                  </a:lnTo>
                  <a:lnTo>
                    <a:pt x="113" y="38"/>
                  </a:lnTo>
                  <a:lnTo>
                    <a:pt x="115" y="40"/>
                  </a:lnTo>
                  <a:lnTo>
                    <a:pt x="117" y="43"/>
                  </a:lnTo>
                  <a:lnTo>
                    <a:pt x="120" y="43"/>
                  </a:lnTo>
                  <a:lnTo>
                    <a:pt x="124" y="43"/>
                  </a:lnTo>
                  <a:lnTo>
                    <a:pt x="189" y="17"/>
                  </a:lnTo>
                  <a:lnTo>
                    <a:pt x="189" y="17"/>
                  </a:lnTo>
                  <a:lnTo>
                    <a:pt x="193" y="16"/>
                  </a:lnTo>
                  <a:lnTo>
                    <a:pt x="196" y="17"/>
                  </a:lnTo>
                  <a:lnTo>
                    <a:pt x="196" y="17"/>
                  </a:lnTo>
                  <a:lnTo>
                    <a:pt x="198" y="19"/>
                  </a:lnTo>
                  <a:lnTo>
                    <a:pt x="200" y="21"/>
                  </a:lnTo>
                  <a:lnTo>
                    <a:pt x="228" y="93"/>
                  </a:lnTo>
                  <a:lnTo>
                    <a:pt x="228" y="93"/>
                  </a:lnTo>
                  <a:lnTo>
                    <a:pt x="228" y="96"/>
                  </a:lnTo>
                  <a:lnTo>
                    <a:pt x="228" y="100"/>
                  </a:lnTo>
                  <a:lnTo>
                    <a:pt x="228" y="100"/>
                  </a:lnTo>
                  <a:lnTo>
                    <a:pt x="225" y="102"/>
                  </a:lnTo>
                  <a:lnTo>
                    <a:pt x="224" y="104"/>
                  </a:lnTo>
                  <a:lnTo>
                    <a:pt x="154" y="128"/>
                  </a:lnTo>
                  <a:lnTo>
                    <a:pt x="154" y="128"/>
                  </a:lnTo>
                  <a:lnTo>
                    <a:pt x="151" y="129"/>
                  </a:lnTo>
                  <a:lnTo>
                    <a:pt x="150" y="132"/>
                  </a:lnTo>
                  <a:lnTo>
                    <a:pt x="148" y="136"/>
                  </a:lnTo>
                  <a:lnTo>
                    <a:pt x="150" y="139"/>
                  </a:lnTo>
                  <a:lnTo>
                    <a:pt x="150" y="139"/>
                  </a:lnTo>
                  <a:lnTo>
                    <a:pt x="152" y="143"/>
                  </a:lnTo>
                  <a:lnTo>
                    <a:pt x="156" y="144"/>
                  </a:lnTo>
                  <a:lnTo>
                    <a:pt x="156" y="144"/>
                  </a:lnTo>
                  <a:lnTo>
                    <a:pt x="159" y="144"/>
                  </a:lnTo>
                  <a:lnTo>
                    <a:pt x="229" y="118"/>
                  </a:lnTo>
                  <a:lnTo>
                    <a:pt x="229" y="118"/>
                  </a:lnTo>
                  <a:lnTo>
                    <a:pt x="233" y="116"/>
                  </a:lnTo>
                  <a:lnTo>
                    <a:pt x="237" y="113"/>
                  </a:lnTo>
                  <a:lnTo>
                    <a:pt x="240" y="110"/>
                  </a:lnTo>
                  <a:lnTo>
                    <a:pt x="243" y="105"/>
                  </a:lnTo>
                  <a:lnTo>
                    <a:pt x="243" y="105"/>
                  </a:lnTo>
                  <a:lnTo>
                    <a:pt x="244" y="101"/>
                  </a:lnTo>
                  <a:lnTo>
                    <a:pt x="244" y="96"/>
                  </a:lnTo>
                  <a:lnTo>
                    <a:pt x="244" y="92"/>
                  </a:lnTo>
                  <a:lnTo>
                    <a:pt x="243" y="86"/>
                  </a:lnTo>
                  <a:lnTo>
                    <a:pt x="243" y="8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1" name="Freeform 47"/>
            <p:cNvSpPr>
              <a:spLocks noEditPoints="1"/>
            </p:cNvSpPr>
            <p:nvPr/>
          </p:nvSpPr>
          <p:spPr bwMode="auto">
            <a:xfrm>
              <a:off x="3589" y="2255"/>
              <a:ext cx="243" cy="222"/>
            </a:xfrm>
            <a:custGeom>
              <a:avLst/>
              <a:gdLst/>
              <a:ahLst/>
              <a:cxnLst>
                <a:cxn ang="0">
                  <a:pos x="136" y="133"/>
                </a:cxn>
                <a:cxn ang="0">
                  <a:pos x="138" y="147"/>
                </a:cxn>
                <a:cxn ang="0">
                  <a:pos x="133" y="159"/>
                </a:cxn>
                <a:cxn ang="0">
                  <a:pos x="66" y="217"/>
                </a:cxn>
                <a:cxn ang="0">
                  <a:pos x="51" y="222"/>
                </a:cxn>
                <a:cxn ang="0">
                  <a:pos x="36" y="218"/>
                </a:cxn>
                <a:cxn ang="0">
                  <a:pos x="5" y="184"/>
                </a:cxn>
                <a:cxn ang="0">
                  <a:pos x="0" y="172"/>
                </a:cxn>
                <a:cxn ang="0">
                  <a:pos x="1" y="163"/>
                </a:cxn>
                <a:cxn ang="0">
                  <a:pos x="8" y="152"/>
                </a:cxn>
                <a:cxn ang="0">
                  <a:pos x="76" y="94"/>
                </a:cxn>
                <a:cxn ang="0">
                  <a:pos x="90" y="91"/>
                </a:cxn>
                <a:cxn ang="0">
                  <a:pos x="99" y="93"/>
                </a:cxn>
                <a:cxn ang="0">
                  <a:pos x="106" y="100"/>
                </a:cxn>
                <a:cxn ang="0">
                  <a:pos x="107" y="109"/>
                </a:cxn>
                <a:cxn ang="0">
                  <a:pos x="102" y="113"/>
                </a:cxn>
                <a:cxn ang="0">
                  <a:pos x="92" y="110"/>
                </a:cxn>
                <a:cxn ang="0">
                  <a:pos x="88" y="109"/>
                </a:cxn>
                <a:cxn ang="0">
                  <a:pos x="20" y="165"/>
                </a:cxn>
                <a:cxn ang="0">
                  <a:pos x="20" y="172"/>
                </a:cxn>
                <a:cxn ang="0">
                  <a:pos x="49" y="205"/>
                </a:cxn>
                <a:cxn ang="0">
                  <a:pos x="118" y="148"/>
                </a:cxn>
                <a:cxn ang="0">
                  <a:pos x="118" y="141"/>
                </a:cxn>
                <a:cxn ang="0">
                  <a:pos x="118" y="132"/>
                </a:cxn>
                <a:cxn ang="0">
                  <a:pos x="123" y="126"/>
                </a:cxn>
                <a:cxn ang="0">
                  <a:pos x="133" y="129"/>
                </a:cxn>
                <a:cxn ang="0">
                  <a:pos x="211" y="8"/>
                </a:cxn>
                <a:cxn ang="0">
                  <a:pos x="204" y="3"/>
                </a:cxn>
                <a:cxn ang="0">
                  <a:pos x="196" y="0"/>
                </a:cxn>
                <a:cxn ang="0">
                  <a:pos x="183" y="4"/>
                </a:cxn>
                <a:cxn ang="0">
                  <a:pos x="114" y="60"/>
                </a:cxn>
                <a:cxn ang="0">
                  <a:pos x="106" y="73"/>
                </a:cxn>
                <a:cxn ang="0">
                  <a:pos x="107" y="86"/>
                </a:cxn>
                <a:cxn ang="0">
                  <a:pos x="111" y="94"/>
                </a:cxn>
                <a:cxn ang="0">
                  <a:pos x="121" y="97"/>
                </a:cxn>
                <a:cxn ang="0">
                  <a:pos x="126" y="91"/>
                </a:cxn>
                <a:cxn ang="0">
                  <a:pos x="125" y="82"/>
                </a:cxn>
                <a:cxn ang="0">
                  <a:pos x="126" y="75"/>
                </a:cxn>
                <a:cxn ang="0">
                  <a:pos x="195" y="19"/>
                </a:cxn>
                <a:cxn ang="0">
                  <a:pos x="224" y="51"/>
                </a:cxn>
                <a:cxn ang="0">
                  <a:pos x="224" y="58"/>
                </a:cxn>
                <a:cxn ang="0">
                  <a:pos x="156" y="114"/>
                </a:cxn>
                <a:cxn ang="0">
                  <a:pos x="149" y="110"/>
                </a:cxn>
                <a:cxn ang="0">
                  <a:pos x="140" y="112"/>
                </a:cxn>
                <a:cxn ang="0">
                  <a:pos x="136" y="117"/>
                </a:cxn>
                <a:cxn ang="0">
                  <a:pos x="138" y="124"/>
                </a:cxn>
                <a:cxn ang="0">
                  <a:pos x="150" y="132"/>
                </a:cxn>
                <a:cxn ang="0">
                  <a:pos x="164" y="130"/>
                </a:cxn>
                <a:cxn ang="0">
                  <a:pos x="235" y="71"/>
                </a:cxn>
                <a:cxn ang="0">
                  <a:pos x="243" y="60"/>
                </a:cxn>
                <a:cxn ang="0">
                  <a:pos x="243" y="47"/>
                </a:cxn>
                <a:cxn ang="0">
                  <a:pos x="238" y="39"/>
                </a:cxn>
                <a:cxn ang="0">
                  <a:pos x="86" y="147"/>
                </a:cxn>
                <a:cxn ang="0">
                  <a:pos x="92" y="147"/>
                </a:cxn>
                <a:cxn ang="0">
                  <a:pos x="160" y="91"/>
                </a:cxn>
                <a:cxn ang="0">
                  <a:pos x="162" y="82"/>
                </a:cxn>
                <a:cxn ang="0">
                  <a:pos x="158" y="77"/>
                </a:cxn>
                <a:cxn ang="0">
                  <a:pos x="148" y="78"/>
                </a:cxn>
                <a:cxn ang="0">
                  <a:pos x="80" y="135"/>
                </a:cxn>
                <a:cxn ang="0">
                  <a:pos x="82" y="144"/>
                </a:cxn>
              </a:cxnLst>
              <a:rect l="0" t="0" r="r" b="b"/>
              <a:pathLst>
                <a:path w="243" h="222">
                  <a:moveTo>
                    <a:pt x="133" y="129"/>
                  </a:moveTo>
                  <a:lnTo>
                    <a:pt x="133" y="129"/>
                  </a:lnTo>
                  <a:lnTo>
                    <a:pt x="136" y="133"/>
                  </a:lnTo>
                  <a:lnTo>
                    <a:pt x="137" y="137"/>
                  </a:lnTo>
                  <a:lnTo>
                    <a:pt x="138" y="141"/>
                  </a:lnTo>
                  <a:lnTo>
                    <a:pt x="138" y="147"/>
                  </a:lnTo>
                  <a:lnTo>
                    <a:pt x="137" y="151"/>
                  </a:lnTo>
                  <a:lnTo>
                    <a:pt x="136" y="155"/>
                  </a:lnTo>
                  <a:lnTo>
                    <a:pt x="133" y="159"/>
                  </a:lnTo>
                  <a:lnTo>
                    <a:pt x="130" y="161"/>
                  </a:lnTo>
                  <a:lnTo>
                    <a:pt x="66" y="217"/>
                  </a:lnTo>
                  <a:lnTo>
                    <a:pt x="66" y="217"/>
                  </a:lnTo>
                  <a:lnTo>
                    <a:pt x="59" y="221"/>
                  </a:lnTo>
                  <a:lnTo>
                    <a:pt x="51" y="222"/>
                  </a:lnTo>
                  <a:lnTo>
                    <a:pt x="51" y="222"/>
                  </a:lnTo>
                  <a:lnTo>
                    <a:pt x="45" y="222"/>
                  </a:lnTo>
                  <a:lnTo>
                    <a:pt x="40" y="221"/>
                  </a:lnTo>
                  <a:lnTo>
                    <a:pt x="36" y="218"/>
                  </a:lnTo>
                  <a:lnTo>
                    <a:pt x="32" y="214"/>
                  </a:lnTo>
                  <a:lnTo>
                    <a:pt x="5" y="184"/>
                  </a:lnTo>
                  <a:lnTo>
                    <a:pt x="5" y="184"/>
                  </a:lnTo>
                  <a:lnTo>
                    <a:pt x="2" y="180"/>
                  </a:lnTo>
                  <a:lnTo>
                    <a:pt x="1" y="176"/>
                  </a:lnTo>
                  <a:lnTo>
                    <a:pt x="0" y="172"/>
                  </a:lnTo>
                  <a:lnTo>
                    <a:pt x="0" y="167"/>
                  </a:lnTo>
                  <a:lnTo>
                    <a:pt x="0" y="167"/>
                  </a:lnTo>
                  <a:lnTo>
                    <a:pt x="1" y="163"/>
                  </a:lnTo>
                  <a:lnTo>
                    <a:pt x="2" y="159"/>
                  </a:lnTo>
                  <a:lnTo>
                    <a:pt x="5" y="155"/>
                  </a:lnTo>
                  <a:lnTo>
                    <a:pt x="8" y="152"/>
                  </a:lnTo>
                  <a:lnTo>
                    <a:pt x="72" y="97"/>
                  </a:lnTo>
                  <a:lnTo>
                    <a:pt x="72" y="97"/>
                  </a:lnTo>
                  <a:lnTo>
                    <a:pt x="76" y="94"/>
                  </a:lnTo>
                  <a:lnTo>
                    <a:pt x="80" y="91"/>
                  </a:lnTo>
                  <a:lnTo>
                    <a:pt x="86" y="91"/>
                  </a:lnTo>
                  <a:lnTo>
                    <a:pt x="90" y="91"/>
                  </a:lnTo>
                  <a:lnTo>
                    <a:pt x="90" y="91"/>
                  </a:lnTo>
                  <a:lnTo>
                    <a:pt x="94" y="91"/>
                  </a:lnTo>
                  <a:lnTo>
                    <a:pt x="99" y="93"/>
                  </a:lnTo>
                  <a:lnTo>
                    <a:pt x="102" y="95"/>
                  </a:lnTo>
                  <a:lnTo>
                    <a:pt x="106" y="100"/>
                  </a:lnTo>
                  <a:lnTo>
                    <a:pt x="106" y="100"/>
                  </a:lnTo>
                  <a:lnTo>
                    <a:pt x="107" y="102"/>
                  </a:lnTo>
                  <a:lnTo>
                    <a:pt x="109" y="105"/>
                  </a:lnTo>
                  <a:lnTo>
                    <a:pt x="107" y="109"/>
                  </a:lnTo>
                  <a:lnTo>
                    <a:pt x="105" y="112"/>
                  </a:lnTo>
                  <a:lnTo>
                    <a:pt x="105" y="112"/>
                  </a:lnTo>
                  <a:lnTo>
                    <a:pt x="102" y="113"/>
                  </a:lnTo>
                  <a:lnTo>
                    <a:pt x="98" y="114"/>
                  </a:lnTo>
                  <a:lnTo>
                    <a:pt x="95" y="113"/>
                  </a:lnTo>
                  <a:lnTo>
                    <a:pt x="92" y="110"/>
                  </a:lnTo>
                  <a:lnTo>
                    <a:pt x="92" y="110"/>
                  </a:lnTo>
                  <a:lnTo>
                    <a:pt x="88" y="109"/>
                  </a:lnTo>
                  <a:lnTo>
                    <a:pt x="88" y="109"/>
                  </a:lnTo>
                  <a:lnTo>
                    <a:pt x="84" y="110"/>
                  </a:lnTo>
                  <a:lnTo>
                    <a:pt x="20" y="165"/>
                  </a:lnTo>
                  <a:lnTo>
                    <a:pt x="20" y="165"/>
                  </a:lnTo>
                  <a:lnTo>
                    <a:pt x="18" y="168"/>
                  </a:lnTo>
                  <a:lnTo>
                    <a:pt x="18" y="168"/>
                  </a:lnTo>
                  <a:lnTo>
                    <a:pt x="20" y="172"/>
                  </a:lnTo>
                  <a:lnTo>
                    <a:pt x="47" y="203"/>
                  </a:lnTo>
                  <a:lnTo>
                    <a:pt x="47" y="203"/>
                  </a:lnTo>
                  <a:lnTo>
                    <a:pt x="49" y="205"/>
                  </a:lnTo>
                  <a:lnTo>
                    <a:pt x="53" y="203"/>
                  </a:lnTo>
                  <a:lnTo>
                    <a:pt x="118" y="148"/>
                  </a:lnTo>
                  <a:lnTo>
                    <a:pt x="118" y="148"/>
                  </a:lnTo>
                  <a:lnTo>
                    <a:pt x="119" y="145"/>
                  </a:lnTo>
                  <a:lnTo>
                    <a:pt x="118" y="141"/>
                  </a:lnTo>
                  <a:lnTo>
                    <a:pt x="118" y="141"/>
                  </a:lnTo>
                  <a:lnTo>
                    <a:pt x="117" y="139"/>
                  </a:lnTo>
                  <a:lnTo>
                    <a:pt x="117" y="135"/>
                  </a:lnTo>
                  <a:lnTo>
                    <a:pt x="118" y="132"/>
                  </a:lnTo>
                  <a:lnTo>
                    <a:pt x="119" y="129"/>
                  </a:lnTo>
                  <a:lnTo>
                    <a:pt x="119" y="129"/>
                  </a:lnTo>
                  <a:lnTo>
                    <a:pt x="123" y="126"/>
                  </a:lnTo>
                  <a:lnTo>
                    <a:pt x="126" y="126"/>
                  </a:lnTo>
                  <a:lnTo>
                    <a:pt x="130" y="128"/>
                  </a:lnTo>
                  <a:lnTo>
                    <a:pt x="133" y="129"/>
                  </a:lnTo>
                  <a:lnTo>
                    <a:pt x="133" y="129"/>
                  </a:lnTo>
                  <a:close/>
                  <a:moveTo>
                    <a:pt x="238" y="39"/>
                  </a:moveTo>
                  <a:lnTo>
                    <a:pt x="211" y="8"/>
                  </a:lnTo>
                  <a:lnTo>
                    <a:pt x="211" y="8"/>
                  </a:lnTo>
                  <a:lnTo>
                    <a:pt x="208" y="5"/>
                  </a:lnTo>
                  <a:lnTo>
                    <a:pt x="204" y="3"/>
                  </a:lnTo>
                  <a:lnTo>
                    <a:pt x="200" y="1"/>
                  </a:lnTo>
                  <a:lnTo>
                    <a:pt x="196" y="0"/>
                  </a:lnTo>
                  <a:lnTo>
                    <a:pt x="196" y="0"/>
                  </a:lnTo>
                  <a:lnTo>
                    <a:pt x="191" y="0"/>
                  </a:lnTo>
                  <a:lnTo>
                    <a:pt x="187" y="1"/>
                  </a:lnTo>
                  <a:lnTo>
                    <a:pt x="183" y="4"/>
                  </a:lnTo>
                  <a:lnTo>
                    <a:pt x="179" y="7"/>
                  </a:lnTo>
                  <a:lnTo>
                    <a:pt x="114" y="60"/>
                  </a:lnTo>
                  <a:lnTo>
                    <a:pt x="114" y="60"/>
                  </a:lnTo>
                  <a:lnTo>
                    <a:pt x="110" y="64"/>
                  </a:lnTo>
                  <a:lnTo>
                    <a:pt x="109" y="69"/>
                  </a:lnTo>
                  <a:lnTo>
                    <a:pt x="106" y="73"/>
                  </a:lnTo>
                  <a:lnTo>
                    <a:pt x="106" y="77"/>
                  </a:lnTo>
                  <a:lnTo>
                    <a:pt x="106" y="81"/>
                  </a:lnTo>
                  <a:lnTo>
                    <a:pt x="107" y="86"/>
                  </a:lnTo>
                  <a:lnTo>
                    <a:pt x="109" y="90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14" y="95"/>
                  </a:lnTo>
                  <a:lnTo>
                    <a:pt x="118" y="97"/>
                  </a:lnTo>
                  <a:lnTo>
                    <a:pt x="121" y="97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26" y="91"/>
                  </a:lnTo>
                  <a:lnTo>
                    <a:pt x="127" y="89"/>
                  </a:lnTo>
                  <a:lnTo>
                    <a:pt x="127" y="85"/>
                  </a:lnTo>
                  <a:lnTo>
                    <a:pt x="125" y="82"/>
                  </a:lnTo>
                  <a:lnTo>
                    <a:pt x="125" y="82"/>
                  </a:lnTo>
                  <a:lnTo>
                    <a:pt x="123" y="78"/>
                  </a:lnTo>
                  <a:lnTo>
                    <a:pt x="126" y="75"/>
                  </a:lnTo>
                  <a:lnTo>
                    <a:pt x="191" y="20"/>
                  </a:lnTo>
                  <a:lnTo>
                    <a:pt x="191" y="20"/>
                  </a:lnTo>
                  <a:lnTo>
                    <a:pt x="195" y="19"/>
                  </a:lnTo>
                  <a:lnTo>
                    <a:pt x="195" y="19"/>
                  </a:lnTo>
                  <a:lnTo>
                    <a:pt x="197" y="20"/>
                  </a:lnTo>
                  <a:lnTo>
                    <a:pt x="224" y="51"/>
                  </a:lnTo>
                  <a:lnTo>
                    <a:pt x="224" y="51"/>
                  </a:lnTo>
                  <a:lnTo>
                    <a:pt x="226" y="55"/>
                  </a:lnTo>
                  <a:lnTo>
                    <a:pt x="224" y="58"/>
                  </a:lnTo>
                  <a:lnTo>
                    <a:pt x="158" y="113"/>
                  </a:lnTo>
                  <a:lnTo>
                    <a:pt x="158" y="113"/>
                  </a:lnTo>
                  <a:lnTo>
                    <a:pt x="156" y="114"/>
                  </a:lnTo>
                  <a:lnTo>
                    <a:pt x="152" y="113"/>
                  </a:lnTo>
                  <a:lnTo>
                    <a:pt x="152" y="113"/>
                  </a:lnTo>
                  <a:lnTo>
                    <a:pt x="149" y="110"/>
                  </a:lnTo>
                  <a:lnTo>
                    <a:pt x="145" y="109"/>
                  </a:lnTo>
                  <a:lnTo>
                    <a:pt x="142" y="109"/>
                  </a:lnTo>
                  <a:lnTo>
                    <a:pt x="140" y="112"/>
                  </a:lnTo>
                  <a:lnTo>
                    <a:pt x="140" y="112"/>
                  </a:lnTo>
                  <a:lnTo>
                    <a:pt x="137" y="114"/>
                  </a:lnTo>
                  <a:lnTo>
                    <a:pt x="136" y="117"/>
                  </a:lnTo>
                  <a:lnTo>
                    <a:pt x="136" y="121"/>
                  </a:lnTo>
                  <a:lnTo>
                    <a:pt x="138" y="124"/>
                  </a:lnTo>
                  <a:lnTo>
                    <a:pt x="138" y="124"/>
                  </a:lnTo>
                  <a:lnTo>
                    <a:pt x="142" y="128"/>
                  </a:lnTo>
                  <a:lnTo>
                    <a:pt x="146" y="130"/>
                  </a:lnTo>
                  <a:lnTo>
                    <a:pt x="150" y="132"/>
                  </a:lnTo>
                  <a:lnTo>
                    <a:pt x="156" y="132"/>
                  </a:lnTo>
                  <a:lnTo>
                    <a:pt x="156" y="132"/>
                  </a:lnTo>
                  <a:lnTo>
                    <a:pt x="164" y="130"/>
                  </a:lnTo>
                  <a:lnTo>
                    <a:pt x="171" y="126"/>
                  </a:lnTo>
                  <a:lnTo>
                    <a:pt x="235" y="71"/>
                  </a:lnTo>
                  <a:lnTo>
                    <a:pt x="235" y="71"/>
                  </a:lnTo>
                  <a:lnTo>
                    <a:pt x="239" y="69"/>
                  </a:lnTo>
                  <a:lnTo>
                    <a:pt x="242" y="64"/>
                  </a:lnTo>
                  <a:lnTo>
                    <a:pt x="243" y="60"/>
                  </a:lnTo>
                  <a:lnTo>
                    <a:pt x="243" y="56"/>
                  </a:lnTo>
                  <a:lnTo>
                    <a:pt x="243" y="51"/>
                  </a:lnTo>
                  <a:lnTo>
                    <a:pt x="243" y="47"/>
                  </a:lnTo>
                  <a:lnTo>
                    <a:pt x="241" y="43"/>
                  </a:lnTo>
                  <a:lnTo>
                    <a:pt x="238" y="39"/>
                  </a:lnTo>
                  <a:lnTo>
                    <a:pt x="238" y="39"/>
                  </a:lnTo>
                  <a:close/>
                  <a:moveTo>
                    <a:pt x="82" y="144"/>
                  </a:moveTo>
                  <a:lnTo>
                    <a:pt x="82" y="144"/>
                  </a:lnTo>
                  <a:lnTo>
                    <a:pt x="86" y="147"/>
                  </a:lnTo>
                  <a:lnTo>
                    <a:pt x="88" y="148"/>
                  </a:lnTo>
                  <a:lnTo>
                    <a:pt x="88" y="148"/>
                  </a:lnTo>
                  <a:lnTo>
                    <a:pt x="92" y="147"/>
                  </a:lnTo>
                  <a:lnTo>
                    <a:pt x="95" y="145"/>
                  </a:lnTo>
                  <a:lnTo>
                    <a:pt x="160" y="91"/>
                  </a:lnTo>
                  <a:lnTo>
                    <a:pt x="160" y="91"/>
                  </a:lnTo>
                  <a:lnTo>
                    <a:pt x="162" y="89"/>
                  </a:lnTo>
                  <a:lnTo>
                    <a:pt x="164" y="85"/>
                  </a:lnTo>
                  <a:lnTo>
                    <a:pt x="162" y="82"/>
                  </a:lnTo>
                  <a:lnTo>
                    <a:pt x="161" y="79"/>
                  </a:lnTo>
                  <a:lnTo>
                    <a:pt x="161" y="79"/>
                  </a:lnTo>
                  <a:lnTo>
                    <a:pt x="158" y="77"/>
                  </a:lnTo>
                  <a:lnTo>
                    <a:pt x="154" y="75"/>
                  </a:lnTo>
                  <a:lnTo>
                    <a:pt x="152" y="75"/>
                  </a:lnTo>
                  <a:lnTo>
                    <a:pt x="148" y="78"/>
                  </a:lnTo>
                  <a:lnTo>
                    <a:pt x="83" y="132"/>
                  </a:lnTo>
                  <a:lnTo>
                    <a:pt x="83" y="132"/>
                  </a:lnTo>
                  <a:lnTo>
                    <a:pt x="80" y="135"/>
                  </a:lnTo>
                  <a:lnTo>
                    <a:pt x="80" y="137"/>
                  </a:lnTo>
                  <a:lnTo>
                    <a:pt x="80" y="141"/>
                  </a:lnTo>
                  <a:lnTo>
                    <a:pt x="82" y="144"/>
                  </a:lnTo>
                  <a:lnTo>
                    <a:pt x="82" y="14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Freeform 48"/>
            <p:cNvSpPr>
              <a:spLocks noEditPoints="1"/>
            </p:cNvSpPr>
            <p:nvPr/>
          </p:nvSpPr>
          <p:spPr bwMode="auto">
            <a:xfrm>
              <a:off x="4647" y="2249"/>
              <a:ext cx="246" cy="235"/>
            </a:xfrm>
            <a:custGeom>
              <a:avLst/>
              <a:gdLst/>
              <a:ahLst/>
              <a:cxnLst>
                <a:cxn ang="0">
                  <a:pos x="194" y="151"/>
                </a:cxn>
                <a:cxn ang="0">
                  <a:pos x="191" y="166"/>
                </a:cxn>
                <a:cxn ang="0">
                  <a:pos x="182" y="186"/>
                </a:cxn>
                <a:cxn ang="0">
                  <a:pos x="160" y="196"/>
                </a:cxn>
                <a:cxn ang="0">
                  <a:pos x="36" y="197"/>
                </a:cxn>
                <a:cxn ang="0">
                  <a:pos x="1" y="111"/>
                </a:cxn>
                <a:cxn ang="0">
                  <a:pos x="1" y="104"/>
                </a:cxn>
                <a:cxn ang="0">
                  <a:pos x="5" y="100"/>
                </a:cxn>
                <a:cxn ang="0">
                  <a:pos x="15" y="103"/>
                </a:cxn>
                <a:cxn ang="0">
                  <a:pos x="149" y="181"/>
                </a:cxn>
                <a:cxn ang="0">
                  <a:pos x="163" y="180"/>
                </a:cxn>
                <a:cxn ang="0">
                  <a:pos x="174" y="169"/>
                </a:cxn>
                <a:cxn ang="0">
                  <a:pos x="178" y="42"/>
                </a:cxn>
                <a:cxn ang="0">
                  <a:pos x="180" y="35"/>
                </a:cxn>
                <a:cxn ang="0">
                  <a:pos x="237" y="0"/>
                </a:cxn>
                <a:cxn ang="0">
                  <a:pos x="245" y="5"/>
                </a:cxn>
                <a:cxn ang="0">
                  <a:pos x="246" y="11"/>
                </a:cxn>
                <a:cxn ang="0">
                  <a:pos x="242" y="15"/>
                </a:cxn>
                <a:cxn ang="0">
                  <a:pos x="61" y="209"/>
                </a:cxn>
                <a:cxn ang="0">
                  <a:pos x="54" y="221"/>
                </a:cxn>
                <a:cxn ang="0">
                  <a:pos x="57" y="231"/>
                </a:cxn>
                <a:cxn ang="0">
                  <a:pos x="66" y="235"/>
                </a:cxn>
                <a:cxn ang="0">
                  <a:pos x="78" y="227"/>
                </a:cxn>
                <a:cxn ang="0">
                  <a:pos x="78" y="216"/>
                </a:cxn>
                <a:cxn ang="0">
                  <a:pos x="66" y="208"/>
                </a:cxn>
                <a:cxn ang="0">
                  <a:pos x="143" y="208"/>
                </a:cxn>
                <a:cxn ang="0">
                  <a:pos x="131" y="216"/>
                </a:cxn>
                <a:cxn ang="0">
                  <a:pos x="131" y="227"/>
                </a:cxn>
                <a:cxn ang="0">
                  <a:pos x="143" y="235"/>
                </a:cxn>
                <a:cxn ang="0">
                  <a:pos x="152" y="231"/>
                </a:cxn>
                <a:cxn ang="0">
                  <a:pos x="155" y="221"/>
                </a:cxn>
                <a:cxn ang="0">
                  <a:pos x="148" y="209"/>
                </a:cxn>
                <a:cxn ang="0">
                  <a:pos x="71" y="40"/>
                </a:cxn>
                <a:cxn ang="0">
                  <a:pos x="75" y="38"/>
                </a:cxn>
                <a:cxn ang="0">
                  <a:pos x="90" y="97"/>
                </a:cxn>
                <a:cxn ang="0">
                  <a:pos x="94" y="104"/>
                </a:cxn>
                <a:cxn ang="0">
                  <a:pos x="101" y="104"/>
                </a:cxn>
                <a:cxn ang="0">
                  <a:pos x="106" y="97"/>
                </a:cxn>
                <a:cxn ang="0">
                  <a:pos x="120" y="38"/>
                </a:cxn>
                <a:cxn ang="0">
                  <a:pos x="125" y="40"/>
                </a:cxn>
                <a:cxn ang="0">
                  <a:pos x="131" y="37"/>
                </a:cxn>
                <a:cxn ang="0">
                  <a:pos x="132" y="27"/>
                </a:cxn>
                <a:cxn ang="0">
                  <a:pos x="102" y="3"/>
                </a:cxn>
                <a:cxn ang="0">
                  <a:pos x="102" y="2"/>
                </a:cxn>
                <a:cxn ang="0">
                  <a:pos x="102" y="2"/>
                </a:cxn>
                <a:cxn ang="0">
                  <a:pos x="101" y="2"/>
                </a:cxn>
                <a:cxn ang="0">
                  <a:pos x="101" y="2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98" y="0"/>
                </a:cxn>
                <a:cxn ang="0">
                  <a:pos x="97" y="0"/>
                </a:cxn>
                <a:cxn ang="0">
                  <a:pos x="97" y="0"/>
                </a:cxn>
                <a:cxn ang="0">
                  <a:pos x="96" y="2"/>
                </a:cxn>
                <a:cxn ang="0">
                  <a:pos x="96" y="2"/>
                </a:cxn>
                <a:cxn ang="0">
                  <a:pos x="94" y="2"/>
                </a:cxn>
                <a:cxn ang="0">
                  <a:pos x="93" y="2"/>
                </a:cxn>
                <a:cxn ang="0">
                  <a:pos x="93" y="3"/>
                </a:cxn>
                <a:cxn ang="0">
                  <a:pos x="66" y="26"/>
                </a:cxn>
                <a:cxn ang="0">
                  <a:pos x="63" y="31"/>
                </a:cxn>
                <a:cxn ang="0">
                  <a:pos x="65" y="37"/>
                </a:cxn>
                <a:cxn ang="0">
                  <a:pos x="71" y="40"/>
                </a:cxn>
              </a:cxnLst>
              <a:rect l="0" t="0" r="r" b="b"/>
              <a:pathLst>
                <a:path w="246" h="235">
                  <a:moveTo>
                    <a:pt x="242" y="15"/>
                  </a:moveTo>
                  <a:lnTo>
                    <a:pt x="194" y="48"/>
                  </a:lnTo>
                  <a:lnTo>
                    <a:pt x="194" y="151"/>
                  </a:lnTo>
                  <a:lnTo>
                    <a:pt x="194" y="151"/>
                  </a:lnTo>
                  <a:lnTo>
                    <a:pt x="193" y="159"/>
                  </a:lnTo>
                  <a:lnTo>
                    <a:pt x="191" y="166"/>
                  </a:lnTo>
                  <a:lnTo>
                    <a:pt x="190" y="173"/>
                  </a:lnTo>
                  <a:lnTo>
                    <a:pt x="189" y="178"/>
                  </a:lnTo>
                  <a:lnTo>
                    <a:pt x="182" y="186"/>
                  </a:lnTo>
                  <a:lnTo>
                    <a:pt x="175" y="192"/>
                  </a:lnTo>
                  <a:lnTo>
                    <a:pt x="168" y="194"/>
                  </a:lnTo>
                  <a:lnTo>
                    <a:pt x="160" y="196"/>
                  </a:lnTo>
                  <a:lnTo>
                    <a:pt x="149" y="197"/>
                  </a:lnTo>
                  <a:lnTo>
                    <a:pt x="36" y="197"/>
                  </a:lnTo>
                  <a:lnTo>
                    <a:pt x="36" y="197"/>
                  </a:lnTo>
                  <a:lnTo>
                    <a:pt x="32" y="196"/>
                  </a:lnTo>
                  <a:lnTo>
                    <a:pt x="30" y="192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0" y="107"/>
                  </a:lnTo>
                  <a:lnTo>
                    <a:pt x="1" y="104"/>
                  </a:lnTo>
                  <a:lnTo>
                    <a:pt x="3" y="101"/>
                  </a:lnTo>
                  <a:lnTo>
                    <a:pt x="5" y="100"/>
                  </a:lnTo>
                  <a:lnTo>
                    <a:pt x="5" y="100"/>
                  </a:lnTo>
                  <a:lnTo>
                    <a:pt x="9" y="100"/>
                  </a:lnTo>
                  <a:lnTo>
                    <a:pt x="12" y="100"/>
                  </a:lnTo>
                  <a:lnTo>
                    <a:pt x="15" y="103"/>
                  </a:lnTo>
                  <a:lnTo>
                    <a:pt x="16" y="106"/>
                  </a:lnTo>
                  <a:lnTo>
                    <a:pt x="43" y="181"/>
                  </a:lnTo>
                  <a:lnTo>
                    <a:pt x="149" y="181"/>
                  </a:lnTo>
                  <a:lnTo>
                    <a:pt x="149" y="181"/>
                  </a:lnTo>
                  <a:lnTo>
                    <a:pt x="159" y="181"/>
                  </a:lnTo>
                  <a:lnTo>
                    <a:pt x="163" y="180"/>
                  </a:lnTo>
                  <a:lnTo>
                    <a:pt x="167" y="177"/>
                  </a:lnTo>
                  <a:lnTo>
                    <a:pt x="171" y="174"/>
                  </a:lnTo>
                  <a:lnTo>
                    <a:pt x="174" y="169"/>
                  </a:lnTo>
                  <a:lnTo>
                    <a:pt x="176" y="161"/>
                  </a:lnTo>
                  <a:lnTo>
                    <a:pt x="178" y="151"/>
                  </a:lnTo>
                  <a:lnTo>
                    <a:pt x="178" y="42"/>
                  </a:lnTo>
                  <a:lnTo>
                    <a:pt x="178" y="42"/>
                  </a:lnTo>
                  <a:lnTo>
                    <a:pt x="178" y="38"/>
                  </a:lnTo>
                  <a:lnTo>
                    <a:pt x="180" y="35"/>
                  </a:lnTo>
                  <a:lnTo>
                    <a:pt x="234" y="2"/>
                  </a:lnTo>
                  <a:lnTo>
                    <a:pt x="234" y="2"/>
                  </a:lnTo>
                  <a:lnTo>
                    <a:pt x="237" y="0"/>
                  </a:lnTo>
                  <a:lnTo>
                    <a:pt x="240" y="0"/>
                  </a:lnTo>
                  <a:lnTo>
                    <a:pt x="244" y="2"/>
                  </a:lnTo>
                  <a:lnTo>
                    <a:pt x="245" y="5"/>
                  </a:lnTo>
                  <a:lnTo>
                    <a:pt x="245" y="5"/>
                  </a:lnTo>
                  <a:lnTo>
                    <a:pt x="246" y="7"/>
                  </a:lnTo>
                  <a:lnTo>
                    <a:pt x="246" y="11"/>
                  </a:lnTo>
                  <a:lnTo>
                    <a:pt x="245" y="14"/>
                  </a:lnTo>
                  <a:lnTo>
                    <a:pt x="242" y="15"/>
                  </a:lnTo>
                  <a:lnTo>
                    <a:pt x="242" y="15"/>
                  </a:lnTo>
                  <a:close/>
                  <a:moveTo>
                    <a:pt x="66" y="208"/>
                  </a:moveTo>
                  <a:lnTo>
                    <a:pt x="66" y="208"/>
                  </a:lnTo>
                  <a:lnTo>
                    <a:pt x="61" y="209"/>
                  </a:lnTo>
                  <a:lnTo>
                    <a:pt x="57" y="212"/>
                  </a:lnTo>
                  <a:lnTo>
                    <a:pt x="54" y="216"/>
                  </a:lnTo>
                  <a:lnTo>
                    <a:pt x="54" y="221"/>
                  </a:lnTo>
                  <a:lnTo>
                    <a:pt x="54" y="221"/>
                  </a:lnTo>
                  <a:lnTo>
                    <a:pt x="54" y="227"/>
                  </a:lnTo>
                  <a:lnTo>
                    <a:pt x="57" y="231"/>
                  </a:lnTo>
                  <a:lnTo>
                    <a:pt x="61" y="233"/>
                  </a:lnTo>
                  <a:lnTo>
                    <a:pt x="66" y="235"/>
                  </a:lnTo>
                  <a:lnTo>
                    <a:pt x="66" y="235"/>
                  </a:lnTo>
                  <a:lnTo>
                    <a:pt x="71" y="233"/>
                  </a:lnTo>
                  <a:lnTo>
                    <a:pt x="75" y="231"/>
                  </a:lnTo>
                  <a:lnTo>
                    <a:pt x="78" y="227"/>
                  </a:lnTo>
                  <a:lnTo>
                    <a:pt x="79" y="221"/>
                  </a:lnTo>
                  <a:lnTo>
                    <a:pt x="79" y="221"/>
                  </a:lnTo>
                  <a:lnTo>
                    <a:pt x="78" y="216"/>
                  </a:lnTo>
                  <a:lnTo>
                    <a:pt x="75" y="212"/>
                  </a:lnTo>
                  <a:lnTo>
                    <a:pt x="71" y="209"/>
                  </a:lnTo>
                  <a:lnTo>
                    <a:pt x="66" y="208"/>
                  </a:lnTo>
                  <a:lnTo>
                    <a:pt x="66" y="208"/>
                  </a:lnTo>
                  <a:close/>
                  <a:moveTo>
                    <a:pt x="143" y="208"/>
                  </a:moveTo>
                  <a:lnTo>
                    <a:pt x="143" y="208"/>
                  </a:lnTo>
                  <a:lnTo>
                    <a:pt x="137" y="209"/>
                  </a:lnTo>
                  <a:lnTo>
                    <a:pt x="133" y="212"/>
                  </a:lnTo>
                  <a:lnTo>
                    <a:pt x="131" y="216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31" y="227"/>
                  </a:lnTo>
                  <a:lnTo>
                    <a:pt x="133" y="231"/>
                  </a:lnTo>
                  <a:lnTo>
                    <a:pt x="137" y="233"/>
                  </a:lnTo>
                  <a:lnTo>
                    <a:pt x="143" y="235"/>
                  </a:lnTo>
                  <a:lnTo>
                    <a:pt x="143" y="235"/>
                  </a:lnTo>
                  <a:lnTo>
                    <a:pt x="148" y="233"/>
                  </a:lnTo>
                  <a:lnTo>
                    <a:pt x="152" y="231"/>
                  </a:lnTo>
                  <a:lnTo>
                    <a:pt x="155" y="227"/>
                  </a:lnTo>
                  <a:lnTo>
                    <a:pt x="155" y="221"/>
                  </a:lnTo>
                  <a:lnTo>
                    <a:pt x="155" y="221"/>
                  </a:lnTo>
                  <a:lnTo>
                    <a:pt x="155" y="216"/>
                  </a:lnTo>
                  <a:lnTo>
                    <a:pt x="152" y="212"/>
                  </a:lnTo>
                  <a:lnTo>
                    <a:pt x="148" y="209"/>
                  </a:lnTo>
                  <a:lnTo>
                    <a:pt x="143" y="208"/>
                  </a:lnTo>
                  <a:lnTo>
                    <a:pt x="143" y="208"/>
                  </a:lnTo>
                  <a:close/>
                  <a:moveTo>
                    <a:pt x="71" y="40"/>
                  </a:moveTo>
                  <a:lnTo>
                    <a:pt x="71" y="40"/>
                  </a:lnTo>
                  <a:lnTo>
                    <a:pt x="74" y="40"/>
                  </a:lnTo>
                  <a:lnTo>
                    <a:pt x="75" y="38"/>
                  </a:lnTo>
                  <a:lnTo>
                    <a:pt x="90" y="26"/>
                  </a:lnTo>
                  <a:lnTo>
                    <a:pt x="90" y="97"/>
                  </a:lnTo>
                  <a:lnTo>
                    <a:pt x="90" y="97"/>
                  </a:lnTo>
                  <a:lnTo>
                    <a:pt x="90" y="100"/>
                  </a:lnTo>
                  <a:lnTo>
                    <a:pt x="92" y="103"/>
                  </a:lnTo>
                  <a:lnTo>
                    <a:pt x="94" y="104"/>
                  </a:lnTo>
                  <a:lnTo>
                    <a:pt x="98" y="106"/>
                  </a:lnTo>
                  <a:lnTo>
                    <a:pt x="98" y="106"/>
                  </a:lnTo>
                  <a:lnTo>
                    <a:pt x="101" y="104"/>
                  </a:lnTo>
                  <a:lnTo>
                    <a:pt x="104" y="103"/>
                  </a:lnTo>
                  <a:lnTo>
                    <a:pt x="105" y="100"/>
                  </a:lnTo>
                  <a:lnTo>
                    <a:pt x="106" y="97"/>
                  </a:lnTo>
                  <a:lnTo>
                    <a:pt x="106" y="26"/>
                  </a:lnTo>
                  <a:lnTo>
                    <a:pt x="120" y="38"/>
                  </a:lnTo>
                  <a:lnTo>
                    <a:pt x="120" y="38"/>
                  </a:lnTo>
                  <a:lnTo>
                    <a:pt x="123" y="40"/>
                  </a:lnTo>
                  <a:lnTo>
                    <a:pt x="125" y="40"/>
                  </a:lnTo>
                  <a:lnTo>
                    <a:pt x="125" y="40"/>
                  </a:lnTo>
                  <a:lnTo>
                    <a:pt x="128" y="40"/>
                  </a:lnTo>
                  <a:lnTo>
                    <a:pt x="131" y="37"/>
                  </a:lnTo>
                  <a:lnTo>
                    <a:pt x="131" y="37"/>
                  </a:lnTo>
                  <a:lnTo>
                    <a:pt x="132" y="34"/>
                  </a:lnTo>
                  <a:lnTo>
                    <a:pt x="133" y="31"/>
                  </a:lnTo>
                  <a:lnTo>
                    <a:pt x="132" y="27"/>
                  </a:lnTo>
                  <a:lnTo>
                    <a:pt x="129" y="26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2" y="3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2" y="2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01" y="2"/>
                  </a:lnTo>
                  <a:lnTo>
                    <a:pt x="100" y="2"/>
                  </a:lnTo>
                  <a:lnTo>
                    <a:pt x="100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7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6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4" y="2"/>
                  </a:lnTo>
                  <a:lnTo>
                    <a:pt x="93" y="2"/>
                  </a:lnTo>
                  <a:lnTo>
                    <a:pt x="93" y="2"/>
                  </a:lnTo>
                  <a:lnTo>
                    <a:pt x="93" y="2"/>
                  </a:lnTo>
                  <a:lnTo>
                    <a:pt x="93" y="2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93" y="3"/>
                  </a:lnTo>
                  <a:lnTo>
                    <a:pt x="66" y="26"/>
                  </a:lnTo>
                  <a:lnTo>
                    <a:pt x="66" y="26"/>
                  </a:lnTo>
                  <a:lnTo>
                    <a:pt x="63" y="27"/>
                  </a:lnTo>
                  <a:lnTo>
                    <a:pt x="63" y="31"/>
                  </a:lnTo>
                  <a:lnTo>
                    <a:pt x="63" y="34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67" y="40"/>
                  </a:lnTo>
                  <a:lnTo>
                    <a:pt x="71" y="40"/>
                  </a:lnTo>
                  <a:lnTo>
                    <a:pt x="71" y="4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3" name="Freeform 49"/>
            <p:cNvSpPr>
              <a:spLocks noEditPoints="1"/>
            </p:cNvSpPr>
            <p:nvPr/>
          </p:nvSpPr>
          <p:spPr bwMode="auto">
            <a:xfrm>
              <a:off x="5176" y="2252"/>
              <a:ext cx="248" cy="229"/>
            </a:xfrm>
            <a:custGeom>
              <a:avLst/>
              <a:gdLst/>
              <a:ahLst/>
              <a:cxnLst>
                <a:cxn ang="0">
                  <a:pos x="194" y="148"/>
                </a:cxn>
                <a:cxn ang="0">
                  <a:pos x="193" y="162"/>
                </a:cxn>
                <a:cxn ang="0">
                  <a:pos x="183" y="182"/>
                </a:cxn>
                <a:cxn ang="0">
                  <a:pos x="162" y="191"/>
                </a:cxn>
                <a:cxn ang="0">
                  <a:pos x="37" y="193"/>
                </a:cxn>
                <a:cxn ang="0">
                  <a:pos x="2" y="108"/>
                </a:cxn>
                <a:cxn ang="0">
                  <a:pos x="2" y="101"/>
                </a:cxn>
                <a:cxn ang="0">
                  <a:pos x="6" y="97"/>
                </a:cxn>
                <a:cxn ang="0">
                  <a:pos x="14" y="100"/>
                </a:cxn>
                <a:cxn ang="0">
                  <a:pos x="150" y="177"/>
                </a:cxn>
                <a:cxn ang="0">
                  <a:pos x="165" y="175"/>
                </a:cxn>
                <a:cxn ang="0">
                  <a:pos x="175" y="164"/>
                </a:cxn>
                <a:cxn ang="0">
                  <a:pos x="178" y="41"/>
                </a:cxn>
                <a:cxn ang="0">
                  <a:pos x="182" y="35"/>
                </a:cxn>
                <a:cxn ang="0">
                  <a:pos x="239" y="0"/>
                </a:cxn>
                <a:cxn ang="0">
                  <a:pos x="247" y="4"/>
                </a:cxn>
                <a:cxn ang="0">
                  <a:pos x="248" y="10"/>
                </a:cxn>
                <a:cxn ang="0">
                  <a:pos x="244" y="15"/>
                </a:cxn>
                <a:cxn ang="0">
                  <a:pos x="61" y="204"/>
                </a:cxn>
                <a:cxn ang="0">
                  <a:pos x="54" y="216"/>
                </a:cxn>
                <a:cxn ang="0">
                  <a:pos x="57" y="225"/>
                </a:cxn>
                <a:cxn ang="0">
                  <a:pos x="66" y="229"/>
                </a:cxn>
                <a:cxn ang="0">
                  <a:pos x="78" y="221"/>
                </a:cxn>
                <a:cxn ang="0">
                  <a:pos x="78" y="210"/>
                </a:cxn>
                <a:cxn ang="0">
                  <a:pos x="66" y="202"/>
                </a:cxn>
                <a:cxn ang="0">
                  <a:pos x="143" y="202"/>
                </a:cxn>
                <a:cxn ang="0">
                  <a:pos x="131" y="210"/>
                </a:cxn>
                <a:cxn ang="0">
                  <a:pos x="131" y="221"/>
                </a:cxn>
                <a:cxn ang="0">
                  <a:pos x="143" y="229"/>
                </a:cxn>
                <a:cxn ang="0">
                  <a:pos x="152" y="225"/>
                </a:cxn>
                <a:cxn ang="0">
                  <a:pos x="156" y="216"/>
                </a:cxn>
                <a:cxn ang="0">
                  <a:pos x="148" y="204"/>
                </a:cxn>
                <a:cxn ang="0">
                  <a:pos x="93" y="100"/>
                </a:cxn>
                <a:cxn ang="0">
                  <a:pos x="93" y="100"/>
                </a:cxn>
                <a:cxn ang="0">
                  <a:pos x="94" y="101"/>
                </a:cxn>
                <a:cxn ang="0">
                  <a:pos x="94" y="101"/>
                </a:cxn>
                <a:cxn ang="0">
                  <a:pos x="96" y="101"/>
                </a:cxn>
                <a:cxn ang="0">
                  <a:pos x="96" y="101"/>
                </a:cxn>
                <a:cxn ang="0">
                  <a:pos x="99" y="103"/>
                </a:cxn>
                <a:cxn ang="0">
                  <a:pos x="99" y="103"/>
                </a:cxn>
                <a:cxn ang="0">
                  <a:pos x="99" y="103"/>
                </a:cxn>
                <a:cxn ang="0">
                  <a:pos x="100" y="101"/>
                </a:cxn>
                <a:cxn ang="0">
                  <a:pos x="101" y="101"/>
                </a:cxn>
                <a:cxn ang="0">
                  <a:pos x="101" y="101"/>
                </a:cxn>
                <a:cxn ang="0">
                  <a:pos x="103" y="101"/>
                </a:cxn>
                <a:cxn ang="0">
                  <a:pos x="103" y="100"/>
                </a:cxn>
                <a:cxn ang="0">
                  <a:pos x="131" y="78"/>
                </a:cxn>
                <a:cxn ang="0">
                  <a:pos x="134" y="73"/>
                </a:cxn>
                <a:cxn ang="0">
                  <a:pos x="132" y="67"/>
                </a:cxn>
                <a:cxn ang="0">
                  <a:pos x="123" y="65"/>
                </a:cxn>
                <a:cxn ang="0">
                  <a:pos x="107" y="8"/>
                </a:cxn>
                <a:cxn ang="0">
                  <a:pos x="104" y="3"/>
                </a:cxn>
                <a:cxn ang="0">
                  <a:pos x="99" y="0"/>
                </a:cxn>
                <a:cxn ang="0">
                  <a:pos x="90" y="6"/>
                </a:cxn>
                <a:cxn ang="0">
                  <a:pos x="76" y="66"/>
                </a:cxn>
                <a:cxn ang="0">
                  <a:pos x="70" y="65"/>
                </a:cxn>
                <a:cxn ang="0">
                  <a:pos x="65" y="67"/>
                </a:cxn>
                <a:cxn ang="0">
                  <a:pos x="65" y="76"/>
                </a:cxn>
              </a:cxnLst>
              <a:rect l="0" t="0" r="r" b="b"/>
              <a:pathLst>
                <a:path w="248" h="229">
                  <a:moveTo>
                    <a:pt x="244" y="15"/>
                  </a:moveTo>
                  <a:lnTo>
                    <a:pt x="194" y="46"/>
                  </a:lnTo>
                  <a:lnTo>
                    <a:pt x="194" y="148"/>
                  </a:lnTo>
                  <a:lnTo>
                    <a:pt x="194" y="148"/>
                  </a:lnTo>
                  <a:lnTo>
                    <a:pt x="194" y="155"/>
                  </a:lnTo>
                  <a:lnTo>
                    <a:pt x="193" y="162"/>
                  </a:lnTo>
                  <a:lnTo>
                    <a:pt x="191" y="168"/>
                  </a:lnTo>
                  <a:lnTo>
                    <a:pt x="189" y="174"/>
                  </a:lnTo>
                  <a:lnTo>
                    <a:pt x="183" y="182"/>
                  </a:lnTo>
                  <a:lnTo>
                    <a:pt x="177" y="186"/>
                  </a:lnTo>
                  <a:lnTo>
                    <a:pt x="169" y="190"/>
                  </a:lnTo>
                  <a:lnTo>
                    <a:pt x="162" y="191"/>
                  </a:lnTo>
                  <a:lnTo>
                    <a:pt x="150" y="193"/>
                  </a:lnTo>
                  <a:lnTo>
                    <a:pt x="37" y="193"/>
                  </a:lnTo>
                  <a:lnTo>
                    <a:pt x="37" y="193"/>
                  </a:lnTo>
                  <a:lnTo>
                    <a:pt x="33" y="191"/>
                  </a:lnTo>
                  <a:lnTo>
                    <a:pt x="30" y="187"/>
                  </a:lnTo>
                  <a:lnTo>
                    <a:pt x="2" y="108"/>
                  </a:lnTo>
                  <a:lnTo>
                    <a:pt x="2" y="108"/>
                  </a:lnTo>
                  <a:lnTo>
                    <a:pt x="0" y="104"/>
                  </a:lnTo>
                  <a:lnTo>
                    <a:pt x="2" y="101"/>
                  </a:lnTo>
                  <a:lnTo>
                    <a:pt x="3" y="98"/>
                  </a:lnTo>
                  <a:lnTo>
                    <a:pt x="6" y="97"/>
                  </a:lnTo>
                  <a:lnTo>
                    <a:pt x="6" y="97"/>
                  </a:lnTo>
                  <a:lnTo>
                    <a:pt x="8" y="97"/>
                  </a:lnTo>
                  <a:lnTo>
                    <a:pt x="11" y="97"/>
                  </a:lnTo>
                  <a:lnTo>
                    <a:pt x="14" y="100"/>
                  </a:lnTo>
                  <a:lnTo>
                    <a:pt x="15" y="103"/>
                  </a:lnTo>
                  <a:lnTo>
                    <a:pt x="42" y="177"/>
                  </a:lnTo>
                  <a:lnTo>
                    <a:pt x="150" y="177"/>
                  </a:lnTo>
                  <a:lnTo>
                    <a:pt x="150" y="177"/>
                  </a:lnTo>
                  <a:lnTo>
                    <a:pt x="159" y="177"/>
                  </a:lnTo>
                  <a:lnTo>
                    <a:pt x="165" y="175"/>
                  </a:lnTo>
                  <a:lnTo>
                    <a:pt x="169" y="173"/>
                  </a:lnTo>
                  <a:lnTo>
                    <a:pt x="173" y="170"/>
                  </a:lnTo>
                  <a:lnTo>
                    <a:pt x="175" y="164"/>
                  </a:lnTo>
                  <a:lnTo>
                    <a:pt x="178" y="158"/>
                  </a:lnTo>
                  <a:lnTo>
                    <a:pt x="178" y="148"/>
                  </a:lnTo>
                  <a:lnTo>
                    <a:pt x="178" y="41"/>
                  </a:lnTo>
                  <a:lnTo>
                    <a:pt x="178" y="41"/>
                  </a:lnTo>
                  <a:lnTo>
                    <a:pt x="179" y="38"/>
                  </a:lnTo>
                  <a:lnTo>
                    <a:pt x="182" y="35"/>
                  </a:lnTo>
                  <a:lnTo>
                    <a:pt x="236" y="2"/>
                  </a:lnTo>
                  <a:lnTo>
                    <a:pt x="236" y="2"/>
                  </a:lnTo>
                  <a:lnTo>
                    <a:pt x="239" y="0"/>
                  </a:lnTo>
                  <a:lnTo>
                    <a:pt x="241" y="0"/>
                  </a:lnTo>
                  <a:lnTo>
                    <a:pt x="244" y="2"/>
                  </a:lnTo>
                  <a:lnTo>
                    <a:pt x="247" y="4"/>
                  </a:lnTo>
                  <a:lnTo>
                    <a:pt x="247" y="4"/>
                  </a:lnTo>
                  <a:lnTo>
                    <a:pt x="248" y="7"/>
                  </a:lnTo>
                  <a:lnTo>
                    <a:pt x="248" y="10"/>
                  </a:lnTo>
                  <a:lnTo>
                    <a:pt x="247" y="12"/>
                  </a:lnTo>
                  <a:lnTo>
                    <a:pt x="244" y="15"/>
                  </a:lnTo>
                  <a:lnTo>
                    <a:pt x="244" y="15"/>
                  </a:lnTo>
                  <a:close/>
                  <a:moveTo>
                    <a:pt x="66" y="202"/>
                  </a:moveTo>
                  <a:lnTo>
                    <a:pt x="66" y="202"/>
                  </a:lnTo>
                  <a:lnTo>
                    <a:pt x="61" y="204"/>
                  </a:lnTo>
                  <a:lnTo>
                    <a:pt x="57" y="206"/>
                  </a:lnTo>
                  <a:lnTo>
                    <a:pt x="54" y="210"/>
                  </a:lnTo>
                  <a:lnTo>
                    <a:pt x="54" y="216"/>
                  </a:lnTo>
                  <a:lnTo>
                    <a:pt x="54" y="216"/>
                  </a:lnTo>
                  <a:lnTo>
                    <a:pt x="54" y="221"/>
                  </a:lnTo>
                  <a:lnTo>
                    <a:pt x="57" y="225"/>
                  </a:lnTo>
                  <a:lnTo>
                    <a:pt x="61" y="228"/>
                  </a:lnTo>
                  <a:lnTo>
                    <a:pt x="66" y="229"/>
                  </a:lnTo>
                  <a:lnTo>
                    <a:pt x="66" y="229"/>
                  </a:lnTo>
                  <a:lnTo>
                    <a:pt x="72" y="228"/>
                  </a:lnTo>
                  <a:lnTo>
                    <a:pt x="76" y="225"/>
                  </a:lnTo>
                  <a:lnTo>
                    <a:pt x="78" y="221"/>
                  </a:lnTo>
                  <a:lnTo>
                    <a:pt x="80" y="216"/>
                  </a:lnTo>
                  <a:lnTo>
                    <a:pt x="80" y="216"/>
                  </a:lnTo>
                  <a:lnTo>
                    <a:pt x="78" y="210"/>
                  </a:lnTo>
                  <a:lnTo>
                    <a:pt x="76" y="206"/>
                  </a:lnTo>
                  <a:lnTo>
                    <a:pt x="72" y="204"/>
                  </a:lnTo>
                  <a:lnTo>
                    <a:pt x="66" y="202"/>
                  </a:lnTo>
                  <a:lnTo>
                    <a:pt x="66" y="202"/>
                  </a:lnTo>
                  <a:close/>
                  <a:moveTo>
                    <a:pt x="143" y="202"/>
                  </a:moveTo>
                  <a:lnTo>
                    <a:pt x="143" y="202"/>
                  </a:lnTo>
                  <a:lnTo>
                    <a:pt x="139" y="204"/>
                  </a:lnTo>
                  <a:lnTo>
                    <a:pt x="135" y="206"/>
                  </a:lnTo>
                  <a:lnTo>
                    <a:pt x="131" y="210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31" y="221"/>
                  </a:lnTo>
                  <a:lnTo>
                    <a:pt x="135" y="225"/>
                  </a:lnTo>
                  <a:lnTo>
                    <a:pt x="139" y="228"/>
                  </a:lnTo>
                  <a:lnTo>
                    <a:pt x="143" y="229"/>
                  </a:lnTo>
                  <a:lnTo>
                    <a:pt x="143" y="229"/>
                  </a:lnTo>
                  <a:lnTo>
                    <a:pt x="148" y="228"/>
                  </a:lnTo>
                  <a:lnTo>
                    <a:pt x="152" y="225"/>
                  </a:lnTo>
                  <a:lnTo>
                    <a:pt x="155" y="221"/>
                  </a:lnTo>
                  <a:lnTo>
                    <a:pt x="156" y="216"/>
                  </a:lnTo>
                  <a:lnTo>
                    <a:pt x="156" y="216"/>
                  </a:lnTo>
                  <a:lnTo>
                    <a:pt x="155" y="210"/>
                  </a:lnTo>
                  <a:lnTo>
                    <a:pt x="152" y="206"/>
                  </a:lnTo>
                  <a:lnTo>
                    <a:pt x="148" y="204"/>
                  </a:lnTo>
                  <a:lnTo>
                    <a:pt x="143" y="202"/>
                  </a:lnTo>
                  <a:lnTo>
                    <a:pt x="143" y="202"/>
                  </a:lnTo>
                  <a:close/>
                  <a:moveTo>
                    <a:pt x="93" y="100"/>
                  </a:moveTo>
                  <a:lnTo>
                    <a:pt x="93" y="100"/>
                  </a:lnTo>
                  <a:lnTo>
                    <a:pt x="93" y="100"/>
                  </a:lnTo>
                  <a:lnTo>
                    <a:pt x="93" y="100"/>
                  </a:lnTo>
                  <a:lnTo>
                    <a:pt x="93" y="100"/>
                  </a:lnTo>
                  <a:lnTo>
                    <a:pt x="93" y="100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94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6" y="101"/>
                  </a:lnTo>
                  <a:lnTo>
                    <a:pt x="97" y="101"/>
                  </a:lnTo>
                  <a:lnTo>
                    <a:pt x="97" y="101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99" y="103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0" y="101"/>
                  </a:lnTo>
                  <a:lnTo>
                    <a:pt x="101" y="101"/>
                  </a:lnTo>
                  <a:lnTo>
                    <a:pt x="101" y="101"/>
                  </a:lnTo>
                  <a:lnTo>
                    <a:pt x="101" y="101"/>
                  </a:lnTo>
                  <a:lnTo>
                    <a:pt x="101" y="101"/>
                  </a:lnTo>
                  <a:lnTo>
                    <a:pt x="101" y="101"/>
                  </a:lnTo>
                  <a:lnTo>
                    <a:pt x="101" y="101"/>
                  </a:lnTo>
                  <a:lnTo>
                    <a:pt x="103" y="101"/>
                  </a:lnTo>
                  <a:lnTo>
                    <a:pt x="103" y="101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31" y="78"/>
                  </a:lnTo>
                  <a:lnTo>
                    <a:pt x="131" y="78"/>
                  </a:lnTo>
                  <a:lnTo>
                    <a:pt x="132" y="76"/>
                  </a:lnTo>
                  <a:lnTo>
                    <a:pt x="134" y="73"/>
                  </a:lnTo>
                  <a:lnTo>
                    <a:pt x="134" y="70"/>
                  </a:lnTo>
                  <a:lnTo>
                    <a:pt x="132" y="67"/>
                  </a:lnTo>
                  <a:lnTo>
                    <a:pt x="132" y="67"/>
                  </a:lnTo>
                  <a:lnTo>
                    <a:pt x="129" y="65"/>
                  </a:lnTo>
                  <a:lnTo>
                    <a:pt x="127" y="65"/>
                  </a:lnTo>
                  <a:lnTo>
                    <a:pt x="123" y="65"/>
                  </a:lnTo>
                  <a:lnTo>
                    <a:pt x="120" y="66"/>
                  </a:lnTo>
                  <a:lnTo>
                    <a:pt x="107" y="78"/>
                  </a:lnTo>
                  <a:lnTo>
                    <a:pt x="107" y="8"/>
                  </a:lnTo>
                  <a:lnTo>
                    <a:pt x="107" y="8"/>
                  </a:lnTo>
                  <a:lnTo>
                    <a:pt x="105" y="6"/>
                  </a:lnTo>
                  <a:lnTo>
                    <a:pt x="104" y="3"/>
                  </a:lnTo>
                  <a:lnTo>
                    <a:pt x="101" y="2"/>
                  </a:lnTo>
                  <a:lnTo>
                    <a:pt x="99" y="0"/>
                  </a:lnTo>
                  <a:lnTo>
                    <a:pt x="99" y="0"/>
                  </a:lnTo>
                  <a:lnTo>
                    <a:pt x="96" y="2"/>
                  </a:lnTo>
                  <a:lnTo>
                    <a:pt x="93" y="3"/>
                  </a:lnTo>
                  <a:lnTo>
                    <a:pt x="90" y="6"/>
                  </a:lnTo>
                  <a:lnTo>
                    <a:pt x="90" y="8"/>
                  </a:lnTo>
                  <a:lnTo>
                    <a:pt x="90" y="78"/>
                  </a:lnTo>
                  <a:lnTo>
                    <a:pt x="76" y="66"/>
                  </a:lnTo>
                  <a:lnTo>
                    <a:pt x="76" y="66"/>
                  </a:lnTo>
                  <a:lnTo>
                    <a:pt x="73" y="65"/>
                  </a:lnTo>
                  <a:lnTo>
                    <a:pt x="70" y="65"/>
                  </a:lnTo>
                  <a:lnTo>
                    <a:pt x="68" y="65"/>
                  </a:lnTo>
                  <a:lnTo>
                    <a:pt x="65" y="67"/>
                  </a:lnTo>
                  <a:lnTo>
                    <a:pt x="65" y="67"/>
                  </a:lnTo>
                  <a:lnTo>
                    <a:pt x="64" y="70"/>
                  </a:lnTo>
                  <a:lnTo>
                    <a:pt x="64" y="73"/>
                  </a:lnTo>
                  <a:lnTo>
                    <a:pt x="65" y="76"/>
                  </a:lnTo>
                  <a:lnTo>
                    <a:pt x="66" y="78"/>
                  </a:lnTo>
                  <a:lnTo>
                    <a:pt x="93" y="10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Freeform 50"/>
            <p:cNvSpPr>
              <a:spLocks noEditPoints="1"/>
            </p:cNvSpPr>
            <p:nvPr/>
          </p:nvSpPr>
          <p:spPr bwMode="auto">
            <a:xfrm>
              <a:off x="941" y="2271"/>
              <a:ext cx="242" cy="191"/>
            </a:xfrm>
            <a:custGeom>
              <a:avLst/>
              <a:gdLst/>
              <a:ahLst/>
              <a:cxnLst>
                <a:cxn ang="0">
                  <a:pos x="113" y="141"/>
                </a:cxn>
                <a:cxn ang="0">
                  <a:pos x="112" y="151"/>
                </a:cxn>
                <a:cxn ang="0">
                  <a:pos x="75" y="186"/>
                </a:cxn>
                <a:cxn ang="0">
                  <a:pos x="61" y="191"/>
                </a:cxn>
                <a:cxn ang="0">
                  <a:pos x="50" y="190"/>
                </a:cxn>
                <a:cxn ang="0">
                  <a:pos x="8" y="152"/>
                </a:cxn>
                <a:cxn ang="0">
                  <a:pos x="3" y="144"/>
                </a:cxn>
                <a:cxn ang="0">
                  <a:pos x="1" y="128"/>
                </a:cxn>
                <a:cxn ang="0">
                  <a:pos x="8" y="114"/>
                </a:cxn>
                <a:cxn ang="0">
                  <a:pos x="79" y="39"/>
                </a:cxn>
                <a:cxn ang="0">
                  <a:pos x="94" y="35"/>
                </a:cxn>
                <a:cxn ang="0">
                  <a:pos x="109" y="39"/>
                </a:cxn>
                <a:cxn ang="0">
                  <a:pos x="147" y="74"/>
                </a:cxn>
                <a:cxn ang="0">
                  <a:pos x="154" y="88"/>
                </a:cxn>
                <a:cxn ang="0">
                  <a:pos x="155" y="98"/>
                </a:cxn>
                <a:cxn ang="0">
                  <a:pos x="147" y="112"/>
                </a:cxn>
                <a:cxn ang="0">
                  <a:pos x="137" y="121"/>
                </a:cxn>
                <a:cxn ang="0">
                  <a:pos x="128" y="120"/>
                </a:cxn>
                <a:cxn ang="0">
                  <a:pos x="125" y="114"/>
                </a:cxn>
                <a:cxn ang="0">
                  <a:pos x="136" y="101"/>
                </a:cxn>
                <a:cxn ang="0">
                  <a:pos x="139" y="93"/>
                </a:cxn>
                <a:cxn ang="0">
                  <a:pos x="136" y="85"/>
                </a:cxn>
                <a:cxn ang="0">
                  <a:pos x="98" y="51"/>
                </a:cxn>
                <a:cxn ang="0">
                  <a:pos x="88" y="54"/>
                </a:cxn>
                <a:cxn ang="0">
                  <a:pos x="18" y="129"/>
                </a:cxn>
                <a:cxn ang="0">
                  <a:pos x="20" y="140"/>
                </a:cxn>
                <a:cxn ang="0">
                  <a:pos x="57" y="174"/>
                </a:cxn>
                <a:cxn ang="0">
                  <a:pos x="67" y="171"/>
                </a:cxn>
                <a:cxn ang="0">
                  <a:pos x="104" y="137"/>
                </a:cxn>
                <a:cxn ang="0">
                  <a:pos x="112" y="139"/>
                </a:cxn>
                <a:cxn ang="0">
                  <a:pos x="201" y="7"/>
                </a:cxn>
                <a:cxn ang="0">
                  <a:pos x="191" y="1"/>
                </a:cxn>
                <a:cxn ang="0">
                  <a:pos x="176" y="0"/>
                </a:cxn>
                <a:cxn ang="0">
                  <a:pos x="163" y="8"/>
                </a:cxn>
                <a:cxn ang="0">
                  <a:pos x="128" y="43"/>
                </a:cxn>
                <a:cxn ang="0">
                  <a:pos x="131" y="53"/>
                </a:cxn>
                <a:cxn ang="0">
                  <a:pos x="136" y="54"/>
                </a:cxn>
                <a:cxn ang="0">
                  <a:pos x="174" y="19"/>
                </a:cxn>
                <a:cxn ang="0">
                  <a:pos x="182" y="16"/>
                </a:cxn>
                <a:cxn ang="0">
                  <a:pos x="222" y="50"/>
                </a:cxn>
                <a:cxn ang="0">
                  <a:pos x="226" y="58"/>
                </a:cxn>
                <a:cxn ang="0">
                  <a:pos x="222" y="66"/>
                </a:cxn>
                <a:cxn ang="0">
                  <a:pos x="151" y="139"/>
                </a:cxn>
                <a:cxn ang="0">
                  <a:pos x="140" y="137"/>
                </a:cxn>
                <a:cxn ang="0">
                  <a:pos x="105" y="102"/>
                </a:cxn>
                <a:cxn ang="0">
                  <a:pos x="106" y="90"/>
                </a:cxn>
                <a:cxn ang="0">
                  <a:pos x="116" y="79"/>
                </a:cxn>
                <a:cxn ang="0">
                  <a:pos x="113" y="71"/>
                </a:cxn>
                <a:cxn ang="0">
                  <a:pos x="108" y="69"/>
                </a:cxn>
                <a:cxn ang="0">
                  <a:pos x="94" y="79"/>
                </a:cxn>
                <a:cxn ang="0">
                  <a:pos x="89" y="89"/>
                </a:cxn>
                <a:cxn ang="0">
                  <a:pos x="88" y="104"/>
                </a:cxn>
                <a:cxn ang="0">
                  <a:pos x="96" y="117"/>
                </a:cxn>
                <a:cxn ang="0">
                  <a:pos x="133" y="152"/>
                </a:cxn>
                <a:cxn ang="0">
                  <a:pos x="147" y="156"/>
                </a:cxn>
                <a:cxn ang="0">
                  <a:pos x="158" y="154"/>
                </a:cxn>
                <a:cxn ang="0">
                  <a:pos x="234" y="77"/>
                </a:cxn>
                <a:cxn ang="0">
                  <a:pos x="240" y="67"/>
                </a:cxn>
                <a:cxn ang="0">
                  <a:pos x="242" y="58"/>
                </a:cxn>
                <a:cxn ang="0">
                  <a:pos x="237" y="43"/>
                </a:cxn>
              </a:cxnLst>
              <a:rect l="0" t="0" r="r" b="b"/>
              <a:pathLst>
                <a:path w="242" h="191">
                  <a:moveTo>
                    <a:pt x="112" y="139"/>
                  </a:moveTo>
                  <a:lnTo>
                    <a:pt x="112" y="139"/>
                  </a:lnTo>
                  <a:lnTo>
                    <a:pt x="113" y="141"/>
                  </a:lnTo>
                  <a:lnTo>
                    <a:pt x="114" y="145"/>
                  </a:lnTo>
                  <a:lnTo>
                    <a:pt x="113" y="148"/>
                  </a:lnTo>
                  <a:lnTo>
                    <a:pt x="112" y="151"/>
                  </a:lnTo>
                  <a:lnTo>
                    <a:pt x="79" y="183"/>
                  </a:lnTo>
                  <a:lnTo>
                    <a:pt x="79" y="183"/>
                  </a:lnTo>
                  <a:lnTo>
                    <a:pt x="75" y="186"/>
                  </a:lnTo>
                  <a:lnTo>
                    <a:pt x="70" y="189"/>
                  </a:lnTo>
                  <a:lnTo>
                    <a:pt x="66" y="191"/>
                  </a:lnTo>
                  <a:lnTo>
                    <a:pt x="61" y="191"/>
                  </a:lnTo>
                  <a:lnTo>
                    <a:pt x="61" y="191"/>
                  </a:lnTo>
                  <a:lnTo>
                    <a:pt x="55" y="191"/>
                  </a:lnTo>
                  <a:lnTo>
                    <a:pt x="50" y="190"/>
                  </a:lnTo>
                  <a:lnTo>
                    <a:pt x="46" y="187"/>
                  </a:lnTo>
                  <a:lnTo>
                    <a:pt x="42" y="183"/>
                  </a:lnTo>
                  <a:lnTo>
                    <a:pt x="8" y="152"/>
                  </a:lnTo>
                  <a:lnTo>
                    <a:pt x="8" y="152"/>
                  </a:lnTo>
                  <a:lnTo>
                    <a:pt x="5" y="148"/>
                  </a:lnTo>
                  <a:lnTo>
                    <a:pt x="3" y="144"/>
                  </a:lnTo>
                  <a:lnTo>
                    <a:pt x="1" y="139"/>
                  </a:lnTo>
                  <a:lnTo>
                    <a:pt x="0" y="133"/>
                  </a:lnTo>
                  <a:lnTo>
                    <a:pt x="1" y="128"/>
                  </a:lnTo>
                  <a:lnTo>
                    <a:pt x="3" y="124"/>
                  </a:lnTo>
                  <a:lnTo>
                    <a:pt x="4" y="119"/>
                  </a:lnTo>
                  <a:lnTo>
                    <a:pt x="8" y="11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79" y="39"/>
                  </a:lnTo>
                  <a:lnTo>
                    <a:pt x="85" y="36"/>
                  </a:lnTo>
                  <a:lnTo>
                    <a:pt x="89" y="35"/>
                  </a:lnTo>
                  <a:lnTo>
                    <a:pt x="94" y="35"/>
                  </a:lnTo>
                  <a:lnTo>
                    <a:pt x="100" y="35"/>
                  </a:lnTo>
                  <a:lnTo>
                    <a:pt x="105" y="36"/>
                  </a:lnTo>
                  <a:lnTo>
                    <a:pt x="109" y="39"/>
                  </a:lnTo>
                  <a:lnTo>
                    <a:pt x="113" y="42"/>
                  </a:lnTo>
                  <a:lnTo>
                    <a:pt x="147" y="74"/>
                  </a:lnTo>
                  <a:lnTo>
                    <a:pt x="147" y="74"/>
                  </a:lnTo>
                  <a:lnTo>
                    <a:pt x="149" y="78"/>
                  </a:lnTo>
                  <a:lnTo>
                    <a:pt x="152" y="82"/>
                  </a:lnTo>
                  <a:lnTo>
                    <a:pt x="154" y="88"/>
                  </a:lnTo>
                  <a:lnTo>
                    <a:pt x="155" y="93"/>
                  </a:lnTo>
                  <a:lnTo>
                    <a:pt x="155" y="93"/>
                  </a:lnTo>
                  <a:lnTo>
                    <a:pt x="155" y="98"/>
                  </a:lnTo>
                  <a:lnTo>
                    <a:pt x="154" y="102"/>
                  </a:lnTo>
                  <a:lnTo>
                    <a:pt x="151" y="108"/>
                  </a:lnTo>
                  <a:lnTo>
                    <a:pt x="147" y="112"/>
                  </a:lnTo>
                  <a:lnTo>
                    <a:pt x="140" y="120"/>
                  </a:lnTo>
                  <a:lnTo>
                    <a:pt x="140" y="120"/>
                  </a:lnTo>
                  <a:lnTo>
                    <a:pt x="137" y="121"/>
                  </a:lnTo>
                  <a:lnTo>
                    <a:pt x="133" y="123"/>
                  </a:lnTo>
                  <a:lnTo>
                    <a:pt x="131" y="121"/>
                  </a:lnTo>
                  <a:lnTo>
                    <a:pt x="128" y="120"/>
                  </a:lnTo>
                  <a:lnTo>
                    <a:pt x="128" y="120"/>
                  </a:lnTo>
                  <a:lnTo>
                    <a:pt x="127" y="117"/>
                  </a:lnTo>
                  <a:lnTo>
                    <a:pt x="125" y="114"/>
                  </a:lnTo>
                  <a:lnTo>
                    <a:pt x="127" y="112"/>
                  </a:lnTo>
                  <a:lnTo>
                    <a:pt x="128" y="109"/>
                  </a:lnTo>
                  <a:lnTo>
                    <a:pt x="136" y="101"/>
                  </a:lnTo>
                  <a:lnTo>
                    <a:pt x="136" y="101"/>
                  </a:lnTo>
                  <a:lnTo>
                    <a:pt x="137" y="97"/>
                  </a:lnTo>
                  <a:lnTo>
                    <a:pt x="139" y="93"/>
                  </a:lnTo>
                  <a:lnTo>
                    <a:pt x="139" y="93"/>
                  </a:lnTo>
                  <a:lnTo>
                    <a:pt x="137" y="89"/>
                  </a:lnTo>
                  <a:lnTo>
                    <a:pt x="136" y="85"/>
                  </a:lnTo>
                  <a:lnTo>
                    <a:pt x="102" y="54"/>
                  </a:lnTo>
                  <a:lnTo>
                    <a:pt x="102" y="54"/>
                  </a:lnTo>
                  <a:lnTo>
                    <a:pt x="98" y="51"/>
                  </a:lnTo>
                  <a:lnTo>
                    <a:pt x="94" y="51"/>
                  </a:lnTo>
                  <a:lnTo>
                    <a:pt x="90" y="51"/>
                  </a:lnTo>
                  <a:lnTo>
                    <a:pt x="88" y="54"/>
                  </a:lnTo>
                  <a:lnTo>
                    <a:pt x="19" y="125"/>
                  </a:lnTo>
                  <a:lnTo>
                    <a:pt x="19" y="125"/>
                  </a:lnTo>
                  <a:lnTo>
                    <a:pt x="18" y="129"/>
                  </a:lnTo>
                  <a:lnTo>
                    <a:pt x="16" y="133"/>
                  </a:lnTo>
                  <a:lnTo>
                    <a:pt x="18" y="137"/>
                  </a:lnTo>
                  <a:lnTo>
                    <a:pt x="20" y="140"/>
                  </a:lnTo>
                  <a:lnTo>
                    <a:pt x="53" y="172"/>
                  </a:lnTo>
                  <a:lnTo>
                    <a:pt x="53" y="172"/>
                  </a:lnTo>
                  <a:lnTo>
                    <a:pt x="57" y="174"/>
                  </a:lnTo>
                  <a:lnTo>
                    <a:pt x="61" y="175"/>
                  </a:lnTo>
                  <a:lnTo>
                    <a:pt x="65" y="174"/>
                  </a:lnTo>
                  <a:lnTo>
                    <a:pt x="67" y="171"/>
                  </a:lnTo>
                  <a:lnTo>
                    <a:pt x="101" y="139"/>
                  </a:lnTo>
                  <a:lnTo>
                    <a:pt x="101" y="139"/>
                  </a:lnTo>
                  <a:lnTo>
                    <a:pt x="104" y="137"/>
                  </a:lnTo>
                  <a:lnTo>
                    <a:pt x="106" y="137"/>
                  </a:lnTo>
                  <a:lnTo>
                    <a:pt x="109" y="137"/>
                  </a:lnTo>
                  <a:lnTo>
                    <a:pt x="112" y="139"/>
                  </a:lnTo>
                  <a:lnTo>
                    <a:pt x="112" y="139"/>
                  </a:lnTo>
                  <a:close/>
                  <a:moveTo>
                    <a:pt x="233" y="39"/>
                  </a:moveTo>
                  <a:lnTo>
                    <a:pt x="201" y="7"/>
                  </a:lnTo>
                  <a:lnTo>
                    <a:pt x="201" y="7"/>
                  </a:lnTo>
                  <a:lnTo>
                    <a:pt x="197" y="4"/>
                  </a:lnTo>
                  <a:lnTo>
                    <a:pt x="191" y="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76" y="0"/>
                  </a:lnTo>
                  <a:lnTo>
                    <a:pt x="171" y="3"/>
                  </a:lnTo>
                  <a:lnTo>
                    <a:pt x="167" y="4"/>
                  </a:lnTo>
                  <a:lnTo>
                    <a:pt x="163" y="8"/>
                  </a:lnTo>
                  <a:lnTo>
                    <a:pt x="131" y="40"/>
                  </a:lnTo>
                  <a:lnTo>
                    <a:pt x="131" y="40"/>
                  </a:lnTo>
                  <a:lnTo>
                    <a:pt x="128" y="43"/>
                  </a:lnTo>
                  <a:lnTo>
                    <a:pt x="128" y="46"/>
                  </a:lnTo>
                  <a:lnTo>
                    <a:pt x="128" y="50"/>
                  </a:lnTo>
                  <a:lnTo>
                    <a:pt x="131" y="53"/>
                  </a:lnTo>
                  <a:lnTo>
                    <a:pt x="131" y="53"/>
                  </a:lnTo>
                  <a:lnTo>
                    <a:pt x="133" y="54"/>
                  </a:lnTo>
                  <a:lnTo>
                    <a:pt x="136" y="54"/>
                  </a:lnTo>
                  <a:lnTo>
                    <a:pt x="139" y="54"/>
                  </a:lnTo>
                  <a:lnTo>
                    <a:pt x="141" y="53"/>
                  </a:lnTo>
                  <a:lnTo>
                    <a:pt x="174" y="19"/>
                  </a:lnTo>
                  <a:lnTo>
                    <a:pt x="174" y="19"/>
                  </a:lnTo>
                  <a:lnTo>
                    <a:pt x="178" y="18"/>
                  </a:lnTo>
                  <a:lnTo>
                    <a:pt x="182" y="16"/>
                  </a:lnTo>
                  <a:lnTo>
                    <a:pt x="186" y="16"/>
                  </a:lnTo>
                  <a:lnTo>
                    <a:pt x="190" y="19"/>
                  </a:lnTo>
                  <a:lnTo>
                    <a:pt x="222" y="50"/>
                  </a:lnTo>
                  <a:lnTo>
                    <a:pt x="222" y="50"/>
                  </a:lnTo>
                  <a:lnTo>
                    <a:pt x="225" y="54"/>
                  </a:lnTo>
                  <a:lnTo>
                    <a:pt x="226" y="58"/>
                  </a:lnTo>
                  <a:lnTo>
                    <a:pt x="226" y="58"/>
                  </a:lnTo>
                  <a:lnTo>
                    <a:pt x="225" y="62"/>
                  </a:lnTo>
                  <a:lnTo>
                    <a:pt x="222" y="66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51" y="139"/>
                  </a:lnTo>
                  <a:lnTo>
                    <a:pt x="148" y="140"/>
                  </a:lnTo>
                  <a:lnTo>
                    <a:pt x="144" y="139"/>
                  </a:lnTo>
                  <a:lnTo>
                    <a:pt x="140" y="137"/>
                  </a:lnTo>
                  <a:lnTo>
                    <a:pt x="106" y="105"/>
                  </a:lnTo>
                  <a:lnTo>
                    <a:pt x="106" y="105"/>
                  </a:lnTo>
                  <a:lnTo>
                    <a:pt x="105" y="102"/>
                  </a:lnTo>
                  <a:lnTo>
                    <a:pt x="104" y="98"/>
                  </a:lnTo>
                  <a:lnTo>
                    <a:pt x="104" y="94"/>
                  </a:lnTo>
                  <a:lnTo>
                    <a:pt x="106" y="90"/>
                  </a:lnTo>
                  <a:lnTo>
                    <a:pt x="114" y="82"/>
                  </a:lnTo>
                  <a:lnTo>
                    <a:pt x="114" y="82"/>
                  </a:lnTo>
                  <a:lnTo>
                    <a:pt x="116" y="79"/>
                  </a:lnTo>
                  <a:lnTo>
                    <a:pt x="116" y="77"/>
                  </a:lnTo>
                  <a:lnTo>
                    <a:pt x="116" y="74"/>
                  </a:lnTo>
                  <a:lnTo>
                    <a:pt x="113" y="71"/>
                  </a:lnTo>
                  <a:lnTo>
                    <a:pt x="113" y="71"/>
                  </a:lnTo>
                  <a:lnTo>
                    <a:pt x="110" y="70"/>
                  </a:lnTo>
                  <a:lnTo>
                    <a:pt x="108" y="69"/>
                  </a:lnTo>
                  <a:lnTo>
                    <a:pt x="105" y="70"/>
                  </a:lnTo>
                  <a:lnTo>
                    <a:pt x="102" y="71"/>
                  </a:lnTo>
                  <a:lnTo>
                    <a:pt x="94" y="79"/>
                  </a:lnTo>
                  <a:lnTo>
                    <a:pt x="94" y="79"/>
                  </a:lnTo>
                  <a:lnTo>
                    <a:pt x="92" y="84"/>
                  </a:lnTo>
                  <a:lnTo>
                    <a:pt x="89" y="89"/>
                  </a:lnTo>
                  <a:lnTo>
                    <a:pt x="88" y="93"/>
                  </a:lnTo>
                  <a:lnTo>
                    <a:pt x="88" y="98"/>
                  </a:lnTo>
                  <a:lnTo>
                    <a:pt x="88" y="104"/>
                  </a:lnTo>
                  <a:lnTo>
                    <a:pt x="90" y="109"/>
                  </a:lnTo>
                  <a:lnTo>
                    <a:pt x="92" y="113"/>
                  </a:lnTo>
                  <a:lnTo>
                    <a:pt x="96" y="117"/>
                  </a:lnTo>
                  <a:lnTo>
                    <a:pt x="129" y="148"/>
                  </a:lnTo>
                  <a:lnTo>
                    <a:pt x="129" y="148"/>
                  </a:lnTo>
                  <a:lnTo>
                    <a:pt x="133" y="152"/>
                  </a:lnTo>
                  <a:lnTo>
                    <a:pt x="137" y="155"/>
                  </a:lnTo>
                  <a:lnTo>
                    <a:pt x="143" y="156"/>
                  </a:lnTo>
                  <a:lnTo>
                    <a:pt x="147" y="156"/>
                  </a:lnTo>
                  <a:lnTo>
                    <a:pt x="147" y="156"/>
                  </a:lnTo>
                  <a:lnTo>
                    <a:pt x="152" y="156"/>
                  </a:lnTo>
                  <a:lnTo>
                    <a:pt x="158" y="154"/>
                  </a:lnTo>
                  <a:lnTo>
                    <a:pt x="163" y="151"/>
                  </a:lnTo>
                  <a:lnTo>
                    <a:pt x="167" y="148"/>
                  </a:lnTo>
                  <a:lnTo>
                    <a:pt x="234" y="77"/>
                  </a:lnTo>
                  <a:lnTo>
                    <a:pt x="234" y="77"/>
                  </a:lnTo>
                  <a:lnTo>
                    <a:pt x="237" y="73"/>
                  </a:lnTo>
                  <a:lnTo>
                    <a:pt x="240" y="67"/>
                  </a:lnTo>
                  <a:lnTo>
                    <a:pt x="241" y="63"/>
                  </a:lnTo>
                  <a:lnTo>
                    <a:pt x="242" y="58"/>
                  </a:lnTo>
                  <a:lnTo>
                    <a:pt x="242" y="58"/>
                  </a:lnTo>
                  <a:lnTo>
                    <a:pt x="241" y="53"/>
                  </a:lnTo>
                  <a:lnTo>
                    <a:pt x="240" y="47"/>
                  </a:lnTo>
                  <a:lnTo>
                    <a:pt x="237" y="43"/>
                  </a:lnTo>
                  <a:lnTo>
                    <a:pt x="233" y="39"/>
                  </a:lnTo>
                  <a:lnTo>
                    <a:pt x="233" y="3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5" name="Freeform 51"/>
            <p:cNvSpPr>
              <a:spLocks noEditPoints="1"/>
            </p:cNvSpPr>
            <p:nvPr/>
          </p:nvSpPr>
          <p:spPr bwMode="auto">
            <a:xfrm>
              <a:off x="437" y="2245"/>
              <a:ext cx="192" cy="243"/>
            </a:xfrm>
            <a:custGeom>
              <a:avLst/>
              <a:gdLst/>
              <a:ahLst/>
              <a:cxnLst>
                <a:cxn ang="0">
                  <a:pos x="146" y="54"/>
                </a:cxn>
                <a:cxn ang="0">
                  <a:pos x="144" y="42"/>
                </a:cxn>
                <a:cxn ang="0">
                  <a:pos x="138" y="23"/>
                </a:cxn>
                <a:cxn ang="0">
                  <a:pos x="126" y="9"/>
                </a:cxn>
                <a:cxn ang="0">
                  <a:pos x="109" y="2"/>
                </a:cxn>
                <a:cxn ang="0">
                  <a:pos x="100" y="0"/>
                </a:cxn>
                <a:cxn ang="0">
                  <a:pos x="81" y="4"/>
                </a:cxn>
                <a:cxn ang="0">
                  <a:pos x="66" y="15"/>
                </a:cxn>
                <a:cxn ang="0">
                  <a:pos x="57" y="33"/>
                </a:cxn>
                <a:cxn ang="0">
                  <a:pos x="54" y="54"/>
                </a:cxn>
                <a:cxn ang="0">
                  <a:pos x="0" y="105"/>
                </a:cxn>
                <a:cxn ang="0">
                  <a:pos x="192" y="243"/>
                </a:cxn>
                <a:cxn ang="0">
                  <a:pos x="146" y="105"/>
                </a:cxn>
                <a:cxn ang="0">
                  <a:pos x="60" y="54"/>
                </a:cxn>
                <a:cxn ang="0">
                  <a:pos x="62" y="34"/>
                </a:cxn>
                <a:cxn ang="0">
                  <a:pos x="70" y="19"/>
                </a:cxn>
                <a:cxn ang="0">
                  <a:pos x="83" y="10"/>
                </a:cxn>
                <a:cxn ang="0">
                  <a:pos x="100" y="6"/>
                </a:cxn>
                <a:cxn ang="0">
                  <a:pos x="108" y="7"/>
                </a:cxn>
                <a:cxn ang="0">
                  <a:pos x="123" y="14"/>
                </a:cxn>
                <a:cxn ang="0">
                  <a:pos x="134" y="26"/>
                </a:cxn>
                <a:cxn ang="0">
                  <a:pos x="139" y="44"/>
                </a:cxn>
                <a:cxn ang="0">
                  <a:pos x="140" y="105"/>
                </a:cxn>
                <a:cxn ang="0">
                  <a:pos x="60" y="54"/>
                </a:cxn>
                <a:cxn ang="0">
                  <a:pos x="57" y="127"/>
                </a:cxn>
                <a:cxn ang="0">
                  <a:pos x="50" y="126"/>
                </a:cxn>
                <a:cxn ang="0">
                  <a:pos x="49" y="120"/>
                </a:cxn>
                <a:cxn ang="0">
                  <a:pos x="49" y="116"/>
                </a:cxn>
                <a:cxn ang="0">
                  <a:pos x="53" y="112"/>
                </a:cxn>
                <a:cxn ang="0">
                  <a:pos x="57" y="112"/>
                </a:cxn>
                <a:cxn ang="0">
                  <a:pos x="62" y="114"/>
                </a:cxn>
                <a:cxn ang="0">
                  <a:pos x="64" y="120"/>
                </a:cxn>
                <a:cxn ang="0">
                  <a:pos x="64" y="123"/>
                </a:cxn>
                <a:cxn ang="0">
                  <a:pos x="60" y="127"/>
                </a:cxn>
                <a:cxn ang="0">
                  <a:pos x="57" y="127"/>
                </a:cxn>
                <a:cxn ang="0">
                  <a:pos x="143" y="128"/>
                </a:cxn>
                <a:cxn ang="0">
                  <a:pos x="136" y="126"/>
                </a:cxn>
                <a:cxn ang="0">
                  <a:pos x="135" y="120"/>
                </a:cxn>
                <a:cxn ang="0">
                  <a:pos x="135" y="118"/>
                </a:cxn>
                <a:cxn ang="0">
                  <a:pos x="139" y="112"/>
                </a:cxn>
                <a:cxn ang="0">
                  <a:pos x="143" y="112"/>
                </a:cxn>
                <a:cxn ang="0">
                  <a:pos x="148" y="115"/>
                </a:cxn>
                <a:cxn ang="0">
                  <a:pos x="150" y="120"/>
                </a:cxn>
                <a:cxn ang="0">
                  <a:pos x="150" y="123"/>
                </a:cxn>
                <a:cxn ang="0">
                  <a:pos x="146" y="127"/>
                </a:cxn>
                <a:cxn ang="0">
                  <a:pos x="143" y="128"/>
                </a:cxn>
              </a:cxnLst>
              <a:rect l="0" t="0" r="r" b="b"/>
              <a:pathLst>
                <a:path w="192" h="243">
                  <a:moveTo>
                    <a:pt x="146" y="105"/>
                  </a:moveTo>
                  <a:lnTo>
                    <a:pt x="146" y="54"/>
                  </a:lnTo>
                  <a:lnTo>
                    <a:pt x="146" y="54"/>
                  </a:lnTo>
                  <a:lnTo>
                    <a:pt x="144" y="42"/>
                  </a:lnTo>
                  <a:lnTo>
                    <a:pt x="142" y="33"/>
                  </a:lnTo>
                  <a:lnTo>
                    <a:pt x="138" y="23"/>
                  </a:lnTo>
                  <a:lnTo>
                    <a:pt x="132" y="15"/>
                  </a:lnTo>
                  <a:lnTo>
                    <a:pt x="126" y="9"/>
                  </a:lnTo>
                  <a:lnTo>
                    <a:pt x="118" y="4"/>
                  </a:lnTo>
                  <a:lnTo>
                    <a:pt x="109" y="2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89" y="2"/>
                  </a:lnTo>
                  <a:lnTo>
                    <a:pt x="81" y="4"/>
                  </a:lnTo>
                  <a:lnTo>
                    <a:pt x="73" y="9"/>
                  </a:lnTo>
                  <a:lnTo>
                    <a:pt x="66" y="15"/>
                  </a:lnTo>
                  <a:lnTo>
                    <a:pt x="61" y="23"/>
                  </a:lnTo>
                  <a:lnTo>
                    <a:pt x="57" y="33"/>
                  </a:lnTo>
                  <a:lnTo>
                    <a:pt x="54" y="42"/>
                  </a:lnTo>
                  <a:lnTo>
                    <a:pt x="54" y="54"/>
                  </a:lnTo>
                  <a:lnTo>
                    <a:pt x="54" y="105"/>
                  </a:lnTo>
                  <a:lnTo>
                    <a:pt x="0" y="105"/>
                  </a:lnTo>
                  <a:lnTo>
                    <a:pt x="0" y="243"/>
                  </a:lnTo>
                  <a:lnTo>
                    <a:pt x="192" y="243"/>
                  </a:lnTo>
                  <a:lnTo>
                    <a:pt x="192" y="105"/>
                  </a:lnTo>
                  <a:lnTo>
                    <a:pt x="146" y="105"/>
                  </a:lnTo>
                  <a:close/>
                  <a:moveTo>
                    <a:pt x="60" y="54"/>
                  </a:moveTo>
                  <a:lnTo>
                    <a:pt x="60" y="54"/>
                  </a:lnTo>
                  <a:lnTo>
                    <a:pt x="60" y="44"/>
                  </a:lnTo>
                  <a:lnTo>
                    <a:pt x="62" y="34"/>
                  </a:lnTo>
                  <a:lnTo>
                    <a:pt x="65" y="26"/>
                  </a:lnTo>
                  <a:lnTo>
                    <a:pt x="70" y="19"/>
                  </a:lnTo>
                  <a:lnTo>
                    <a:pt x="76" y="14"/>
                  </a:lnTo>
                  <a:lnTo>
                    <a:pt x="83" y="10"/>
                  </a:lnTo>
                  <a:lnTo>
                    <a:pt x="91" y="7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8" y="7"/>
                  </a:lnTo>
                  <a:lnTo>
                    <a:pt x="116" y="10"/>
                  </a:lnTo>
                  <a:lnTo>
                    <a:pt x="123" y="14"/>
                  </a:lnTo>
                  <a:lnTo>
                    <a:pt x="128" y="19"/>
                  </a:lnTo>
                  <a:lnTo>
                    <a:pt x="134" y="26"/>
                  </a:lnTo>
                  <a:lnTo>
                    <a:pt x="136" y="34"/>
                  </a:lnTo>
                  <a:lnTo>
                    <a:pt x="139" y="44"/>
                  </a:lnTo>
                  <a:lnTo>
                    <a:pt x="140" y="54"/>
                  </a:lnTo>
                  <a:lnTo>
                    <a:pt x="140" y="105"/>
                  </a:lnTo>
                  <a:lnTo>
                    <a:pt x="60" y="105"/>
                  </a:lnTo>
                  <a:lnTo>
                    <a:pt x="60" y="54"/>
                  </a:lnTo>
                  <a:close/>
                  <a:moveTo>
                    <a:pt x="57" y="127"/>
                  </a:moveTo>
                  <a:lnTo>
                    <a:pt x="57" y="127"/>
                  </a:lnTo>
                  <a:lnTo>
                    <a:pt x="53" y="127"/>
                  </a:lnTo>
                  <a:lnTo>
                    <a:pt x="50" y="126"/>
                  </a:lnTo>
                  <a:lnTo>
                    <a:pt x="49" y="123"/>
                  </a:lnTo>
                  <a:lnTo>
                    <a:pt x="49" y="120"/>
                  </a:lnTo>
                  <a:lnTo>
                    <a:pt x="49" y="120"/>
                  </a:lnTo>
                  <a:lnTo>
                    <a:pt x="49" y="116"/>
                  </a:lnTo>
                  <a:lnTo>
                    <a:pt x="50" y="114"/>
                  </a:lnTo>
                  <a:lnTo>
                    <a:pt x="53" y="112"/>
                  </a:lnTo>
                  <a:lnTo>
                    <a:pt x="57" y="112"/>
                  </a:lnTo>
                  <a:lnTo>
                    <a:pt x="57" y="112"/>
                  </a:lnTo>
                  <a:lnTo>
                    <a:pt x="60" y="112"/>
                  </a:lnTo>
                  <a:lnTo>
                    <a:pt x="62" y="114"/>
                  </a:lnTo>
                  <a:lnTo>
                    <a:pt x="64" y="116"/>
                  </a:lnTo>
                  <a:lnTo>
                    <a:pt x="64" y="120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62" y="126"/>
                  </a:lnTo>
                  <a:lnTo>
                    <a:pt x="60" y="127"/>
                  </a:lnTo>
                  <a:lnTo>
                    <a:pt x="57" y="127"/>
                  </a:lnTo>
                  <a:lnTo>
                    <a:pt x="57" y="127"/>
                  </a:lnTo>
                  <a:close/>
                  <a:moveTo>
                    <a:pt x="143" y="128"/>
                  </a:moveTo>
                  <a:lnTo>
                    <a:pt x="143" y="128"/>
                  </a:lnTo>
                  <a:lnTo>
                    <a:pt x="139" y="127"/>
                  </a:lnTo>
                  <a:lnTo>
                    <a:pt x="136" y="126"/>
                  </a:lnTo>
                  <a:lnTo>
                    <a:pt x="135" y="123"/>
                  </a:lnTo>
                  <a:lnTo>
                    <a:pt x="135" y="120"/>
                  </a:lnTo>
                  <a:lnTo>
                    <a:pt x="135" y="120"/>
                  </a:lnTo>
                  <a:lnTo>
                    <a:pt x="135" y="118"/>
                  </a:lnTo>
                  <a:lnTo>
                    <a:pt x="136" y="115"/>
                  </a:lnTo>
                  <a:lnTo>
                    <a:pt x="139" y="112"/>
                  </a:lnTo>
                  <a:lnTo>
                    <a:pt x="143" y="112"/>
                  </a:lnTo>
                  <a:lnTo>
                    <a:pt x="143" y="112"/>
                  </a:lnTo>
                  <a:lnTo>
                    <a:pt x="146" y="112"/>
                  </a:lnTo>
                  <a:lnTo>
                    <a:pt x="148" y="115"/>
                  </a:lnTo>
                  <a:lnTo>
                    <a:pt x="150" y="118"/>
                  </a:lnTo>
                  <a:lnTo>
                    <a:pt x="150" y="120"/>
                  </a:lnTo>
                  <a:lnTo>
                    <a:pt x="150" y="120"/>
                  </a:lnTo>
                  <a:lnTo>
                    <a:pt x="150" y="123"/>
                  </a:lnTo>
                  <a:lnTo>
                    <a:pt x="148" y="126"/>
                  </a:lnTo>
                  <a:lnTo>
                    <a:pt x="146" y="127"/>
                  </a:lnTo>
                  <a:lnTo>
                    <a:pt x="143" y="128"/>
                  </a:lnTo>
                  <a:lnTo>
                    <a:pt x="143" y="12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6" name="Freeform 52"/>
            <p:cNvSpPr>
              <a:spLocks noEditPoints="1"/>
            </p:cNvSpPr>
            <p:nvPr/>
          </p:nvSpPr>
          <p:spPr bwMode="auto">
            <a:xfrm>
              <a:off x="2550" y="2244"/>
              <a:ext cx="202" cy="245"/>
            </a:xfrm>
            <a:custGeom>
              <a:avLst/>
              <a:gdLst/>
              <a:ahLst/>
              <a:cxnLst>
                <a:cxn ang="0">
                  <a:pos x="134" y="74"/>
                </a:cxn>
                <a:cxn ang="0">
                  <a:pos x="158" y="59"/>
                </a:cxn>
                <a:cxn ang="0">
                  <a:pos x="167" y="49"/>
                </a:cxn>
                <a:cxn ang="0">
                  <a:pos x="169" y="31"/>
                </a:cxn>
                <a:cxn ang="0">
                  <a:pos x="156" y="11"/>
                </a:cxn>
                <a:cxn ang="0">
                  <a:pos x="143" y="3"/>
                </a:cxn>
                <a:cxn ang="0">
                  <a:pos x="132" y="0"/>
                </a:cxn>
                <a:cxn ang="0">
                  <a:pos x="123" y="1"/>
                </a:cxn>
                <a:cxn ang="0">
                  <a:pos x="115" y="7"/>
                </a:cxn>
                <a:cxn ang="0">
                  <a:pos x="101" y="32"/>
                </a:cxn>
                <a:cxn ang="0">
                  <a:pos x="93" y="15"/>
                </a:cxn>
                <a:cxn ang="0">
                  <a:pos x="80" y="1"/>
                </a:cxn>
                <a:cxn ang="0">
                  <a:pos x="77" y="1"/>
                </a:cxn>
                <a:cxn ang="0">
                  <a:pos x="65" y="1"/>
                </a:cxn>
                <a:cxn ang="0">
                  <a:pos x="46" y="11"/>
                </a:cxn>
                <a:cxn ang="0">
                  <a:pos x="35" y="26"/>
                </a:cxn>
                <a:cxn ang="0">
                  <a:pos x="34" y="42"/>
                </a:cxn>
                <a:cxn ang="0">
                  <a:pos x="38" y="51"/>
                </a:cxn>
                <a:cxn ang="0">
                  <a:pos x="60" y="70"/>
                </a:cxn>
                <a:cxn ang="0">
                  <a:pos x="0" y="80"/>
                </a:cxn>
                <a:cxn ang="0">
                  <a:pos x="202" y="80"/>
                </a:cxn>
                <a:cxn ang="0">
                  <a:pos x="127" y="12"/>
                </a:cxn>
                <a:cxn ang="0">
                  <a:pos x="142" y="14"/>
                </a:cxn>
                <a:cxn ang="0">
                  <a:pos x="150" y="19"/>
                </a:cxn>
                <a:cxn ang="0">
                  <a:pos x="152" y="22"/>
                </a:cxn>
                <a:cxn ang="0">
                  <a:pos x="159" y="35"/>
                </a:cxn>
                <a:cxn ang="0">
                  <a:pos x="156" y="45"/>
                </a:cxn>
                <a:cxn ang="0">
                  <a:pos x="142" y="59"/>
                </a:cxn>
                <a:cxn ang="0">
                  <a:pos x="107" y="71"/>
                </a:cxn>
                <a:cxn ang="0">
                  <a:pos x="107" y="70"/>
                </a:cxn>
                <a:cxn ang="0">
                  <a:pos x="113" y="30"/>
                </a:cxn>
                <a:cxn ang="0">
                  <a:pos x="127" y="12"/>
                </a:cxn>
                <a:cxn ang="0">
                  <a:pos x="46" y="45"/>
                </a:cxn>
                <a:cxn ang="0">
                  <a:pos x="45" y="31"/>
                </a:cxn>
                <a:cxn ang="0">
                  <a:pos x="53" y="20"/>
                </a:cxn>
                <a:cxn ang="0">
                  <a:pos x="53" y="19"/>
                </a:cxn>
                <a:cxn ang="0">
                  <a:pos x="68" y="12"/>
                </a:cxn>
                <a:cxn ang="0">
                  <a:pos x="76" y="12"/>
                </a:cxn>
                <a:cxn ang="0">
                  <a:pos x="85" y="23"/>
                </a:cxn>
                <a:cxn ang="0">
                  <a:pos x="95" y="55"/>
                </a:cxn>
                <a:cxn ang="0">
                  <a:pos x="96" y="71"/>
                </a:cxn>
                <a:cxn ang="0">
                  <a:pos x="70" y="63"/>
                </a:cxn>
                <a:cxn ang="0">
                  <a:pos x="47" y="47"/>
                </a:cxn>
                <a:cxn ang="0">
                  <a:pos x="23" y="123"/>
                </a:cxn>
                <a:cxn ang="0">
                  <a:pos x="23" y="179"/>
                </a:cxn>
                <a:cxn ang="0">
                  <a:pos x="97" y="189"/>
                </a:cxn>
                <a:cxn ang="0">
                  <a:pos x="23" y="189"/>
                </a:cxn>
                <a:cxn ang="0">
                  <a:pos x="181" y="179"/>
                </a:cxn>
                <a:cxn ang="0">
                  <a:pos x="107" y="189"/>
                </a:cxn>
                <a:cxn ang="0">
                  <a:pos x="107" y="245"/>
                </a:cxn>
              </a:cxnLst>
              <a:rect l="0" t="0" r="r" b="b"/>
              <a:pathLst>
                <a:path w="202" h="245">
                  <a:moveTo>
                    <a:pt x="120" y="80"/>
                  </a:moveTo>
                  <a:lnTo>
                    <a:pt x="120" y="80"/>
                  </a:lnTo>
                  <a:lnTo>
                    <a:pt x="134" y="74"/>
                  </a:lnTo>
                  <a:lnTo>
                    <a:pt x="143" y="70"/>
                  </a:lnTo>
                  <a:lnTo>
                    <a:pt x="152" y="65"/>
                  </a:lnTo>
                  <a:lnTo>
                    <a:pt x="158" y="59"/>
                  </a:lnTo>
                  <a:lnTo>
                    <a:pt x="165" y="53"/>
                  </a:lnTo>
                  <a:lnTo>
                    <a:pt x="167" y="49"/>
                  </a:lnTo>
                  <a:lnTo>
                    <a:pt x="167" y="49"/>
                  </a:lnTo>
                  <a:lnTo>
                    <a:pt x="169" y="43"/>
                  </a:lnTo>
                  <a:lnTo>
                    <a:pt x="170" y="36"/>
                  </a:lnTo>
                  <a:lnTo>
                    <a:pt x="169" y="31"/>
                  </a:lnTo>
                  <a:lnTo>
                    <a:pt x="167" y="26"/>
                  </a:lnTo>
                  <a:lnTo>
                    <a:pt x="163" y="18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50" y="5"/>
                  </a:lnTo>
                  <a:lnTo>
                    <a:pt x="143" y="3"/>
                  </a:lnTo>
                  <a:lnTo>
                    <a:pt x="138" y="1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25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15" y="7"/>
                  </a:lnTo>
                  <a:lnTo>
                    <a:pt x="109" y="15"/>
                  </a:lnTo>
                  <a:lnTo>
                    <a:pt x="105" y="23"/>
                  </a:lnTo>
                  <a:lnTo>
                    <a:pt x="101" y="32"/>
                  </a:lnTo>
                  <a:lnTo>
                    <a:pt x="101" y="32"/>
                  </a:lnTo>
                  <a:lnTo>
                    <a:pt x="99" y="23"/>
                  </a:lnTo>
                  <a:lnTo>
                    <a:pt x="93" y="15"/>
                  </a:lnTo>
                  <a:lnTo>
                    <a:pt x="88" y="7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77" y="1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65" y="1"/>
                  </a:lnTo>
                  <a:lnTo>
                    <a:pt x="60" y="3"/>
                  </a:lnTo>
                  <a:lnTo>
                    <a:pt x="53" y="5"/>
                  </a:lnTo>
                  <a:lnTo>
                    <a:pt x="46" y="11"/>
                  </a:lnTo>
                  <a:lnTo>
                    <a:pt x="46" y="11"/>
                  </a:lnTo>
                  <a:lnTo>
                    <a:pt x="41" y="18"/>
                  </a:lnTo>
                  <a:lnTo>
                    <a:pt x="35" y="26"/>
                  </a:lnTo>
                  <a:lnTo>
                    <a:pt x="34" y="31"/>
                  </a:lnTo>
                  <a:lnTo>
                    <a:pt x="33" y="36"/>
                  </a:lnTo>
                  <a:lnTo>
                    <a:pt x="34" y="42"/>
                  </a:lnTo>
                  <a:lnTo>
                    <a:pt x="37" y="49"/>
                  </a:lnTo>
                  <a:lnTo>
                    <a:pt x="37" y="49"/>
                  </a:lnTo>
                  <a:lnTo>
                    <a:pt x="38" y="51"/>
                  </a:lnTo>
                  <a:lnTo>
                    <a:pt x="45" y="59"/>
                  </a:lnTo>
                  <a:lnTo>
                    <a:pt x="51" y="65"/>
                  </a:lnTo>
                  <a:lnTo>
                    <a:pt x="60" y="70"/>
                  </a:lnTo>
                  <a:lnTo>
                    <a:pt x="70" y="74"/>
                  </a:lnTo>
                  <a:lnTo>
                    <a:pt x="82" y="80"/>
                  </a:lnTo>
                  <a:lnTo>
                    <a:pt x="0" y="80"/>
                  </a:lnTo>
                  <a:lnTo>
                    <a:pt x="0" y="113"/>
                  </a:lnTo>
                  <a:lnTo>
                    <a:pt x="202" y="113"/>
                  </a:lnTo>
                  <a:lnTo>
                    <a:pt x="202" y="80"/>
                  </a:lnTo>
                  <a:lnTo>
                    <a:pt x="120" y="80"/>
                  </a:lnTo>
                  <a:close/>
                  <a:moveTo>
                    <a:pt x="127" y="12"/>
                  </a:moveTo>
                  <a:lnTo>
                    <a:pt x="127" y="12"/>
                  </a:lnTo>
                  <a:lnTo>
                    <a:pt x="130" y="11"/>
                  </a:lnTo>
                  <a:lnTo>
                    <a:pt x="135" y="11"/>
                  </a:lnTo>
                  <a:lnTo>
                    <a:pt x="142" y="14"/>
                  </a:lnTo>
                  <a:lnTo>
                    <a:pt x="146" y="16"/>
                  </a:lnTo>
                  <a:lnTo>
                    <a:pt x="150" y="19"/>
                  </a:lnTo>
                  <a:lnTo>
                    <a:pt x="150" y="19"/>
                  </a:lnTo>
                  <a:lnTo>
                    <a:pt x="150" y="20"/>
                  </a:lnTo>
                  <a:lnTo>
                    <a:pt x="150" y="20"/>
                  </a:lnTo>
                  <a:lnTo>
                    <a:pt x="152" y="22"/>
                  </a:lnTo>
                  <a:lnTo>
                    <a:pt x="156" y="27"/>
                  </a:lnTo>
                  <a:lnTo>
                    <a:pt x="158" y="31"/>
                  </a:lnTo>
                  <a:lnTo>
                    <a:pt x="159" y="35"/>
                  </a:lnTo>
                  <a:lnTo>
                    <a:pt x="158" y="39"/>
                  </a:lnTo>
                  <a:lnTo>
                    <a:pt x="156" y="45"/>
                  </a:lnTo>
                  <a:lnTo>
                    <a:pt x="156" y="45"/>
                  </a:lnTo>
                  <a:lnTo>
                    <a:pt x="155" y="47"/>
                  </a:lnTo>
                  <a:lnTo>
                    <a:pt x="147" y="54"/>
                  </a:lnTo>
                  <a:lnTo>
                    <a:pt x="142" y="59"/>
                  </a:lnTo>
                  <a:lnTo>
                    <a:pt x="132" y="63"/>
                  </a:lnTo>
                  <a:lnTo>
                    <a:pt x="121" y="67"/>
                  </a:lnTo>
                  <a:lnTo>
                    <a:pt x="107" y="71"/>
                  </a:lnTo>
                  <a:lnTo>
                    <a:pt x="107" y="71"/>
                  </a:lnTo>
                  <a:lnTo>
                    <a:pt x="107" y="70"/>
                  </a:lnTo>
                  <a:lnTo>
                    <a:pt x="107" y="70"/>
                  </a:lnTo>
                  <a:lnTo>
                    <a:pt x="108" y="55"/>
                  </a:lnTo>
                  <a:lnTo>
                    <a:pt x="111" y="38"/>
                  </a:lnTo>
                  <a:lnTo>
                    <a:pt x="113" y="30"/>
                  </a:lnTo>
                  <a:lnTo>
                    <a:pt x="117" y="23"/>
                  </a:lnTo>
                  <a:lnTo>
                    <a:pt x="121" y="16"/>
                  </a:lnTo>
                  <a:lnTo>
                    <a:pt x="127" y="12"/>
                  </a:lnTo>
                  <a:lnTo>
                    <a:pt x="127" y="12"/>
                  </a:lnTo>
                  <a:close/>
                  <a:moveTo>
                    <a:pt x="46" y="45"/>
                  </a:moveTo>
                  <a:lnTo>
                    <a:pt x="46" y="45"/>
                  </a:lnTo>
                  <a:lnTo>
                    <a:pt x="45" y="39"/>
                  </a:lnTo>
                  <a:lnTo>
                    <a:pt x="45" y="35"/>
                  </a:lnTo>
                  <a:lnTo>
                    <a:pt x="45" y="31"/>
                  </a:lnTo>
                  <a:lnTo>
                    <a:pt x="46" y="27"/>
                  </a:lnTo>
                  <a:lnTo>
                    <a:pt x="50" y="22"/>
                  </a:lnTo>
                  <a:lnTo>
                    <a:pt x="53" y="20"/>
                  </a:lnTo>
                  <a:lnTo>
                    <a:pt x="53" y="20"/>
                  </a:lnTo>
                  <a:lnTo>
                    <a:pt x="53" y="19"/>
                  </a:lnTo>
                  <a:lnTo>
                    <a:pt x="53" y="19"/>
                  </a:lnTo>
                  <a:lnTo>
                    <a:pt x="58" y="15"/>
                  </a:lnTo>
                  <a:lnTo>
                    <a:pt x="64" y="12"/>
                  </a:lnTo>
                  <a:lnTo>
                    <a:pt x="68" y="12"/>
                  </a:lnTo>
                  <a:lnTo>
                    <a:pt x="70" y="11"/>
                  </a:lnTo>
                  <a:lnTo>
                    <a:pt x="70" y="11"/>
                  </a:lnTo>
                  <a:lnTo>
                    <a:pt x="76" y="12"/>
                  </a:lnTo>
                  <a:lnTo>
                    <a:pt x="76" y="12"/>
                  </a:lnTo>
                  <a:lnTo>
                    <a:pt x="81" y="16"/>
                  </a:lnTo>
                  <a:lnTo>
                    <a:pt x="85" y="23"/>
                  </a:lnTo>
                  <a:lnTo>
                    <a:pt x="89" y="30"/>
                  </a:lnTo>
                  <a:lnTo>
                    <a:pt x="92" y="38"/>
                  </a:lnTo>
                  <a:lnTo>
                    <a:pt x="95" y="55"/>
                  </a:lnTo>
                  <a:lnTo>
                    <a:pt x="96" y="70"/>
                  </a:lnTo>
                  <a:lnTo>
                    <a:pt x="96" y="70"/>
                  </a:lnTo>
                  <a:lnTo>
                    <a:pt x="96" y="71"/>
                  </a:lnTo>
                  <a:lnTo>
                    <a:pt x="96" y="71"/>
                  </a:lnTo>
                  <a:lnTo>
                    <a:pt x="82" y="67"/>
                  </a:lnTo>
                  <a:lnTo>
                    <a:pt x="70" y="63"/>
                  </a:lnTo>
                  <a:lnTo>
                    <a:pt x="62" y="58"/>
                  </a:lnTo>
                  <a:lnTo>
                    <a:pt x="55" y="54"/>
                  </a:lnTo>
                  <a:lnTo>
                    <a:pt x="47" y="47"/>
                  </a:lnTo>
                  <a:lnTo>
                    <a:pt x="46" y="45"/>
                  </a:lnTo>
                  <a:lnTo>
                    <a:pt x="46" y="45"/>
                  </a:lnTo>
                  <a:close/>
                  <a:moveTo>
                    <a:pt x="23" y="123"/>
                  </a:moveTo>
                  <a:lnTo>
                    <a:pt x="97" y="123"/>
                  </a:lnTo>
                  <a:lnTo>
                    <a:pt x="97" y="179"/>
                  </a:lnTo>
                  <a:lnTo>
                    <a:pt x="23" y="179"/>
                  </a:lnTo>
                  <a:lnTo>
                    <a:pt x="23" y="123"/>
                  </a:lnTo>
                  <a:close/>
                  <a:moveTo>
                    <a:pt x="23" y="189"/>
                  </a:moveTo>
                  <a:lnTo>
                    <a:pt x="97" y="189"/>
                  </a:lnTo>
                  <a:lnTo>
                    <a:pt x="97" y="245"/>
                  </a:lnTo>
                  <a:lnTo>
                    <a:pt x="23" y="245"/>
                  </a:lnTo>
                  <a:lnTo>
                    <a:pt x="23" y="189"/>
                  </a:lnTo>
                  <a:close/>
                  <a:moveTo>
                    <a:pt x="107" y="123"/>
                  </a:moveTo>
                  <a:lnTo>
                    <a:pt x="181" y="123"/>
                  </a:lnTo>
                  <a:lnTo>
                    <a:pt x="181" y="179"/>
                  </a:lnTo>
                  <a:lnTo>
                    <a:pt x="107" y="179"/>
                  </a:lnTo>
                  <a:lnTo>
                    <a:pt x="107" y="123"/>
                  </a:lnTo>
                  <a:close/>
                  <a:moveTo>
                    <a:pt x="107" y="189"/>
                  </a:moveTo>
                  <a:lnTo>
                    <a:pt x="181" y="189"/>
                  </a:lnTo>
                  <a:lnTo>
                    <a:pt x="181" y="245"/>
                  </a:lnTo>
                  <a:lnTo>
                    <a:pt x="107" y="245"/>
                  </a:lnTo>
                  <a:lnTo>
                    <a:pt x="107" y="18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7" name="Freeform 53"/>
            <p:cNvSpPr>
              <a:spLocks noEditPoints="1"/>
            </p:cNvSpPr>
            <p:nvPr/>
          </p:nvSpPr>
          <p:spPr bwMode="auto">
            <a:xfrm>
              <a:off x="2049" y="2263"/>
              <a:ext cx="146" cy="207"/>
            </a:xfrm>
            <a:custGeom>
              <a:avLst/>
              <a:gdLst/>
              <a:ahLst/>
              <a:cxnLst>
                <a:cxn ang="0">
                  <a:pos x="146" y="59"/>
                </a:cxn>
                <a:cxn ang="0">
                  <a:pos x="142" y="47"/>
                </a:cxn>
                <a:cxn ang="0">
                  <a:pos x="130" y="26"/>
                </a:cxn>
                <a:cxn ang="0">
                  <a:pos x="111" y="9"/>
                </a:cxn>
                <a:cxn ang="0">
                  <a:pos x="86" y="1"/>
                </a:cxn>
                <a:cxn ang="0">
                  <a:pos x="73" y="0"/>
                </a:cxn>
                <a:cxn ang="0">
                  <a:pos x="46" y="4"/>
                </a:cxn>
                <a:cxn ang="0">
                  <a:pos x="23" y="17"/>
                </a:cxn>
                <a:cxn ang="0">
                  <a:pos x="7" y="39"/>
                </a:cxn>
                <a:cxn ang="0">
                  <a:pos x="0" y="63"/>
                </a:cxn>
                <a:cxn ang="0">
                  <a:pos x="0" y="65"/>
                </a:cxn>
                <a:cxn ang="0">
                  <a:pos x="3" y="89"/>
                </a:cxn>
                <a:cxn ang="0">
                  <a:pos x="11" y="113"/>
                </a:cxn>
                <a:cxn ang="0">
                  <a:pos x="37" y="159"/>
                </a:cxn>
                <a:cxn ang="0">
                  <a:pos x="61" y="194"/>
                </a:cxn>
                <a:cxn ang="0">
                  <a:pos x="73" y="207"/>
                </a:cxn>
                <a:cxn ang="0">
                  <a:pos x="96" y="178"/>
                </a:cxn>
                <a:cxn ang="0">
                  <a:pos x="124" y="136"/>
                </a:cxn>
                <a:cxn ang="0">
                  <a:pos x="140" y="98"/>
                </a:cxn>
                <a:cxn ang="0">
                  <a:pos x="146" y="74"/>
                </a:cxn>
                <a:cxn ang="0">
                  <a:pos x="146" y="62"/>
                </a:cxn>
                <a:cxn ang="0">
                  <a:pos x="73" y="108"/>
                </a:cxn>
                <a:cxn ang="0">
                  <a:pos x="58" y="105"/>
                </a:cxn>
                <a:cxn ang="0">
                  <a:pos x="47" y="97"/>
                </a:cxn>
                <a:cxn ang="0">
                  <a:pos x="39" y="86"/>
                </a:cxn>
                <a:cxn ang="0">
                  <a:pos x="37" y="71"/>
                </a:cxn>
                <a:cxn ang="0">
                  <a:pos x="38" y="65"/>
                </a:cxn>
                <a:cxn ang="0">
                  <a:pos x="43" y="51"/>
                </a:cxn>
                <a:cxn ang="0">
                  <a:pos x="53" y="42"/>
                </a:cxn>
                <a:cxn ang="0">
                  <a:pos x="65" y="36"/>
                </a:cxn>
                <a:cxn ang="0">
                  <a:pos x="73" y="36"/>
                </a:cxn>
                <a:cxn ang="0">
                  <a:pos x="86" y="39"/>
                </a:cxn>
                <a:cxn ang="0">
                  <a:pos x="99" y="46"/>
                </a:cxn>
                <a:cxn ang="0">
                  <a:pos x="105" y="58"/>
                </a:cxn>
                <a:cxn ang="0">
                  <a:pos x="108" y="71"/>
                </a:cxn>
                <a:cxn ang="0">
                  <a:pos x="108" y="79"/>
                </a:cxn>
                <a:cxn ang="0">
                  <a:pos x="103" y="92"/>
                </a:cxn>
                <a:cxn ang="0">
                  <a:pos x="93" y="101"/>
                </a:cxn>
                <a:cxn ang="0">
                  <a:pos x="80" y="106"/>
                </a:cxn>
                <a:cxn ang="0">
                  <a:pos x="73" y="108"/>
                </a:cxn>
              </a:cxnLst>
              <a:rect l="0" t="0" r="r" b="b"/>
              <a:pathLst>
                <a:path w="146" h="207">
                  <a:moveTo>
                    <a:pt x="146" y="62"/>
                  </a:moveTo>
                  <a:lnTo>
                    <a:pt x="146" y="59"/>
                  </a:lnTo>
                  <a:lnTo>
                    <a:pt x="146" y="59"/>
                  </a:lnTo>
                  <a:lnTo>
                    <a:pt x="142" y="47"/>
                  </a:lnTo>
                  <a:lnTo>
                    <a:pt x="136" y="36"/>
                  </a:lnTo>
                  <a:lnTo>
                    <a:pt x="130" y="26"/>
                  </a:lnTo>
                  <a:lnTo>
                    <a:pt x="120" y="16"/>
                  </a:lnTo>
                  <a:lnTo>
                    <a:pt x="111" y="9"/>
                  </a:lnTo>
                  <a:lnTo>
                    <a:pt x="99" y="4"/>
                  </a:lnTo>
                  <a:lnTo>
                    <a:pt x="86" y="1"/>
                  </a:lnTo>
                  <a:lnTo>
                    <a:pt x="73" y="0"/>
                  </a:lnTo>
                  <a:lnTo>
                    <a:pt x="73" y="0"/>
                  </a:lnTo>
                  <a:lnTo>
                    <a:pt x="58" y="1"/>
                  </a:lnTo>
                  <a:lnTo>
                    <a:pt x="46" y="4"/>
                  </a:lnTo>
                  <a:lnTo>
                    <a:pt x="34" y="11"/>
                  </a:lnTo>
                  <a:lnTo>
                    <a:pt x="23" y="17"/>
                  </a:lnTo>
                  <a:lnTo>
                    <a:pt x="14" y="27"/>
                  </a:lnTo>
                  <a:lnTo>
                    <a:pt x="7" y="39"/>
                  </a:lnTo>
                  <a:lnTo>
                    <a:pt x="3" y="50"/>
                  </a:lnTo>
                  <a:lnTo>
                    <a:pt x="0" y="6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77"/>
                  </a:lnTo>
                  <a:lnTo>
                    <a:pt x="3" y="89"/>
                  </a:lnTo>
                  <a:lnTo>
                    <a:pt x="6" y="101"/>
                  </a:lnTo>
                  <a:lnTo>
                    <a:pt x="11" y="113"/>
                  </a:lnTo>
                  <a:lnTo>
                    <a:pt x="23" y="137"/>
                  </a:lnTo>
                  <a:lnTo>
                    <a:pt x="37" y="159"/>
                  </a:lnTo>
                  <a:lnTo>
                    <a:pt x="49" y="179"/>
                  </a:lnTo>
                  <a:lnTo>
                    <a:pt x="61" y="194"/>
                  </a:lnTo>
                  <a:lnTo>
                    <a:pt x="73" y="207"/>
                  </a:lnTo>
                  <a:lnTo>
                    <a:pt x="73" y="207"/>
                  </a:lnTo>
                  <a:lnTo>
                    <a:pt x="84" y="194"/>
                  </a:lnTo>
                  <a:lnTo>
                    <a:pt x="96" y="178"/>
                  </a:lnTo>
                  <a:lnTo>
                    <a:pt x="109" y="159"/>
                  </a:lnTo>
                  <a:lnTo>
                    <a:pt x="124" y="136"/>
                  </a:lnTo>
                  <a:lnTo>
                    <a:pt x="135" y="112"/>
                  </a:lnTo>
                  <a:lnTo>
                    <a:pt x="140" y="98"/>
                  </a:lnTo>
                  <a:lnTo>
                    <a:pt x="143" y="86"/>
                  </a:lnTo>
                  <a:lnTo>
                    <a:pt x="146" y="74"/>
                  </a:lnTo>
                  <a:lnTo>
                    <a:pt x="146" y="62"/>
                  </a:lnTo>
                  <a:lnTo>
                    <a:pt x="146" y="62"/>
                  </a:lnTo>
                  <a:close/>
                  <a:moveTo>
                    <a:pt x="73" y="108"/>
                  </a:moveTo>
                  <a:lnTo>
                    <a:pt x="73" y="108"/>
                  </a:lnTo>
                  <a:lnTo>
                    <a:pt x="65" y="106"/>
                  </a:lnTo>
                  <a:lnTo>
                    <a:pt x="58" y="105"/>
                  </a:lnTo>
                  <a:lnTo>
                    <a:pt x="53" y="101"/>
                  </a:lnTo>
                  <a:lnTo>
                    <a:pt x="47" y="97"/>
                  </a:lnTo>
                  <a:lnTo>
                    <a:pt x="43" y="92"/>
                  </a:lnTo>
                  <a:lnTo>
                    <a:pt x="39" y="86"/>
                  </a:lnTo>
                  <a:lnTo>
                    <a:pt x="38" y="79"/>
                  </a:lnTo>
                  <a:lnTo>
                    <a:pt x="37" y="71"/>
                  </a:lnTo>
                  <a:lnTo>
                    <a:pt x="37" y="71"/>
                  </a:lnTo>
                  <a:lnTo>
                    <a:pt x="38" y="65"/>
                  </a:lnTo>
                  <a:lnTo>
                    <a:pt x="39" y="58"/>
                  </a:lnTo>
                  <a:lnTo>
                    <a:pt x="43" y="51"/>
                  </a:lnTo>
                  <a:lnTo>
                    <a:pt x="47" y="46"/>
                  </a:lnTo>
                  <a:lnTo>
                    <a:pt x="53" y="42"/>
                  </a:lnTo>
                  <a:lnTo>
                    <a:pt x="58" y="39"/>
                  </a:lnTo>
                  <a:lnTo>
                    <a:pt x="65" y="36"/>
                  </a:lnTo>
                  <a:lnTo>
                    <a:pt x="73" y="36"/>
                  </a:lnTo>
                  <a:lnTo>
                    <a:pt x="73" y="36"/>
                  </a:lnTo>
                  <a:lnTo>
                    <a:pt x="80" y="36"/>
                  </a:lnTo>
                  <a:lnTo>
                    <a:pt x="86" y="39"/>
                  </a:lnTo>
                  <a:lnTo>
                    <a:pt x="93" y="42"/>
                  </a:lnTo>
                  <a:lnTo>
                    <a:pt x="99" y="46"/>
                  </a:lnTo>
                  <a:lnTo>
                    <a:pt x="103" y="51"/>
                  </a:lnTo>
                  <a:lnTo>
                    <a:pt x="105" y="58"/>
                  </a:lnTo>
                  <a:lnTo>
                    <a:pt x="108" y="65"/>
                  </a:lnTo>
                  <a:lnTo>
                    <a:pt x="108" y="71"/>
                  </a:lnTo>
                  <a:lnTo>
                    <a:pt x="108" y="71"/>
                  </a:lnTo>
                  <a:lnTo>
                    <a:pt x="108" y="79"/>
                  </a:lnTo>
                  <a:lnTo>
                    <a:pt x="105" y="86"/>
                  </a:lnTo>
                  <a:lnTo>
                    <a:pt x="103" y="92"/>
                  </a:lnTo>
                  <a:lnTo>
                    <a:pt x="99" y="97"/>
                  </a:lnTo>
                  <a:lnTo>
                    <a:pt x="93" y="101"/>
                  </a:lnTo>
                  <a:lnTo>
                    <a:pt x="86" y="105"/>
                  </a:lnTo>
                  <a:lnTo>
                    <a:pt x="80" y="106"/>
                  </a:lnTo>
                  <a:lnTo>
                    <a:pt x="73" y="108"/>
                  </a:lnTo>
                  <a:lnTo>
                    <a:pt x="73" y="10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8" name="Freeform 54"/>
            <p:cNvSpPr>
              <a:spLocks noEditPoints="1"/>
            </p:cNvSpPr>
            <p:nvPr/>
          </p:nvSpPr>
          <p:spPr bwMode="auto">
            <a:xfrm>
              <a:off x="1532" y="2243"/>
              <a:ext cx="120" cy="246"/>
            </a:xfrm>
            <a:custGeom>
              <a:avLst/>
              <a:gdLst/>
              <a:ahLst/>
              <a:cxnLst>
                <a:cxn ang="0">
                  <a:pos x="116" y="37"/>
                </a:cxn>
                <a:cxn ang="0">
                  <a:pos x="103" y="17"/>
                </a:cxn>
                <a:cxn ang="0">
                  <a:pos x="85" y="5"/>
                </a:cxn>
                <a:cxn ang="0">
                  <a:pos x="70" y="1"/>
                </a:cxn>
                <a:cxn ang="0">
                  <a:pos x="59" y="0"/>
                </a:cxn>
                <a:cxn ang="0">
                  <a:pos x="49" y="1"/>
                </a:cxn>
                <a:cxn ang="0">
                  <a:pos x="34" y="5"/>
                </a:cxn>
                <a:cxn ang="0">
                  <a:pos x="18" y="17"/>
                </a:cxn>
                <a:cxn ang="0">
                  <a:pos x="4" y="37"/>
                </a:cxn>
                <a:cxn ang="0">
                  <a:pos x="0" y="50"/>
                </a:cxn>
                <a:cxn ang="0">
                  <a:pos x="2" y="71"/>
                </a:cxn>
                <a:cxn ang="0">
                  <a:pos x="7" y="86"/>
                </a:cxn>
                <a:cxn ang="0">
                  <a:pos x="12" y="95"/>
                </a:cxn>
                <a:cxn ang="0">
                  <a:pos x="19" y="105"/>
                </a:cxn>
                <a:cxn ang="0">
                  <a:pos x="31" y="126"/>
                </a:cxn>
                <a:cxn ang="0">
                  <a:pos x="43" y="161"/>
                </a:cxn>
                <a:cxn ang="0">
                  <a:pos x="59" y="246"/>
                </a:cxn>
                <a:cxn ang="0">
                  <a:pos x="59" y="246"/>
                </a:cxn>
                <a:cxn ang="0">
                  <a:pos x="77" y="161"/>
                </a:cxn>
                <a:cxn ang="0">
                  <a:pos x="88" y="126"/>
                </a:cxn>
                <a:cxn ang="0">
                  <a:pos x="100" y="105"/>
                </a:cxn>
                <a:cxn ang="0">
                  <a:pos x="107" y="95"/>
                </a:cxn>
                <a:cxn ang="0">
                  <a:pos x="113" y="86"/>
                </a:cxn>
                <a:cxn ang="0">
                  <a:pos x="119" y="71"/>
                </a:cxn>
                <a:cxn ang="0">
                  <a:pos x="119" y="50"/>
                </a:cxn>
                <a:cxn ang="0">
                  <a:pos x="116" y="37"/>
                </a:cxn>
                <a:cxn ang="0">
                  <a:pos x="59" y="83"/>
                </a:cxn>
                <a:cxn ang="0">
                  <a:pos x="50" y="81"/>
                </a:cxn>
                <a:cxn ang="0">
                  <a:pos x="42" y="75"/>
                </a:cxn>
                <a:cxn ang="0">
                  <a:pos x="37" y="68"/>
                </a:cxn>
                <a:cxn ang="0">
                  <a:pos x="35" y="59"/>
                </a:cxn>
                <a:cxn ang="0">
                  <a:pos x="35" y="54"/>
                </a:cxn>
                <a:cxn ang="0">
                  <a:pos x="39" y="46"/>
                </a:cxn>
                <a:cxn ang="0">
                  <a:pos x="46" y="39"/>
                </a:cxn>
                <a:cxn ang="0">
                  <a:pos x="55" y="35"/>
                </a:cxn>
                <a:cxn ang="0">
                  <a:pos x="59" y="35"/>
                </a:cxn>
                <a:cxn ang="0">
                  <a:pos x="69" y="36"/>
                </a:cxn>
                <a:cxn ang="0">
                  <a:pos x="77" y="41"/>
                </a:cxn>
                <a:cxn ang="0">
                  <a:pos x="82" y="50"/>
                </a:cxn>
                <a:cxn ang="0">
                  <a:pos x="84" y="59"/>
                </a:cxn>
                <a:cxn ang="0">
                  <a:pos x="84" y="63"/>
                </a:cxn>
                <a:cxn ang="0">
                  <a:pos x="80" y="72"/>
                </a:cxn>
                <a:cxn ang="0">
                  <a:pos x="73" y="79"/>
                </a:cxn>
                <a:cxn ang="0">
                  <a:pos x="65" y="82"/>
                </a:cxn>
                <a:cxn ang="0">
                  <a:pos x="59" y="83"/>
                </a:cxn>
              </a:cxnLst>
              <a:rect l="0" t="0" r="r" b="b"/>
              <a:pathLst>
                <a:path w="120" h="246">
                  <a:moveTo>
                    <a:pt x="116" y="37"/>
                  </a:moveTo>
                  <a:lnTo>
                    <a:pt x="116" y="37"/>
                  </a:lnTo>
                  <a:lnTo>
                    <a:pt x="109" y="27"/>
                  </a:lnTo>
                  <a:lnTo>
                    <a:pt x="103" y="17"/>
                  </a:lnTo>
                  <a:lnTo>
                    <a:pt x="94" y="11"/>
                  </a:lnTo>
                  <a:lnTo>
                    <a:pt x="85" y="5"/>
                  </a:lnTo>
                  <a:lnTo>
                    <a:pt x="78" y="2"/>
                  </a:lnTo>
                  <a:lnTo>
                    <a:pt x="70" y="1"/>
                  </a:lnTo>
                  <a:lnTo>
                    <a:pt x="61" y="0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49" y="1"/>
                  </a:lnTo>
                  <a:lnTo>
                    <a:pt x="42" y="2"/>
                  </a:lnTo>
                  <a:lnTo>
                    <a:pt x="34" y="5"/>
                  </a:lnTo>
                  <a:lnTo>
                    <a:pt x="26" y="11"/>
                  </a:lnTo>
                  <a:lnTo>
                    <a:pt x="18" y="17"/>
                  </a:lnTo>
                  <a:lnTo>
                    <a:pt x="11" y="27"/>
                  </a:lnTo>
                  <a:lnTo>
                    <a:pt x="4" y="37"/>
                  </a:lnTo>
                  <a:lnTo>
                    <a:pt x="4" y="37"/>
                  </a:lnTo>
                  <a:lnTo>
                    <a:pt x="0" y="50"/>
                  </a:lnTo>
                  <a:lnTo>
                    <a:pt x="0" y="60"/>
                  </a:lnTo>
                  <a:lnTo>
                    <a:pt x="2" y="71"/>
                  </a:lnTo>
                  <a:lnTo>
                    <a:pt x="3" y="79"/>
                  </a:lnTo>
                  <a:lnTo>
                    <a:pt x="7" y="86"/>
                  </a:lnTo>
                  <a:lnTo>
                    <a:pt x="10" y="91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19" y="105"/>
                  </a:lnTo>
                  <a:lnTo>
                    <a:pt x="26" y="114"/>
                  </a:lnTo>
                  <a:lnTo>
                    <a:pt x="31" y="126"/>
                  </a:lnTo>
                  <a:lnTo>
                    <a:pt x="38" y="142"/>
                  </a:lnTo>
                  <a:lnTo>
                    <a:pt x="43" y="161"/>
                  </a:lnTo>
                  <a:lnTo>
                    <a:pt x="49" y="184"/>
                  </a:lnTo>
                  <a:lnTo>
                    <a:pt x="59" y="246"/>
                  </a:lnTo>
                  <a:lnTo>
                    <a:pt x="59" y="246"/>
                  </a:lnTo>
                  <a:lnTo>
                    <a:pt x="59" y="246"/>
                  </a:lnTo>
                  <a:lnTo>
                    <a:pt x="72" y="184"/>
                  </a:lnTo>
                  <a:lnTo>
                    <a:pt x="77" y="161"/>
                  </a:lnTo>
                  <a:lnTo>
                    <a:pt x="82" y="142"/>
                  </a:lnTo>
                  <a:lnTo>
                    <a:pt x="88" y="126"/>
                  </a:lnTo>
                  <a:lnTo>
                    <a:pt x="94" y="114"/>
                  </a:lnTo>
                  <a:lnTo>
                    <a:pt x="100" y="105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1" y="91"/>
                  </a:lnTo>
                  <a:lnTo>
                    <a:pt x="113" y="86"/>
                  </a:lnTo>
                  <a:lnTo>
                    <a:pt x="116" y="79"/>
                  </a:lnTo>
                  <a:lnTo>
                    <a:pt x="119" y="71"/>
                  </a:lnTo>
                  <a:lnTo>
                    <a:pt x="120" y="60"/>
                  </a:lnTo>
                  <a:lnTo>
                    <a:pt x="119" y="50"/>
                  </a:lnTo>
                  <a:lnTo>
                    <a:pt x="116" y="37"/>
                  </a:lnTo>
                  <a:lnTo>
                    <a:pt x="116" y="37"/>
                  </a:lnTo>
                  <a:close/>
                  <a:moveTo>
                    <a:pt x="59" y="83"/>
                  </a:moveTo>
                  <a:lnTo>
                    <a:pt x="59" y="83"/>
                  </a:lnTo>
                  <a:lnTo>
                    <a:pt x="55" y="82"/>
                  </a:lnTo>
                  <a:lnTo>
                    <a:pt x="50" y="81"/>
                  </a:lnTo>
                  <a:lnTo>
                    <a:pt x="46" y="79"/>
                  </a:lnTo>
                  <a:lnTo>
                    <a:pt x="42" y="75"/>
                  </a:lnTo>
                  <a:lnTo>
                    <a:pt x="39" y="72"/>
                  </a:lnTo>
                  <a:lnTo>
                    <a:pt x="37" y="68"/>
                  </a:lnTo>
                  <a:lnTo>
                    <a:pt x="35" y="63"/>
                  </a:lnTo>
                  <a:lnTo>
                    <a:pt x="35" y="59"/>
                  </a:lnTo>
                  <a:lnTo>
                    <a:pt x="35" y="59"/>
                  </a:lnTo>
                  <a:lnTo>
                    <a:pt x="35" y="54"/>
                  </a:lnTo>
                  <a:lnTo>
                    <a:pt x="37" y="50"/>
                  </a:lnTo>
                  <a:lnTo>
                    <a:pt x="39" y="46"/>
                  </a:lnTo>
                  <a:lnTo>
                    <a:pt x="42" y="41"/>
                  </a:lnTo>
                  <a:lnTo>
                    <a:pt x="46" y="39"/>
                  </a:lnTo>
                  <a:lnTo>
                    <a:pt x="50" y="36"/>
                  </a:lnTo>
                  <a:lnTo>
                    <a:pt x="55" y="35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65" y="35"/>
                  </a:lnTo>
                  <a:lnTo>
                    <a:pt x="69" y="36"/>
                  </a:lnTo>
                  <a:lnTo>
                    <a:pt x="73" y="39"/>
                  </a:lnTo>
                  <a:lnTo>
                    <a:pt x="77" y="41"/>
                  </a:lnTo>
                  <a:lnTo>
                    <a:pt x="80" y="46"/>
                  </a:lnTo>
                  <a:lnTo>
                    <a:pt x="82" y="50"/>
                  </a:lnTo>
                  <a:lnTo>
                    <a:pt x="84" y="54"/>
                  </a:lnTo>
                  <a:lnTo>
                    <a:pt x="84" y="59"/>
                  </a:lnTo>
                  <a:lnTo>
                    <a:pt x="84" y="59"/>
                  </a:lnTo>
                  <a:lnTo>
                    <a:pt x="84" y="63"/>
                  </a:lnTo>
                  <a:lnTo>
                    <a:pt x="82" y="68"/>
                  </a:lnTo>
                  <a:lnTo>
                    <a:pt x="80" y="72"/>
                  </a:lnTo>
                  <a:lnTo>
                    <a:pt x="77" y="75"/>
                  </a:lnTo>
                  <a:lnTo>
                    <a:pt x="73" y="79"/>
                  </a:lnTo>
                  <a:lnTo>
                    <a:pt x="69" y="81"/>
                  </a:lnTo>
                  <a:lnTo>
                    <a:pt x="65" y="82"/>
                  </a:lnTo>
                  <a:lnTo>
                    <a:pt x="59" y="83"/>
                  </a:lnTo>
                  <a:lnTo>
                    <a:pt x="59" y="8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9" name="Freeform 55"/>
            <p:cNvSpPr>
              <a:spLocks noEditPoints="1"/>
            </p:cNvSpPr>
            <p:nvPr/>
          </p:nvSpPr>
          <p:spPr bwMode="auto">
            <a:xfrm>
              <a:off x="4130" y="2248"/>
              <a:ext cx="226" cy="236"/>
            </a:xfrm>
            <a:custGeom>
              <a:avLst/>
              <a:gdLst/>
              <a:ahLst/>
              <a:cxnLst>
                <a:cxn ang="0">
                  <a:pos x="171" y="46"/>
                </a:cxn>
                <a:cxn ang="0">
                  <a:pos x="171" y="152"/>
                </a:cxn>
                <a:cxn ang="0">
                  <a:pos x="170" y="167"/>
                </a:cxn>
                <a:cxn ang="0">
                  <a:pos x="166" y="178"/>
                </a:cxn>
                <a:cxn ang="0">
                  <a:pos x="152" y="191"/>
                </a:cxn>
                <a:cxn ang="0">
                  <a:pos x="137" y="197"/>
                </a:cxn>
                <a:cxn ang="0">
                  <a:pos x="8" y="198"/>
                </a:cxn>
                <a:cxn ang="0">
                  <a:pos x="5" y="197"/>
                </a:cxn>
                <a:cxn ang="0">
                  <a:pos x="1" y="193"/>
                </a:cxn>
                <a:cxn ang="0">
                  <a:pos x="0" y="190"/>
                </a:cxn>
                <a:cxn ang="0">
                  <a:pos x="3" y="183"/>
                </a:cxn>
                <a:cxn ang="0">
                  <a:pos x="8" y="182"/>
                </a:cxn>
                <a:cxn ang="0">
                  <a:pos x="125" y="182"/>
                </a:cxn>
                <a:cxn ang="0">
                  <a:pos x="140" y="179"/>
                </a:cxn>
                <a:cxn ang="0">
                  <a:pos x="148" y="174"/>
                </a:cxn>
                <a:cxn ang="0">
                  <a:pos x="153" y="162"/>
                </a:cxn>
                <a:cxn ang="0">
                  <a:pos x="155" y="42"/>
                </a:cxn>
                <a:cxn ang="0">
                  <a:pos x="156" y="38"/>
                </a:cxn>
                <a:cxn ang="0">
                  <a:pos x="214" y="0"/>
                </a:cxn>
                <a:cxn ang="0">
                  <a:pos x="217" y="0"/>
                </a:cxn>
                <a:cxn ang="0">
                  <a:pos x="223" y="1"/>
                </a:cxn>
                <a:cxn ang="0">
                  <a:pos x="225" y="3"/>
                </a:cxn>
                <a:cxn ang="0">
                  <a:pos x="226" y="10"/>
                </a:cxn>
                <a:cxn ang="0">
                  <a:pos x="222" y="15"/>
                </a:cxn>
                <a:cxn ang="0">
                  <a:pos x="39" y="209"/>
                </a:cxn>
                <a:cxn ang="0">
                  <a:pos x="34" y="209"/>
                </a:cxn>
                <a:cxn ang="0">
                  <a:pos x="27" y="217"/>
                </a:cxn>
                <a:cxn ang="0">
                  <a:pos x="25" y="222"/>
                </a:cxn>
                <a:cxn ang="0">
                  <a:pos x="29" y="232"/>
                </a:cxn>
                <a:cxn ang="0">
                  <a:pos x="39" y="236"/>
                </a:cxn>
                <a:cxn ang="0">
                  <a:pos x="44" y="234"/>
                </a:cxn>
                <a:cxn ang="0">
                  <a:pos x="51" y="226"/>
                </a:cxn>
                <a:cxn ang="0">
                  <a:pos x="52" y="222"/>
                </a:cxn>
                <a:cxn ang="0">
                  <a:pos x="48" y="213"/>
                </a:cxn>
                <a:cxn ang="0">
                  <a:pos x="39" y="209"/>
                </a:cxn>
                <a:cxn ang="0">
                  <a:pos x="118" y="209"/>
                </a:cxn>
                <a:cxn ang="0">
                  <a:pos x="113" y="209"/>
                </a:cxn>
                <a:cxn ang="0">
                  <a:pos x="106" y="217"/>
                </a:cxn>
                <a:cxn ang="0">
                  <a:pos x="105" y="222"/>
                </a:cxn>
                <a:cxn ang="0">
                  <a:pos x="109" y="232"/>
                </a:cxn>
                <a:cxn ang="0">
                  <a:pos x="118" y="236"/>
                </a:cxn>
                <a:cxn ang="0">
                  <a:pos x="124" y="234"/>
                </a:cxn>
                <a:cxn ang="0">
                  <a:pos x="130" y="226"/>
                </a:cxn>
                <a:cxn ang="0">
                  <a:pos x="132" y="222"/>
                </a:cxn>
                <a:cxn ang="0">
                  <a:pos x="128" y="213"/>
                </a:cxn>
                <a:cxn ang="0">
                  <a:pos x="118" y="209"/>
                </a:cxn>
              </a:cxnLst>
              <a:rect l="0" t="0" r="r" b="b"/>
              <a:pathLst>
                <a:path w="226" h="236">
                  <a:moveTo>
                    <a:pt x="222" y="15"/>
                  </a:moveTo>
                  <a:lnTo>
                    <a:pt x="171" y="46"/>
                  </a:lnTo>
                  <a:lnTo>
                    <a:pt x="171" y="152"/>
                  </a:lnTo>
                  <a:lnTo>
                    <a:pt x="171" y="152"/>
                  </a:lnTo>
                  <a:lnTo>
                    <a:pt x="171" y="160"/>
                  </a:lnTo>
                  <a:lnTo>
                    <a:pt x="170" y="167"/>
                  </a:lnTo>
                  <a:lnTo>
                    <a:pt x="168" y="172"/>
                  </a:lnTo>
                  <a:lnTo>
                    <a:pt x="166" y="178"/>
                  </a:lnTo>
                  <a:lnTo>
                    <a:pt x="159" y="186"/>
                  </a:lnTo>
                  <a:lnTo>
                    <a:pt x="152" y="191"/>
                  </a:lnTo>
                  <a:lnTo>
                    <a:pt x="144" y="195"/>
                  </a:lnTo>
                  <a:lnTo>
                    <a:pt x="137" y="197"/>
                  </a:lnTo>
                  <a:lnTo>
                    <a:pt x="125" y="198"/>
                  </a:lnTo>
                  <a:lnTo>
                    <a:pt x="8" y="198"/>
                  </a:lnTo>
                  <a:lnTo>
                    <a:pt x="8" y="198"/>
                  </a:lnTo>
                  <a:lnTo>
                    <a:pt x="5" y="197"/>
                  </a:lnTo>
                  <a:lnTo>
                    <a:pt x="3" y="195"/>
                  </a:lnTo>
                  <a:lnTo>
                    <a:pt x="1" y="193"/>
                  </a:lnTo>
                  <a:lnTo>
                    <a:pt x="0" y="190"/>
                  </a:lnTo>
                  <a:lnTo>
                    <a:pt x="0" y="190"/>
                  </a:lnTo>
                  <a:lnTo>
                    <a:pt x="1" y="186"/>
                  </a:lnTo>
                  <a:lnTo>
                    <a:pt x="3" y="183"/>
                  </a:lnTo>
                  <a:lnTo>
                    <a:pt x="5" y="182"/>
                  </a:lnTo>
                  <a:lnTo>
                    <a:pt x="8" y="182"/>
                  </a:lnTo>
                  <a:lnTo>
                    <a:pt x="125" y="182"/>
                  </a:lnTo>
                  <a:lnTo>
                    <a:pt x="125" y="182"/>
                  </a:lnTo>
                  <a:lnTo>
                    <a:pt x="135" y="181"/>
                  </a:lnTo>
                  <a:lnTo>
                    <a:pt x="140" y="179"/>
                  </a:lnTo>
                  <a:lnTo>
                    <a:pt x="144" y="178"/>
                  </a:lnTo>
                  <a:lnTo>
                    <a:pt x="148" y="174"/>
                  </a:lnTo>
                  <a:lnTo>
                    <a:pt x="152" y="168"/>
                  </a:lnTo>
                  <a:lnTo>
                    <a:pt x="153" y="162"/>
                  </a:lnTo>
                  <a:lnTo>
                    <a:pt x="155" y="152"/>
                  </a:lnTo>
                  <a:lnTo>
                    <a:pt x="155" y="42"/>
                  </a:lnTo>
                  <a:lnTo>
                    <a:pt x="155" y="42"/>
                  </a:lnTo>
                  <a:lnTo>
                    <a:pt x="156" y="38"/>
                  </a:lnTo>
                  <a:lnTo>
                    <a:pt x="159" y="35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17" y="0"/>
                  </a:lnTo>
                  <a:lnTo>
                    <a:pt x="221" y="0"/>
                  </a:lnTo>
                  <a:lnTo>
                    <a:pt x="223" y="1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226" y="7"/>
                  </a:lnTo>
                  <a:lnTo>
                    <a:pt x="226" y="10"/>
                  </a:lnTo>
                  <a:lnTo>
                    <a:pt x="225" y="12"/>
                  </a:lnTo>
                  <a:lnTo>
                    <a:pt x="222" y="15"/>
                  </a:lnTo>
                  <a:lnTo>
                    <a:pt x="222" y="15"/>
                  </a:lnTo>
                  <a:close/>
                  <a:moveTo>
                    <a:pt x="39" y="209"/>
                  </a:moveTo>
                  <a:lnTo>
                    <a:pt x="39" y="209"/>
                  </a:lnTo>
                  <a:lnTo>
                    <a:pt x="34" y="209"/>
                  </a:lnTo>
                  <a:lnTo>
                    <a:pt x="29" y="213"/>
                  </a:lnTo>
                  <a:lnTo>
                    <a:pt x="27" y="217"/>
                  </a:lnTo>
                  <a:lnTo>
                    <a:pt x="25" y="222"/>
                  </a:lnTo>
                  <a:lnTo>
                    <a:pt x="25" y="222"/>
                  </a:lnTo>
                  <a:lnTo>
                    <a:pt x="27" y="226"/>
                  </a:lnTo>
                  <a:lnTo>
                    <a:pt x="29" y="232"/>
                  </a:lnTo>
                  <a:lnTo>
                    <a:pt x="34" y="234"/>
                  </a:lnTo>
                  <a:lnTo>
                    <a:pt x="39" y="236"/>
                  </a:lnTo>
                  <a:lnTo>
                    <a:pt x="39" y="236"/>
                  </a:lnTo>
                  <a:lnTo>
                    <a:pt x="44" y="234"/>
                  </a:lnTo>
                  <a:lnTo>
                    <a:pt x="48" y="232"/>
                  </a:lnTo>
                  <a:lnTo>
                    <a:pt x="51" y="226"/>
                  </a:lnTo>
                  <a:lnTo>
                    <a:pt x="52" y="222"/>
                  </a:lnTo>
                  <a:lnTo>
                    <a:pt x="52" y="222"/>
                  </a:lnTo>
                  <a:lnTo>
                    <a:pt x="51" y="217"/>
                  </a:lnTo>
                  <a:lnTo>
                    <a:pt x="48" y="213"/>
                  </a:lnTo>
                  <a:lnTo>
                    <a:pt x="44" y="209"/>
                  </a:lnTo>
                  <a:lnTo>
                    <a:pt x="39" y="209"/>
                  </a:lnTo>
                  <a:lnTo>
                    <a:pt x="39" y="209"/>
                  </a:lnTo>
                  <a:close/>
                  <a:moveTo>
                    <a:pt x="118" y="209"/>
                  </a:moveTo>
                  <a:lnTo>
                    <a:pt x="118" y="209"/>
                  </a:lnTo>
                  <a:lnTo>
                    <a:pt x="113" y="209"/>
                  </a:lnTo>
                  <a:lnTo>
                    <a:pt x="109" y="213"/>
                  </a:lnTo>
                  <a:lnTo>
                    <a:pt x="106" y="217"/>
                  </a:lnTo>
                  <a:lnTo>
                    <a:pt x="105" y="222"/>
                  </a:lnTo>
                  <a:lnTo>
                    <a:pt x="105" y="222"/>
                  </a:lnTo>
                  <a:lnTo>
                    <a:pt x="106" y="226"/>
                  </a:lnTo>
                  <a:lnTo>
                    <a:pt x="109" y="232"/>
                  </a:lnTo>
                  <a:lnTo>
                    <a:pt x="113" y="234"/>
                  </a:lnTo>
                  <a:lnTo>
                    <a:pt x="118" y="236"/>
                  </a:lnTo>
                  <a:lnTo>
                    <a:pt x="118" y="236"/>
                  </a:lnTo>
                  <a:lnTo>
                    <a:pt x="124" y="234"/>
                  </a:lnTo>
                  <a:lnTo>
                    <a:pt x="128" y="232"/>
                  </a:lnTo>
                  <a:lnTo>
                    <a:pt x="130" y="226"/>
                  </a:lnTo>
                  <a:lnTo>
                    <a:pt x="132" y="222"/>
                  </a:lnTo>
                  <a:lnTo>
                    <a:pt x="132" y="222"/>
                  </a:lnTo>
                  <a:lnTo>
                    <a:pt x="130" y="217"/>
                  </a:lnTo>
                  <a:lnTo>
                    <a:pt x="128" y="213"/>
                  </a:lnTo>
                  <a:lnTo>
                    <a:pt x="124" y="209"/>
                  </a:lnTo>
                  <a:lnTo>
                    <a:pt x="118" y="209"/>
                  </a:lnTo>
                  <a:lnTo>
                    <a:pt x="118" y="20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22" name="Picture 56" descr="C:\Users\Index\Desktop\New folder (2)\Alerts-Notification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940990"/>
            <a:ext cx="7772400" cy="383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68"/>
          <p:cNvSpPr txBox="1">
            <a:spLocks/>
          </p:cNvSpPr>
          <p:nvPr/>
        </p:nvSpPr>
        <p:spPr>
          <a:xfrm>
            <a:off x="457200" y="3048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Clothes 30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" name="Title 68"/>
          <p:cNvSpPr txBox="1">
            <a:spLocks/>
          </p:cNvSpPr>
          <p:nvPr/>
        </p:nvSpPr>
        <p:spPr>
          <a:xfrm>
            <a:off x="457200" y="3352800"/>
            <a:ext cx="2667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World monuments 10</a:t>
            </a:r>
            <a:endParaRPr lang="en-US" sz="2000" dirty="0"/>
          </a:p>
        </p:txBody>
      </p:sp>
      <p:sp>
        <p:nvSpPr>
          <p:cNvPr id="65" name="Title 68"/>
          <p:cNvSpPr txBox="1">
            <a:spLocks/>
          </p:cNvSpPr>
          <p:nvPr/>
        </p:nvSpPr>
        <p:spPr>
          <a:xfrm>
            <a:off x="457200" y="47244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Tools 15</a:t>
            </a:r>
            <a:endParaRPr lang="en-US" sz="2000" dirty="0"/>
          </a:p>
        </p:txBody>
      </p:sp>
      <p:pic>
        <p:nvPicPr>
          <p:cNvPr id="62" name="Picture 2" descr="C:\Users\Index\Desktop\New folder (2)\Clothe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8200"/>
            <a:ext cx="8077200" cy="2142044"/>
          </a:xfrm>
          <a:prstGeom prst="rect">
            <a:avLst/>
          </a:prstGeom>
          <a:noFill/>
        </p:spPr>
      </p:pic>
      <p:pic>
        <p:nvPicPr>
          <p:cNvPr id="63" name="Picture 3" descr="C:\Users\Index\Desktop\New folder (2)\World-Monuments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886200"/>
            <a:ext cx="8001000" cy="424965"/>
          </a:xfrm>
          <a:prstGeom prst="rect">
            <a:avLst/>
          </a:prstGeom>
          <a:noFill/>
        </p:spPr>
      </p:pic>
      <p:pic>
        <p:nvPicPr>
          <p:cNvPr id="66" name="Picture 4" descr="C:\Users\Index\Desktop\New folder (2)\Tools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5257800"/>
            <a:ext cx="7924800" cy="12713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68"/>
          <p:cNvSpPr txBox="1">
            <a:spLocks/>
          </p:cNvSpPr>
          <p:nvPr/>
        </p:nvSpPr>
        <p:spPr>
          <a:xfrm>
            <a:off x="457200" y="609600"/>
            <a:ext cx="16002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Transport 60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:\Users\Index\Desktop\PPT_FILES\Transport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447800"/>
            <a:ext cx="8077200" cy="4672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68"/>
          <p:cNvSpPr txBox="1">
            <a:spLocks/>
          </p:cNvSpPr>
          <p:nvPr/>
        </p:nvSpPr>
        <p:spPr>
          <a:xfrm>
            <a:off x="457200" y="6096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Restaurant 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1" name="Title 68"/>
          <p:cNvSpPr txBox="1">
            <a:spLocks/>
          </p:cNvSpPr>
          <p:nvPr/>
        </p:nvSpPr>
        <p:spPr>
          <a:xfrm>
            <a:off x="457200" y="4114800"/>
            <a:ext cx="1600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Furniture 20</a:t>
            </a:r>
            <a:endParaRPr lang="en-US" sz="2000" dirty="0"/>
          </a:p>
        </p:txBody>
      </p:sp>
      <p:pic>
        <p:nvPicPr>
          <p:cNvPr id="102" name="Picture 2" descr="C:\Users\Index\Desktop\New folder (2)\furniture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876800"/>
            <a:ext cx="8077200" cy="1259747"/>
          </a:xfrm>
          <a:prstGeom prst="rect">
            <a:avLst/>
          </a:prstGeom>
          <a:noFill/>
        </p:spPr>
      </p:pic>
      <p:grpSp>
        <p:nvGrpSpPr>
          <p:cNvPr id="12294" name="Group 6"/>
          <p:cNvGrpSpPr>
            <a:grpSpLocks noChangeAspect="1"/>
          </p:cNvGrpSpPr>
          <p:nvPr/>
        </p:nvGrpSpPr>
        <p:grpSpPr bwMode="auto">
          <a:xfrm>
            <a:off x="533400" y="1295400"/>
            <a:ext cx="8001000" cy="2087563"/>
            <a:chOff x="336" y="816"/>
            <a:chExt cx="5040" cy="1315"/>
          </a:xfrm>
        </p:grpSpPr>
        <p:sp>
          <p:nvSpPr>
            <p:cNvPr id="12293" name="AutoShape 5"/>
            <p:cNvSpPr>
              <a:spLocks noChangeAspect="1" noChangeArrowheads="1" noTextEdit="1"/>
            </p:cNvSpPr>
            <p:nvPr/>
          </p:nvSpPr>
          <p:spPr bwMode="auto">
            <a:xfrm>
              <a:off x="336" y="816"/>
              <a:ext cx="5040" cy="1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5" name="Freeform 7"/>
            <p:cNvSpPr>
              <a:spLocks noEditPoints="1"/>
            </p:cNvSpPr>
            <p:nvPr/>
          </p:nvSpPr>
          <p:spPr bwMode="auto">
            <a:xfrm>
              <a:off x="336" y="816"/>
              <a:ext cx="234" cy="235"/>
            </a:xfrm>
            <a:custGeom>
              <a:avLst/>
              <a:gdLst/>
              <a:ahLst/>
              <a:cxnLst>
                <a:cxn ang="0">
                  <a:pos x="166" y="232"/>
                </a:cxn>
                <a:cxn ang="0">
                  <a:pos x="163" y="235"/>
                </a:cxn>
                <a:cxn ang="0">
                  <a:pos x="84" y="235"/>
                </a:cxn>
                <a:cxn ang="0">
                  <a:pos x="82" y="232"/>
                </a:cxn>
                <a:cxn ang="0">
                  <a:pos x="83" y="230"/>
                </a:cxn>
                <a:cxn ang="0">
                  <a:pos x="163" y="230"/>
                </a:cxn>
                <a:cxn ang="0">
                  <a:pos x="166" y="230"/>
                </a:cxn>
                <a:cxn ang="0">
                  <a:pos x="166" y="232"/>
                </a:cxn>
                <a:cxn ang="0">
                  <a:pos x="76" y="111"/>
                </a:cxn>
                <a:cxn ang="0">
                  <a:pos x="29" y="3"/>
                </a:cxn>
                <a:cxn ang="0">
                  <a:pos x="26" y="1"/>
                </a:cxn>
                <a:cxn ang="0">
                  <a:pos x="24" y="3"/>
                </a:cxn>
                <a:cxn ang="0">
                  <a:pos x="71" y="111"/>
                </a:cxn>
                <a:cxn ang="0">
                  <a:pos x="4" y="43"/>
                </a:cxn>
                <a:cxn ang="0">
                  <a:pos x="3" y="43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14" y="111"/>
                </a:cxn>
                <a:cxn ang="0">
                  <a:pos x="11" y="111"/>
                </a:cxn>
                <a:cxn ang="0">
                  <a:pos x="11" y="114"/>
                </a:cxn>
                <a:cxn ang="0">
                  <a:pos x="14" y="139"/>
                </a:cxn>
                <a:cxn ang="0">
                  <a:pos x="14" y="140"/>
                </a:cxn>
                <a:cxn ang="0">
                  <a:pos x="230" y="140"/>
                </a:cxn>
                <a:cxn ang="0">
                  <a:pos x="232" y="129"/>
                </a:cxn>
                <a:cxn ang="0">
                  <a:pos x="234" y="114"/>
                </a:cxn>
                <a:cxn ang="0">
                  <a:pos x="232" y="111"/>
                </a:cxn>
                <a:cxn ang="0">
                  <a:pos x="231" y="111"/>
                </a:cxn>
                <a:cxn ang="0">
                  <a:pos x="122" y="226"/>
                </a:cxn>
                <a:cxn ang="0">
                  <a:pos x="158" y="219"/>
                </a:cxn>
                <a:cxn ang="0">
                  <a:pos x="189" y="202"/>
                </a:cxn>
                <a:cxn ang="0">
                  <a:pos x="213" y="178"/>
                </a:cxn>
                <a:cxn ang="0">
                  <a:pos x="228" y="145"/>
                </a:cxn>
                <a:cxn ang="0">
                  <a:pos x="15" y="145"/>
                </a:cxn>
                <a:cxn ang="0">
                  <a:pos x="31" y="178"/>
                </a:cxn>
                <a:cxn ang="0">
                  <a:pos x="54" y="202"/>
                </a:cxn>
                <a:cxn ang="0">
                  <a:pos x="86" y="219"/>
                </a:cxn>
                <a:cxn ang="0">
                  <a:pos x="122" y="226"/>
                </a:cxn>
              </a:cxnLst>
              <a:rect l="0" t="0" r="r" b="b"/>
              <a:pathLst>
                <a:path w="234" h="235">
                  <a:moveTo>
                    <a:pt x="166" y="232"/>
                  </a:moveTo>
                  <a:lnTo>
                    <a:pt x="166" y="232"/>
                  </a:lnTo>
                  <a:lnTo>
                    <a:pt x="166" y="234"/>
                  </a:lnTo>
                  <a:lnTo>
                    <a:pt x="163" y="235"/>
                  </a:lnTo>
                  <a:lnTo>
                    <a:pt x="84" y="235"/>
                  </a:lnTo>
                  <a:lnTo>
                    <a:pt x="84" y="235"/>
                  </a:lnTo>
                  <a:lnTo>
                    <a:pt x="83" y="234"/>
                  </a:lnTo>
                  <a:lnTo>
                    <a:pt x="82" y="232"/>
                  </a:lnTo>
                  <a:lnTo>
                    <a:pt x="82" y="232"/>
                  </a:lnTo>
                  <a:lnTo>
                    <a:pt x="83" y="230"/>
                  </a:lnTo>
                  <a:lnTo>
                    <a:pt x="84" y="230"/>
                  </a:lnTo>
                  <a:lnTo>
                    <a:pt x="163" y="230"/>
                  </a:lnTo>
                  <a:lnTo>
                    <a:pt x="163" y="230"/>
                  </a:lnTo>
                  <a:lnTo>
                    <a:pt x="166" y="230"/>
                  </a:lnTo>
                  <a:lnTo>
                    <a:pt x="166" y="232"/>
                  </a:lnTo>
                  <a:lnTo>
                    <a:pt x="166" y="232"/>
                  </a:lnTo>
                  <a:close/>
                  <a:moveTo>
                    <a:pt x="231" y="111"/>
                  </a:moveTo>
                  <a:lnTo>
                    <a:pt x="76" y="111"/>
                  </a:lnTo>
                  <a:lnTo>
                    <a:pt x="29" y="3"/>
                  </a:lnTo>
                  <a:lnTo>
                    <a:pt x="29" y="3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4" y="4"/>
                  </a:lnTo>
                  <a:lnTo>
                    <a:pt x="71" y="111"/>
                  </a:lnTo>
                  <a:lnTo>
                    <a:pt x="64" y="111"/>
                  </a:lnTo>
                  <a:lnTo>
                    <a:pt x="4" y="43"/>
                  </a:lnTo>
                  <a:lnTo>
                    <a:pt x="4" y="43"/>
                  </a:lnTo>
                  <a:lnTo>
                    <a:pt x="3" y="4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56" y="111"/>
                  </a:lnTo>
                  <a:lnTo>
                    <a:pt x="14" y="111"/>
                  </a:lnTo>
                  <a:lnTo>
                    <a:pt x="14" y="111"/>
                  </a:lnTo>
                  <a:lnTo>
                    <a:pt x="11" y="111"/>
                  </a:lnTo>
                  <a:lnTo>
                    <a:pt x="11" y="114"/>
                  </a:lnTo>
                  <a:lnTo>
                    <a:pt x="11" y="114"/>
                  </a:lnTo>
                  <a:lnTo>
                    <a:pt x="11" y="129"/>
                  </a:lnTo>
                  <a:lnTo>
                    <a:pt x="14" y="139"/>
                  </a:lnTo>
                  <a:lnTo>
                    <a:pt x="14" y="139"/>
                  </a:lnTo>
                  <a:lnTo>
                    <a:pt x="14" y="140"/>
                  </a:lnTo>
                  <a:lnTo>
                    <a:pt x="230" y="140"/>
                  </a:lnTo>
                  <a:lnTo>
                    <a:pt x="230" y="140"/>
                  </a:lnTo>
                  <a:lnTo>
                    <a:pt x="230" y="139"/>
                  </a:lnTo>
                  <a:lnTo>
                    <a:pt x="232" y="129"/>
                  </a:lnTo>
                  <a:lnTo>
                    <a:pt x="232" y="129"/>
                  </a:lnTo>
                  <a:lnTo>
                    <a:pt x="234" y="114"/>
                  </a:lnTo>
                  <a:lnTo>
                    <a:pt x="234" y="114"/>
                  </a:lnTo>
                  <a:lnTo>
                    <a:pt x="232" y="111"/>
                  </a:lnTo>
                  <a:lnTo>
                    <a:pt x="231" y="111"/>
                  </a:lnTo>
                  <a:lnTo>
                    <a:pt x="231" y="111"/>
                  </a:lnTo>
                  <a:close/>
                  <a:moveTo>
                    <a:pt x="122" y="226"/>
                  </a:moveTo>
                  <a:lnTo>
                    <a:pt x="122" y="226"/>
                  </a:lnTo>
                  <a:lnTo>
                    <a:pt x="140" y="223"/>
                  </a:lnTo>
                  <a:lnTo>
                    <a:pt x="158" y="219"/>
                  </a:lnTo>
                  <a:lnTo>
                    <a:pt x="174" y="212"/>
                  </a:lnTo>
                  <a:lnTo>
                    <a:pt x="189" y="202"/>
                  </a:lnTo>
                  <a:lnTo>
                    <a:pt x="201" y="192"/>
                  </a:lnTo>
                  <a:lnTo>
                    <a:pt x="213" y="178"/>
                  </a:lnTo>
                  <a:lnTo>
                    <a:pt x="221" y="162"/>
                  </a:lnTo>
                  <a:lnTo>
                    <a:pt x="228" y="145"/>
                  </a:lnTo>
                  <a:lnTo>
                    <a:pt x="15" y="145"/>
                  </a:lnTo>
                  <a:lnTo>
                    <a:pt x="15" y="145"/>
                  </a:lnTo>
                  <a:lnTo>
                    <a:pt x="22" y="162"/>
                  </a:lnTo>
                  <a:lnTo>
                    <a:pt x="31" y="178"/>
                  </a:lnTo>
                  <a:lnTo>
                    <a:pt x="42" y="192"/>
                  </a:lnTo>
                  <a:lnTo>
                    <a:pt x="54" y="202"/>
                  </a:lnTo>
                  <a:lnTo>
                    <a:pt x="69" y="212"/>
                  </a:lnTo>
                  <a:lnTo>
                    <a:pt x="86" y="219"/>
                  </a:lnTo>
                  <a:lnTo>
                    <a:pt x="103" y="223"/>
                  </a:lnTo>
                  <a:lnTo>
                    <a:pt x="122" y="226"/>
                  </a:lnTo>
                  <a:lnTo>
                    <a:pt x="122" y="22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6" name="Freeform 8"/>
            <p:cNvSpPr>
              <a:spLocks noEditPoints="1"/>
            </p:cNvSpPr>
            <p:nvPr/>
          </p:nvSpPr>
          <p:spPr bwMode="auto">
            <a:xfrm>
              <a:off x="3568" y="826"/>
              <a:ext cx="179" cy="216"/>
            </a:xfrm>
            <a:custGeom>
              <a:avLst/>
              <a:gdLst/>
              <a:ahLst/>
              <a:cxnLst>
                <a:cxn ang="0">
                  <a:pos x="3" y="216"/>
                </a:cxn>
                <a:cxn ang="0">
                  <a:pos x="0" y="211"/>
                </a:cxn>
                <a:cxn ang="0">
                  <a:pos x="179" y="213"/>
                </a:cxn>
                <a:cxn ang="0">
                  <a:pos x="171" y="173"/>
                </a:cxn>
                <a:cxn ang="0">
                  <a:pos x="149" y="130"/>
                </a:cxn>
                <a:cxn ang="0">
                  <a:pos x="102" y="93"/>
                </a:cxn>
                <a:cxn ang="0">
                  <a:pos x="80" y="89"/>
                </a:cxn>
                <a:cxn ang="0">
                  <a:pos x="62" y="110"/>
                </a:cxn>
                <a:cxn ang="0">
                  <a:pos x="13" y="150"/>
                </a:cxn>
                <a:cxn ang="0">
                  <a:pos x="1" y="175"/>
                </a:cxn>
                <a:cxn ang="0">
                  <a:pos x="4" y="201"/>
                </a:cxn>
                <a:cxn ang="0">
                  <a:pos x="179" y="179"/>
                </a:cxn>
                <a:cxn ang="0">
                  <a:pos x="107" y="74"/>
                </a:cxn>
                <a:cxn ang="0">
                  <a:pos x="113" y="74"/>
                </a:cxn>
                <a:cxn ang="0">
                  <a:pos x="113" y="70"/>
                </a:cxn>
                <a:cxn ang="0">
                  <a:pos x="114" y="67"/>
                </a:cxn>
                <a:cxn ang="0">
                  <a:pos x="115" y="63"/>
                </a:cxn>
                <a:cxn ang="0">
                  <a:pos x="121" y="58"/>
                </a:cxn>
                <a:cxn ang="0">
                  <a:pos x="123" y="47"/>
                </a:cxn>
                <a:cxn ang="0">
                  <a:pos x="123" y="38"/>
                </a:cxn>
                <a:cxn ang="0">
                  <a:pos x="118" y="25"/>
                </a:cxn>
                <a:cxn ang="0">
                  <a:pos x="113" y="17"/>
                </a:cxn>
                <a:cxn ang="0">
                  <a:pos x="109" y="21"/>
                </a:cxn>
                <a:cxn ang="0">
                  <a:pos x="114" y="28"/>
                </a:cxn>
                <a:cxn ang="0">
                  <a:pos x="118" y="39"/>
                </a:cxn>
                <a:cxn ang="0">
                  <a:pos x="118" y="42"/>
                </a:cxn>
                <a:cxn ang="0">
                  <a:pos x="117" y="54"/>
                </a:cxn>
                <a:cxn ang="0">
                  <a:pos x="111" y="61"/>
                </a:cxn>
                <a:cxn ang="0">
                  <a:pos x="109" y="65"/>
                </a:cxn>
                <a:cxn ang="0">
                  <a:pos x="107" y="72"/>
                </a:cxn>
                <a:cxn ang="0">
                  <a:pos x="57" y="63"/>
                </a:cxn>
                <a:cxn ang="0">
                  <a:pos x="62" y="70"/>
                </a:cxn>
                <a:cxn ang="0">
                  <a:pos x="65" y="74"/>
                </a:cxn>
                <a:cxn ang="0">
                  <a:pos x="66" y="78"/>
                </a:cxn>
                <a:cxn ang="0">
                  <a:pos x="66" y="80"/>
                </a:cxn>
                <a:cxn ang="0">
                  <a:pos x="69" y="84"/>
                </a:cxn>
                <a:cxn ang="0">
                  <a:pos x="72" y="80"/>
                </a:cxn>
                <a:cxn ang="0">
                  <a:pos x="70" y="73"/>
                </a:cxn>
                <a:cxn ang="0">
                  <a:pos x="68" y="69"/>
                </a:cxn>
                <a:cxn ang="0">
                  <a:pos x="62" y="63"/>
                </a:cxn>
                <a:cxn ang="0">
                  <a:pos x="60" y="55"/>
                </a:cxn>
                <a:cxn ang="0">
                  <a:pos x="61" y="47"/>
                </a:cxn>
                <a:cxn ang="0">
                  <a:pos x="65" y="36"/>
                </a:cxn>
                <a:cxn ang="0">
                  <a:pos x="68" y="28"/>
                </a:cxn>
                <a:cxn ang="0">
                  <a:pos x="61" y="33"/>
                </a:cxn>
                <a:cxn ang="0">
                  <a:pos x="57" y="43"/>
                </a:cxn>
                <a:cxn ang="0">
                  <a:pos x="56" y="50"/>
                </a:cxn>
                <a:cxn ang="0">
                  <a:pos x="85" y="63"/>
                </a:cxn>
                <a:cxn ang="0">
                  <a:pos x="88" y="59"/>
                </a:cxn>
                <a:cxn ang="0">
                  <a:pos x="87" y="52"/>
                </a:cxn>
                <a:cxn ang="0">
                  <a:pos x="94" y="42"/>
                </a:cxn>
                <a:cxn ang="0">
                  <a:pos x="95" y="38"/>
                </a:cxn>
                <a:cxn ang="0">
                  <a:pos x="96" y="19"/>
                </a:cxn>
                <a:cxn ang="0">
                  <a:pos x="94" y="9"/>
                </a:cxn>
                <a:cxn ang="0">
                  <a:pos x="87" y="0"/>
                </a:cxn>
                <a:cxn ang="0">
                  <a:pos x="88" y="10"/>
                </a:cxn>
                <a:cxn ang="0">
                  <a:pos x="91" y="20"/>
                </a:cxn>
                <a:cxn ang="0">
                  <a:pos x="91" y="31"/>
                </a:cxn>
                <a:cxn ang="0">
                  <a:pos x="90" y="38"/>
                </a:cxn>
                <a:cxn ang="0">
                  <a:pos x="84" y="46"/>
                </a:cxn>
                <a:cxn ang="0">
                  <a:pos x="83" y="62"/>
                </a:cxn>
              </a:cxnLst>
              <a:rect l="0" t="0" r="r" b="b"/>
              <a:pathLst>
                <a:path w="179" h="216">
                  <a:moveTo>
                    <a:pt x="179" y="213"/>
                  </a:moveTo>
                  <a:lnTo>
                    <a:pt x="179" y="213"/>
                  </a:lnTo>
                  <a:lnTo>
                    <a:pt x="178" y="216"/>
                  </a:lnTo>
                  <a:lnTo>
                    <a:pt x="176" y="216"/>
                  </a:lnTo>
                  <a:lnTo>
                    <a:pt x="3" y="216"/>
                  </a:lnTo>
                  <a:lnTo>
                    <a:pt x="3" y="216"/>
                  </a:lnTo>
                  <a:lnTo>
                    <a:pt x="0" y="216"/>
                  </a:lnTo>
                  <a:lnTo>
                    <a:pt x="0" y="213"/>
                  </a:lnTo>
                  <a:lnTo>
                    <a:pt x="0" y="213"/>
                  </a:lnTo>
                  <a:lnTo>
                    <a:pt x="0" y="211"/>
                  </a:lnTo>
                  <a:lnTo>
                    <a:pt x="3" y="210"/>
                  </a:lnTo>
                  <a:lnTo>
                    <a:pt x="176" y="210"/>
                  </a:lnTo>
                  <a:lnTo>
                    <a:pt x="176" y="210"/>
                  </a:lnTo>
                  <a:lnTo>
                    <a:pt x="178" y="211"/>
                  </a:lnTo>
                  <a:lnTo>
                    <a:pt x="179" y="213"/>
                  </a:lnTo>
                  <a:lnTo>
                    <a:pt x="179" y="213"/>
                  </a:lnTo>
                  <a:close/>
                  <a:moveTo>
                    <a:pt x="178" y="175"/>
                  </a:moveTo>
                  <a:lnTo>
                    <a:pt x="178" y="175"/>
                  </a:lnTo>
                  <a:lnTo>
                    <a:pt x="175" y="173"/>
                  </a:lnTo>
                  <a:lnTo>
                    <a:pt x="171" y="173"/>
                  </a:lnTo>
                  <a:lnTo>
                    <a:pt x="171" y="173"/>
                  </a:lnTo>
                  <a:lnTo>
                    <a:pt x="168" y="161"/>
                  </a:lnTo>
                  <a:lnTo>
                    <a:pt x="164" y="150"/>
                  </a:lnTo>
                  <a:lnTo>
                    <a:pt x="157" y="139"/>
                  </a:lnTo>
                  <a:lnTo>
                    <a:pt x="149" y="130"/>
                  </a:lnTo>
                  <a:lnTo>
                    <a:pt x="140" y="120"/>
                  </a:lnTo>
                  <a:lnTo>
                    <a:pt x="128" y="115"/>
                  </a:lnTo>
                  <a:lnTo>
                    <a:pt x="115" y="110"/>
                  </a:lnTo>
                  <a:lnTo>
                    <a:pt x="102" y="107"/>
                  </a:lnTo>
                  <a:lnTo>
                    <a:pt x="102" y="93"/>
                  </a:lnTo>
                  <a:lnTo>
                    <a:pt x="102" y="93"/>
                  </a:lnTo>
                  <a:lnTo>
                    <a:pt x="100" y="91"/>
                  </a:lnTo>
                  <a:lnTo>
                    <a:pt x="98" y="89"/>
                  </a:lnTo>
                  <a:lnTo>
                    <a:pt x="80" y="89"/>
                  </a:lnTo>
                  <a:lnTo>
                    <a:pt x="80" y="89"/>
                  </a:lnTo>
                  <a:lnTo>
                    <a:pt x="77" y="91"/>
                  </a:lnTo>
                  <a:lnTo>
                    <a:pt x="76" y="93"/>
                  </a:lnTo>
                  <a:lnTo>
                    <a:pt x="76" y="107"/>
                  </a:lnTo>
                  <a:lnTo>
                    <a:pt x="76" y="107"/>
                  </a:lnTo>
                  <a:lnTo>
                    <a:pt x="62" y="110"/>
                  </a:lnTo>
                  <a:lnTo>
                    <a:pt x="49" y="115"/>
                  </a:lnTo>
                  <a:lnTo>
                    <a:pt x="38" y="122"/>
                  </a:lnTo>
                  <a:lnTo>
                    <a:pt x="28" y="130"/>
                  </a:lnTo>
                  <a:lnTo>
                    <a:pt x="20" y="139"/>
                  </a:lnTo>
                  <a:lnTo>
                    <a:pt x="13" y="150"/>
                  </a:lnTo>
                  <a:lnTo>
                    <a:pt x="9" y="161"/>
                  </a:lnTo>
                  <a:lnTo>
                    <a:pt x="8" y="173"/>
                  </a:lnTo>
                  <a:lnTo>
                    <a:pt x="4" y="173"/>
                  </a:lnTo>
                  <a:lnTo>
                    <a:pt x="4" y="173"/>
                  </a:lnTo>
                  <a:lnTo>
                    <a:pt x="1" y="175"/>
                  </a:lnTo>
                  <a:lnTo>
                    <a:pt x="0" y="179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1" y="199"/>
                  </a:lnTo>
                  <a:lnTo>
                    <a:pt x="4" y="201"/>
                  </a:lnTo>
                  <a:lnTo>
                    <a:pt x="175" y="201"/>
                  </a:lnTo>
                  <a:lnTo>
                    <a:pt x="175" y="201"/>
                  </a:lnTo>
                  <a:lnTo>
                    <a:pt x="178" y="199"/>
                  </a:lnTo>
                  <a:lnTo>
                    <a:pt x="179" y="195"/>
                  </a:lnTo>
                  <a:lnTo>
                    <a:pt x="179" y="179"/>
                  </a:lnTo>
                  <a:lnTo>
                    <a:pt x="179" y="179"/>
                  </a:lnTo>
                  <a:lnTo>
                    <a:pt x="178" y="175"/>
                  </a:lnTo>
                  <a:lnTo>
                    <a:pt x="178" y="175"/>
                  </a:lnTo>
                  <a:close/>
                  <a:moveTo>
                    <a:pt x="107" y="74"/>
                  </a:moveTo>
                  <a:lnTo>
                    <a:pt x="107" y="74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111" y="76"/>
                  </a:lnTo>
                  <a:lnTo>
                    <a:pt x="111" y="76"/>
                  </a:lnTo>
                  <a:lnTo>
                    <a:pt x="113" y="74"/>
                  </a:lnTo>
                  <a:lnTo>
                    <a:pt x="113" y="72"/>
                  </a:lnTo>
                  <a:lnTo>
                    <a:pt x="113" y="72"/>
                  </a:lnTo>
                  <a:lnTo>
                    <a:pt x="113" y="72"/>
                  </a:lnTo>
                  <a:lnTo>
                    <a:pt x="113" y="70"/>
                  </a:lnTo>
                  <a:lnTo>
                    <a:pt x="113" y="70"/>
                  </a:lnTo>
                  <a:lnTo>
                    <a:pt x="113" y="70"/>
                  </a:lnTo>
                  <a:lnTo>
                    <a:pt x="113" y="70"/>
                  </a:lnTo>
                  <a:lnTo>
                    <a:pt x="113" y="69"/>
                  </a:lnTo>
                  <a:lnTo>
                    <a:pt x="113" y="69"/>
                  </a:lnTo>
                  <a:lnTo>
                    <a:pt x="114" y="67"/>
                  </a:lnTo>
                  <a:lnTo>
                    <a:pt x="114" y="66"/>
                  </a:lnTo>
                  <a:lnTo>
                    <a:pt x="114" y="66"/>
                  </a:lnTo>
                  <a:lnTo>
                    <a:pt x="114" y="65"/>
                  </a:lnTo>
                  <a:lnTo>
                    <a:pt x="114" y="65"/>
                  </a:lnTo>
                  <a:lnTo>
                    <a:pt x="115" y="63"/>
                  </a:lnTo>
                  <a:lnTo>
                    <a:pt x="117" y="62"/>
                  </a:lnTo>
                  <a:lnTo>
                    <a:pt x="117" y="62"/>
                  </a:lnTo>
                  <a:lnTo>
                    <a:pt x="118" y="59"/>
                  </a:lnTo>
                  <a:lnTo>
                    <a:pt x="121" y="58"/>
                  </a:lnTo>
                  <a:lnTo>
                    <a:pt x="121" y="58"/>
                  </a:lnTo>
                  <a:lnTo>
                    <a:pt x="122" y="55"/>
                  </a:lnTo>
                  <a:lnTo>
                    <a:pt x="122" y="55"/>
                  </a:lnTo>
                  <a:lnTo>
                    <a:pt x="122" y="54"/>
                  </a:lnTo>
                  <a:lnTo>
                    <a:pt x="122" y="54"/>
                  </a:lnTo>
                  <a:lnTo>
                    <a:pt x="123" y="47"/>
                  </a:lnTo>
                  <a:lnTo>
                    <a:pt x="123" y="47"/>
                  </a:lnTo>
                  <a:lnTo>
                    <a:pt x="123" y="40"/>
                  </a:lnTo>
                  <a:lnTo>
                    <a:pt x="123" y="40"/>
                  </a:lnTo>
                  <a:lnTo>
                    <a:pt x="123" y="38"/>
                  </a:lnTo>
                  <a:lnTo>
                    <a:pt x="123" y="38"/>
                  </a:lnTo>
                  <a:lnTo>
                    <a:pt x="122" y="35"/>
                  </a:lnTo>
                  <a:lnTo>
                    <a:pt x="122" y="35"/>
                  </a:lnTo>
                  <a:lnTo>
                    <a:pt x="121" y="29"/>
                  </a:lnTo>
                  <a:lnTo>
                    <a:pt x="121" y="29"/>
                  </a:lnTo>
                  <a:lnTo>
                    <a:pt x="118" y="25"/>
                  </a:lnTo>
                  <a:lnTo>
                    <a:pt x="118" y="25"/>
                  </a:lnTo>
                  <a:lnTo>
                    <a:pt x="114" y="20"/>
                  </a:lnTo>
                  <a:lnTo>
                    <a:pt x="114" y="20"/>
                  </a:lnTo>
                  <a:lnTo>
                    <a:pt x="113" y="17"/>
                  </a:lnTo>
                  <a:lnTo>
                    <a:pt x="113" y="17"/>
                  </a:lnTo>
                  <a:lnTo>
                    <a:pt x="110" y="17"/>
                  </a:lnTo>
                  <a:lnTo>
                    <a:pt x="109" y="17"/>
                  </a:lnTo>
                  <a:lnTo>
                    <a:pt x="109" y="17"/>
                  </a:lnTo>
                  <a:lnTo>
                    <a:pt x="107" y="20"/>
                  </a:lnTo>
                  <a:lnTo>
                    <a:pt x="109" y="21"/>
                  </a:lnTo>
                  <a:lnTo>
                    <a:pt x="109" y="21"/>
                  </a:lnTo>
                  <a:lnTo>
                    <a:pt x="110" y="23"/>
                  </a:lnTo>
                  <a:lnTo>
                    <a:pt x="110" y="23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15" y="32"/>
                  </a:lnTo>
                  <a:lnTo>
                    <a:pt x="115" y="32"/>
                  </a:lnTo>
                  <a:lnTo>
                    <a:pt x="117" y="36"/>
                  </a:lnTo>
                  <a:lnTo>
                    <a:pt x="117" y="36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8" y="42"/>
                  </a:lnTo>
                  <a:lnTo>
                    <a:pt x="118" y="42"/>
                  </a:lnTo>
                  <a:lnTo>
                    <a:pt x="118" y="47"/>
                  </a:lnTo>
                  <a:lnTo>
                    <a:pt x="118" y="47"/>
                  </a:lnTo>
                  <a:lnTo>
                    <a:pt x="117" y="52"/>
                  </a:lnTo>
                  <a:lnTo>
                    <a:pt x="117" y="52"/>
                  </a:lnTo>
                  <a:lnTo>
                    <a:pt x="117" y="54"/>
                  </a:lnTo>
                  <a:lnTo>
                    <a:pt x="114" y="57"/>
                  </a:lnTo>
                  <a:lnTo>
                    <a:pt x="114" y="57"/>
                  </a:lnTo>
                  <a:lnTo>
                    <a:pt x="113" y="59"/>
                  </a:lnTo>
                  <a:lnTo>
                    <a:pt x="111" y="61"/>
                  </a:lnTo>
                  <a:lnTo>
                    <a:pt x="111" y="61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09" y="63"/>
                  </a:lnTo>
                  <a:lnTo>
                    <a:pt x="109" y="65"/>
                  </a:lnTo>
                  <a:lnTo>
                    <a:pt x="109" y="65"/>
                  </a:lnTo>
                  <a:lnTo>
                    <a:pt x="107" y="67"/>
                  </a:lnTo>
                  <a:lnTo>
                    <a:pt x="107" y="67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7" y="72"/>
                  </a:lnTo>
                  <a:lnTo>
                    <a:pt x="107" y="74"/>
                  </a:lnTo>
                  <a:lnTo>
                    <a:pt x="107" y="74"/>
                  </a:lnTo>
                  <a:close/>
                  <a:moveTo>
                    <a:pt x="57" y="63"/>
                  </a:moveTo>
                  <a:lnTo>
                    <a:pt x="57" y="63"/>
                  </a:lnTo>
                  <a:lnTo>
                    <a:pt x="57" y="63"/>
                  </a:lnTo>
                  <a:lnTo>
                    <a:pt x="58" y="66"/>
                  </a:lnTo>
                  <a:lnTo>
                    <a:pt x="60" y="69"/>
                  </a:lnTo>
                  <a:lnTo>
                    <a:pt x="60" y="69"/>
                  </a:lnTo>
                  <a:lnTo>
                    <a:pt x="62" y="70"/>
                  </a:lnTo>
                  <a:lnTo>
                    <a:pt x="62" y="72"/>
                  </a:lnTo>
                  <a:lnTo>
                    <a:pt x="62" y="72"/>
                  </a:lnTo>
                  <a:lnTo>
                    <a:pt x="64" y="73"/>
                  </a:lnTo>
                  <a:lnTo>
                    <a:pt x="64" y="73"/>
                  </a:lnTo>
                  <a:lnTo>
                    <a:pt x="65" y="74"/>
                  </a:lnTo>
                  <a:lnTo>
                    <a:pt x="65" y="76"/>
                  </a:lnTo>
                  <a:lnTo>
                    <a:pt x="65" y="76"/>
                  </a:lnTo>
                  <a:lnTo>
                    <a:pt x="66" y="77"/>
                  </a:lnTo>
                  <a:lnTo>
                    <a:pt x="66" y="77"/>
                  </a:lnTo>
                  <a:lnTo>
                    <a:pt x="66" y="78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0"/>
                  </a:lnTo>
                  <a:lnTo>
                    <a:pt x="66" y="82"/>
                  </a:lnTo>
                  <a:lnTo>
                    <a:pt x="68" y="84"/>
                  </a:lnTo>
                  <a:lnTo>
                    <a:pt x="68" y="84"/>
                  </a:lnTo>
                  <a:lnTo>
                    <a:pt x="69" y="84"/>
                  </a:lnTo>
                  <a:lnTo>
                    <a:pt x="69" y="84"/>
                  </a:lnTo>
                  <a:lnTo>
                    <a:pt x="70" y="84"/>
                  </a:lnTo>
                  <a:lnTo>
                    <a:pt x="70" y="82"/>
                  </a:lnTo>
                  <a:lnTo>
                    <a:pt x="70" y="82"/>
                  </a:lnTo>
                  <a:lnTo>
                    <a:pt x="72" y="80"/>
                  </a:lnTo>
                  <a:lnTo>
                    <a:pt x="72" y="80"/>
                  </a:lnTo>
                  <a:lnTo>
                    <a:pt x="72" y="78"/>
                  </a:lnTo>
                  <a:lnTo>
                    <a:pt x="72" y="78"/>
                  </a:lnTo>
                  <a:lnTo>
                    <a:pt x="72" y="77"/>
                  </a:lnTo>
                  <a:lnTo>
                    <a:pt x="72" y="77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70" y="73"/>
                  </a:lnTo>
                  <a:lnTo>
                    <a:pt x="69" y="70"/>
                  </a:lnTo>
                  <a:lnTo>
                    <a:pt x="69" y="70"/>
                  </a:lnTo>
                  <a:lnTo>
                    <a:pt x="68" y="69"/>
                  </a:lnTo>
                  <a:lnTo>
                    <a:pt x="66" y="67"/>
                  </a:lnTo>
                  <a:lnTo>
                    <a:pt x="66" y="67"/>
                  </a:lnTo>
                  <a:lnTo>
                    <a:pt x="64" y="65"/>
                  </a:lnTo>
                  <a:lnTo>
                    <a:pt x="62" y="63"/>
                  </a:lnTo>
                  <a:lnTo>
                    <a:pt x="62" y="63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1" y="61"/>
                  </a:lnTo>
                  <a:lnTo>
                    <a:pt x="60" y="55"/>
                  </a:lnTo>
                  <a:lnTo>
                    <a:pt x="60" y="55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61" y="47"/>
                  </a:lnTo>
                  <a:lnTo>
                    <a:pt x="61" y="44"/>
                  </a:lnTo>
                  <a:lnTo>
                    <a:pt x="61" y="44"/>
                  </a:lnTo>
                  <a:lnTo>
                    <a:pt x="64" y="40"/>
                  </a:lnTo>
                  <a:lnTo>
                    <a:pt x="64" y="40"/>
                  </a:lnTo>
                  <a:lnTo>
                    <a:pt x="65" y="36"/>
                  </a:lnTo>
                  <a:lnTo>
                    <a:pt x="65" y="36"/>
                  </a:lnTo>
                  <a:lnTo>
                    <a:pt x="69" y="31"/>
                  </a:lnTo>
                  <a:lnTo>
                    <a:pt x="69" y="31"/>
                  </a:lnTo>
                  <a:lnTo>
                    <a:pt x="69" y="29"/>
                  </a:lnTo>
                  <a:lnTo>
                    <a:pt x="68" y="28"/>
                  </a:lnTo>
                  <a:lnTo>
                    <a:pt x="68" y="28"/>
                  </a:lnTo>
                  <a:lnTo>
                    <a:pt x="66" y="27"/>
                  </a:lnTo>
                  <a:lnTo>
                    <a:pt x="65" y="28"/>
                  </a:lnTo>
                  <a:lnTo>
                    <a:pt x="65" y="28"/>
                  </a:lnTo>
                  <a:lnTo>
                    <a:pt x="61" y="33"/>
                  </a:lnTo>
                  <a:lnTo>
                    <a:pt x="61" y="33"/>
                  </a:lnTo>
                  <a:lnTo>
                    <a:pt x="58" y="39"/>
                  </a:lnTo>
                  <a:lnTo>
                    <a:pt x="58" y="39"/>
                  </a:lnTo>
                  <a:lnTo>
                    <a:pt x="57" y="43"/>
                  </a:lnTo>
                  <a:lnTo>
                    <a:pt x="57" y="43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6" y="50"/>
                  </a:lnTo>
                  <a:lnTo>
                    <a:pt x="56" y="50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7" y="63"/>
                  </a:lnTo>
                  <a:lnTo>
                    <a:pt x="57" y="63"/>
                  </a:lnTo>
                  <a:close/>
                  <a:moveTo>
                    <a:pt x="85" y="63"/>
                  </a:moveTo>
                  <a:lnTo>
                    <a:pt x="85" y="63"/>
                  </a:lnTo>
                  <a:lnTo>
                    <a:pt x="87" y="63"/>
                  </a:lnTo>
                  <a:lnTo>
                    <a:pt x="87" y="63"/>
                  </a:lnTo>
                  <a:lnTo>
                    <a:pt x="88" y="62"/>
                  </a:lnTo>
                  <a:lnTo>
                    <a:pt x="88" y="59"/>
                  </a:lnTo>
                  <a:lnTo>
                    <a:pt x="88" y="59"/>
                  </a:lnTo>
                  <a:lnTo>
                    <a:pt x="87" y="57"/>
                  </a:lnTo>
                  <a:lnTo>
                    <a:pt x="87" y="57"/>
                  </a:lnTo>
                  <a:lnTo>
                    <a:pt x="87" y="52"/>
                  </a:lnTo>
                  <a:lnTo>
                    <a:pt x="87" y="52"/>
                  </a:lnTo>
                  <a:lnTo>
                    <a:pt x="90" y="48"/>
                  </a:lnTo>
                  <a:lnTo>
                    <a:pt x="91" y="46"/>
                  </a:lnTo>
                  <a:lnTo>
                    <a:pt x="91" y="46"/>
                  </a:lnTo>
                  <a:lnTo>
                    <a:pt x="92" y="44"/>
                  </a:lnTo>
                  <a:lnTo>
                    <a:pt x="94" y="42"/>
                  </a:lnTo>
                  <a:lnTo>
                    <a:pt x="94" y="42"/>
                  </a:lnTo>
                  <a:lnTo>
                    <a:pt x="95" y="39"/>
                  </a:lnTo>
                  <a:lnTo>
                    <a:pt x="95" y="39"/>
                  </a:lnTo>
                  <a:lnTo>
                    <a:pt x="95" y="38"/>
                  </a:lnTo>
                  <a:lnTo>
                    <a:pt x="95" y="38"/>
                  </a:lnTo>
                  <a:lnTo>
                    <a:pt x="96" y="32"/>
                  </a:lnTo>
                  <a:lnTo>
                    <a:pt x="96" y="32"/>
                  </a:lnTo>
                  <a:lnTo>
                    <a:pt x="96" y="25"/>
                  </a:lnTo>
                  <a:lnTo>
                    <a:pt x="96" y="25"/>
                  </a:lnTo>
                  <a:lnTo>
                    <a:pt x="96" y="19"/>
                  </a:lnTo>
                  <a:lnTo>
                    <a:pt x="96" y="19"/>
                  </a:lnTo>
                  <a:lnTo>
                    <a:pt x="95" y="13"/>
                  </a:lnTo>
                  <a:lnTo>
                    <a:pt x="94" y="12"/>
                  </a:lnTo>
                  <a:lnTo>
                    <a:pt x="94" y="12"/>
                  </a:lnTo>
                  <a:lnTo>
                    <a:pt x="94" y="9"/>
                  </a:lnTo>
                  <a:lnTo>
                    <a:pt x="94" y="9"/>
                  </a:lnTo>
                  <a:lnTo>
                    <a:pt x="91" y="1"/>
                  </a:lnTo>
                  <a:lnTo>
                    <a:pt x="91" y="1"/>
                  </a:lnTo>
                  <a:lnTo>
                    <a:pt x="90" y="0"/>
                  </a:lnTo>
                  <a:lnTo>
                    <a:pt x="87" y="0"/>
                  </a:lnTo>
                  <a:lnTo>
                    <a:pt x="87" y="0"/>
                  </a:lnTo>
                  <a:lnTo>
                    <a:pt x="85" y="1"/>
                  </a:lnTo>
                  <a:lnTo>
                    <a:pt x="85" y="2"/>
                  </a:lnTo>
                  <a:lnTo>
                    <a:pt x="85" y="2"/>
                  </a:lnTo>
                  <a:lnTo>
                    <a:pt x="88" y="10"/>
                  </a:lnTo>
                  <a:lnTo>
                    <a:pt x="88" y="10"/>
                  </a:lnTo>
                  <a:lnTo>
                    <a:pt x="88" y="13"/>
                  </a:lnTo>
                  <a:lnTo>
                    <a:pt x="90" y="14"/>
                  </a:lnTo>
                  <a:lnTo>
                    <a:pt x="90" y="14"/>
                  </a:lnTo>
                  <a:lnTo>
                    <a:pt x="91" y="20"/>
                  </a:lnTo>
                  <a:lnTo>
                    <a:pt x="91" y="20"/>
                  </a:lnTo>
                  <a:lnTo>
                    <a:pt x="91" y="25"/>
                  </a:lnTo>
                  <a:lnTo>
                    <a:pt x="91" y="25"/>
                  </a:lnTo>
                  <a:lnTo>
                    <a:pt x="91" y="31"/>
                  </a:lnTo>
                  <a:lnTo>
                    <a:pt x="91" y="31"/>
                  </a:lnTo>
                  <a:lnTo>
                    <a:pt x="91" y="36"/>
                  </a:lnTo>
                  <a:lnTo>
                    <a:pt x="91" y="36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90" y="38"/>
                  </a:lnTo>
                  <a:lnTo>
                    <a:pt x="87" y="42"/>
                  </a:lnTo>
                  <a:lnTo>
                    <a:pt x="87" y="42"/>
                  </a:lnTo>
                  <a:lnTo>
                    <a:pt x="85" y="43"/>
                  </a:lnTo>
                  <a:lnTo>
                    <a:pt x="84" y="46"/>
                  </a:lnTo>
                  <a:lnTo>
                    <a:pt x="84" y="46"/>
                  </a:lnTo>
                  <a:lnTo>
                    <a:pt x="83" y="51"/>
                  </a:lnTo>
                  <a:lnTo>
                    <a:pt x="83" y="51"/>
                  </a:lnTo>
                  <a:lnTo>
                    <a:pt x="81" y="57"/>
                  </a:lnTo>
                  <a:lnTo>
                    <a:pt x="81" y="57"/>
                  </a:lnTo>
                  <a:lnTo>
                    <a:pt x="83" y="62"/>
                  </a:lnTo>
                  <a:lnTo>
                    <a:pt x="83" y="62"/>
                  </a:lnTo>
                  <a:lnTo>
                    <a:pt x="84" y="63"/>
                  </a:lnTo>
                  <a:lnTo>
                    <a:pt x="85" y="63"/>
                  </a:lnTo>
                  <a:lnTo>
                    <a:pt x="85" y="6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7" name="Freeform 9"/>
            <p:cNvSpPr>
              <a:spLocks noEditPoints="1"/>
            </p:cNvSpPr>
            <p:nvPr/>
          </p:nvSpPr>
          <p:spPr bwMode="auto">
            <a:xfrm>
              <a:off x="4095" y="820"/>
              <a:ext cx="194" cy="227"/>
            </a:xfrm>
            <a:custGeom>
              <a:avLst/>
              <a:gdLst/>
              <a:ahLst/>
              <a:cxnLst>
                <a:cxn ang="0">
                  <a:pos x="171" y="19"/>
                </a:cxn>
                <a:cxn ang="0">
                  <a:pos x="3" y="174"/>
                </a:cxn>
                <a:cxn ang="0">
                  <a:pos x="164" y="20"/>
                </a:cxn>
                <a:cxn ang="0">
                  <a:pos x="191" y="12"/>
                </a:cxn>
                <a:cxn ang="0">
                  <a:pos x="64" y="212"/>
                </a:cxn>
                <a:cxn ang="0">
                  <a:pos x="41" y="227"/>
                </a:cxn>
                <a:cxn ang="0">
                  <a:pos x="18" y="208"/>
                </a:cxn>
                <a:cxn ang="0">
                  <a:pos x="27" y="183"/>
                </a:cxn>
                <a:cxn ang="0">
                  <a:pos x="54" y="183"/>
                </a:cxn>
                <a:cxn ang="0">
                  <a:pos x="60" y="202"/>
                </a:cxn>
                <a:cxn ang="0">
                  <a:pos x="34" y="186"/>
                </a:cxn>
                <a:cxn ang="0">
                  <a:pos x="34" y="220"/>
                </a:cxn>
                <a:cxn ang="0">
                  <a:pos x="60" y="202"/>
                </a:cxn>
                <a:cxn ang="0">
                  <a:pos x="144" y="223"/>
                </a:cxn>
                <a:cxn ang="0">
                  <a:pos x="117" y="223"/>
                </a:cxn>
                <a:cxn ang="0">
                  <a:pos x="106" y="198"/>
                </a:cxn>
                <a:cxn ang="0">
                  <a:pos x="130" y="179"/>
                </a:cxn>
                <a:cxn ang="0">
                  <a:pos x="152" y="193"/>
                </a:cxn>
                <a:cxn ang="0">
                  <a:pos x="143" y="190"/>
                </a:cxn>
                <a:cxn ang="0">
                  <a:pos x="111" y="202"/>
                </a:cxn>
                <a:cxn ang="0">
                  <a:pos x="137" y="220"/>
                </a:cxn>
                <a:cxn ang="0">
                  <a:pos x="153" y="162"/>
                </a:cxn>
                <a:cxn ang="0">
                  <a:pos x="153" y="140"/>
                </a:cxn>
                <a:cxn ang="0">
                  <a:pos x="125" y="98"/>
                </a:cxn>
                <a:cxn ang="0">
                  <a:pos x="91" y="72"/>
                </a:cxn>
                <a:cxn ang="0">
                  <a:pos x="62" y="90"/>
                </a:cxn>
                <a:cxn ang="0">
                  <a:pos x="19" y="140"/>
                </a:cxn>
                <a:cxn ang="0">
                  <a:pos x="14" y="160"/>
                </a:cxn>
                <a:cxn ang="0">
                  <a:pos x="102" y="63"/>
                </a:cxn>
                <a:cxn ang="0">
                  <a:pos x="103" y="58"/>
                </a:cxn>
                <a:cxn ang="0">
                  <a:pos x="105" y="54"/>
                </a:cxn>
                <a:cxn ang="0">
                  <a:pos x="110" y="48"/>
                </a:cxn>
                <a:cxn ang="0">
                  <a:pos x="113" y="39"/>
                </a:cxn>
                <a:cxn ang="0">
                  <a:pos x="110" y="25"/>
                </a:cxn>
                <a:cxn ang="0">
                  <a:pos x="103" y="15"/>
                </a:cxn>
                <a:cxn ang="0">
                  <a:pos x="100" y="20"/>
                </a:cxn>
                <a:cxn ang="0">
                  <a:pos x="106" y="31"/>
                </a:cxn>
                <a:cxn ang="0">
                  <a:pos x="106" y="44"/>
                </a:cxn>
                <a:cxn ang="0">
                  <a:pos x="102" y="49"/>
                </a:cxn>
                <a:cxn ang="0">
                  <a:pos x="98" y="56"/>
                </a:cxn>
                <a:cxn ang="0">
                  <a:pos x="58" y="53"/>
                </a:cxn>
                <a:cxn ang="0">
                  <a:pos x="62" y="58"/>
                </a:cxn>
                <a:cxn ang="0">
                  <a:pos x="65" y="64"/>
                </a:cxn>
                <a:cxn ang="0">
                  <a:pos x="67" y="69"/>
                </a:cxn>
                <a:cxn ang="0">
                  <a:pos x="71" y="65"/>
                </a:cxn>
                <a:cxn ang="0">
                  <a:pos x="69" y="60"/>
                </a:cxn>
                <a:cxn ang="0">
                  <a:pos x="65" y="53"/>
                </a:cxn>
                <a:cxn ang="0">
                  <a:pos x="61" y="41"/>
                </a:cxn>
                <a:cxn ang="0">
                  <a:pos x="62" y="38"/>
                </a:cxn>
                <a:cxn ang="0">
                  <a:pos x="69" y="25"/>
                </a:cxn>
                <a:cxn ang="0">
                  <a:pos x="61" y="29"/>
                </a:cxn>
                <a:cxn ang="0">
                  <a:pos x="57" y="41"/>
                </a:cxn>
                <a:cxn ang="0">
                  <a:pos x="58" y="53"/>
                </a:cxn>
                <a:cxn ang="0">
                  <a:pos x="83" y="49"/>
                </a:cxn>
                <a:cxn ang="0">
                  <a:pos x="86" y="38"/>
                </a:cxn>
                <a:cxn ang="0">
                  <a:pos x="91" y="27"/>
                </a:cxn>
                <a:cxn ang="0">
                  <a:pos x="88" y="11"/>
                </a:cxn>
                <a:cxn ang="0">
                  <a:pos x="83" y="0"/>
                </a:cxn>
                <a:cxn ang="0">
                  <a:pos x="83" y="12"/>
                </a:cxn>
                <a:cxn ang="0">
                  <a:pos x="86" y="27"/>
                </a:cxn>
                <a:cxn ang="0">
                  <a:pos x="83" y="34"/>
                </a:cxn>
                <a:cxn ang="0">
                  <a:pos x="77" y="48"/>
                </a:cxn>
              </a:cxnLst>
              <a:rect l="0" t="0" r="r" b="b"/>
              <a:pathLst>
                <a:path w="194" h="227">
                  <a:moveTo>
                    <a:pt x="194" y="15"/>
                  </a:moveTo>
                  <a:lnTo>
                    <a:pt x="194" y="15"/>
                  </a:lnTo>
                  <a:lnTo>
                    <a:pt x="193" y="16"/>
                  </a:lnTo>
                  <a:lnTo>
                    <a:pt x="191" y="18"/>
                  </a:lnTo>
                  <a:lnTo>
                    <a:pt x="174" y="18"/>
                  </a:lnTo>
                  <a:lnTo>
                    <a:pt x="174" y="18"/>
                  </a:lnTo>
                  <a:lnTo>
                    <a:pt x="171" y="19"/>
                  </a:lnTo>
                  <a:lnTo>
                    <a:pt x="170" y="20"/>
                  </a:lnTo>
                  <a:lnTo>
                    <a:pt x="170" y="171"/>
                  </a:lnTo>
                  <a:lnTo>
                    <a:pt x="170" y="171"/>
                  </a:lnTo>
                  <a:lnTo>
                    <a:pt x="170" y="173"/>
                  </a:lnTo>
                  <a:lnTo>
                    <a:pt x="167" y="174"/>
                  </a:lnTo>
                  <a:lnTo>
                    <a:pt x="3" y="174"/>
                  </a:lnTo>
                  <a:lnTo>
                    <a:pt x="3" y="174"/>
                  </a:lnTo>
                  <a:lnTo>
                    <a:pt x="0" y="173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70"/>
                  </a:lnTo>
                  <a:lnTo>
                    <a:pt x="3" y="169"/>
                  </a:lnTo>
                  <a:lnTo>
                    <a:pt x="164" y="169"/>
                  </a:lnTo>
                  <a:lnTo>
                    <a:pt x="164" y="20"/>
                  </a:lnTo>
                  <a:lnTo>
                    <a:pt x="164" y="20"/>
                  </a:lnTo>
                  <a:lnTo>
                    <a:pt x="166" y="18"/>
                  </a:lnTo>
                  <a:lnTo>
                    <a:pt x="167" y="15"/>
                  </a:lnTo>
                  <a:lnTo>
                    <a:pt x="170" y="14"/>
                  </a:lnTo>
                  <a:lnTo>
                    <a:pt x="174" y="12"/>
                  </a:lnTo>
                  <a:lnTo>
                    <a:pt x="191" y="12"/>
                  </a:lnTo>
                  <a:lnTo>
                    <a:pt x="191" y="12"/>
                  </a:lnTo>
                  <a:lnTo>
                    <a:pt x="193" y="14"/>
                  </a:lnTo>
                  <a:lnTo>
                    <a:pt x="194" y="15"/>
                  </a:lnTo>
                  <a:lnTo>
                    <a:pt x="194" y="15"/>
                  </a:lnTo>
                  <a:close/>
                  <a:moveTo>
                    <a:pt x="65" y="202"/>
                  </a:moveTo>
                  <a:lnTo>
                    <a:pt x="65" y="202"/>
                  </a:lnTo>
                  <a:lnTo>
                    <a:pt x="65" y="208"/>
                  </a:lnTo>
                  <a:lnTo>
                    <a:pt x="64" y="212"/>
                  </a:lnTo>
                  <a:lnTo>
                    <a:pt x="61" y="216"/>
                  </a:lnTo>
                  <a:lnTo>
                    <a:pt x="58" y="220"/>
                  </a:lnTo>
                  <a:lnTo>
                    <a:pt x="54" y="223"/>
                  </a:lnTo>
                  <a:lnTo>
                    <a:pt x="50" y="226"/>
                  </a:lnTo>
                  <a:lnTo>
                    <a:pt x="46" y="227"/>
                  </a:lnTo>
                  <a:lnTo>
                    <a:pt x="41" y="227"/>
                  </a:lnTo>
                  <a:lnTo>
                    <a:pt x="41" y="227"/>
                  </a:lnTo>
                  <a:lnTo>
                    <a:pt x="37" y="227"/>
                  </a:lnTo>
                  <a:lnTo>
                    <a:pt x="31" y="226"/>
                  </a:lnTo>
                  <a:lnTo>
                    <a:pt x="27" y="223"/>
                  </a:lnTo>
                  <a:lnTo>
                    <a:pt x="24" y="220"/>
                  </a:lnTo>
                  <a:lnTo>
                    <a:pt x="22" y="216"/>
                  </a:lnTo>
                  <a:lnTo>
                    <a:pt x="19" y="212"/>
                  </a:lnTo>
                  <a:lnTo>
                    <a:pt x="18" y="208"/>
                  </a:lnTo>
                  <a:lnTo>
                    <a:pt x="18" y="202"/>
                  </a:lnTo>
                  <a:lnTo>
                    <a:pt x="18" y="202"/>
                  </a:lnTo>
                  <a:lnTo>
                    <a:pt x="18" y="198"/>
                  </a:lnTo>
                  <a:lnTo>
                    <a:pt x="19" y="193"/>
                  </a:lnTo>
                  <a:lnTo>
                    <a:pt x="22" y="189"/>
                  </a:lnTo>
                  <a:lnTo>
                    <a:pt x="24" y="186"/>
                  </a:lnTo>
                  <a:lnTo>
                    <a:pt x="27" y="183"/>
                  </a:lnTo>
                  <a:lnTo>
                    <a:pt x="31" y="181"/>
                  </a:lnTo>
                  <a:lnTo>
                    <a:pt x="37" y="179"/>
                  </a:lnTo>
                  <a:lnTo>
                    <a:pt x="41" y="179"/>
                  </a:lnTo>
                  <a:lnTo>
                    <a:pt x="41" y="179"/>
                  </a:lnTo>
                  <a:lnTo>
                    <a:pt x="46" y="179"/>
                  </a:lnTo>
                  <a:lnTo>
                    <a:pt x="50" y="181"/>
                  </a:lnTo>
                  <a:lnTo>
                    <a:pt x="54" y="183"/>
                  </a:lnTo>
                  <a:lnTo>
                    <a:pt x="58" y="186"/>
                  </a:lnTo>
                  <a:lnTo>
                    <a:pt x="61" y="189"/>
                  </a:lnTo>
                  <a:lnTo>
                    <a:pt x="64" y="193"/>
                  </a:lnTo>
                  <a:lnTo>
                    <a:pt x="65" y="198"/>
                  </a:lnTo>
                  <a:lnTo>
                    <a:pt x="65" y="202"/>
                  </a:lnTo>
                  <a:lnTo>
                    <a:pt x="65" y="202"/>
                  </a:lnTo>
                  <a:close/>
                  <a:moveTo>
                    <a:pt x="60" y="202"/>
                  </a:moveTo>
                  <a:lnTo>
                    <a:pt x="60" y="202"/>
                  </a:lnTo>
                  <a:lnTo>
                    <a:pt x="58" y="196"/>
                  </a:lnTo>
                  <a:lnTo>
                    <a:pt x="54" y="190"/>
                  </a:lnTo>
                  <a:lnTo>
                    <a:pt x="49" y="186"/>
                  </a:lnTo>
                  <a:lnTo>
                    <a:pt x="41" y="185"/>
                  </a:lnTo>
                  <a:lnTo>
                    <a:pt x="41" y="185"/>
                  </a:lnTo>
                  <a:lnTo>
                    <a:pt x="34" y="186"/>
                  </a:lnTo>
                  <a:lnTo>
                    <a:pt x="28" y="190"/>
                  </a:lnTo>
                  <a:lnTo>
                    <a:pt x="24" y="196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4" y="211"/>
                  </a:lnTo>
                  <a:lnTo>
                    <a:pt x="28" y="216"/>
                  </a:lnTo>
                  <a:lnTo>
                    <a:pt x="34" y="220"/>
                  </a:lnTo>
                  <a:lnTo>
                    <a:pt x="41" y="222"/>
                  </a:lnTo>
                  <a:lnTo>
                    <a:pt x="41" y="222"/>
                  </a:lnTo>
                  <a:lnTo>
                    <a:pt x="49" y="220"/>
                  </a:lnTo>
                  <a:lnTo>
                    <a:pt x="54" y="216"/>
                  </a:lnTo>
                  <a:lnTo>
                    <a:pt x="58" y="211"/>
                  </a:lnTo>
                  <a:lnTo>
                    <a:pt x="60" y="202"/>
                  </a:lnTo>
                  <a:lnTo>
                    <a:pt x="60" y="202"/>
                  </a:lnTo>
                  <a:close/>
                  <a:moveTo>
                    <a:pt x="153" y="202"/>
                  </a:moveTo>
                  <a:lnTo>
                    <a:pt x="153" y="202"/>
                  </a:lnTo>
                  <a:lnTo>
                    <a:pt x="153" y="208"/>
                  </a:lnTo>
                  <a:lnTo>
                    <a:pt x="152" y="212"/>
                  </a:lnTo>
                  <a:lnTo>
                    <a:pt x="149" y="216"/>
                  </a:lnTo>
                  <a:lnTo>
                    <a:pt x="147" y="220"/>
                  </a:lnTo>
                  <a:lnTo>
                    <a:pt x="144" y="223"/>
                  </a:lnTo>
                  <a:lnTo>
                    <a:pt x="140" y="226"/>
                  </a:lnTo>
                  <a:lnTo>
                    <a:pt x="134" y="227"/>
                  </a:lnTo>
                  <a:lnTo>
                    <a:pt x="130" y="227"/>
                  </a:lnTo>
                  <a:lnTo>
                    <a:pt x="130" y="227"/>
                  </a:lnTo>
                  <a:lnTo>
                    <a:pt x="125" y="227"/>
                  </a:lnTo>
                  <a:lnTo>
                    <a:pt x="121" y="226"/>
                  </a:lnTo>
                  <a:lnTo>
                    <a:pt x="117" y="223"/>
                  </a:lnTo>
                  <a:lnTo>
                    <a:pt x="113" y="220"/>
                  </a:lnTo>
                  <a:lnTo>
                    <a:pt x="110" y="216"/>
                  </a:lnTo>
                  <a:lnTo>
                    <a:pt x="107" y="212"/>
                  </a:lnTo>
                  <a:lnTo>
                    <a:pt x="106" y="208"/>
                  </a:lnTo>
                  <a:lnTo>
                    <a:pt x="106" y="202"/>
                  </a:lnTo>
                  <a:lnTo>
                    <a:pt x="106" y="202"/>
                  </a:lnTo>
                  <a:lnTo>
                    <a:pt x="106" y="198"/>
                  </a:lnTo>
                  <a:lnTo>
                    <a:pt x="107" y="193"/>
                  </a:lnTo>
                  <a:lnTo>
                    <a:pt x="110" y="189"/>
                  </a:lnTo>
                  <a:lnTo>
                    <a:pt x="113" y="186"/>
                  </a:lnTo>
                  <a:lnTo>
                    <a:pt x="117" y="183"/>
                  </a:lnTo>
                  <a:lnTo>
                    <a:pt x="121" y="181"/>
                  </a:lnTo>
                  <a:lnTo>
                    <a:pt x="125" y="179"/>
                  </a:lnTo>
                  <a:lnTo>
                    <a:pt x="130" y="179"/>
                  </a:lnTo>
                  <a:lnTo>
                    <a:pt x="130" y="179"/>
                  </a:lnTo>
                  <a:lnTo>
                    <a:pt x="134" y="179"/>
                  </a:lnTo>
                  <a:lnTo>
                    <a:pt x="140" y="181"/>
                  </a:lnTo>
                  <a:lnTo>
                    <a:pt x="144" y="183"/>
                  </a:lnTo>
                  <a:lnTo>
                    <a:pt x="147" y="186"/>
                  </a:lnTo>
                  <a:lnTo>
                    <a:pt x="149" y="189"/>
                  </a:lnTo>
                  <a:lnTo>
                    <a:pt x="152" y="193"/>
                  </a:lnTo>
                  <a:lnTo>
                    <a:pt x="153" y="198"/>
                  </a:lnTo>
                  <a:lnTo>
                    <a:pt x="153" y="202"/>
                  </a:lnTo>
                  <a:lnTo>
                    <a:pt x="153" y="202"/>
                  </a:lnTo>
                  <a:close/>
                  <a:moveTo>
                    <a:pt x="148" y="202"/>
                  </a:moveTo>
                  <a:lnTo>
                    <a:pt x="148" y="202"/>
                  </a:lnTo>
                  <a:lnTo>
                    <a:pt x="147" y="196"/>
                  </a:lnTo>
                  <a:lnTo>
                    <a:pt x="143" y="190"/>
                  </a:lnTo>
                  <a:lnTo>
                    <a:pt x="137" y="186"/>
                  </a:lnTo>
                  <a:lnTo>
                    <a:pt x="130" y="185"/>
                  </a:lnTo>
                  <a:lnTo>
                    <a:pt x="130" y="185"/>
                  </a:lnTo>
                  <a:lnTo>
                    <a:pt x="122" y="186"/>
                  </a:lnTo>
                  <a:lnTo>
                    <a:pt x="117" y="190"/>
                  </a:lnTo>
                  <a:lnTo>
                    <a:pt x="113" y="196"/>
                  </a:lnTo>
                  <a:lnTo>
                    <a:pt x="111" y="202"/>
                  </a:lnTo>
                  <a:lnTo>
                    <a:pt x="111" y="202"/>
                  </a:lnTo>
                  <a:lnTo>
                    <a:pt x="113" y="211"/>
                  </a:lnTo>
                  <a:lnTo>
                    <a:pt x="117" y="216"/>
                  </a:lnTo>
                  <a:lnTo>
                    <a:pt x="122" y="220"/>
                  </a:lnTo>
                  <a:lnTo>
                    <a:pt x="130" y="222"/>
                  </a:lnTo>
                  <a:lnTo>
                    <a:pt x="130" y="222"/>
                  </a:lnTo>
                  <a:lnTo>
                    <a:pt x="137" y="220"/>
                  </a:lnTo>
                  <a:lnTo>
                    <a:pt x="143" y="216"/>
                  </a:lnTo>
                  <a:lnTo>
                    <a:pt x="147" y="211"/>
                  </a:lnTo>
                  <a:lnTo>
                    <a:pt x="148" y="202"/>
                  </a:lnTo>
                  <a:lnTo>
                    <a:pt x="148" y="202"/>
                  </a:lnTo>
                  <a:close/>
                  <a:moveTo>
                    <a:pt x="16" y="162"/>
                  </a:moveTo>
                  <a:lnTo>
                    <a:pt x="153" y="162"/>
                  </a:lnTo>
                  <a:lnTo>
                    <a:pt x="153" y="162"/>
                  </a:lnTo>
                  <a:lnTo>
                    <a:pt x="156" y="160"/>
                  </a:lnTo>
                  <a:lnTo>
                    <a:pt x="158" y="158"/>
                  </a:lnTo>
                  <a:lnTo>
                    <a:pt x="158" y="144"/>
                  </a:lnTo>
                  <a:lnTo>
                    <a:pt x="158" y="144"/>
                  </a:lnTo>
                  <a:lnTo>
                    <a:pt x="156" y="141"/>
                  </a:lnTo>
                  <a:lnTo>
                    <a:pt x="156" y="141"/>
                  </a:lnTo>
                  <a:lnTo>
                    <a:pt x="153" y="140"/>
                  </a:lnTo>
                  <a:lnTo>
                    <a:pt x="151" y="140"/>
                  </a:lnTo>
                  <a:lnTo>
                    <a:pt x="151" y="140"/>
                  </a:lnTo>
                  <a:lnTo>
                    <a:pt x="148" y="130"/>
                  </a:lnTo>
                  <a:lnTo>
                    <a:pt x="145" y="121"/>
                  </a:lnTo>
                  <a:lnTo>
                    <a:pt x="140" y="113"/>
                  </a:lnTo>
                  <a:lnTo>
                    <a:pt x="133" y="105"/>
                  </a:lnTo>
                  <a:lnTo>
                    <a:pt x="125" y="98"/>
                  </a:lnTo>
                  <a:lnTo>
                    <a:pt x="115" y="92"/>
                  </a:lnTo>
                  <a:lnTo>
                    <a:pt x="106" y="88"/>
                  </a:lnTo>
                  <a:lnTo>
                    <a:pt x="95" y="86"/>
                  </a:lnTo>
                  <a:lnTo>
                    <a:pt x="95" y="76"/>
                  </a:lnTo>
                  <a:lnTo>
                    <a:pt x="95" y="76"/>
                  </a:lnTo>
                  <a:lnTo>
                    <a:pt x="94" y="73"/>
                  </a:lnTo>
                  <a:lnTo>
                    <a:pt x="91" y="72"/>
                  </a:lnTo>
                  <a:lnTo>
                    <a:pt x="76" y="72"/>
                  </a:lnTo>
                  <a:lnTo>
                    <a:pt x="76" y="72"/>
                  </a:lnTo>
                  <a:lnTo>
                    <a:pt x="73" y="73"/>
                  </a:lnTo>
                  <a:lnTo>
                    <a:pt x="73" y="76"/>
                  </a:lnTo>
                  <a:lnTo>
                    <a:pt x="73" y="87"/>
                  </a:lnTo>
                  <a:lnTo>
                    <a:pt x="73" y="87"/>
                  </a:lnTo>
                  <a:lnTo>
                    <a:pt x="62" y="90"/>
                  </a:lnTo>
                  <a:lnTo>
                    <a:pt x="52" y="92"/>
                  </a:lnTo>
                  <a:lnTo>
                    <a:pt x="43" y="98"/>
                  </a:lnTo>
                  <a:lnTo>
                    <a:pt x="35" y="105"/>
                  </a:lnTo>
                  <a:lnTo>
                    <a:pt x="28" y="113"/>
                  </a:lnTo>
                  <a:lnTo>
                    <a:pt x="23" y="121"/>
                  </a:lnTo>
                  <a:lnTo>
                    <a:pt x="20" y="130"/>
                  </a:lnTo>
                  <a:lnTo>
                    <a:pt x="19" y="140"/>
                  </a:lnTo>
                  <a:lnTo>
                    <a:pt x="16" y="140"/>
                  </a:lnTo>
                  <a:lnTo>
                    <a:pt x="16" y="140"/>
                  </a:lnTo>
                  <a:lnTo>
                    <a:pt x="14" y="141"/>
                  </a:lnTo>
                  <a:lnTo>
                    <a:pt x="12" y="144"/>
                  </a:lnTo>
                  <a:lnTo>
                    <a:pt x="12" y="158"/>
                  </a:lnTo>
                  <a:lnTo>
                    <a:pt x="12" y="158"/>
                  </a:lnTo>
                  <a:lnTo>
                    <a:pt x="14" y="160"/>
                  </a:lnTo>
                  <a:lnTo>
                    <a:pt x="16" y="162"/>
                  </a:lnTo>
                  <a:lnTo>
                    <a:pt x="16" y="162"/>
                  </a:lnTo>
                  <a:close/>
                  <a:moveTo>
                    <a:pt x="99" y="61"/>
                  </a:moveTo>
                  <a:lnTo>
                    <a:pt x="99" y="61"/>
                  </a:lnTo>
                  <a:lnTo>
                    <a:pt x="99" y="63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2" y="63"/>
                  </a:lnTo>
                  <a:lnTo>
                    <a:pt x="103" y="61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03" y="58"/>
                  </a:lnTo>
                  <a:lnTo>
                    <a:pt x="103" y="57"/>
                  </a:lnTo>
                  <a:lnTo>
                    <a:pt x="103" y="57"/>
                  </a:lnTo>
                  <a:lnTo>
                    <a:pt x="105" y="56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5" y="54"/>
                  </a:lnTo>
                  <a:lnTo>
                    <a:pt x="106" y="53"/>
                  </a:lnTo>
                  <a:lnTo>
                    <a:pt x="106" y="52"/>
                  </a:lnTo>
                  <a:lnTo>
                    <a:pt x="106" y="52"/>
                  </a:lnTo>
                  <a:lnTo>
                    <a:pt x="109" y="49"/>
                  </a:lnTo>
                  <a:lnTo>
                    <a:pt x="110" y="48"/>
                  </a:lnTo>
                  <a:lnTo>
                    <a:pt x="110" y="48"/>
                  </a:lnTo>
                  <a:lnTo>
                    <a:pt x="111" y="45"/>
                  </a:lnTo>
                  <a:lnTo>
                    <a:pt x="111" y="45"/>
                  </a:lnTo>
                  <a:lnTo>
                    <a:pt x="111" y="45"/>
                  </a:lnTo>
                  <a:lnTo>
                    <a:pt x="111" y="45"/>
                  </a:lnTo>
                  <a:lnTo>
                    <a:pt x="113" y="39"/>
                  </a:lnTo>
                  <a:lnTo>
                    <a:pt x="113" y="39"/>
                  </a:lnTo>
                  <a:lnTo>
                    <a:pt x="113" y="34"/>
                  </a:lnTo>
                  <a:lnTo>
                    <a:pt x="113" y="34"/>
                  </a:lnTo>
                  <a:lnTo>
                    <a:pt x="111" y="31"/>
                  </a:lnTo>
                  <a:lnTo>
                    <a:pt x="111" y="31"/>
                  </a:lnTo>
                  <a:lnTo>
                    <a:pt x="111" y="30"/>
                  </a:lnTo>
                  <a:lnTo>
                    <a:pt x="111" y="30"/>
                  </a:lnTo>
                  <a:lnTo>
                    <a:pt x="110" y="25"/>
                  </a:lnTo>
                  <a:lnTo>
                    <a:pt x="110" y="25"/>
                  </a:lnTo>
                  <a:lnTo>
                    <a:pt x="109" y="22"/>
                  </a:lnTo>
                  <a:lnTo>
                    <a:pt x="109" y="22"/>
                  </a:lnTo>
                  <a:lnTo>
                    <a:pt x="105" y="16"/>
                  </a:lnTo>
                  <a:lnTo>
                    <a:pt x="105" y="16"/>
                  </a:lnTo>
                  <a:lnTo>
                    <a:pt x="103" y="15"/>
                  </a:lnTo>
                  <a:lnTo>
                    <a:pt x="103" y="15"/>
                  </a:lnTo>
                  <a:lnTo>
                    <a:pt x="100" y="14"/>
                  </a:lnTo>
                  <a:lnTo>
                    <a:pt x="99" y="15"/>
                  </a:lnTo>
                  <a:lnTo>
                    <a:pt x="99" y="15"/>
                  </a:lnTo>
                  <a:lnTo>
                    <a:pt x="99" y="18"/>
                  </a:lnTo>
                  <a:lnTo>
                    <a:pt x="99" y="19"/>
                  </a:lnTo>
                  <a:lnTo>
                    <a:pt x="99" y="19"/>
                  </a:lnTo>
                  <a:lnTo>
                    <a:pt x="100" y="20"/>
                  </a:lnTo>
                  <a:lnTo>
                    <a:pt x="100" y="20"/>
                  </a:lnTo>
                  <a:lnTo>
                    <a:pt x="103" y="25"/>
                  </a:lnTo>
                  <a:lnTo>
                    <a:pt x="103" y="25"/>
                  </a:lnTo>
                  <a:lnTo>
                    <a:pt x="105" y="27"/>
                  </a:lnTo>
                  <a:lnTo>
                    <a:pt x="105" y="27"/>
                  </a:lnTo>
                  <a:lnTo>
                    <a:pt x="106" y="31"/>
                  </a:lnTo>
                  <a:lnTo>
                    <a:pt x="106" y="31"/>
                  </a:lnTo>
                  <a:lnTo>
                    <a:pt x="107" y="33"/>
                  </a:lnTo>
                  <a:lnTo>
                    <a:pt x="107" y="33"/>
                  </a:lnTo>
                  <a:lnTo>
                    <a:pt x="107" y="35"/>
                  </a:lnTo>
                  <a:lnTo>
                    <a:pt x="107" y="35"/>
                  </a:lnTo>
                  <a:lnTo>
                    <a:pt x="107" y="39"/>
                  </a:lnTo>
                  <a:lnTo>
                    <a:pt x="107" y="39"/>
                  </a:lnTo>
                  <a:lnTo>
                    <a:pt x="106" y="44"/>
                  </a:lnTo>
                  <a:lnTo>
                    <a:pt x="106" y="44"/>
                  </a:lnTo>
                  <a:lnTo>
                    <a:pt x="106" y="45"/>
                  </a:lnTo>
                  <a:lnTo>
                    <a:pt x="105" y="46"/>
                  </a:lnTo>
                  <a:lnTo>
                    <a:pt x="105" y="46"/>
                  </a:lnTo>
                  <a:lnTo>
                    <a:pt x="102" y="48"/>
                  </a:lnTo>
                  <a:lnTo>
                    <a:pt x="102" y="49"/>
                  </a:lnTo>
                  <a:lnTo>
                    <a:pt x="102" y="49"/>
                  </a:lnTo>
                  <a:lnTo>
                    <a:pt x="100" y="50"/>
                  </a:lnTo>
                  <a:lnTo>
                    <a:pt x="100" y="50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9" y="53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98" y="58"/>
                  </a:lnTo>
                  <a:lnTo>
                    <a:pt x="98" y="58"/>
                  </a:lnTo>
                  <a:lnTo>
                    <a:pt x="98" y="60"/>
                  </a:lnTo>
                  <a:lnTo>
                    <a:pt x="98" y="60"/>
                  </a:lnTo>
                  <a:lnTo>
                    <a:pt x="99" y="61"/>
                  </a:lnTo>
                  <a:lnTo>
                    <a:pt x="99" y="61"/>
                  </a:lnTo>
                  <a:close/>
                  <a:moveTo>
                    <a:pt x="58" y="53"/>
                  </a:moveTo>
                  <a:lnTo>
                    <a:pt x="58" y="53"/>
                  </a:lnTo>
                  <a:lnTo>
                    <a:pt x="60" y="54"/>
                  </a:lnTo>
                  <a:lnTo>
                    <a:pt x="61" y="57"/>
                  </a:lnTo>
                  <a:lnTo>
                    <a:pt x="61" y="57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62" y="58"/>
                  </a:lnTo>
                  <a:lnTo>
                    <a:pt x="64" y="60"/>
                  </a:lnTo>
                  <a:lnTo>
                    <a:pt x="64" y="60"/>
                  </a:lnTo>
                  <a:lnTo>
                    <a:pt x="64" y="61"/>
                  </a:lnTo>
                  <a:lnTo>
                    <a:pt x="65" y="63"/>
                  </a:lnTo>
                  <a:lnTo>
                    <a:pt x="65" y="63"/>
                  </a:lnTo>
                  <a:lnTo>
                    <a:pt x="65" y="64"/>
                  </a:lnTo>
                  <a:lnTo>
                    <a:pt x="65" y="64"/>
                  </a:lnTo>
                  <a:lnTo>
                    <a:pt x="65" y="64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5" y="65"/>
                  </a:lnTo>
                  <a:lnTo>
                    <a:pt x="65" y="68"/>
                  </a:lnTo>
                  <a:lnTo>
                    <a:pt x="67" y="69"/>
                  </a:lnTo>
                  <a:lnTo>
                    <a:pt x="67" y="69"/>
                  </a:lnTo>
                  <a:lnTo>
                    <a:pt x="68" y="69"/>
                  </a:lnTo>
                  <a:lnTo>
                    <a:pt x="68" y="69"/>
                  </a:lnTo>
                  <a:lnTo>
                    <a:pt x="69" y="69"/>
                  </a:lnTo>
                  <a:lnTo>
                    <a:pt x="71" y="68"/>
                  </a:lnTo>
                  <a:lnTo>
                    <a:pt x="71" y="68"/>
                  </a:lnTo>
                  <a:lnTo>
                    <a:pt x="71" y="65"/>
                  </a:lnTo>
                  <a:lnTo>
                    <a:pt x="71" y="65"/>
                  </a:lnTo>
                  <a:lnTo>
                    <a:pt x="71" y="64"/>
                  </a:lnTo>
                  <a:lnTo>
                    <a:pt x="71" y="64"/>
                  </a:lnTo>
                  <a:lnTo>
                    <a:pt x="71" y="63"/>
                  </a:lnTo>
                  <a:lnTo>
                    <a:pt x="71" y="63"/>
                  </a:lnTo>
                  <a:lnTo>
                    <a:pt x="69" y="60"/>
                  </a:lnTo>
                  <a:lnTo>
                    <a:pt x="69" y="60"/>
                  </a:lnTo>
                  <a:lnTo>
                    <a:pt x="69" y="60"/>
                  </a:lnTo>
                  <a:lnTo>
                    <a:pt x="68" y="57"/>
                  </a:lnTo>
                  <a:lnTo>
                    <a:pt x="68" y="57"/>
                  </a:lnTo>
                  <a:lnTo>
                    <a:pt x="67" y="56"/>
                  </a:lnTo>
                  <a:lnTo>
                    <a:pt x="67" y="54"/>
                  </a:lnTo>
                  <a:lnTo>
                    <a:pt x="67" y="54"/>
                  </a:lnTo>
                  <a:lnTo>
                    <a:pt x="65" y="53"/>
                  </a:lnTo>
                  <a:lnTo>
                    <a:pt x="64" y="52"/>
                  </a:lnTo>
                  <a:lnTo>
                    <a:pt x="64" y="52"/>
                  </a:lnTo>
                  <a:lnTo>
                    <a:pt x="62" y="50"/>
                  </a:lnTo>
                  <a:lnTo>
                    <a:pt x="62" y="50"/>
                  </a:lnTo>
                  <a:lnTo>
                    <a:pt x="61" y="46"/>
                  </a:lnTo>
                  <a:lnTo>
                    <a:pt x="61" y="46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9"/>
                  </a:lnTo>
                  <a:lnTo>
                    <a:pt x="62" y="38"/>
                  </a:lnTo>
                  <a:lnTo>
                    <a:pt x="62" y="38"/>
                  </a:lnTo>
                  <a:lnTo>
                    <a:pt x="64" y="34"/>
                  </a:lnTo>
                  <a:lnTo>
                    <a:pt x="64" y="34"/>
                  </a:lnTo>
                  <a:lnTo>
                    <a:pt x="65" y="31"/>
                  </a:lnTo>
                  <a:lnTo>
                    <a:pt x="65" y="31"/>
                  </a:lnTo>
                  <a:lnTo>
                    <a:pt x="68" y="27"/>
                  </a:lnTo>
                  <a:lnTo>
                    <a:pt x="68" y="27"/>
                  </a:lnTo>
                  <a:lnTo>
                    <a:pt x="69" y="25"/>
                  </a:lnTo>
                  <a:lnTo>
                    <a:pt x="68" y="23"/>
                  </a:lnTo>
                  <a:lnTo>
                    <a:pt x="68" y="23"/>
                  </a:lnTo>
                  <a:lnTo>
                    <a:pt x="65" y="22"/>
                  </a:lnTo>
                  <a:lnTo>
                    <a:pt x="64" y="23"/>
                  </a:lnTo>
                  <a:lnTo>
                    <a:pt x="64" y="23"/>
                  </a:lnTo>
                  <a:lnTo>
                    <a:pt x="61" y="29"/>
                  </a:lnTo>
                  <a:lnTo>
                    <a:pt x="61" y="29"/>
                  </a:lnTo>
                  <a:lnTo>
                    <a:pt x="58" y="33"/>
                  </a:lnTo>
                  <a:lnTo>
                    <a:pt x="58" y="33"/>
                  </a:lnTo>
                  <a:lnTo>
                    <a:pt x="57" y="35"/>
                  </a:lnTo>
                  <a:lnTo>
                    <a:pt x="57" y="35"/>
                  </a:lnTo>
                  <a:lnTo>
                    <a:pt x="57" y="38"/>
                  </a:lnTo>
                  <a:lnTo>
                    <a:pt x="57" y="38"/>
                  </a:lnTo>
                  <a:lnTo>
                    <a:pt x="57" y="41"/>
                  </a:lnTo>
                  <a:lnTo>
                    <a:pt x="57" y="41"/>
                  </a:lnTo>
                  <a:lnTo>
                    <a:pt x="56" y="46"/>
                  </a:lnTo>
                  <a:lnTo>
                    <a:pt x="56" y="46"/>
                  </a:lnTo>
                  <a:lnTo>
                    <a:pt x="57" y="52"/>
                  </a:lnTo>
                  <a:lnTo>
                    <a:pt x="57" y="52"/>
                  </a:lnTo>
                  <a:lnTo>
                    <a:pt x="58" y="53"/>
                  </a:lnTo>
                  <a:lnTo>
                    <a:pt x="58" y="53"/>
                  </a:lnTo>
                  <a:close/>
                  <a:moveTo>
                    <a:pt x="81" y="53"/>
                  </a:moveTo>
                  <a:lnTo>
                    <a:pt x="81" y="53"/>
                  </a:lnTo>
                  <a:lnTo>
                    <a:pt x="81" y="53"/>
                  </a:lnTo>
                  <a:lnTo>
                    <a:pt x="81" y="53"/>
                  </a:lnTo>
                  <a:lnTo>
                    <a:pt x="83" y="50"/>
                  </a:lnTo>
                  <a:lnTo>
                    <a:pt x="83" y="49"/>
                  </a:lnTo>
                  <a:lnTo>
                    <a:pt x="83" y="49"/>
                  </a:lnTo>
                  <a:lnTo>
                    <a:pt x="83" y="48"/>
                  </a:lnTo>
                  <a:lnTo>
                    <a:pt x="83" y="48"/>
                  </a:lnTo>
                  <a:lnTo>
                    <a:pt x="83" y="44"/>
                  </a:lnTo>
                  <a:lnTo>
                    <a:pt x="83" y="44"/>
                  </a:lnTo>
                  <a:lnTo>
                    <a:pt x="84" y="41"/>
                  </a:lnTo>
                  <a:lnTo>
                    <a:pt x="86" y="38"/>
                  </a:lnTo>
                  <a:lnTo>
                    <a:pt x="86" y="38"/>
                  </a:lnTo>
                  <a:lnTo>
                    <a:pt x="87" y="37"/>
                  </a:lnTo>
                  <a:lnTo>
                    <a:pt x="88" y="35"/>
                  </a:lnTo>
                  <a:lnTo>
                    <a:pt x="88" y="35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0" y="33"/>
                  </a:lnTo>
                  <a:lnTo>
                    <a:pt x="91" y="27"/>
                  </a:lnTo>
                  <a:lnTo>
                    <a:pt x="91" y="27"/>
                  </a:lnTo>
                  <a:lnTo>
                    <a:pt x="91" y="22"/>
                  </a:lnTo>
                  <a:lnTo>
                    <a:pt x="91" y="22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90" y="12"/>
                  </a:lnTo>
                  <a:lnTo>
                    <a:pt x="88" y="11"/>
                  </a:lnTo>
                  <a:lnTo>
                    <a:pt x="88" y="11"/>
                  </a:lnTo>
                  <a:lnTo>
                    <a:pt x="88" y="8"/>
                  </a:lnTo>
                  <a:lnTo>
                    <a:pt x="88" y="8"/>
                  </a:lnTo>
                  <a:lnTo>
                    <a:pt x="86" y="1"/>
                  </a:lnTo>
                  <a:lnTo>
                    <a:pt x="86" y="1"/>
                  </a:lnTo>
                  <a:lnTo>
                    <a:pt x="84" y="0"/>
                  </a:lnTo>
                  <a:lnTo>
                    <a:pt x="83" y="0"/>
                  </a:lnTo>
                  <a:lnTo>
                    <a:pt x="83" y="0"/>
                  </a:lnTo>
                  <a:lnTo>
                    <a:pt x="81" y="1"/>
                  </a:lnTo>
                  <a:lnTo>
                    <a:pt x="81" y="4"/>
                  </a:lnTo>
                  <a:lnTo>
                    <a:pt x="81" y="4"/>
                  </a:lnTo>
                  <a:lnTo>
                    <a:pt x="83" y="10"/>
                  </a:lnTo>
                  <a:lnTo>
                    <a:pt x="83" y="10"/>
                  </a:lnTo>
                  <a:lnTo>
                    <a:pt x="83" y="12"/>
                  </a:lnTo>
                  <a:lnTo>
                    <a:pt x="84" y="14"/>
                  </a:lnTo>
                  <a:lnTo>
                    <a:pt x="84" y="14"/>
                  </a:lnTo>
                  <a:lnTo>
                    <a:pt x="84" y="18"/>
                  </a:lnTo>
                  <a:lnTo>
                    <a:pt x="84" y="18"/>
                  </a:lnTo>
                  <a:lnTo>
                    <a:pt x="86" y="22"/>
                  </a:lnTo>
                  <a:lnTo>
                    <a:pt x="86" y="22"/>
                  </a:lnTo>
                  <a:lnTo>
                    <a:pt x="86" y="27"/>
                  </a:lnTo>
                  <a:lnTo>
                    <a:pt x="86" y="27"/>
                  </a:lnTo>
                  <a:lnTo>
                    <a:pt x="84" y="30"/>
                  </a:lnTo>
                  <a:lnTo>
                    <a:pt x="84" y="30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84" y="31"/>
                  </a:lnTo>
                  <a:lnTo>
                    <a:pt x="83" y="34"/>
                  </a:lnTo>
                  <a:lnTo>
                    <a:pt x="83" y="34"/>
                  </a:lnTo>
                  <a:lnTo>
                    <a:pt x="81" y="35"/>
                  </a:lnTo>
                  <a:lnTo>
                    <a:pt x="80" y="38"/>
                  </a:lnTo>
                  <a:lnTo>
                    <a:pt x="80" y="38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8"/>
                  </a:lnTo>
                  <a:lnTo>
                    <a:pt x="77" y="48"/>
                  </a:lnTo>
                  <a:lnTo>
                    <a:pt x="79" y="52"/>
                  </a:lnTo>
                  <a:lnTo>
                    <a:pt x="79" y="52"/>
                  </a:lnTo>
                  <a:lnTo>
                    <a:pt x="79" y="52"/>
                  </a:lnTo>
                  <a:lnTo>
                    <a:pt x="81" y="53"/>
                  </a:lnTo>
                  <a:lnTo>
                    <a:pt x="81" y="5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8" name="Freeform 10"/>
            <p:cNvSpPr>
              <a:spLocks noEditPoints="1"/>
            </p:cNvSpPr>
            <p:nvPr/>
          </p:nvSpPr>
          <p:spPr bwMode="auto">
            <a:xfrm>
              <a:off x="5157" y="864"/>
              <a:ext cx="205" cy="139"/>
            </a:xfrm>
            <a:custGeom>
              <a:avLst/>
              <a:gdLst/>
              <a:ahLst/>
              <a:cxnLst>
                <a:cxn ang="0">
                  <a:pos x="0" y="67"/>
                </a:cxn>
                <a:cxn ang="0">
                  <a:pos x="0" y="72"/>
                </a:cxn>
                <a:cxn ang="0">
                  <a:pos x="4" y="76"/>
                </a:cxn>
                <a:cxn ang="0">
                  <a:pos x="21" y="92"/>
                </a:cxn>
                <a:cxn ang="0">
                  <a:pos x="40" y="106"/>
                </a:cxn>
                <a:cxn ang="0">
                  <a:pos x="51" y="28"/>
                </a:cxn>
                <a:cxn ang="0">
                  <a:pos x="40" y="34"/>
                </a:cxn>
                <a:cxn ang="0">
                  <a:pos x="21" y="47"/>
                </a:cxn>
                <a:cxn ang="0">
                  <a:pos x="4" y="63"/>
                </a:cxn>
                <a:cxn ang="0">
                  <a:pos x="0" y="67"/>
                </a:cxn>
                <a:cxn ang="0">
                  <a:pos x="30" y="65"/>
                </a:cxn>
                <a:cxn ang="0">
                  <a:pos x="36" y="69"/>
                </a:cxn>
                <a:cxn ang="0">
                  <a:pos x="34" y="73"/>
                </a:cxn>
                <a:cxn ang="0">
                  <a:pos x="30" y="74"/>
                </a:cxn>
                <a:cxn ang="0">
                  <a:pos x="26" y="69"/>
                </a:cxn>
                <a:cxn ang="0">
                  <a:pos x="27" y="66"/>
                </a:cxn>
                <a:cxn ang="0">
                  <a:pos x="30" y="65"/>
                </a:cxn>
                <a:cxn ang="0">
                  <a:pos x="205" y="114"/>
                </a:cxn>
                <a:cxn ang="0">
                  <a:pos x="205" y="116"/>
                </a:cxn>
                <a:cxn ang="0">
                  <a:pos x="203" y="118"/>
                </a:cxn>
                <a:cxn ang="0">
                  <a:pos x="200" y="118"/>
                </a:cxn>
                <a:cxn ang="0">
                  <a:pos x="189" y="115"/>
                </a:cxn>
                <a:cxn ang="0">
                  <a:pos x="170" y="100"/>
                </a:cxn>
                <a:cxn ang="0">
                  <a:pos x="165" y="93"/>
                </a:cxn>
                <a:cxn ang="0">
                  <a:pos x="140" y="110"/>
                </a:cxn>
                <a:cxn ang="0">
                  <a:pos x="124" y="116"/>
                </a:cxn>
                <a:cxn ang="0">
                  <a:pos x="104" y="119"/>
                </a:cxn>
                <a:cxn ang="0">
                  <a:pos x="112" y="135"/>
                </a:cxn>
                <a:cxn ang="0">
                  <a:pos x="112" y="138"/>
                </a:cxn>
                <a:cxn ang="0">
                  <a:pos x="109" y="139"/>
                </a:cxn>
                <a:cxn ang="0">
                  <a:pos x="109" y="139"/>
                </a:cxn>
                <a:cxn ang="0">
                  <a:pos x="93" y="135"/>
                </a:cxn>
                <a:cxn ang="0">
                  <a:pos x="71" y="120"/>
                </a:cxn>
                <a:cxn ang="0">
                  <a:pos x="67" y="116"/>
                </a:cxn>
                <a:cxn ang="0">
                  <a:pos x="56" y="27"/>
                </a:cxn>
                <a:cxn ang="0">
                  <a:pos x="67" y="23"/>
                </a:cxn>
                <a:cxn ang="0">
                  <a:pos x="71" y="19"/>
                </a:cxn>
                <a:cxn ang="0">
                  <a:pos x="93" y="5"/>
                </a:cxn>
                <a:cxn ang="0">
                  <a:pos x="109" y="0"/>
                </a:cxn>
                <a:cxn ang="0">
                  <a:pos x="110" y="0"/>
                </a:cxn>
                <a:cxn ang="0">
                  <a:pos x="112" y="1"/>
                </a:cxn>
                <a:cxn ang="0">
                  <a:pos x="104" y="20"/>
                </a:cxn>
                <a:cxn ang="0">
                  <a:pos x="114" y="21"/>
                </a:cxn>
                <a:cxn ang="0">
                  <a:pos x="132" y="25"/>
                </a:cxn>
                <a:cxn ang="0">
                  <a:pos x="154" y="38"/>
                </a:cxn>
                <a:cxn ang="0">
                  <a:pos x="165" y="46"/>
                </a:cxn>
                <a:cxn ang="0">
                  <a:pos x="180" y="31"/>
                </a:cxn>
                <a:cxn ang="0">
                  <a:pos x="195" y="23"/>
                </a:cxn>
                <a:cxn ang="0">
                  <a:pos x="200" y="21"/>
                </a:cxn>
                <a:cxn ang="0">
                  <a:pos x="203" y="21"/>
                </a:cxn>
                <a:cxn ang="0">
                  <a:pos x="205" y="23"/>
                </a:cxn>
                <a:cxn ang="0">
                  <a:pos x="196" y="70"/>
                </a:cxn>
              </a:cxnLst>
              <a:rect l="0" t="0" r="r" b="b"/>
              <a:pathLst>
                <a:path w="205" h="139">
                  <a:moveTo>
                    <a:pt x="0" y="67"/>
                  </a:moveTo>
                  <a:lnTo>
                    <a:pt x="0" y="67"/>
                  </a:lnTo>
                  <a:lnTo>
                    <a:pt x="0" y="70"/>
                  </a:lnTo>
                  <a:lnTo>
                    <a:pt x="0" y="72"/>
                  </a:lnTo>
                  <a:lnTo>
                    <a:pt x="0" y="72"/>
                  </a:lnTo>
                  <a:lnTo>
                    <a:pt x="4" y="76"/>
                  </a:lnTo>
                  <a:lnTo>
                    <a:pt x="14" y="86"/>
                  </a:lnTo>
                  <a:lnTo>
                    <a:pt x="21" y="92"/>
                  </a:lnTo>
                  <a:lnTo>
                    <a:pt x="29" y="99"/>
                  </a:lnTo>
                  <a:lnTo>
                    <a:pt x="40" y="106"/>
                  </a:lnTo>
                  <a:lnTo>
                    <a:pt x="51" y="111"/>
                  </a:lnTo>
                  <a:lnTo>
                    <a:pt x="51" y="28"/>
                  </a:lnTo>
                  <a:lnTo>
                    <a:pt x="51" y="28"/>
                  </a:lnTo>
                  <a:lnTo>
                    <a:pt x="40" y="34"/>
                  </a:lnTo>
                  <a:lnTo>
                    <a:pt x="29" y="40"/>
                  </a:lnTo>
                  <a:lnTo>
                    <a:pt x="21" y="47"/>
                  </a:lnTo>
                  <a:lnTo>
                    <a:pt x="14" y="53"/>
                  </a:lnTo>
                  <a:lnTo>
                    <a:pt x="4" y="63"/>
                  </a:lnTo>
                  <a:lnTo>
                    <a:pt x="0" y="67"/>
                  </a:lnTo>
                  <a:lnTo>
                    <a:pt x="0" y="67"/>
                  </a:lnTo>
                  <a:close/>
                  <a:moveTo>
                    <a:pt x="30" y="65"/>
                  </a:moveTo>
                  <a:lnTo>
                    <a:pt x="30" y="65"/>
                  </a:lnTo>
                  <a:lnTo>
                    <a:pt x="34" y="66"/>
                  </a:lnTo>
                  <a:lnTo>
                    <a:pt x="36" y="69"/>
                  </a:lnTo>
                  <a:lnTo>
                    <a:pt x="36" y="69"/>
                  </a:lnTo>
                  <a:lnTo>
                    <a:pt x="34" y="73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27" y="73"/>
                  </a:lnTo>
                  <a:lnTo>
                    <a:pt x="26" y="69"/>
                  </a:lnTo>
                  <a:lnTo>
                    <a:pt x="26" y="69"/>
                  </a:lnTo>
                  <a:lnTo>
                    <a:pt x="27" y="66"/>
                  </a:lnTo>
                  <a:lnTo>
                    <a:pt x="30" y="65"/>
                  </a:lnTo>
                  <a:lnTo>
                    <a:pt x="30" y="65"/>
                  </a:lnTo>
                  <a:close/>
                  <a:moveTo>
                    <a:pt x="205" y="114"/>
                  </a:moveTo>
                  <a:lnTo>
                    <a:pt x="205" y="114"/>
                  </a:lnTo>
                  <a:lnTo>
                    <a:pt x="205" y="116"/>
                  </a:lnTo>
                  <a:lnTo>
                    <a:pt x="205" y="116"/>
                  </a:lnTo>
                  <a:lnTo>
                    <a:pt x="203" y="118"/>
                  </a:lnTo>
                  <a:lnTo>
                    <a:pt x="203" y="118"/>
                  </a:lnTo>
                  <a:lnTo>
                    <a:pt x="200" y="118"/>
                  </a:lnTo>
                  <a:lnTo>
                    <a:pt x="200" y="118"/>
                  </a:lnTo>
                  <a:lnTo>
                    <a:pt x="195" y="116"/>
                  </a:lnTo>
                  <a:lnTo>
                    <a:pt x="189" y="115"/>
                  </a:lnTo>
                  <a:lnTo>
                    <a:pt x="180" y="108"/>
                  </a:lnTo>
                  <a:lnTo>
                    <a:pt x="170" y="100"/>
                  </a:lnTo>
                  <a:lnTo>
                    <a:pt x="165" y="93"/>
                  </a:lnTo>
                  <a:lnTo>
                    <a:pt x="165" y="93"/>
                  </a:lnTo>
                  <a:lnTo>
                    <a:pt x="154" y="101"/>
                  </a:lnTo>
                  <a:lnTo>
                    <a:pt x="140" y="110"/>
                  </a:lnTo>
                  <a:lnTo>
                    <a:pt x="132" y="114"/>
                  </a:lnTo>
                  <a:lnTo>
                    <a:pt x="124" y="116"/>
                  </a:lnTo>
                  <a:lnTo>
                    <a:pt x="114" y="118"/>
                  </a:lnTo>
                  <a:lnTo>
                    <a:pt x="104" y="119"/>
                  </a:lnTo>
                  <a:lnTo>
                    <a:pt x="112" y="135"/>
                  </a:lnTo>
                  <a:lnTo>
                    <a:pt x="112" y="135"/>
                  </a:lnTo>
                  <a:lnTo>
                    <a:pt x="112" y="138"/>
                  </a:lnTo>
                  <a:lnTo>
                    <a:pt x="112" y="138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99" y="138"/>
                  </a:lnTo>
                  <a:lnTo>
                    <a:pt x="93" y="135"/>
                  </a:lnTo>
                  <a:lnTo>
                    <a:pt x="80" y="127"/>
                  </a:lnTo>
                  <a:lnTo>
                    <a:pt x="71" y="120"/>
                  </a:lnTo>
                  <a:lnTo>
                    <a:pt x="67" y="116"/>
                  </a:lnTo>
                  <a:lnTo>
                    <a:pt x="67" y="116"/>
                  </a:lnTo>
                  <a:lnTo>
                    <a:pt x="56" y="114"/>
                  </a:lnTo>
                  <a:lnTo>
                    <a:pt x="56" y="27"/>
                  </a:lnTo>
                  <a:lnTo>
                    <a:pt x="56" y="2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71" y="19"/>
                  </a:lnTo>
                  <a:lnTo>
                    <a:pt x="80" y="12"/>
                  </a:lnTo>
                  <a:lnTo>
                    <a:pt x="93" y="5"/>
                  </a:lnTo>
                  <a:lnTo>
                    <a:pt x="99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10" y="0"/>
                  </a:lnTo>
                  <a:lnTo>
                    <a:pt x="112" y="1"/>
                  </a:lnTo>
                  <a:lnTo>
                    <a:pt x="112" y="1"/>
                  </a:lnTo>
                  <a:lnTo>
                    <a:pt x="112" y="4"/>
                  </a:lnTo>
                  <a:lnTo>
                    <a:pt x="104" y="20"/>
                  </a:lnTo>
                  <a:lnTo>
                    <a:pt x="104" y="20"/>
                  </a:lnTo>
                  <a:lnTo>
                    <a:pt x="114" y="21"/>
                  </a:lnTo>
                  <a:lnTo>
                    <a:pt x="124" y="23"/>
                  </a:lnTo>
                  <a:lnTo>
                    <a:pt x="132" y="25"/>
                  </a:lnTo>
                  <a:lnTo>
                    <a:pt x="140" y="29"/>
                  </a:lnTo>
                  <a:lnTo>
                    <a:pt x="154" y="38"/>
                  </a:lnTo>
                  <a:lnTo>
                    <a:pt x="165" y="46"/>
                  </a:lnTo>
                  <a:lnTo>
                    <a:pt x="165" y="46"/>
                  </a:lnTo>
                  <a:lnTo>
                    <a:pt x="170" y="39"/>
                  </a:lnTo>
                  <a:lnTo>
                    <a:pt x="180" y="31"/>
                  </a:lnTo>
                  <a:lnTo>
                    <a:pt x="189" y="24"/>
                  </a:lnTo>
                  <a:lnTo>
                    <a:pt x="195" y="23"/>
                  </a:lnTo>
                  <a:lnTo>
                    <a:pt x="200" y="21"/>
                  </a:lnTo>
                  <a:lnTo>
                    <a:pt x="200" y="21"/>
                  </a:lnTo>
                  <a:lnTo>
                    <a:pt x="203" y="21"/>
                  </a:lnTo>
                  <a:lnTo>
                    <a:pt x="203" y="21"/>
                  </a:lnTo>
                  <a:lnTo>
                    <a:pt x="205" y="23"/>
                  </a:lnTo>
                  <a:lnTo>
                    <a:pt x="205" y="23"/>
                  </a:lnTo>
                  <a:lnTo>
                    <a:pt x="205" y="25"/>
                  </a:lnTo>
                  <a:lnTo>
                    <a:pt x="196" y="70"/>
                  </a:lnTo>
                  <a:lnTo>
                    <a:pt x="205" y="11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99" name="Freeform 11"/>
            <p:cNvSpPr>
              <a:spLocks noEditPoints="1"/>
            </p:cNvSpPr>
            <p:nvPr/>
          </p:nvSpPr>
          <p:spPr bwMode="auto">
            <a:xfrm>
              <a:off x="1965" y="850"/>
              <a:ext cx="181" cy="167"/>
            </a:xfrm>
            <a:custGeom>
              <a:avLst/>
              <a:gdLst/>
              <a:ahLst/>
              <a:cxnLst>
                <a:cxn ang="0">
                  <a:pos x="181" y="67"/>
                </a:cxn>
                <a:cxn ang="0">
                  <a:pos x="178" y="80"/>
                </a:cxn>
                <a:cxn ang="0">
                  <a:pos x="170" y="91"/>
                </a:cxn>
                <a:cxn ang="0">
                  <a:pos x="159" y="99"/>
                </a:cxn>
                <a:cxn ang="0">
                  <a:pos x="145" y="102"/>
                </a:cxn>
                <a:cxn ang="0">
                  <a:pos x="142" y="102"/>
                </a:cxn>
                <a:cxn ang="0">
                  <a:pos x="142" y="139"/>
                </a:cxn>
                <a:cxn ang="0">
                  <a:pos x="38" y="139"/>
                </a:cxn>
                <a:cxn ang="0">
                  <a:pos x="38" y="132"/>
                </a:cxn>
                <a:cxn ang="0">
                  <a:pos x="38" y="102"/>
                </a:cxn>
                <a:cxn ang="0">
                  <a:pos x="35" y="102"/>
                </a:cxn>
                <a:cxn ang="0">
                  <a:pos x="22" y="99"/>
                </a:cxn>
                <a:cxn ang="0">
                  <a:pos x="9" y="91"/>
                </a:cxn>
                <a:cxn ang="0">
                  <a:pos x="3" y="80"/>
                </a:cxn>
                <a:cxn ang="0">
                  <a:pos x="0" y="67"/>
                </a:cxn>
                <a:cxn ang="0">
                  <a:pos x="0" y="60"/>
                </a:cxn>
                <a:cxn ang="0">
                  <a:pos x="5" y="46"/>
                </a:cxn>
                <a:cxn ang="0">
                  <a:pos x="15" y="37"/>
                </a:cxn>
                <a:cxn ang="0">
                  <a:pos x="28" y="31"/>
                </a:cxn>
                <a:cxn ang="0">
                  <a:pos x="35" y="31"/>
                </a:cxn>
                <a:cxn ang="0">
                  <a:pos x="43" y="33"/>
                </a:cxn>
                <a:cxn ang="0">
                  <a:pos x="50" y="19"/>
                </a:cxn>
                <a:cxn ang="0">
                  <a:pos x="61" y="9"/>
                </a:cxn>
                <a:cxn ang="0">
                  <a:pos x="75" y="3"/>
                </a:cxn>
                <a:cxn ang="0">
                  <a:pos x="89" y="0"/>
                </a:cxn>
                <a:cxn ang="0">
                  <a:pos x="98" y="1"/>
                </a:cxn>
                <a:cxn ang="0">
                  <a:pos x="111" y="5"/>
                </a:cxn>
                <a:cxn ang="0">
                  <a:pos x="125" y="14"/>
                </a:cxn>
                <a:cxn ang="0">
                  <a:pos x="133" y="26"/>
                </a:cxn>
                <a:cxn ang="0">
                  <a:pos x="137" y="33"/>
                </a:cxn>
                <a:cxn ang="0">
                  <a:pos x="145" y="31"/>
                </a:cxn>
                <a:cxn ang="0">
                  <a:pos x="159" y="34"/>
                </a:cxn>
                <a:cxn ang="0">
                  <a:pos x="170" y="42"/>
                </a:cxn>
                <a:cxn ang="0">
                  <a:pos x="178" y="53"/>
                </a:cxn>
                <a:cxn ang="0">
                  <a:pos x="181" y="67"/>
                </a:cxn>
                <a:cxn ang="0">
                  <a:pos x="38" y="144"/>
                </a:cxn>
                <a:cxn ang="0">
                  <a:pos x="39" y="164"/>
                </a:cxn>
                <a:cxn ang="0">
                  <a:pos x="39" y="166"/>
                </a:cxn>
                <a:cxn ang="0">
                  <a:pos x="92" y="167"/>
                </a:cxn>
                <a:cxn ang="0">
                  <a:pos x="140" y="167"/>
                </a:cxn>
                <a:cxn ang="0">
                  <a:pos x="142" y="164"/>
                </a:cxn>
                <a:cxn ang="0">
                  <a:pos x="142" y="144"/>
                </a:cxn>
              </a:cxnLst>
              <a:rect l="0" t="0" r="r" b="b"/>
              <a:pathLst>
                <a:path w="181" h="167">
                  <a:moveTo>
                    <a:pt x="181" y="67"/>
                  </a:moveTo>
                  <a:lnTo>
                    <a:pt x="181" y="67"/>
                  </a:lnTo>
                  <a:lnTo>
                    <a:pt x="179" y="73"/>
                  </a:lnTo>
                  <a:lnTo>
                    <a:pt x="178" y="80"/>
                  </a:lnTo>
                  <a:lnTo>
                    <a:pt x="174" y="86"/>
                  </a:lnTo>
                  <a:lnTo>
                    <a:pt x="170" y="91"/>
                  </a:lnTo>
                  <a:lnTo>
                    <a:pt x="164" y="96"/>
                  </a:lnTo>
                  <a:lnTo>
                    <a:pt x="159" y="99"/>
                  </a:lnTo>
                  <a:lnTo>
                    <a:pt x="152" y="100"/>
                  </a:lnTo>
                  <a:lnTo>
                    <a:pt x="145" y="102"/>
                  </a:lnTo>
                  <a:lnTo>
                    <a:pt x="145" y="102"/>
                  </a:lnTo>
                  <a:lnTo>
                    <a:pt x="142" y="102"/>
                  </a:lnTo>
                  <a:lnTo>
                    <a:pt x="142" y="102"/>
                  </a:lnTo>
                  <a:lnTo>
                    <a:pt x="142" y="139"/>
                  </a:lnTo>
                  <a:lnTo>
                    <a:pt x="38" y="139"/>
                  </a:lnTo>
                  <a:lnTo>
                    <a:pt x="38" y="139"/>
                  </a:lnTo>
                  <a:lnTo>
                    <a:pt x="38" y="132"/>
                  </a:lnTo>
                  <a:lnTo>
                    <a:pt x="38" y="132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35" y="102"/>
                  </a:lnTo>
                  <a:lnTo>
                    <a:pt x="35" y="102"/>
                  </a:lnTo>
                  <a:lnTo>
                    <a:pt x="28" y="100"/>
                  </a:lnTo>
                  <a:lnTo>
                    <a:pt x="22" y="99"/>
                  </a:lnTo>
                  <a:lnTo>
                    <a:pt x="15" y="96"/>
                  </a:lnTo>
                  <a:lnTo>
                    <a:pt x="9" y="91"/>
                  </a:lnTo>
                  <a:lnTo>
                    <a:pt x="5" y="86"/>
                  </a:lnTo>
                  <a:lnTo>
                    <a:pt x="3" y="80"/>
                  </a:lnTo>
                  <a:lnTo>
                    <a:pt x="0" y="7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0" y="60"/>
                  </a:lnTo>
                  <a:lnTo>
                    <a:pt x="3" y="53"/>
                  </a:lnTo>
                  <a:lnTo>
                    <a:pt x="5" y="46"/>
                  </a:lnTo>
                  <a:lnTo>
                    <a:pt x="9" y="42"/>
                  </a:lnTo>
                  <a:lnTo>
                    <a:pt x="15" y="37"/>
                  </a:lnTo>
                  <a:lnTo>
                    <a:pt x="22" y="34"/>
                  </a:lnTo>
                  <a:lnTo>
                    <a:pt x="28" y="31"/>
                  </a:lnTo>
                  <a:lnTo>
                    <a:pt x="35" y="31"/>
                  </a:lnTo>
                  <a:lnTo>
                    <a:pt x="35" y="31"/>
                  </a:lnTo>
                  <a:lnTo>
                    <a:pt x="43" y="33"/>
                  </a:lnTo>
                  <a:lnTo>
                    <a:pt x="43" y="33"/>
                  </a:lnTo>
                  <a:lnTo>
                    <a:pt x="46" y="26"/>
                  </a:lnTo>
                  <a:lnTo>
                    <a:pt x="50" y="19"/>
                  </a:lnTo>
                  <a:lnTo>
                    <a:pt x="56" y="14"/>
                  </a:lnTo>
                  <a:lnTo>
                    <a:pt x="61" y="9"/>
                  </a:lnTo>
                  <a:lnTo>
                    <a:pt x="68" y="5"/>
                  </a:lnTo>
                  <a:lnTo>
                    <a:pt x="75" y="3"/>
                  </a:lnTo>
                  <a:lnTo>
                    <a:pt x="83" y="1"/>
                  </a:lnTo>
                  <a:lnTo>
                    <a:pt x="89" y="0"/>
                  </a:lnTo>
                  <a:lnTo>
                    <a:pt x="89" y="0"/>
                  </a:lnTo>
                  <a:lnTo>
                    <a:pt x="98" y="1"/>
                  </a:lnTo>
                  <a:lnTo>
                    <a:pt x="104" y="3"/>
                  </a:lnTo>
                  <a:lnTo>
                    <a:pt x="111" y="5"/>
                  </a:lnTo>
                  <a:lnTo>
                    <a:pt x="118" y="9"/>
                  </a:lnTo>
                  <a:lnTo>
                    <a:pt x="125" y="14"/>
                  </a:lnTo>
                  <a:lnTo>
                    <a:pt x="129" y="19"/>
                  </a:lnTo>
                  <a:lnTo>
                    <a:pt x="133" y="26"/>
                  </a:lnTo>
                  <a:lnTo>
                    <a:pt x="137" y="33"/>
                  </a:lnTo>
                  <a:lnTo>
                    <a:pt x="137" y="33"/>
                  </a:lnTo>
                  <a:lnTo>
                    <a:pt x="145" y="31"/>
                  </a:lnTo>
                  <a:lnTo>
                    <a:pt x="145" y="31"/>
                  </a:lnTo>
                  <a:lnTo>
                    <a:pt x="152" y="31"/>
                  </a:lnTo>
                  <a:lnTo>
                    <a:pt x="159" y="34"/>
                  </a:lnTo>
                  <a:lnTo>
                    <a:pt x="164" y="37"/>
                  </a:lnTo>
                  <a:lnTo>
                    <a:pt x="170" y="42"/>
                  </a:lnTo>
                  <a:lnTo>
                    <a:pt x="174" y="46"/>
                  </a:lnTo>
                  <a:lnTo>
                    <a:pt x="178" y="53"/>
                  </a:lnTo>
                  <a:lnTo>
                    <a:pt x="179" y="60"/>
                  </a:lnTo>
                  <a:lnTo>
                    <a:pt x="181" y="67"/>
                  </a:lnTo>
                  <a:lnTo>
                    <a:pt x="181" y="67"/>
                  </a:lnTo>
                  <a:close/>
                  <a:moveTo>
                    <a:pt x="38" y="144"/>
                  </a:moveTo>
                  <a:lnTo>
                    <a:pt x="38" y="144"/>
                  </a:lnTo>
                  <a:lnTo>
                    <a:pt x="39" y="164"/>
                  </a:lnTo>
                  <a:lnTo>
                    <a:pt x="39" y="164"/>
                  </a:lnTo>
                  <a:lnTo>
                    <a:pt x="39" y="166"/>
                  </a:lnTo>
                  <a:lnTo>
                    <a:pt x="42" y="167"/>
                  </a:lnTo>
                  <a:lnTo>
                    <a:pt x="92" y="167"/>
                  </a:lnTo>
                  <a:lnTo>
                    <a:pt x="140" y="167"/>
                  </a:lnTo>
                  <a:lnTo>
                    <a:pt x="140" y="167"/>
                  </a:lnTo>
                  <a:lnTo>
                    <a:pt x="142" y="166"/>
                  </a:lnTo>
                  <a:lnTo>
                    <a:pt x="142" y="164"/>
                  </a:lnTo>
                  <a:lnTo>
                    <a:pt x="142" y="164"/>
                  </a:lnTo>
                  <a:lnTo>
                    <a:pt x="142" y="144"/>
                  </a:lnTo>
                  <a:lnTo>
                    <a:pt x="38" y="14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0" name="Freeform 12"/>
            <p:cNvSpPr>
              <a:spLocks noEditPoints="1"/>
            </p:cNvSpPr>
            <p:nvPr/>
          </p:nvSpPr>
          <p:spPr bwMode="auto">
            <a:xfrm>
              <a:off x="3008" y="819"/>
              <a:ext cx="230" cy="229"/>
            </a:xfrm>
            <a:custGeom>
              <a:avLst/>
              <a:gdLst/>
              <a:ahLst/>
              <a:cxnLst>
                <a:cxn ang="0">
                  <a:pos x="196" y="123"/>
                </a:cxn>
                <a:cxn ang="0">
                  <a:pos x="182" y="160"/>
                </a:cxn>
                <a:cxn ang="0">
                  <a:pos x="147" y="189"/>
                </a:cxn>
                <a:cxn ang="0">
                  <a:pos x="116" y="195"/>
                </a:cxn>
                <a:cxn ang="0">
                  <a:pos x="99" y="194"/>
                </a:cxn>
                <a:cxn ang="0">
                  <a:pos x="59" y="172"/>
                </a:cxn>
                <a:cxn ang="0">
                  <a:pos x="35" y="131"/>
                </a:cxn>
                <a:cxn ang="0">
                  <a:pos x="34" y="115"/>
                </a:cxn>
                <a:cxn ang="0">
                  <a:pos x="41" y="83"/>
                </a:cxn>
                <a:cxn ang="0">
                  <a:pos x="69" y="47"/>
                </a:cxn>
                <a:cxn ang="0">
                  <a:pos x="107" y="34"/>
                </a:cxn>
                <a:cxn ang="0">
                  <a:pos x="124" y="34"/>
                </a:cxn>
                <a:cxn ang="0">
                  <a:pos x="160" y="47"/>
                </a:cxn>
                <a:cxn ang="0">
                  <a:pos x="189" y="83"/>
                </a:cxn>
                <a:cxn ang="0">
                  <a:pos x="196" y="115"/>
                </a:cxn>
                <a:cxn ang="0">
                  <a:pos x="230" y="115"/>
                </a:cxn>
                <a:cxn ang="0">
                  <a:pos x="224" y="149"/>
                </a:cxn>
                <a:cxn ang="0">
                  <a:pos x="211" y="179"/>
                </a:cxn>
                <a:cxn ang="0">
                  <a:pos x="188" y="203"/>
                </a:cxn>
                <a:cxn ang="0">
                  <a:pos x="159" y="220"/>
                </a:cxn>
                <a:cxn ang="0">
                  <a:pos x="126" y="228"/>
                </a:cxn>
                <a:cxn ang="0">
                  <a:pos x="103" y="228"/>
                </a:cxn>
                <a:cxn ang="0">
                  <a:pos x="71" y="220"/>
                </a:cxn>
                <a:cxn ang="0">
                  <a:pos x="42" y="203"/>
                </a:cxn>
                <a:cxn ang="0">
                  <a:pos x="21" y="179"/>
                </a:cxn>
                <a:cxn ang="0">
                  <a:pos x="6" y="149"/>
                </a:cxn>
                <a:cxn ang="0">
                  <a:pos x="0" y="115"/>
                </a:cxn>
                <a:cxn ang="0">
                  <a:pos x="3" y="92"/>
                </a:cxn>
                <a:cxn ang="0">
                  <a:pos x="15" y="59"/>
                </a:cxn>
                <a:cxn ang="0">
                  <a:pos x="34" y="34"/>
                </a:cxn>
                <a:cxn ang="0">
                  <a:pos x="61" y="13"/>
                </a:cxn>
                <a:cxn ang="0">
                  <a:pos x="93" y="2"/>
                </a:cxn>
                <a:cxn ang="0">
                  <a:pos x="116" y="0"/>
                </a:cxn>
                <a:cxn ang="0">
                  <a:pos x="150" y="5"/>
                </a:cxn>
                <a:cxn ang="0">
                  <a:pos x="179" y="20"/>
                </a:cxn>
                <a:cxn ang="0">
                  <a:pos x="204" y="42"/>
                </a:cxn>
                <a:cxn ang="0">
                  <a:pos x="220" y="70"/>
                </a:cxn>
                <a:cxn ang="0">
                  <a:pos x="230" y="103"/>
                </a:cxn>
                <a:cxn ang="0">
                  <a:pos x="201" y="115"/>
                </a:cxn>
                <a:cxn ang="0">
                  <a:pos x="200" y="98"/>
                </a:cxn>
                <a:cxn ang="0">
                  <a:pos x="186" y="66"/>
                </a:cxn>
                <a:cxn ang="0">
                  <a:pos x="148" y="35"/>
                </a:cxn>
                <a:cxn ang="0">
                  <a:pos x="124" y="28"/>
                </a:cxn>
                <a:cxn ang="0">
                  <a:pos x="106" y="28"/>
                </a:cxn>
                <a:cxn ang="0">
                  <a:pos x="82" y="35"/>
                </a:cxn>
                <a:cxn ang="0">
                  <a:pos x="44" y="66"/>
                </a:cxn>
                <a:cxn ang="0">
                  <a:pos x="31" y="98"/>
                </a:cxn>
                <a:cxn ang="0">
                  <a:pos x="29" y="115"/>
                </a:cxn>
                <a:cxn ang="0">
                  <a:pos x="33" y="140"/>
                </a:cxn>
                <a:cxn ang="0">
                  <a:pos x="54" y="175"/>
                </a:cxn>
                <a:cxn ang="0">
                  <a:pos x="90" y="197"/>
                </a:cxn>
                <a:cxn ang="0">
                  <a:pos x="116" y="201"/>
                </a:cxn>
                <a:cxn ang="0">
                  <a:pos x="132" y="199"/>
                </a:cxn>
                <a:cxn ang="0">
                  <a:pos x="163" y="186"/>
                </a:cxn>
                <a:cxn ang="0">
                  <a:pos x="194" y="148"/>
                </a:cxn>
                <a:cxn ang="0">
                  <a:pos x="201" y="123"/>
                </a:cxn>
              </a:cxnLst>
              <a:rect l="0" t="0" r="r" b="b"/>
              <a:pathLst>
                <a:path w="230" h="229">
                  <a:moveTo>
                    <a:pt x="196" y="115"/>
                  </a:moveTo>
                  <a:lnTo>
                    <a:pt x="196" y="115"/>
                  </a:lnTo>
                  <a:lnTo>
                    <a:pt x="196" y="123"/>
                  </a:lnTo>
                  <a:lnTo>
                    <a:pt x="194" y="131"/>
                  </a:lnTo>
                  <a:lnTo>
                    <a:pt x="189" y="146"/>
                  </a:lnTo>
                  <a:lnTo>
                    <a:pt x="182" y="160"/>
                  </a:lnTo>
                  <a:lnTo>
                    <a:pt x="173" y="172"/>
                  </a:lnTo>
                  <a:lnTo>
                    <a:pt x="160" y="182"/>
                  </a:lnTo>
                  <a:lnTo>
                    <a:pt x="147" y="189"/>
                  </a:lnTo>
                  <a:lnTo>
                    <a:pt x="132" y="194"/>
                  </a:lnTo>
                  <a:lnTo>
                    <a:pt x="124" y="195"/>
                  </a:lnTo>
                  <a:lnTo>
                    <a:pt x="116" y="195"/>
                  </a:lnTo>
                  <a:lnTo>
                    <a:pt x="116" y="195"/>
                  </a:lnTo>
                  <a:lnTo>
                    <a:pt x="107" y="195"/>
                  </a:lnTo>
                  <a:lnTo>
                    <a:pt x="99" y="194"/>
                  </a:lnTo>
                  <a:lnTo>
                    <a:pt x="84" y="189"/>
                  </a:lnTo>
                  <a:lnTo>
                    <a:pt x="69" y="182"/>
                  </a:lnTo>
                  <a:lnTo>
                    <a:pt x="59" y="172"/>
                  </a:lnTo>
                  <a:lnTo>
                    <a:pt x="48" y="160"/>
                  </a:lnTo>
                  <a:lnTo>
                    <a:pt x="41" y="146"/>
                  </a:lnTo>
                  <a:lnTo>
                    <a:pt x="35" y="131"/>
                  </a:lnTo>
                  <a:lnTo>
                    <a:pt x="35" y="123"/>
                  </a:lnTo>
                  <a:lnTo>
                    <a:pt x="34" y="115"/>
                  </a:lnTo>
                  <a:lnTo>
                    <a:pt x="34" y="115"/>
                  </a:lnTo>
                  <a:lnTo>
                    <a:pt x="35" y="106"/>
                  </a:lnTo>
                  <a:lnTo>
                    <a:pt x="35" y="99"/>
                  </a:lnTo>
                  <a:lnTo>
                    <a:pt x="41" y="83"/>
                  </a:lnTo>
                  <a:lnTo>
                    <a:pt x="48" y="69"/>
                  </a:lnTo>
                  <a:lnTo>
                    <a:pt x="59" y="58"/>
                  </a:lnTo>
                  <a:lnTo>
                    <a:pt x="69" y="47"/>
                  </a:lnTo>
                  <a:lnTo>
                    <a:pt x="84" y="40"/>
                  </a:lnTo>
                  <a:lnTo>
                    <a:pt x="99" y="35"/>
                  </a:lnTo>
                  <a:lnTo>
                    <a:pt x="107" y="34"/>
                  </a:lnTo>
                  <a:lnTo>
                    <a:pt x="116" y="34"/>
                  </a:lnTo>
                  <a:lnTo>
                    <a:pt x="116" y="34"/>
                  </a:lnTo>
                  <a:lnTo>
                    <a:pt x="124" y="34"/>
                  </a:lnTo>
                  <a:lnTo>
                    <a:pt x="132" y="35"/>
                  </a:lnTo>
                  <a:lnTo>
                    <a:pt x="147" y="40"/>
                  </a:lnTo>
                  <a:lnTo>
                    <a:pt x="160" y="47"/>
                  </a:lnTo>
                  <a:lnTo>
                    <a:pt x="173" y="58"/>
                  </a:lnTo>
                  <a:lnTo>
                    <a:pt x="182" y="69"/>
                  </a:lnTo>
                  <a:lnTo>
                    <a:pt x="189" y="83"/>
                  </a:lnTo>
                  <a:lnTo>
                    <a:pt x="194" y="99"/>
                  </a:lnTo>
                  <a:lnTo>
                    <a:pt x="196" y="106"/>
                  </a:lnTo>
                  <a:lnTo>
                    <a:pt x="196" y="115"/>
                  </a:lnTo>
                  <a:lnTo>
                    <a:pt x="196" y="115"/>
                  </a:lnTo>
                  <a:close/>
                  <a:moveTo>
                    <a:pt x="230" y="115"/>
                  </a:moveTo>
                  <a:lnTo>
                    <a:pt x="230" y="115"/>
                  </a:lnTo>
                  <a:lnTo>
                    <a:pt x="230" y="126"/>
                  </a:lnTo>
                  <a:lnTo>
                    <a:pt x="227" y="138"/>
                  </a:lnTo>
                  <a:lnTo>
                    <a:pt x="224" y="149"/>
                  </a:lnTo>
                  <a:lnTo>
                    <a:pt x="220" y="159"/>
                  </a:lnTo>
                  <a:lnTo>
                    <a:pt x="216" y="170"/>
                  </a:lnTo>
                  <a:lnTo>
                    <a:pt x="211" y="179"/>
                  </a:lnTo>
                  <a:lnTo>
                    <a:pt x="204" y="187"/>
                  </a:lnTo>
                  <a:lnTo>
                    <a:pt x="196" y="195"/>
                  </a:lnTo>
                  <a:lnTo>
                    <a:pt x="188" y="203"/>
                  </a:lnTo>
                  <a:lnTo>
                    <a:pt x="179" y="209"/>
                  </a:lnTo>
                  <a:lnTo>
                    <a:pt x="170" y="216"/>
                  </a:lnTo>
                  <a:lnTo>
                    <a:pt x="159" y="220"/>
                  </a:lnTo>
                  <a:lnTo>
                    <a:pt x="150" y="224"/>
                  </a:lnTo>
                  <a:lnTo>
                    <a:pt x="139" y="227"/>
                  </a:lnTo>
                  <a:lnTo>
                    <a:pt x="126" y="228"/>
                  </a:lnTo>
                  <a:lnTo>
                    <a:pt x="116" y="229"/>
                  </a:lnTo>
                  <a:lnTo>
                    <a:pt x="116" y="229"/>
                  </a:lnTo>
                  <a:lnTo>
                    <a:pt x="103" y="228"/>
                  </a:lnTo>
                  <a:lnTo>
                    <a:pt x="93" y="227"/>
                  </a:lnTo>
                  <a:lnTo>
                    <a:pt x="82" y="224"/>
                  </a:lnTo>
                  <a:lnTo>
                    <a:pt x="71" y="220"/>
                  </a:lnTo>
                  <a:lnTo>
                    <a:pt x="61" y="216"/>
                  </a:lnTo>
                  <a:lnTo>
                    <a:pt x="52" y="209"/>
                  </a:lnTo>
                  <a:lnTo>
                    <a:pt x="42" y="203"/>
                  </a:lnTo>
                  <a:lnTo>
                    <a:pt x="34" y="195"/>
                  </a:lnTo>
                  <a:lnTo>
                    <a:pt x="27" y="187"/>
                  </a:lnTo>
                  <a:lnTo>
                    <a:pt x="21" y="179"/>
                  </a:lnTo>
                  <a:lnTo>
                    <a:pt x="15" y="170"/>
                  </a:lnTo>
                  <a:lnTo>
                    <a:pt x="10" y="159"/>
                  </a:lnTo>
                  <a:lnTo>
                    <a:pt x="6" y="149"/>
                  </a:lnTo>
                  <a:lnTo>
                    <a:pt x="3" y="138"/>
                  </a:lnTo>
                  <a:lnTo>
                    <a:pt x="2" y="126"/>
                  </a:lnTo>
                  <a:lnTo>
                    <a:pt x="0" y="115"/>
                  </a:lnTo>
                  <a:lnTo>
                    <a:pt x="0" y="115"/>
                  </a:lnTo>
                  <a:lnTo>
                    <a:pt x="2" y="103"/>
                  </a:lnTo>
                  <a:lnTo>
                    <a:pt x="3" y="92"/>
                  </a:lnTo>
                  <a:lnTo>
                    <a:pt x="6" y="80"/>
                  </a:lnTo>
                  <a:lnTo>
                    <a:pt x="10" y="70"/>
                  </a:lnTo>
                  <a:lnTo>
                    <a:pt x="15" y="59"/>
                  </a:lnTo>
                  <a:lnTo>
                    <a:pt x="21" y="50"/>
                  </a:lnTo>
                  <a:lnTo>
                    <a:pt x="27" y="42"/>
                  </a:lnTo>
                  <a:lnTo>
                    <a:pt x="34" y="34"/>
                  </a:lnTo>
                  <a:lnTo>
                    <a:pt x="42" y="27"/>
                  </a:lnTo>
                  <a:lnTo>
                    <a:pt x="52" y="20"/>
                  </a:lnTo>
                  <a:lnTo>
                    <a:pt x="61" y="13"/>
                  </a:lnTo>
                  <a:lnTo>
                    <a:pt x="71" y="9"/>
                  </a:lnTo>
                  <a:lnTo>
                    <a:pt x="82" y="5"/>
                  </a:lnTo>
                  <a:lnTo>
                    <a:pt x="93" y="2"/>
                  </a:lnTo>
                  <a:lnTo>
                    <a:pt x="103" y="1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26" y="1"/>
                  </a:lnTo>
                  <a:lnTo>
                    <a:pt x="139" y="2"/>
                  </a:lnTo>
                  <a:lnTo>
                    <a:pt x="150" y="5"/>
                  </a:lnTo>
                  <a:lnTo>
                    <a:pt x="159" y="9"/>
                  </a:lnTo>
                  <a:lnTo>
                    <a:pt x="170" y="13"/>
                  </a:lnTo>
                  <a:lnTo>
                    <a:pt x="179" y="20"/>
                  </a:lnTo>
                  <a:lnTo>
                    <a:pt x="188" y="27"/>
                  </a:lnTo>
                  <a:lnTo>
                    <a:pt x="196" y="34"/>
                  </a:lnTo>
                  <a:lnTo>
                    <a:pt x="204" y="42"/>
                  </a:lnTo>
                  <a:lnTo>
                    <a:pt x="211" y="50"/>
                  </a:lnTo>
                  <a:lnTo>
                    <a:pt x="216" y="59"/>
                  </a:lnTo>
                  <a:lnTo>
                    <a:pt x="220" y="70"/>
                  </a:lnTo>
                  <a:lnTo>
                    <a:pt x="224" y="80"/>
                  </a:lnTo>
                  <a:lnTo>
                    <a:pt x="227" y="92"/>
                  </a:lnTo>
                  <a:lnTo>
                    <a:pt x="230" y="103"/>
                  </a:lnTo>
                  <a:lnTo>
                    <a:pt x="230" y="115"/>
                  </a:lnTo>
                  <a:lnTo>
                    <a:pt x="230" y="115"/>
                  </a:lnTo>
                  <a:close/>
                  <a:moveTo>
                    <a:pt x="201" y="115"/>
                  </a:moveTo>
                  <a:lnTo>
                    <a:pt x="201" y="115"/>
                  </a:lnTo>
                  <a:lnTo>
                    <a:pt x="201" y="106"/>
                  </a:lnTo>
                  <a:lnTo>
                    <a:pt x="200" y="98"/>
                  </a:lnTo>
                  <a:lnTo>
                    <a:pt x="197" y="89"/>
                  </a:lnTo>
                  <a:lnTo>
                    <a:pt x="194" y="81"/>
                  </a:lnTo>
                  <a:lnTo>
                    <a:pt x="186" y="66"/>
                  </a:lnTo>
                  <a:lnTo>
                    <a:pt x="177" y="54"/>
                  </a:lnTo>
                  <a:lnTo>
                    <a:pt x="163" y="43"/>
                  </a:lnTo>
                  <a:lnTo>
                    <a:pt x="148" y="35"/>
                  </a:lnTo>
                  <a:lnTo>
                    <a:pt x="141" y="32"/>
                  </a:lnTo>
                  <a:lnTo>
                    <a:pt x="132" y="30"/>
                  </a:lnTo>
                  <a:lnTo>
                    <a:pt x="124" y="28"/>
                  </a:lnTo>
                  <a:lnTo>
                    <a:pt x="116" y="28"/>
                  </a:lnTo>
                  <a:lnTo>
                    <a:pt x="116" y="28"/>
                  </a:lnTo>
                  <a:lnTo>
                    <a:pt x="106" y="28"/>
                  </a:lnTo>
                  <a:lnTo>
                    <a:pt x="98" y="30"/>
                  </a:lnTo>
                  <a:lnTo>
                    <a:pt x="90" y="32"/>
                  </a:lnTo>
                  <a:lnTo>
                    <a:pt x="82" y="35"/>
                  </a:lnTo>
                  <a:lnTo>
                    <a:pt x="67" y="43"/>
                  </a:lnTo>
                  <a:lnTo>
                    <a:pt x="54" y="54"/>
                  </a:lnTo>
                  <a:lnTo>
                    <a:pt x="44" y="66"/>
                  </a:lnTo>
                  <a:lnTo>
                    <a:pt x="35" y="81"/>
                  </a:lnTo>
                  <a:lnTo>
                    <a:pt x="33" y="89"/>
                  </a:lnTo>
                  <a:lnTo>
                    <a:pt x="31" y="98"/>
                  </a:lnTo>
                  <a:lnTo>
                    <a:pt x="30" y="106"/>
                  </a:lnTo>
                  <a:lnTo>
                    <a:pt x="29" y="115"/>
                  </a:lnTo>
                  <a:lnTo>
                    <a:pt x="29" y="115"/>
                  </a:lnTo>
                  <a:lnTo>
                    <a:pt x="30" y="123"/>
                  </a:lnTo>
                  <a:lnTo>
                    <a:pt x="31" y="131"/>
                  </a:lnTo>
                  <a:lnTo>
                    <a:pt x="33" y="140"/>
                  </a:lnTo>
                  <a:lnTo>
                    <a:pt x="35" y="148"/>
                  </a:lnTo>
                  <a:lnTo>
                    <a:pt x="44" y="163"/>
                  </a:lnTo>
                  <a:lnTo>
                    <a:pt x="54" y="175"/>
                  </a:lnTo>
                  <a:lnTo>
                    <a:pt x="67" y="186"/>
                  </a:lnTo>
                  <a:lnTo>
                    <a:pt x="82" y="194"/>
                  </a:lnTo>
                  <a:lnTo>
                    <a:pt x="90" y="197"/>
                  </a:lnTo>
                  <a:lnTo>
                    <a:pt x="98" y="199"/>
                  </a:lnTo>
                  <a:lnTo>
                    <a:pt x="106" y="201"/>
                  </a:lnTo>
                  <a:lnTo>
                    <a:pt x="116" y="201"/>
                  </a:lnTo>
                  <a:lnTo>
                    <a:pt x="116" y="201"/>
                  </a:lnTo>
                  <a:lnTo>
                    <a:pt x="124" y="201"/>
                  </a:lnTo>
                  <a:lnTo>
                    <a:pt x="132" y="199"/>
                  </a:lnTo>
                  <a:lnTo>
                    <a:pt x="141" y="197"/>
                  </a:lnTo>
                  <a:lnTo>
                    <a:pt x="148" y="194"/>
                  </a:lnTo>
                  <a:lnTo>
                    <a:pt x="163" y="186"/>
                  </a:lnTo>
                  <a:lnTo>
                    <a:pt x="177" y="175"/>
                  </a:lnTo>
                  <a:lnTo>
                    <a:pt x="186" y="163"/>
                  </a:lnTo>
                  <a:lnTo>
                    <a:pt x="194" y="148"/>
                  </a:lnTo>
                  <a:lnTo>
                    <a:pt x="197" y="140"/>
                  </a:lnTo>
                  <a:lnTo>
                    <a:pt x="200" y="131"/>
                  </a:lnTo>
                  <a:lnTo>
                    <a:pt x="201" y="123"/>
                  </a:lnTo>
                  <a:lnTo>
                    <a:pt x="201" y="115"/>
                  </a:lnTo>
                  <a:lnTo>
                    <a:pt x="201" y="11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1" name="Freeform 13"/>
            <p:cNvSpPr>
              <a:spLocks noEditPoints="1"/>
            </p:cNvSpPr>
            <p:nvPr/>
          </p:nvSpPr>
          <p:spPr bwMode="auto">
            <a:xfrm>
              <a:off x="4636" y="816"/>
              <a:ext cx="180" cy="235"/>
            </a:xfrm>
            <a:custGeom>
              <a:avLst/>
              <a:gdLst/>
              <a:ahLst/>
              <a:cxnLst>
                <a:cxn ang="0">
                  <a:pos x="73" y="223"/>
                </a:cxn>
                <a:cxn ang="0">
                  <a:pos x="61" y="231"/>
                </a:cxn>
                <a:cxn ang="0">
                  <a:pos x="21" y="234"/>
                </a:cxn>
                <a:cxn ang="0">
                  <a:pos x="2" y="226"/>
                </a:cxn>
                <a:cxn ang="0">
                  <a:pos x="0" y="208"/>
                </a:cxn>
                <a:cxn ang="0">
                  <a:pos x="39" y="213"/>
                </a:cxn>
                <a:cxn ang="0">
                  <a:pos x="74" y="208"/>
                </a:cxn>
                <a:cxn ang="0">
                  <a:pos x="73" y="111"/>
                </a:cxn>
                <a:cxn ang="0">
                  <a:pos x="62" y="80"/>
                </a:cxn>
                <a:cxn ang="0">
                  <a:pos x="51" y="67"/>
                </a:cxn>
                <a:cxn ang="0">
                  <a:pos x="49" y="30"/>
                </a:cxn>
                <a:cxn ang="0">
                  <a:pos x="47" y="11"/>
                </a:cxn>
                <a:cxn ang="0">
                  <a:pos x="49" y="3"/>
                </a:cxn>
                <a:cxn ang="0">
                  <a:pos x="36" y="0"/>
                </a:cxn>
                <a:cxn ang="0">
                  <a:pos x="24" y="5"/>
                </a:cxn>
                <a:cxn ang="0">
                  <a:pos x="25" y="20"/>
                </a:cxn>
                <a:cxn ang="0">
                  <a:pos x="23" y="45"/>
                </a:cxn>
                <a:cxn ang="0">
                  <a:pos x="20" y="71"/>
                </a:cxn>
                <a:cxn ang="0">
                  <a:pos x="6" y="87"/>
                </a:cxn>
                <a:cxn ang="0">
                  <a:pos x="1" y="111"/>
                </a:cxn>
                <a:cxn ang="0">
                  <a:pos x="31" y="117"/>
                </a:cxn>
                <a:cxn ang="0">
                  <a:pos x="73" y="111"/>
                </a:cxn>
                <a:cxn ang="0">
                  <a:pos x="74" y="178"/>
                </a:cxn>
                <a:cxn ang="0">
                  <a:pos x="36" y="137"/>
                </a:cxn>
                <a:cxn ang="0">
                  <a:pos x="39" y="128"/>
                </a:cxn>
                <a:cxn ang="0">
                  <a:pos x="74" y="124"/>
                </a:cxn>
                <a:cxn ang="0">
                  <a:pos x="74" y="117"/>
                </a:cxn>
                <a:cxn ang="0">
                  <a:pos x="21" y="122"/>
                </a:cxn>
                <a:cxn ang="0">
                  <a:pos x="0" y="121"/>
                </a:cxn>
                <a:cxn ang="0">
                  <a:pos x="0" y="202"/>
                </a:cxn>
                <a:cxn ang="0">
                  <a:pos x="47" y="208"/>
                </a:cxn>
                <a:cxn ang="0">
                  <a:pos x="180" y="136"/>
                </a:cxn>
                <a:cxn ang="0">
                  <a:pos x="175" y="148"/>
                </a:cxn>
                <a:cxn ang="0">
                  <a:pos x="156" y="158"/>
                </a:cxn>
                <a:cxn ang="0">
                  <a:pos x="148" y="156"/>
                </a:cxn>
                <a:cxn ang="0">
                  <a:pos x="121" y="228"/>
                </a:cxn>
                <a:cxn ang="0">
                  <a:pos x="123" y="232"/>
                </a:cxn>
                <a:cxn ang="0">
                  <a:pos x="80" y="235"/>
                </a:cxn>
                <a:cxn ang="0">
                  <a:pos x="78" y="230"/>
                </a:cxn>
                <a:cxn ang="0">
                  <a:pos x="44" y="139"/>
                </a:cxn>
                <a:cxn ang="0">
                  <a:pos x="43" y="133"/>
                </a:cxn>
                <a:cxn ang="0">
                  <a:pos x="133" y="129"/>
                </a:cxn>
                <a:cxn ang="0">
                  <a:pos x="149" y="111"/>
                </a:cxn>
                <a:cxn ang="0">
                  <a:pos x="163" y="111"/>
                </a:cxn>
                <a:cxn ang="0">
                  <a:pos x="175" y="118"/>
                </a:cxn>
                <a:cxn ang="0">
                  <a:pos x="180" y="136"/>
                </a:cxn>
                <a:cxn ang="0">
                  <a:pos x="172" y="125"/>
                </a:cxn>
                <a:cxn ang="0">
                  <a:pos x="164" y="117"/>
                </a:cxn>
                <a:cxn ang="0">
                  <a:pos x="157" y="115"/>
                </a:cxn>
                <a:cxn ang="0">
                  <a:pos x="153" y="130"/>
                </a:cxn>
                <a:cxn ang="0">
                  <a:pos x="144" y="121"/>
                </a:cxn>
                <a:cxn ang="0">
                  <a:pos x="152" y="136"/>
                </a:cxn>
                <a:cxn ang="0">
                  <a:pos x="49" y="134"/>
                </a:cxn>
                <a:cxn ang="0">
                  <a:pos x="59" y="147"/>
                </a:cxn>
                <a:cxn ang="0">
                  <a:pos x="157" y="139"/>
                </a:cxn>
                <a:cxn ang="0">
                  <a:pos x="146" y="149"/>
                </a:cxn>
                <a:cxn ang="0">
                  <a:pos x="160" y="152"/>
                </a:cxn>
                <a:cxn ang="0">
                  <a:pos x="175" y="136"/>
                </a:cxn>
                <a:cxn ang="0">
                  <a:pos x="169" y="147"/>
                </a:cxn>
              </a:cxnLst>
              <a:rect l="0" t="0" r="r" b="b"/>
              <a:pathLst>
                <a:path w="180" h="235">
                  <a:moveTo>
                    <a:pt x="74" y="215"/>
                  </a:moveTo>
                  <a:lnTo>
                    <a:pt x="74" y="215"/>
                  </a:lnTo>
                  <a:lnTo>
                    <a:pt x="73" y="220"/>
                  </a:lnTo>
                  <a:lnTo>
                    <a:pt x="73" y="223"/>
                  </a:lnTo>
                  <a:lnTo>
                    <a:pt x="70" y="226"/>
                  </a:lnTo>
                  <a:lnTo>
                    <a:pt x="70" y="226"/>
                  </a:lnTo>
                  <a:lnTo>
                    <a:pt x="68" y="228"/>
                  </a:lnTo>
                  <a:lnTo>
                    <a:pt x="61" y="231"/>
                  </a:lnTo>
                  <a:lnTo>
                    <a:pt x="51" y="234"/>
                  </a:lnTo>
                  <a:lnTo>
                    <a:pt x="36" y="235"/>
                  </a:lnTo>
                  <a:lnTo>
                    <a:pt x="36" y="235"/>
                  </a:lnTo>
                  <a:lnTo>
                    <a:pt x="21" y="234"/>
                  </a:lnTo>
                  <a:lnTo>
                    <a:pt x="12" y="231"/>
                  </a:lnTo>
                  <a:lnTo>
                    <a:pt x="6" y="228"/>
                  </a:lnTo>
                  <a:lnTo>
                    <a:pt x="2" y="226"/>
                  </a:lnTo>
                  <a:lnTo>
                    <a:pt x="2" y="226"/>
                  </a:lnTo>
                  <a:lnTo>
                    <a:pt x="1" y="223"/>
                  </a:lnTo>
                  <a:lnTo>
                    <a:pt x="0" y="220"/>
                  </a:lnTo>
                  <a:lnTo>
                    <a:pt x="0" y="21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13" y="211"/>
                  </a:lnTo>
                  <a:lnTo>
                    <a:pt x="25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57" y="212"/>
                  </a:lnTo>
                  <a:lnTo>
                    <a:pt x="65" y="211"/>
                  </a:lnTo>
                  <a:lnTo>
                    <a:pt x="74" y="208"/>
                  </a:lnTo>
                  <a:lnTo>
                    <a:pt x="74" y="215"/>
                  </a:lnTo>
                  <a:close/>
                  <a:moveTo>
                    <a:pt x="73" y="111"/>
                  </a:moveTo>
                  <a:lnTo>
                    <a:pt x="73" y="111"/>
                  </a:lnTo>
                  <a:lnTo>
                    <a:pt x="73" y="111"/>
                  </a:lnTo>
                  <a:lnTo>
                    <a:pt x="73" y="111"/>
                  </a:lnTo>
                  <a:lnTo>
                    <a:pt x="72" y="96"/>
                  </a:lnTo>
                  <a:lnTo>
                    <a:pt x="68" y="87"/>
                  </a:lnTo>
                  <a:lnTo>
                    <a:pt x="62" y="80"/>
                  </a:lnTo>
                  <a:lnTo>
                    <a:pt x="58" y="76"/>
                  </a:lnTo>
                  <a:lnTo>
                    <a:pt x="58" y="76"/>
                  </a:lnTo>
                  <a:lnTo>
                    <a:pt x="53" y="71"/>
                  </a:lnTo>
                  <a:lnTo>
                    <a:pt x="51" y="67"/>
                  </a:lnTo>
                  <a:lnTo>
                    <a:pt x="51" y="64"/>
                  </a:lnTo>
                  <a:lnTo>
                    <a:pt x="51" y="64"/>
                  </a:lnTo>
                  <a:lnTo>
                    <a:pt x="51" y="45"/>
                  </a:lnTo>
                  <a:lnTo>
                    <a:pt x="49" y="30"/>
                  </a:lnTo>
                  <a:lnTo>
                    <a:pt x="49" y="30"/>
                  </a:lnTo>
                  <a:lnTo>
                    <a:pt x="47" y="20"/>
                  </a:lnTo>
                  <a:lnTo>
                    <a:pt x="47" y="20"/>
                  </a:lnTo>
                  <a:lnTo>
                    <a:pt x="47" y="11"/>
                  </a:lnTo>
                  <a:lnTo>
                    <a:pt x="49" y="8"/>
                  </a:lnTo>
                  <a:lnTo>
                    <a:pt x="49" y="8"/>
                  </a:lnTo>
                  <a:lnTo>
                    <a:pt x="50" y="5"/>
                  </a:lnTo>
                  <a:lnTo>
                    <a:pt x="49" y="3"/>
                  </a:lnTo>
                  <a:lnTo>
                    <a:pt x="49" y="3"/>
                  </a:lnTo>
                  <a:lnTo>
                    <a:pt x="44" y="1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30" y="1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24" y="5"/>
                  </a:lnTo>
                  <a:lnTo>
                    <a:pt x="24" y="8"/>
                  </a:lnTo>
                  <a:lnTo>
                    <a:pt x="24" y="8"/>
                  </a:lnTo>
                  <a:lnTo>
                    <a:pt x="25" y="11"/>
                  </a:lnTo>
                  <a:lnTo>
                    <a:pt x="25" y="20"/>
                  </a:lnTo>
                  <a:lnTo>
                    <a:pt x="25" y="20"/>
                  </a:lnTo>
                  <a:lnTo>
                    <a:pt x="24" y="30"/>
                  </a:lnTo>
                  <a:lnTo>
                    <a:pt x="24" y="30"/>
                  </a:lnTo>
                  <a:lnTo>
                    <a:pt x="23" y="45"/>
                  </a:lnTo>
                  <a:lnTo>
                    <a:pt x="21" y="64"/>
                  </a:lnTo>
                  <a:lnTo>
                    <a:pt x="21" y="64"/>
                  </a:lnTo>
                  <a:lnTo>
                    <a:pt x="21" y="67"/>
                  </a:lnTo>
                  <a:lnTo>
                    <a:pt x="20" y="71"/>
                  </a:lnTo>
                  <a:lnTo>
                    <a:pt x="16" y="76"/>
                  </a:lnTo>
                  <a:lnTo>
                    <a:pt x="16" y="76"/>
                  </a:lnTo>
                  <a:lnTo>
                    <a:pt x="10" y="80"/>
                  </a:lnTo>
                  <a:lnTo>
                    <a:pt x="6" y="87"/>
                  </a:lnTo>
                  <a:lnTo>
                    <a:pt x="2" y="96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1" y="111"/>
                  </a:lnTo>
                  <a:lnTo>
                    <a:pt x="1" y="111"/>
                  </a:lnTo>
                  <a:lnTo>
                    <a:pt x="5" y="113"/>
                  </a:lnTo>
                  <a:lnTo>
                    <a:pt x="20" y="115"/>
                  </a:lnTo>
                  <a:lnTo>
                    <a:pt x="31" y="117"/>
                  </a:lnTo>
                  <a:lnTo>
                    <a:pt x="43" y="117"/>
                  </a:lnTo>
                  <a:lnTo>
                    <a:pt x="57" y="115"/>
                  </a:lnTo>
                  <a:lnTo>
                    <a:pt x="73" y="111"/>
                  </a:lnTo>
                  <a:lnTo>
                    <a:pt x="73" y="111"/>
                  </a:lnTo>
                  <a:close/>
                  <a:moveTo>
                    <a:pt x="73" y="202"/>
                  </a:moveTo>
                  <a:lnTo>
                    <a:pt x="73" y="202"/>
                  </a:lnTo>
                  <a:lnTo>
                    <a:pt x="74" y="202"/>
                  </a:lnTo>
                  <a:lnTo>
                    <a:pt x="74" y="178"/>
                  </a:lnTo>
                  <a:lnTo>
                    <a:pt x="40" y="143"/>
                  </a:lnTo>
                  <a:lnTo>
                    <a:pt x="40" y="143"/>
                  </a:lnTo>
                  <a:lnTo>
                    <a:pt x="38" y="140"/>
                  </a:lnTo>
                  <a:lnTo>
                    <a:pt x="36" y="137"/>
                  </a:lnTo>
                  <a:lnTo>
                    <a:pt x="36" y="133"/>
                  </a:lnTo>
                  <a:lnTo>
                    <a:pt x="38" y="130"/>
                  </a:lnTo>
                  <a:lnTo>
                    <a:pt x="38" y="130"/>
                  </a:lnTo>
                  <a:lnTo>
                    <a:pt x="39" y="128"/>
                  </a:lnTo>
                  <a:lnTo>
                    <a:pt x="42" y="125"/>
                  </a:lnTo>
                  <a:lnTo>
                    <a:pt x="44" y="124"/>
                  </a:lnTo>
                  <a:lnTo>
                    <a:pt x="49" y="124"/>
                  </a:lnTo>
                  <a:lnTo>
                    <a:pt x="74" y="124"/>
                  </a:lnTo>
                  <a:lnTo>
                    <a:pt x="74" y="121"/>
                  </a:lnTo>
                  <a:lnTo>
                    <a:pt x="74" y="121"/>
                  </a:lnTo>
                  <a:lnTo>
                    <a:pt x="74" y="117"/>
                  </a:lnTo>
                  <a:lnTo>
                    <a:pt x="74" y="117"/>
                  </a:lnTo>
                  <a:lnTo>
                    <a:pt x="53" y="12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1" y="122"/>
                  </a:lnTo>
                  <a:lnTo>
                    <a:pt x="10" y="120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0" y="121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6" y="204"/>
                  </a:lnTo>
                  <a:lnTo>
                    <a:pt x="24" y="208"/>
                  </a:lnTo>
                  <a:lnTo>
                    <a:pt x="35" y="208"/>
                  </a:lnTo>
                  <a:lnTo>
                    <a:pt x="47" y="208"/>
                  </a:lnTo>
                  <a:lnTo>
                    <a:pt x="59" y="206"/>
                  </a:lnTo>
                  <a:lnTo>
                    <a:pt x="73" y="202"/>
                  </a:lnTo>
                  <a:lnTo>
                    <a:pt x="73" y="202"/>
                  </a:lnTo>
                  <a:close/>
                  <a:moveTo>
                    <a:pt x="180" y="136"/>
                  </a:moveTo>
                  <a:lnTo>
                    <a:pt x="180" y="136"/>
                  </a:lnTo>
                  <a:lnTo>
                    <a:pt x="179" y="140"/>
                  </a:lnTo>
                  <a:lnTo>
                    <a:pt x="178" y="144"/>
                  </a:lnTo>
                  <a:lnTo>
                    <a:pt x="175" y="148"/>
                  </a:lnTo>
                  <a:lnTo>
                    <a:pt x="172" y="152"/>
                  </a:lnTo>
                  <a:lnTo>
                    <a:pt x="172" y="152"/>
                  </a:lnTo>
                  <a:lnTo>
                    <a:pt x="165" y="156"/>
                  </a:lnTo>
                  <a:lnTo>
                    <a:pt x="156" y="158"/>
                  </a:lnTo>
                  <a:lnTo>
                    <a:pt x="156" y="158"/>
                  </a:lnTo>
                  <a:lnTo>
                    <a:pt x="154" y="158"/>
                  </a:lnTo>
                  <a:lnTo>
                    <a:pt x="154" y="158"/>
                  </a:lnTo>
                  <a:lnTo>
                    <a:pt x="148" y="156"/>
                  </a:lnTo>
                  <a:lnTo>
                    <a:pt x="142" y="154"/>
                  </a:lnTo>
                  <a:lnTo>
                    <a:pt x="102" y="193"/>
                  </a:lnTo>
                  <a:lnTo>
                    <a:pt x="102" y="228"/>
                  </a:lnTo>
                  <a:lnTo>
                    <a:pt x="121" y="228"/>
                  </a:lnTo>
                  <a:lnTo>
                    <a:pt x="121" y="228"/>
                  </a:lnTo>
                  <a:lnTo>
                    <a:pt x="122" y="230"/>
                  </a:lnTo>
                  <a:lnTo>
                    <a:pt x="123" y="232"/>
                  </a:lnTo>
                  <a:lnTo>
                    <a:pt x="123" y="232"/>
                  </a:lnTo>
                  <a:lnTo>
                    <a:pt x="122" y="234"/>
                  </a:lnTo>
                  <a:lnTo>
                    <a:pt x="121" y="235"/>
                  </a:lnTo>
                  <a:lnTo>
                    <a:pt x="80" y="235"/>
                  </a:lnTo>
                  <a:lnTo>
                    <a:pt x="80" y="235"/>
                  </a:lnTo>
                  <a:lnTo>
                    <a:pt x="78" y="234"/>
                  </a:lnTo>
                  <a:lnTo>
                    <a:pt x="77" y="232"/>
                  </a:lnTo>
                  <a:lnTo>
                    <a:pt x="77" y="232"/>
                  </a:lnTo>
                  <a:lnTo>
                    <a:pt x="78" y="230"/>
                  </a:lnTo>
                  <a:lnTo>
                    <a:pt x="80" y="228"/>
                  </a:lnTo>
                  <a:lnTo>
                    <a:pt x="96" y="228"/>
                  </a:lnTo>
                  <a:lnTo>
                    <a:pt x="96" y="193"/>
                  </a:lnTo>
                  <a:lnTo>
                    <a:pt x="44" y="139"/>
                  </a:lnTo>
                  <a:lnTo>
                    <a:pt x="44" y="139"/>
                  </a:lnTo>
                  <a:lnTo>
                    <a:pt x="42" y="136"/>
                  </a:lnTo>
                  <a:lnTo>
                    <a:pt x="43" y="133"/>
                  </a:lnTo>
                  <a:lnTo>
                    <a:pt x="43" y="133"/>
                  </a:lnTo>
                  <a:lnTo>
                    <a:pt x="44" y="130"/>
                  </a:lnTo>
                  <a:lnTo>
                    <a:pt x="49" y="129"/>
                  </a:lnTo>
                  <a:lnTo>
                    <a:pt x="133" y="129"/>
                  </a:lnTo>
                  <a:lnTo>
                    <a:pt x="133" y="129"/>
                  </a:lnTo>
                  <a:lnTo>
                    <a:pt x="134" y="125"/>
                  </a:lnTo>
                  <a:lnTo>
                    <a:pt x="135" y="121"/>
                  </a:lnTo>
                  <a:lnTo>
                    <a:pt x="141" y="115"/>
                  </a:lnTo>
                  <a:lnTo>
                    <a:pt x="149" y="111"/>
                  </a:lnTo>
                  <a:lnTo>
                    <a:pt x="153" y="110"/>
                  </a:lnTo>
                  <a:lnTo>
                    <a:pt x="159" y="110"/>
                  </a:lnTo>
                  <a:lnTo>
                    <a:pt x="159" y="110"/>
                  </a:lnTo>
                  <a:lnTo>
                    <a:pt x="163" y="111"/>
                  </a:lnTo>
                  <a:lnTo>
                    <a:pt x="167" y="113"/>
                  </a:lnTo>
                  <a:lnTo>
                    <a:pt x="171" y="115"/>
                  </a:lnTo>
                  <a:lnTo>
                    <a:pt x="175" y="118"/>
                  </a:lnTo>
                  <a:lnTo>
                    <a:pt x="175" y="118"/>
                  </a:lnTo>
                  <a:lnTo>
                    <a:pt x="178" y="122"/>
                  </a:lnTo>
                  <a:lnTo>
                    <a:pt x="179" y="126"/>
                  </a:lnTo>
                  <a:lnTo>
                    <a:pt x="180" y="130"/>
                  </a:lnTo>
                  <a:lnTo>
                    <a:pt x="180" y="136"/>
                  </a:lnTo>
                  <a:lnTo>
                    <a:pt x="180" y="136"/>
                  </a:lnTo>
                  <a:close/>
                  <a:moveTo>
                    <a:pt x="157" y="115"/>
                  </a:moveTo>
                  <a:lnTo>
                    <a:pt x="159" y="130"/>
                  </a:lnTo>
                  <a:lnTo>
                    <a:pt x="172" y="125"/>
                  </a:lnTo>
                  <a:lnTo>
                    <a:pt x="172" y="125"/>
                  </a:lnTo>
                  <a:lnTo>
                    <a:pt x="171" y="122"/>
                  </a:lnTo>
                  <a:lnTo>
                    <a:pt x="171" y="122"/>
                  </a:lnTo>
                  <a:lnTo>
                    <a:pt x="164" y="117"/>
                  </a:lnTo>
                  <a:lnTo>
                    <a:pt x="157" y="115"/>
                  </a:lnTo>
                  <a:lnTo>
                    <a:pt x="157" y="115"/>
                  </a:lnTo>
                  <a:lnTo>
                    <a:pt x="157" y="115"/>
                  </a:lnTo>
                  <a:lnTo>
                    <a:pt x="157" y="115"/>
                  </a:lnTo>
                  <a:close/>
                  <a:moveTo>
                    <a:pt x="138" y="129"/>
                  </a:moveTo>
                  <a:lnTo>
                    <a:pt x="152" y="129"/>
                  </a:lnTo>
                  <a:lnTo>
                    <a:pt x="152" y="129"/>
                  </a:lnTo>
                  <a:lnTo>
                    <a:pt x="153" y="130"/>
                  </a:lnTo>
                  <a:lnTo>
                    <a:pt x="152" y="115"/>
                  </a:lnTo>
                  <a:lnTo>
                    <a:pt x="152" y="115"/>
                  </a:lnTo>
                  <a:lnTo>
                    <a:pt x="148" y="118"/>
                  </a:lnTo>
                  <a:lnTo>
                    <a:pt x="144" y="121"/>
                  </a:lnTo>
                  <a:lnTo>
                    <a:pt x="141" y="125"/>
                  </a:lnTo>
                  <a:lnTo>
                    <a:pt x="138" y="129"/>
                  </a:lnTo>
                  <a:lnTo>
                    <a:pt x="138" y="129"/>
                  </a:lnTo>
                  <a:close/>
                  <a:moveTo>
                    <a:pt x="152" y="136"/>
                  </a:moveTo>
                  <a:lnTo>
                    <a:pt x="152" y="136"/>
                  </a:lnTo>
                  <a:lnTo>
                    <a:pt x="152" y="136"/>
                  </a:lnTo>
                  <a:lnTo>
                    <a:pt x="152" y="134"/>
                  </a:lnTo>
                  <a:lnTo>
                    <a:pt x="49" y="134"/>
                  </a:lnTo>
                  <a:lnTo>
                    <a:pt x="49" y="134"/>
                  </a:lnTo>
                  <a:lnTo>
                    <a:pt x="47" y="134"/>
                  </a:lnTo>
                  <a:lnTo>
                    <a:pt x="49" y="136"/>
                  </a:lnTo>
                  <a:lnTo>
                    <a:pt x="59" y="147"/>
                  </a:lnTo>
                  <a:lnTo>
                    <a:pt x="141" y="147"/>
                  </a:lnTo>
                  <a:lnTo>
                    <a:pt x="152" y="136"/>
                  </a:lnTo>
                  <a:close/>
                  <a:moveTo>
                    <a:pt x="164" y="151"/>
                  </a:moveTo>
                  <a:lnTo>
                    <a:pt x="157" y="139"/>
                  </a:lnTo>
                  <a:lnTo>
                    <a:pt x="157" y="139"/>
                  </a:lnTo>
                  <a:lnTo>
                    <a:pt x="156" y="139"/>
                  </a:lnTo>
                  <a:lnTo>
                    <a:pt x="146" y="149"/>
                  </a:lnTo>
                  <a:lnTo>
                    <a:pt x="146" y="149"/>
                  </a:lnTo>
                  <a:lnTo>
                    <a:pt x="150" y="151"/>
                  </a:lnTo>
                  <a:lnTo>
                    <a:pt x="154" y="152"/>
                  </a:lnTo>
                  <a:lnTo>
                    <a:pt x="154" y="152"/>
                  </a:lnTo>
                  <a:lnTo>
                    <a:pt x="160" y="152"/>
                  </a:lnTo>
                  <a:lnTo>
                    <a:pt x="164" y="151"/>
                  </a:lnTo>
                  <a:lnTo>
                    <a:pt x="164" y="151"/>
                  </a:lnTo>
                  <a:close/>
                  <a:moveTo>
                    <a:pt x="175" y="136"/>
                  </a:moveTo>
                  <a:lnTo>
                    <a:pt x="175" y="136"/>
                  </a:lnTo>
                  <a:lnTo>
                    <a:pt x="175" y="130"/>
                  </a:lnTo>
                  <a:lnTo>
                    <a:pt x="161" y="134"/>
                  </a:lnTo>
                  <a:lnTo>
                    <a:pt x="169" y="147"/>
                  </a:lnTo>
                  <a:lnTo>
                    <a:pt x="169" y="147"/>
                  </a:lnTo>
                  <a:lnTo>
                    <a:pt x="174" y="141"/>
                  </a:lnTo>
                  <a:lnTo>
                    <a:pt x="175" y="136"/>
                  </a:lnTo>
                  <a:lnTo>
                    <a:pt x="175" y="13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2" name="Freeform 14"/>
            <p:cNvSpPr>
              <a:spLocks noEditPoints="1"/>
            </p:cNvSpPr>
            <p:nvPr/>
          </p:nvSpPr>
          <p:spPr bwMode="auto">
            <a:xfrm>
              <a:off x="2491" y="831"/>
              <a:ext cx="197" cy="205"/>
            </a:xfrm>
            <a:custGeom>
              <a:avLst/>
              <a:gdLst/>
              <a:ahLst/>
              <a:cxnLst>
                <a:cxn ang="0">
                  <a:pos x="95" y="7"/>
                </a:cxn>
                <a:cxn ang="0">
                  <a:pos x="81" y="27"/>
                </a:cxn>
                <a:cxn ang="0">
                  <a:pos x="80" y="49"/>
                </a:cxn>
                <a:cxn ang="0">
                  <a:pos x="89" y="72"/>
                </a:cxn>
                <a:cxn ang="0">
                  <a:pos x="103" y="202"/>
                </a:cxn>
                <a:cxn ang="0">
                  <a:pos x="106" y="205"/>
                </a:cxn>
                <a:cxn ang="0">
                  <a:pos x="108" y="80"/>
                </a:cxn>
                <a:cxn ang="0">
                  <a:pos x="126" y="68"/>
                </a:cxn>
                <a:cxn ang="0">
                  <a:pos x="133" y="42"/>
                </a:cxn>
                <a:cxn ang="0">
                  <a:pos x="129" y="22"/>
                </a:cxn>
                <a:cxn ang="0">
                  <a:pos x="111" y="5"/>
                </a:cxn>
                <a:cxn ang="0">
                  <a:pos x="106" y="75"/>
                </a:cxn>
                <a:cxn ang="0">
                  <a:pos x="91" y="65"/>
                </a:cxn>
                <a:cxn ang="0">
                  <a:pos x="84" y="42"/>
                </a:cxn>
                <a:cxn ang="0">
                  <a:pos x="88" y="24"/>
                </a:cxn>
                <a:cxn ang="0">
                  <a:pos x="101" y="11"/>
                </a:cxn>
                <a:cxn ang="0">
                  <a:pos x="114" y="12"/>
                </a:cxn>
                <a:cxn ang="0">
                  <a:pos x="126" y="30"/>
                </a:cxn>
                <a:cxn ang="0">
                  <a:pos x="127" y="49"/>
                </a:cxn>
                <a:cxn ang="0">
                  <a:pos x="118" y="69"/>
                </a:cxn>
                <a:cxn ang="0">
                  <a:pos x="106" y="75"/>
                </a:cxn>
                <a:cxn ang="0">
                  <a:pos x="192" y="1"/>
                </a:cxn>
                <a:cxn ang="0">
                  <a:pos x="178" y="24"/>
                </a:cxn>
                <a:cxn ang="0">
                  <a:pos x="171" y="115"/>
                </a:cxn>
                <a:cxn ang="0">
                  <a:pos x="191" y="118"/>
                </a:cxn>
                <a:cxn ang="0">
                  <a:pos x="194" y="205"/>
                </a:cxn>
                <a:cxn ang="0">
                  <a:pos x="197" y="3"/>
                </a:cxn>
                <a:cxn ang="0">
                  <a:pos x="191" y="113"/>
                </a:cxn>
                <a:cxn ang="0">
                  <a:pos x="176" y="58"/>
                </a:cxn>
                <a:cxn ang="0">
                  <a:pos x="191" y="9"/>
                </a:cxn>
                <a:cxn ang="0">
                  <a:pos x="47" y="43"/>
                </a:cxn>
                <a:cxn ang="0">
                  <a:pos x="43" y="69"/>
                </a:cxn>
                <a:cxn ang="0">
                  <a:pos x="27" y="202"/>
                </a:cxn>
                <a:cxn ang="0">
                  <a:pos x="24" y="205"/>
                </a:cxn>
                <a:cxn ang="0">
                  <a:pos x="15" y="75"/>
                </a:cxn>
                <a:cxn ang="0">
                  <a:pos x="4" y="69"/>
                </a:cxn>
                <a:cxn ang="0">
                  <a:pos x="0" y="43"/>
                </a:cxn>
                <a:cxn ang="0">
                  <a:pos x="2" y="0"/>
                </a:cxn>
                <a:cxn ang="0">
                  <a:pos x="5" y="4"/>
                </a:cxn>
                <a:cxn ang="0">
                  <a:pos x="6" y="60"/>
                </a:cxn>
                <a:cxn ang="0">
                  <a:pos x="34" y="69"/>
                </a:cxn>
                <a:cxn ang="0">
                  <a:pos x="42" y="60"/>
                </a:cxn>
                <a:cxn ang="0">
                  <a:pos x="42" y="4"/>
                </a:cxn>
                <a:cxn ang="0">
                  <a:pos x="44" y="1"/>
                </a:cxn>
                <a:cxn ang="0">
                  <a:pos x="21" y="62"/>
                </a:cxn>
                <a:cxn ang="0">
                  <a:pos x="24" y="1"/>
                </a:cxn>
                <a:cxn ang="0">
                  <a:pos x="27" y="62"/>
                </a:cxn>
                <a:cxn ang="0">
                  <a:pos x="24" y="65"/>
                </a:cxn>
              </a:cxnLst>
              <a:rect l="0" t="0" r="r" b="b"/>
              <a:pathLst>
                <a:path w="197" h="205">
                  <a:moveTo>
                    <a:pt x="106" y="4"/>
                  </a:moveTo>
                  <a:lnTo>
                    <a:pt x="106" y="4"/>
                  </a:lnTo>
                  <a:lnTo>
                    <a:pt x="100" y="5"/>
                  </a:lnTo>
                  <a:lnTo>
                    <a:pt x="95" y="7"/>
                  </a:lnTo>
                  <a:lnTo>
                    <a:pt x="91" y="11"/>
                  </a:lnTo>
                  <a:lnTo>
                    <a:pt x="87" y="15"/>
                  </a:lnTo>
                  <a:lnTo>
                    <a:pt x="84" y="22"/>
                  </a:lnTo>
                  <a:lnTo>
                    <a:pt x="81" y="27"/>
                  </a:lnTo>
                  <a:lnTo>
                    <a:pt x="80" y="34"/>
                  </a:lnTo>
                  <a:lnTo>
                    <a:pt x="78" y="42"/>
                  </a:lnTo>
                  <a:lnTo>
                    <a:pt x="78" y="42"/>
                  </a:lnTo>
                  <a:lnTo>
                    <a:pt x="80" y="49"/>
                  </a:lnTo>
                  <a:lnTo>
                    <a:pt x="81" y="56"/>
                  </a:lnTo>
                  <a:lnTo>
                    <a:pt x="82" y="62"/>
                  </a:lnTo>
                  <a:lnTo>
                    <a:pt x="85" y="68"/>
                  </a:lnTo>
                  <a:lnTo>
                    <a:pt x="89" y="72"/>
                  </a:lnTo>
                  <a:lnTo>
                    <a:pt x="93" y="76"/>
                  </a:lnTo>
                  <a:lnTo>
                    <a:pt x="97" y="79"/>
                  </a:lnTo>
                  <a:lnTo>
                    <a:pt x="103" y="80"/>
                  </a:lnTo>
                  <a:lnTo>
                    <a:pt x="103" y="202"/>
                  </a:lnTo>
                  <a:lnTo>
                    <a:pt x="103" y="202"/>
                  </a:lnTo>
                  <a:lnTo>
                    <a:pt x="104" y="204"/>
                  </a:lnTo>
                  <a:lnTo>
                    <a:pt x="106" y="205"/>
                  </a:lnTo>
                  <a:lnTo>
                    <a:pt x="106" y="205"/>
                  </a:lnTo>
                  <a:lnTo>
                    <a:pt x="108" y="204"/>
                  </a:lnTo>
                  <a:lnTo>
                    <a:pt x="108" y="202"/>
                  </a:lnTo>
                  <a:lnTo>
                    <a:pt x="108" y="80"/>
                  </a:lnTo>
                  <a:lnTo>
                    <a:pt x="108" y="80"/>
                  </a:lnTo>
                  <a:lnTo>
                    <a:pt x="114" y="79"/>
                  </a:lnTo>
                  <a:lnTo>
                    <a:pt x="118" y="76"/>
                  </a:lnTo>
                  <a:lnTo>
                    <a:pt x="122" y="72"/>
                  </a:lnTo>
                  <a:lnTo>
                    <a:pt x="126" y="68"/>
                  </a:lnTo>
                  <a:lnTo>
                    <a:pt x="129" y="62"/>
                  </a:lnTo>
                  <a:lnTo>
                    <a:pt x="131" y="56"/>
                  </a:lnTo>
                  <a:lnTo>
                    <a:pt x="133" y="49"/>
                  </a:lnTo>
                  <a:lnTo>
                    <a:pt x="133" y="42"/>
                  </a:lnTo>
                  <a:lnTo>
                    <a:pt x="133" y="42"/>
                  </a:lnTo>
                  <a:lnTo>
                    <a:pt x="133" y="34"/>
                  </a:lnTo>
                  <a:lnTo>
                    <a:pt x="130" y="27"/>
                  </a:lnTo>
                  <a:lnTo>
                    <a:pt x="129" y="22"/>
                  </a:lnTo>
                  <a:lnTo>
                    <a:pt x="125" y="15"/>
                  </a:lnTo>
                  <a:lnTo>
                    <a:pt x="120" y="11"/>
                  </a:lnTo>
                  <a:lnTo>
                    <a:pt x="116" y="7"/>
                  </a:lnTo>
                  <a:lnTo>
                    <a:pt x="111" y="5"/>
                  </a:lnTo>
                  <a:lnTo>
                    <a:pt x="106" y="4"/>
                  </a:lnTo>
                  <a:lnTo>
                    <a:pt x="106" y="4"/>
                  </a:lnTo>
                  <a:close/>
                  <a:moveTo>
                    <a:pt x="106" y="75"/>
                  </a:moveTo>
                  <a:lnTo>
                    <a:pt x="106" y="75"/>
                  </a:lnTo>
                  <a:lnTo>
                    <a:pt x="101" y="73"/>
                  </a:lnTo>
                  <a:lnTo>
                    <a:pt x="97" y="72"/>
                  </a:lnTo>
                  <a:lnTo>
                    <a:pt x="93" y="69"/>
                  </a:lnTo>
                  <a:lnTo>
                    <a:pt x="91" y="65"/>
                  </a:lnTo>
                  <a:lnTo>
                    <a:pt x="88" y="60"/>
                  </a:lnTo>
                  <a:lnTo>
                    <a:pt x="85" y="54"/>
                  </a:lnTo>
                  <a:lnTo>
                    <a:pt x="85" y="49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5" y="35"/>
                  </a:lnTo>
                  <a:lnTo>
                    <a:pt x="85" y="30"/>
                  </a:lnTo>
                  <a:lnTo>
                    <a:pt x="88" y="24"/>
                  </a:lnTo>
                  <a:lnTo>
                    <a:pt x="91" y="19"/>
                  </a:lnTo>
                  <a:lnTo>
                    <a:pt x="93" y="15"/>
                  </a:lnTo>
                  <a:lnTo>
                    <a:pt x="97" y="12"/>
                  </a:lnTo>
                  <a:lnTo>
                    <a:pt x="101" y="11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10" y="11"/>
                  </a:lnTo>
                  <a:lnTo>
                    <a:pt x="114" y="12"/>
                  </a:lnTo>
                  <a:lnTo>
                    <a:pt x="118" y="15"/>
                  </a:lnTo>
                  <a:lnTo>
                    <a:pt x="120" y="19"/>
                  </a:lnTo>
                  <a:lnTo>
                    <a:pt x="123" y="24"/>
                  </a:lnTo>
                  <a:lnTo>
                    <a:pt x="126" y="30"/>
                  </a:lnTo>
                  <a:lnTo>
                    <a:pt x="127" y="35"/>
                  </a:lnTo>
                  <a:lnTo>
                    <a:pt x="127" y="42"/>
                  </a:lnTo>
                  <a:lnTo>
                    <a:pt x="127" y="42"/>
                  </a:lnTo>
                  <a:lnTo>
                    <a:pt x="127" y="49"/>
                  </a:lnTo>
                  <a:lnTo>
                    <a:pt x="126" y="54"/>
                  </a:lnTo>
                  <a:lnTo>
                    <a:pt x="123" y="60"/>
                  </a:lnTo>
                  <a:lnTo>
                    <a:pt x="120" y="65"/>
                  </a:lnTo>
                  <a:lnTo>
                    <a:pt x="118" y="69"/>
                  </a:lnTo>
                  <a:lnTo>
                    <a:pt x="114" y="72"/>
                  </a:lnTo>
                  <a:lnTo>
                    <a:pt x="110" y="73"/>
                  </a:lnTo>
                  <a:lnTo>
                    <a:pt x="106" y="75"/>
                  </a:lnTo>
                  <a:lnTo>
                    <a:pt x="106" y="75"/>
                  </a:lnTo>
                  <a:close/>
                  <a:moveTo>
                    <a:pt x="195" y="1"/>
                  </a:moveTo>
                  <a:lnTo>
                    <a:pt x="195" y="1"/>
                  </a:lnTo>
                  <a:lnTo>
                    <a:pt x="192" y="1"/>
                  </a:lnTo>
                  <a:lnTo>
                    <a:pt x="192" y="1"/>
                  </a:lnTo>
                  <a:lnTo>
                    <a:pt x="188" y="4"/>
                  </a:lnTo>
                  <a:lnTo>
                    <a:pt x="184" y="8"/>
                  </a:lnTo>
                  <a:lnTo>
                    <a:pt x="180" y="15"/>
                  </a:lnTo>
                  <a:lnTo>
                    <a:pt x="178" y="24"/>
                  </a:lnTo>
                  <a:lnTo>
                    <a:pt x="173" y="37"/>
                  </a:lnTo>
                  <a:lnTo>
                    <a:pt x="171" y="53"/>
                  </a:lnTo>
                  <a:lnTo>
                    <a:pt x="171" y="72"/>
                  </a:lnTo>
                  <a:lnTo>
                    <a:pt x="171" y="115"/>
                  </a:lnTo>
                  <a:lnTo>
                    <a:pt x="171" y="115"/>
                  </a:lnTo>
                  <a:lnTo>
                    <a:pt x="171" y="118"/>
                  </a:lnTo>
                  <a:lnTo>
                    <a:pt x="173" y="118"/>
                  </a:lnTo>
                  <a:lnTo>
                    <a:pt x="191" y="118"/>
                  </a:lnTo>
                  <a:lnTo>
                    <a:pt x="191" y="202"/>
                  </a:lnTo>
                  <a:lnTo>
                    <a:pt x="191" y="202"/>
                  </a:lnTo>
                  <a:lnTo>
                    <a:pt x="191" y="204"/>
                  </a:lnTo>
                  <a:lnTo>
                    <a:pt x="194" y="205"/>
                  </a:lnTo>
                  <a:lnTo>
                    <a:pt x="194" y="205"/>
                  </a:lnTo>
                  <a:lnTo>
                    <a:pt x="195" y="204"/>
                  </a:lnTo>
                  <a:lnTo>
                    <a:pt x="197" y="202"/>
                  </a:lnTo>
                  <a:lnTo>
                    <a:pt x="197" y="3"/>
                  </a:lnTo>
                  <a:lnTo>
                    <a:pt x="197" y="3"/>
                  </a:lnTo>
                  <a:lnTo>
                    <a:pt x="195" y="1"/>
                  </a:lnTo>
                  <a:lnTo>
                    <a:pt x="195" y="1"/>
                  </a:lnTo>
                  <a:close/>
                  <a:moveTo>
                    <a:pt x="191" y="113"/>
                  </a:moveTo>
                  <a:lnTo>
                    <a:pt x="176" y="113"/>
                  </a:lnTo>
                  <a:lnTo>
                    <a:pt x="176" y="72"/>
                  </a:lnTo>
                  <a:lnTo>
                    <a:pt x="176" y="72"/>
                  </a:lnTo>
                  <a:lnTo>
                    <a:pt x="176" y="58"/>
                  </a:lnTo>
                  <a:lnTo>
                    <a:pt x="178" y="47"/>
                  </a:lnTo>
                  <a:lnTo>
                    <a:pt x="182" y="30"/>
                  </a:lnTo>
                  <a:lnTo>
                    <a:pt x="186" y="18"/>
                  </a:lnTo>
                  <a:lnTo>
                    <a:pt x="191" y="9"/>
                  </a:lnTo>
                  <a:lnTo>
                    <a:pt x="191" y="113"/>
                  </a:lnTo>
                  <a:close/>
                  <a:moveTo>
                    <a:pt x="47" y="4"/>
                  </a:moveTo>
                  <a:lnTo>
                    <a:pt x="47" y="4"/>
                  </a:lnTo>
                  <a:lnTo>
                    <a:pt x="47" y="43"/>
                  </a:lnTo>
                  <a:lnTo>
                    <a:pt x="47" y="53"/>
                  </a:lnTo>
                  <a:lnTo>
                    <a:pt x="47" y="53"/>
                  </a:lnTo>
                  <a:lnTo>
                    <a:pt x="46" y="62"/>
                  </a:lnTo>
                  <a:lnTo>
                    <a:pt x="43" y="69"/>
                  </a:lnTo>
                  <a:lnTo>
                    <a:pt x="39" y="73"/>
                  </a:lnTo>
                  <a:lnTo>
                    <a:pt x="34" y="75"/>
                  </a:lnTo>
                  <a:lnTo>
                    <a:pt x="27" y="75"/>
                  </a:lnTo>
                  <a:lnTo>
                    <a:pt x="27" y="202"/>
                  </a:lnTo>
                  <a:lnTo>
                    <a:pt x="27" y="202"/>
                  </a:lnTo>
                  <a:lnTo>
                    <a:pt x="25" y="204"/>
                  </a:lnTo>
                  <a:lnTo>
                    <a:pt x="24" y="205"/>
                  </a:lnTo>
                  <a:lnTo>
                    <a:pt x="24" y="205"/>
                  </a:lnTo>
                  <a:lnTo>
                    <a:pt x="21" y="204"/>
                  </a:lnTo>
                  <a:lnTo>
                    <a:pt x="21" y="202"/>
                  </a:lnTo>
                  <a:lnTo>
                    <a:pt x="21" y="75"/>
                  </a:lnTo>
                  <a:lnTo>
                    <a:pt x="15" y="75"/>
                  </a:lnTo>
                  <a:lnTo>
                    <a:pt x="15" y="75"/>
                  </a:lnTo>
                  <a:lnTo>
                    <a:pt x="12" y="75"/>
                  </a:lnTo>
                  <a:lnTo>
                    <a:pt x="9" y="73"/>
                  </a:lnTo>
                  <a:lnTo>
                    <a:pt x="4" y="69"/>
                  </a:lnTo>
                  <a:lnTo>
                    <a:pt x="1" y="61"/>
                  </a:lnTo>
                  <a:lnTo>
                    <a:pt x="0" y="53"/>
                  </a:lnTo>
                  <a:lnTo>
                    <a:pt x="0" y="43"/>
                  </a:lnTo>
                  <a:lnTo>
                    <a:pt x="0" y="43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1"/>
                  </a:lnTo>
                  <a:lnTo>
                    <a:pt x="5" y="4"/>
                  </a:lnTo>
                  <a:lnTo>
                    <a:pt x="5" y="4"/>
                  </a:lnTo>
                  <a:lnTo>
                    <a:pt x="5" y="43"/>
                  </a:lnTo>
                  <a:lnTo>
                    <a:pt x="5" y="53"/>
                  </a:lnTo>
                  <a:lnTo>
                    <a:pt x="5" y="53"/>
                  </a:lnTo>
                  <a:lnTo>
                    <a:pt x="6" y="60"/>
                  </a:lnTo>
                  <a:lnTo>
                    <a:pt x="8" y="65"/>
                  </a:lnTo>
                  <a:lnTo>
                    <a:pt x="10" y="68"/>
                  </a:lnTo>
                  <a:lnTo>
                    <a:pt x="15" y="69"/>
                  </a:lnTo>
                  <a:lnTo>
                    <a:pt x="34" y="69"/>
                  </a:lnTo>
                  <a:lnTo>
                    <a:pt x="34" y="69"/>
                  </a:lnTo>
                  <a:lnTo>
                    <a:pt x="36" y="68"/>
                  </a:lnTo>
                  <a:lnTo>
                    <a:pt x="39" y="65"/>
                  </a:lnTo>
                  <a:lnTo>
                    <a:pt x="42" y="60"/>
                  </a:lnTo>
                  <a:lnTo>
                    <a:pt x="42" y="53"/>
                  </a:lnTo>
                  <a:lnTo>
                    <a:pt x="42" y="43"/>
                  </a:lnTo>
                  <a:lnTo>
                    <a:pt x="42" y="43"/>
                  </a:lnTo>
                  <a:lnTo>
                    <a:pt x="42" y="4"/>
                  </a:lnTo>
                  <a:lnTo>
                    <a:pt x="42" y="4"/>
                  </a:lnTo>
                  <a:lnTo>
                    <a:pt x="43" y="1"/>
                  </a:lnTo>
                  <a:lnTo>
                    <a:pt x="44" y="1"/>
                  </a:lnTo>
                  <a:lnTo>
                    <a:pt x="44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7" y="4"/>
                  </a:lnTo>
                  <a:close/>
                  <a:moveTo>
                    <a:pt x="21" y="62"/>
                  </a:moveTo>
                  <a:lnTo>
                    <a:pt x="21" y="4"/>
                  </a:lnTo>
                  <a:lnTo>
                    <a:pt x="21" y="4"/>
                  </a:lnTo>
                  <a:lnTo>
                    <a:pt x="21" y="1"/>
                  </a:lnTo>
                  <a:lnTo>
                    <a:pt x="24" y="1"/>
                  </a:lnTo>
                  <a:lnTo>
                    <a:pt x="24" y="1"/>
                  </a:lnTo>
                  <a:lnTo>
                    <a:pt x="25" y="1"/>
                  </a:lnTo>
                  <a:lnTo>
                    <a:pt x="27" y="4"/>
                  </a:lnTo>
                  <a:lnTo>
                    <a:pt x="27" y="62"/>
                  </a:lnTo>
                  <a:lnTo>
                    <a:pt x="27" y="62"/>
                  </a:lnTo>
                  <a:lnTo>
                    <a:pt x="25" y="64"/>
                  </a:lnTo>
                  <a:lnTo>
                    <a:pt x="24" y="65"/>
                  </a:lnTo>
                  <a:lnTo>
                    <a:pt x="24" y="65"/>
                  </a:lnTo>
                  <a:lnTo>
                    <a:pt x="21" y="64"/>
                  </a:lnTo>
                  <a:lnTo>
                    <a:pt x="21" y="62"/>
                  </a:lnTo>
                  <a:lnTo>
                    <a:pt x="21" y="6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3" name="Freeform 15"/>
            <p:cNvSpPr>
              <a:spLocks noEditPoints="1"/>
            </p:cNvSpPr>
            <p:nvPr/>
          </p:nvSpPr>
          <p:spPr bwMode="auto">
            <a:xfrm>
              <a:off x="1409" y="858"/>
              <a:ext cx="223" cy="151"/>
            </a:xfrm>
            <a:custGeom>
              <a:avLst/>
              <a:gdLst/>
              <a:ahLst/>
              <a:cxnLst>
                <a:cxn ang="0">
                  <a:pos x="167" y="112"/>
                </a:cxn>
                <a:cxn ang="0">
                  <a:pos x="159" y="114"/>
                </a:cxn>
                <a:cxn ang="0">
                  <a:pos x="159" y="114"/>
                </a:cxn>
                <a:cxn ang="0">
                  <a:pos x="156" y="116"/>
                </a:cxn>
                <a:cxn ang="0">
                  <a:pos x="155" y="116"/>
                </a:cxn>
                <a:cxn ang="0">
                  <a:pos x="155" y="114"/>
                </a:cxn>
                <a:cxn ang="0">
                  <a:pos x="127" y="109"/>
                </a:cxn>
                <a:cxn ang="0">
                  <a:pos x="90" y="112"/>
                </a:cxn>
                <a:cxn ang="0">
                  <a:pos x="76" y="113"/>
                </a:cxn>
                <a:cxn ang="0">
                  <a:pos x="64" y="112"/>
                </a:cxn>
                <a:cxn ang="0">
                  <a:pos x="44" y="103"/>
                </a:cxn>
                <a:cxn ang="0">
                  <a:pos x="26" y="91"/>
                </a:cxn>
                <a:cxn ang="0">
                  <a:pos x="7" y="72"/>
                </a:cxn>
                <a:cxn ang="0">
                  <a:pos x="4" y="68"/>
                </a:cxn>
                <a:cxn ang="0">
                  <a:pos x="0" y="53"/>
                </a:cxn>
                <a:cxn ang="0">
                  <a:pos x="4" y="33"/>
                </a:cxn>
                <a:cxn ang="0">
                  <a:pos x="8" y="23"/>
                </a:cxn>
                <a:cxn ang="0">
                  <a:pos x="19" y="14"/>
                </a:cxn>
                <a:cxn ang="0">
                  <a:pos x="36" y="4"/>
                </a:cxn>
                <a:cxn ang="0">
                  <a:pos x="61" y="0"/>
                </a:cxn>
                <a:cxn ang="0">
                  <a:pos x="63" y="0"/>
                </a:cxn>
                <a:cxn ang="0">
                  <a:pos x="83" y="3"/>
                </a:cxn>
                <a:cxn ang="0">
                  <a:pos x="99" y="10"/>
                </a:cxn>
                <a:cxn ang="0">
                  <a:pos x="128" y="30"/>
                </a:cxn>
                <a:cxn ang="0">
                  <a:pos x="144" y="49"/>
                </a:cxn>
                <a:cxn ang="0">
                  <a:pos x="151" y="59"/>
                </a:cxn>
                <a:cxn ang="0">
                  <a:pos x="170" y="87"/>
                </a:cxn>
                <a:cxn ang="0">
                  <a:pos x="177" y="95"/>
                </a:cxn>
                <a:cxn ang="0">
                  <a:pos x="178" y="98"/>
                </a:cxn>
                <a:cxn ang="0">
                  <a:pos x="178" y="98"/>
                </a:cxn>
                <a:cxn ang="0">
                  <a:pos x="177" y="105"/>
                </a:cxn>
                <a:cxn ang="0">
                  <a:pos x="174" y="109"/>
                </a:cxn>
                <a:cxn ang="0">
                  <a:pos x="167" y="112"/>
                </a:cxn>
                <a:cxn ang="0">
                  <a:pos x="223" y="126"/>
                </a:cxn>
                <a:cxn ang="0">
                  <a:pos x="220" y="121"/>
                </a:cxn>
                <a:cxn ang="0">
                  <a:pos x="216" y="118"/>
                </a:cxn>
                <a:cxn ang="0">
                  <a:pos x="208" y="118"/>
                </a:cxn>
                <a:cxn ang="0">
                  <a:pos x="205" y="121"/>
                </a:cxn>
                <a:cxn ang="0">
                  <a:pos x="203" y="124"/>
                </a:cxn>
                <a:cxn ang="0">
                  <a:pos x="184" y="109"/>
                </a:cxn>
                <a:cxn ang="0">
                  <a:pos x="184" y="109"/>
                </a:cxn>
                <a:cxn ang="0">
                  <a:pos x="178" y="114"/>
                </a:cxn>
                <a:cxn ang="0">
                  <a:pos x="170" y="118"/>
                </a:cxn>
                <a:cxn ang="0">
                  <a:pos x="169" y="118"/>
                </a:cxn>
                <a:cxn ang="0">
                  <a:pos x="194" y="137"/>
                </a:cxn>
                <a:cxn ang="0">
                  <a:pos x="194" y="144"/>
                </a:cxn>
                <a:cxn ang="0">
                  <a:pos x="197" y="150"/>
                </a:cxn>
                <a:cxn ang="0">
                  <a:pos x="204" y="151"/>
                </a:cxn>
                <a:cxn ang="0">
                  <a:pos x="208" y="148"/>
                </a:cxn>
                <a:cxn ang="0">
                  <a:pos x="212" y="141"/>
                </a:cxn>
                <a:cxn ang="0">
                  <a:pos x="212" y="139"/>
                </a:cxn>
                <a:cxn ang="0">
                  <a:pos x="218" y="137"/>
                </a:cxn>
                <a:cxn ang="0">
                  <a:pos x="222" y="133"/>
                </a:cxn>
                <a:cxn ang="0">
                  <a:pos x="223" y="126"/>
                </a:cxn>
              </a:cxnLst>
              <a:rect l="0" t="0" r="r" b="b"/>
              <a:pathLst>
                <a:path w="223" h="151">
                  <a:moveTo>
                    <a:pt x="167" y="112"/>
                  </a:moveTo>
                  <a:lnTo>
                    <a:pt x="167" y="112"/>
                  </a:lnTo>
                  <a:lnTo>
                    <a:pt x="159" y="114"/>
                  </a:lnTo>
                  <a:lnTo>
                    <a:pt x="159" y="114"/>
                  </a:lnTo>
                  <a:lnTo>
                    <a:pt x="159" y="114"/>
                  </a:lnTo>
                  <a:lnTo>
                    <a:pt x="159" y="114"/>
                  </a:lnTo>
                  <a:lnTo>
                    <a:pt x="156" y="116"/>
                  </a:lnTo>
                  <a:lnTo>
                    <a:pt x="156" y="116"/>
                  </a:lnTo>
                  <a:lnTo>
                    <a:pt x="155" y="116"/>
                  </a:lnTo>
                  <a:lnTo>
                    <a:pt x="155" y="116"/>
                  </a:lnTo>
                  <a:lnTo>
                    <a:pt x="155" y="114"/>
                  </a:lnTo>
                  <a:lnTo>
                    <a:pt x="155" y="114"/>
                  </a:lnTo>
                  <a:lnTo>
                    <a:pt x="141" y="110"/>
                  </a:lnTo>
                  <a:lnTo>
                    <a:pt x="127" y="109"/>
                  </a:lnTo>
                  <a:lnTo>
                    <a:pt x="109" y="109"/>
                  </a:lnTo>
                  <a:lnTo>
                    <a:pt x="90" y="112"/>
                  </a:lnTo>
                  <a:lnTo>
                    <a:pt x="90" y="112"/>
                  </a:lnTo>
                  <a:lnTo>
                    <a:pt x="76" y="113"/>
                  </a:lnTo>
                  <a:lnTo>
                    <a:pt x="76" y="113"/>
                  </a:lnTo>
                  <a:lnTo>
                    <a:pt x="64" y="112"/>
                  </a:lnTo>
                  <a:lnTo>
                    <a:pt x="53" y="107"/>
                  </a:lnTo>
                  <a:lnTo>
                    <a:pt x="44" y="103"/>
                  </a:lnTo>
                  <a:lnTo>
                    <a:pt x="34" y="98"/>
                  </a:lnTo>
                  <a:lnTo>
                    <a:pt x="26" y="91"/>
                  </a:lnTo>
                  <a:lnTo>
                    <a:pt x="19" y="84"/>
                  </a:lnTo>
                  <a:lnTo>
                    <a:pt x="7" y="72"/>
                  </a:lnTo>
                  <a:lnTo>
                    <a:pt x="7" y="72"/>
                  </a:lnTo>
                  <a:lnTo>
                    <a:pt x="4" y="68"/>
                  </a:lnTo>
                  <a:lnTo>
                    <a:pt x="3" y="64"/>
                  </a:lnTo>
                  <a:lnTo>
                    <a:pt x="0" y="53"/>
                  </a:lnTo>
                  <a:lnTo>
                    <a:pt x="0" y="44"/>
                  </a:lnTo>
                  <a:lnTo>
                    <a:pt x="4" y="33"/>
                  </a:lnTo>
                  <a:lnTo>
                    <a:pt x="4" y="33"/>
                  </a:lnTo>
                  <a:lnTo>
                    <a:pt x="8" y="23"/>
                  </a:lnTo>
                  <a:lnTo>
                    <a:pt x="14" y="19"/>
                  </a:lnTo>
                  <a:lnTo>
                    <a:pt x="19" y="14"/>
                  </a:lnTo>
                  <a:lnTo>
                    <a:pt x="27" y="8"/>
                  </a:lnTo>
                  <a:lnTo>
                    <a:pt x="36" y="4"/>
                  </a:lnTo>
                  <a:lnTo>
                    <a:pt x="48" y="1"/>
                  </a:lnTo>
                  <a:lnTo>
                    <a:pt x="61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74" y="1"/>
                  </a:lnTo>
                  <a:lnTo>
                    <a:pt x="83" y="3"/>
                  </a:lnTo>
                  <a:lnTo>
                    <a:pt x="91" y="6"/>
                  </a:lnTo>
                  <a:lnTo>
                    <a:pt x="99" y="10"/>
                  </a:lnTo>
                  <a:lnTo>
                    <a:pt x="116" y="19"/>
                  </a:lnTo>
                  <a:lnTo>
                    <a:pt x="128" y="30"/>
                  </a:lnTo>
                  <a:lnTo>
                    <a:pt x="137" y="40"/>
                  </a:lnTo>
                  <a:lnTo>
                    <a:pt x="144" y="49"/>
                  </a:lnTo>
                  <a:lnTo>
                    <a:pt x="151" y="59"/>
                  </a:lnTo>
                  <a:lnTo>
                    <a:pt x="151" y="59"/>
                  </a:lnTo>
                  <a:lnTo>
                    <a:pt x="161" y="75"/>
                  </a:lnTo>
                  <a:lnTo>
                    <a:pt x="170" y="87"/>
                  </a:lnTo>
                  <a:lnTo>
                    <a:pt x="170" y="87"/>
                  </a:lnTo>
                  <a:lnTo>
                    <a:pt x="177" y="95"/>
                  </a:lnTo>
                  <a:lnTo>
                    <a:pt x="177" y="95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8" y="98"/>
                  </a:lnTo>
                  <a:lnTo>
                    <a:pt x="178" y="101"/>
                  </a:lnTo>
                  <a:lnTo>
                    <a:pt x="177" y="105"/>
                  </a:lnTo>
                  <a:lnTo>
                    <a:pt x="177" y="105"/>
                  </a:lnTo>
                  <a:lnTo>
                    <a:pt x="174" y="109"/>
                  </a:lnTo>
                  <a:lnTo>
                    <a:pt x="167" y="112"/>
                  </a:lnTo>
                  <a:lnTo>
                    <a:pt x="167" y="112"/>
                  </a:lnTo>
                  <a:close/>
                  <a:moveTo>
                    <a:pt x="223" y="126"/>
                  </a:moveTo>
                  <a:lnTo>
                    <a:pt x="223" y="126"/>
                  </a:lnTo>
                  <a:lnTo>
                    <a:pt x="223" y="124"/>
                  </a:lnTo>
                  <a:lnTo>
                    <a:pt x="220" y="121"/>
                  </a:lnTo>
                  <a:lnTo>
                    <a:pt x="219" y="118"/>
                  </a:lnTo>
                  <a:lnTo>
                    <a:pt x="216" y="118"/>
                  </a:lnTo>
                  <a:lnTo>
                    <a:pt x="213" y="118"/>
                  </a:lnTo>
                  <a:lnTo>
                    <a:pt x="208" y="118"/>
                  </a:lnTo>
                  <a:lnTo>
                    <a:pt x="208" y="118"/>
                  </a:lnTo>
                  <a:lnTo>
                    <a:pt x="205" y="121"/>
                  </a:lnTo>
                  <a:lnTo>
                    <a:pt x="204" y="122"/>
                  </a:lnTo>
                  <a:lnTo>
                    <a:pt x="203" y="124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4" y="109"/>
                  </a:lnTo>
                  <a:lnTo>
                    <a:pt x="182" y="112"/>
                  </a:lnTo>
                  <a:lnTo>
                    <a:pt x="178" y="114"/>
                  </a:lnTo>
                  <a:lnTo>
                    <a:pt x="174" y="117"/>
                  </a:lnTo>
                  <a:lnTo>
                    <a:pt x="170" y="118"/>
                  </a:lnTo>
                  <a:lnTo>
                    <a:pt x="170" y="118"/>
                  </a:lnTo>
                  <a:lnTo>
                    <a:pt x="169" y="118"/>
                  </a:lnTo>
                  <a:lnTo>
                    <a:pt x="194" y="137"/>
                  </a:lnTo>
                  <a:lnTo>
                    <a:pt x="194" y="137"/>
                  </a:lnTo>
                  <a:lnTo>
                    <a:pt x="194" y="139"/>
                  </a:lnTo>
                  <a:lnTo>
                    <a:pt x="194" y="144"/>
                  </a:lnTo>
                  <a:lnTo>
                    <a:pt x="194" y="147"/>
                  </a:lnTo>
                  <a:lnTo>
                    <a:pt x="197" y="150"/>
                  </a:lnTo>
                  <a:lnTo>
                    <a:pt x="200" y="151"/>
                  </a:lnTo>
                  <a:lnTo>
                    <a:pt x="204" y="151"/>
                  </a:lnTo>
                  <a:lnTo>
                    <a:pt x="204" y="151"/>
                  </a:lnTo>
                  <a:lnTo>
                    <a:pt x="208" y="148"/>
                  </a:lnTo>
                  <a:lnTo>
                    <a:pt x="211" y="144"/>
                  </a:lnTo>
                  <a:lnTo>
                    <a:pt x="212" y="141"/>
                  </a:lnTo>
                  <a:lnTo>
                    <a:pt x="212" y="139"/>
                  </a:lnTo>
                  <a:lnTo>
                    <a:pt x="212" y="139"/>
                  </a:lnTo>
                  <a:lnTo>
                    <a:pt x="213" y="139"/>
                  </a:lnTo>
                  <a:lnTo>
                    <a:pt x="218" y="137"/>
                  </a:lnTo>
                  <a:lnTo>
                    <a:pt x="220" y="136"/>
                  </a:lnTo>
                  <a:lnTo>
                    <a:pt x="222" y="133"/>
                  </a:lnTo>
                  <a:lnTo>
                    <a:pt x="223" y="131"/>
                  </a:lnTo>
                  <a:lnTo>
                    <a:pt x="223" y="126"/>
                  </a:lnTo>
                  <a:lnTo>
                    <a:pt x="223" y="12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 noEditPoints="1"/>
            </p:cNvSpPr>
            <p:nvPr/>
          </p:nvSpPr>
          <p:spPr bwMode="auto">
            <a:xfrm>
              <a:off x="859" y="859"/>
              <a:ext cx="254" cy="149"/>
            </a:xfrm>
            <a:custGeom>
              <a:avLst/>
              <a:gdLst/>
              <a:ahLst/>
              <a:cxnLst>
                <a:cxn ang="0">
                  <a:pos x="253" y="135"/>
                </a:cxn>
                <a:cxn ang="0">
                  <a:pos x="5" y="136"/>
                </a:cxn>
                <a:cxn ang="0">
                  <a:pos x="0" y="131"/>
                </a:cxn>
                <a:cxn ang="0">
                  <a:pos x="4" y="127"/>
                </a:cxn>
                <a:cxn ang="0">
                  <a:pos x="251" y="127"/>
                </a:cxn>
                <a:cxn ang="0">
                  <a:pos x="254" y="131"/>
                </a:cxn>
                <a:cxn ang="0">
                  <a:pos x="61" y="144"/>
                </a:cxn>
                <a:cxn ang="0">
                  <a:pos x="63" y="149"/>
                </a:cxn>
                <a:cxn ang="0">
                  <a:pos x="197" y="146"/>
                </a:cxn>
                <a:cxn ang="0">
                  <a:pos x="194" y="143"/>
                </a:cxn>
                <a:cxn ang="0">
                  <a:pos x="27" y="83"/>
                </a:cxn>
                <a:cxn ang="0">
                  <a:pos x="38" y="91"/>
                </a:cxn>
                <a:cxn ang="0">
                  <a:pos x="75" y="117"/>
                </a:cxn>
                <a:cxn ang="0">
                  <a:pos x="217" y="117"/>
                </a:cxn>
                <a:cxn ang="0">
                  <a:pos x="221" y="113"/>
                </a:cxn>
                <a:cxn ang="0">
                  <a:pos x="219" y="98"/>
                </a:cxn>
                <a:cxn ang="0">
                  <a:pos x="205" y="78"/>
                </a:cxn>
                <a:cxn ang="0">
                  <a:pos x="196" y="93"/>
                </a:cxn>
                <a:cxn ang="0">
                  <a:pos x="192" y="90"/>
                </a:cxn>
                <a:cxn ang="0">
                  <a:pos x="201" y="71"/>
                </a:cxn>
                <a:cxn ang="0">
                  <a:pos x="216" y="40"/>
                </a:cxn>
                <a:cxn ang="0">
                  <a:pos x="224" y="37"/>
                </a:cxn>
                <a:cxn ang="0">
                  <a:pos x="223" y="30"/>
                </a:cxn>
                <a:cxn ang="0">
                  <a:pos x="217" y="24"/>
                </a:cxn>
                <a:cxn ang="0">
                  <a:pos x="208" y="25"/>
                </a:cxn>
                <a:cxn ang="0">
                  <a:pos x="209" y="33"/>
                </a:cxn>
                <a:cxn ang="0">
                  <a:pos x="192" y="49"/>
                </a:cxn>
                <a:cxn ang="0">
                  <a:pos x="170" y="58"/>
                </a:cxn>
                <a:cxn ang="0">
                  <a:pos x="149" y="75"/>
                </a:cxn>
                <a:cxn ang="0">
                  <a:pos x="143" y="72"/>
                </a:cxn>
                <a:cxn ang="0">
                  <a:pos x="154" y="60"/>
                </a:cxn>
                <a:cxn ang="0">
                  <a:pos x="178" y="45"/>
                </a:cxn>
                <a:cxn ang="0">
                  <a:pos x="163" y="52"/>
                </a:cxn>
                <a:cxn ang="0">
                  <a:pos x="158" y="53"/>
                </a:cxn>
                <a:cxn ang="0">
                  <a:pos x="156" y="48"/>
                </a:cxn>
                <a:cxn ang="0">
                  <a:pos x="163" y="26"/>
                </a:cxn>
                <a:cxn ang="0">
                  <a:pos x="179" y="13"/>
                </a:cxn>
                <a:cxn ang="0">
                  <a:pos x="179" y="6"/>
                </a:cxn>
                <a:cxn ang="0">
                  <a:pos x="175" y="0"/>
                </a:cxn>
                <a:cxn ang="0">
                  <a:pos x="168" y="2"/>
                </a:cxn>
                <a:cxn ang="0">
                  <a:pos x="170" y="9"/>
                </a:cxn>
                <a:cxn ang="0">
                  <a:pos x="141" y="26"/>
                </a:cxn>
                <a:cxn ang="0">
                  <a:pos x="122" y="44"/>
                </a:cxn>
                <a:cxn ang="0">
                  <a:pos x="115" y="41"/>
                </a:cxn>
                <a:cxn ang="0">
                  <a:pos x="126" y="28"/>
                </a:cxn>
                <a:cxn ang="0">
                  <a:pos x="110" y="28"/>
                </a:cxn>
                <a:cxn ang="0">
                  <a:pos x="67" y="44"/>
                </a:cxn>
                <a:cxn ang="0">
                  <a:pos x="45" y="56"/>
                </a:cxn>
                <a:cxn ang="0">
                  <a:pos x="24" y="52"/>
                </a:cxn>
                <a:cxn ang="0">
                  <a:pos x="14" y="71"/>
                </a:cxn>
              </a:cxnLst>
              <a:rect l="0" t="0" r="r" b="b"/>
              <a:pathLst>
                <a:path w="254" h="149">
                  <a:moveTo>
                    <a:pt x="254" y="131"/>
                  </a:moveTo>
                  <a:lnTo>
                    <a:pt x="254" y="131"/>
                  </a:lnTo>
                  <a:lnTo>
                    <a:pt x="254" y="134"/>
                  </a:lnTo>
                  <a:lnTo>
                    <a:pt x="253" y="135"/>
                  </a:lnTo>
                  <a:lnTo>
                    <a:pt x="251" y="136"/>
                  </a:lnTo>
                  <a:lnTo>
                    <a:pt x="249" y="136"/>
                  </a:lnTo>
                  <a:lnTo>
                    <a:pt x="5" y="136"/>
                  </a:lnTo>
                  <a:lnTo>
                    <a:pt x="5" y="136"/>
                  </a:lnTo>
                  <a:lnTo>
                    <a:pt x="4" y="136"/>
                  </a:lnTo>
                  <a:lnTo>
                    <a:pt x="3" y="135"/>
                  </a:lnTo>
                  <a:lnTo>
                    <a:pt x="1" y="134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1" y="130"/>
                  </a:lnTo>
                  <a:lnTo>
                    <a:pt x="3" y="128"/>
                  </a:lnTo>
                  <a:lnTo>
                    <a:pt x="4" y="127"/>
                  </a:lnTo>
                  <a:lnTo>
                    <a:pt x="5" y="125"/>
                  </a:lnTo>
                  <a:lnTo>
                    <a:pt x="249" y="125"/>
                  </a:lnTo>
                  <a:lnTo>
                    <a:pt x="249" y="125"/>
                  </a:lnTo>
                  <a:lnTo>
                    <a:pt x="251" y="127"/>
                  </a:lnTo>
                  <a:lnTo>
                    <a:pt x="253" y="128"/>
                  </a:lnTo>
                  <a:lnTo>
                    <a:pt x="254" y="130"/>
                  </a:lnTo>
                  <a:lnTo>
                    <a:pt x="254" y="131"/>
                  </a:lnTo>
                  <a:lnTo>
                    <a:pt x="254" y="131"/>
                  </a:lnTo>
                  <a:close/>
                  <a:moveTo>
                    <a:pt x="194" y="143"/>
                  </a:moveTo>
                  <a:lnTo>
                    <a:pt x="63" y="143"/>
                  </a:lnTo>
                  <a:lnTo>
                    <a:pt x="63" y="143"/>
                  </a:lnTo>
                  <a:lnTo>
                    <a:pt x="61" y="144"/>
                  </a:lnTo>
                  <a:lnTo>
                    <a:pt x="60" y="146"/>
                  </a:lnTo>
                  <a:lnTo>
                    <a:pt x="60" y="146"/>
                  </a:lnTo>
                  <a:lnTo>
                    <a:pt x="61" y="149"/>
                  </a:lnTo>
                  <a:lnTo>
                    <a:pt x="63" y="149"/>
                  </a:lnTo>
                  <a:lnTo>
                    <a:pt x="194" y="149"/>
                  </a:lnTo>
                  <a:lnTo>
                    <a:pt x="194" y="149"/>
                  </a:lnTo>
                  <a:lnTo>
                    <a:pt x="197" y="149"/>
                  </a:lnTo>
                  <a:lnTo>
                    <a:pt x="197" y="146"/>
                  </a:lnTo>
                  <a:lnTo>
                    <a:pt x="197" y="146"/>
                  </a:lnTo>
                  <a:lnTo>
                    <a:pt x="197" y="144"/>
                  </a:lnTo>
                  <a:lnTo>
                    <a:pt x="194" y="143"/>
                  </a:lnTo>
                  <a:lnTo>
                    <a:pt x="194" y="143"/>
                  </a:lnTo>
                  <a:close/>
                  <a:moveTo>
                    <a:pt x="15" y="74"/>
                  </a:moveTo>
                  <a:lnTo>
                    <a:pt x="15" y="74"/>
                  </a:lnTo>
                  <a:lnTo>
                    <a:pt x="20" y="78"/>
                  </a:lnTo>
                  <a:lnTo>
                    <a:pt x="27" y="83"/>
                  </a:lnTo>
                  <a:lnTo>
                    <a:pt x="35" y="89"/>
                  </a:lnTo>
                  <a:lnTo>
                    <a:pt x="35" y="89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43" y="97"/>
                  </a:lnTo>
                  <a:lnTo>
                    <a:pt x="52" y="104"/>
                  </a:lnTo>
                  <a:lnTo>
                    <a:pt x="63" y="111"/>
                  </a:lnTo>
                  <a:lnTo>
                    <a:pt x="75" y="117"/>
                  </a:lnTo>
                  <a:lnTo>
                    <a:pt x="75" y="117"/>
                  </a:lnTo>
                  <a:lnTo>
                    <a:pt x="76" y="117"/>
                  </a:lnTo>
                  <a:lnTo>
                    <a:pt x="217" y="117"/>
                  </a:lnTo>
                  <a:lnTo>
                    <a:pt x="217" y="117"/>
                  </a:lnTo>
                  <a:lnTo>
                    <a:pt x="219" y="116"/>
                  </a:lnTo>
                  <a:lnTo>
                    <a:pt x="221" y="113"/>
                  </a:lnTo>
                  <a:lnTo>
                    <a:pt x="221" y="113"/>
                  </a:lnTo>
                  <a:lnTo>
                    <a:pt x="221" y="113"/>
                  </a:lnTo>
                  <a:lnTo>
                    <a:pt x="223" y="111"/>
                  </a:lnTo>
                  <a:lnTo>
                    <a:pt x="223" y="111"/>
                  </a:lnTo>
                  <a:lnTo>
                    <a:pt x="221" y="105"/>
                  </a:lnTo>
                  <a:lnTo>
                    <a:pt x="219" y="98"/>
                  </a:lnTo>
                  <a:lnTo>
                    <a:pt x="207" y="79"/>
                  </a:lnTo>
                  <a:lnTo>
                    <a:pt x="207" y="79"/>
                  </a:lnTo>
                  <a:lnTo>
                    <a:pt x="205" y="78"/>
                  </a:lnTo>
                  <a:lnTo>
                    <a:pt x="205" y="78"/>
                  </a:lnTo>
                  <a:lnTo>
                    <a:pt x="198" y="91"/>
                  </a:lnTo>
                  <a:lnTo>
                    <a:pt x="198" y="91"/>
                  </a:lnTo>
                  <a:lnTo>
                    <a:pt x="197" y="93"/>
                  </a:lnTo>
                  <a:lnTo>
                    <a:pt x="196" y="93"/>
                  </a:lnTo>
                  <a:lnTo>
                    <a:pt x="196" y="93"/>
                  </a:lnTo>
                  <a:lnTo>
                    <a:pt x="193" y="93"/>
                  </a:lnTo>
                  <a:lnTo>
                    <a:pt x="193" y="93"/>
                  </a:lnTo>
                  <a:lnTo>
                    <a:pt x="192" y="90"/>
                  </a:lnTo>
                  <a:lnTo>
                    <a:pt x="192" y="87"/>
                  </a:lnTo>
                  <a:lnTo>
                    <a:pt x="192" y="87"/>
                  </a:lnTo>
                  <a:lnTo>
                    <a:pt x="197" y="78"/>
                  </a:lnTo>
                  <a:lnTo>
                    <a:pt x="201" y="71"/>
                  </a:lnTo>
                  <a:lnTo>
                    <a:pt x="201" y="71"/>
                  </a:lnTo>
                  <a:lnTo>
                    <a:pt x="202" y="63"/>
                  </a:lnTo>
                  <a:lnTo>
                    <a:pt x="202" y="58"/>
                  </a:lnTo>
                  <a:lnTo>
                    <a:pt x="216" y="40"/>
                  </a:lnTo>
                  <a:lnTo>
                    <a:pt x="216" y="40"/>
                  </a:lnTo>
                  <a:lnTo>
                    <a:pt x="220" y="40"/>
                  </a:lnTo>
                  <a:lnTo>
                    <a:pt x="224" y="39"/>
                  </a:lnTo>
                  <a:lnTo>
                    <a:pt x="224" y="37"/>
                  </a:lnTo>
                  <a:lnTo>
                    <a:pt x="226" y="36"/>
                  </a:lnTo>
                  <a:lnTo>
                    <a:pt x="226" y="36"/>
                  </a:lnTo>
                  <a:lnTo>
                    <a:pt x="224" y="33"/>
                  </a:lnTo>
                  <a:lnTo>
                    <a:pt x="223" y="30"/>
                  </a:lnTo>
                  <a:lnTo>
                    <a:pt x="219" y="29"/>
                  </a:lnTo>
                  <a:lnTo>
                    <a:pt x="219" y="29"/>
                  </a:lnTo>
                  <a:lnTo>
                    <a:pt x="219" y="26"/>
                  </a:lnTo>
                  <a:lnTo>
                    <a:pt x="217" y="24"/>
                  </a:lnTo>
                  <a:lnTo>
                    <a:pt x="213" y="22"/>
                  </a:lnTo>
                  <a:lnTo>
                    <a:pt x="213" y="22"/>
                  </a:lnTo>
                  <a:lnTo>
                    <a:pt x="209" y="22"/>
                  </a:lnTo>
                  <a:lnTo>
                    <a:pt x="208" y="25"/>
                  </a:lnTo>
                  <a:lnTo>
                    <a:pt x="208" y="29"/>
                  </a:lnTo>
                  <a:lnTo>
                    <a:pt x="208" y="29"/>
                  </a:lnTo>
                  <a:lnTo>
                    <a:pt x="208" y="32"/>
                  </a:lnTo>
                  <a:lnTo>
                    <a:pt x="209" y="33"/>
                  </a:lnTo>
                  <a:lnTo>
                    <a:pt x="194" y="49"/>
                  </a:lnTo>
                  <a:lnTo>
                    <a:pt x="194" y="49"/>
                  </a:lnTo>
                  <a:lnTo>
                    <a:pt x="192" y="49"/>
                  </a:lnTo>
                  <a:lnTo>
                    <a:pt x="192" y="49"/>
                  </a:lnTo>
                  <a:lnTo>
                    <a:pt x="183" y="51"/>
                  </a:lnTo>
                  <a:lnTo>
                    <a:pt x="183" y="51"/>
                  </a:lnTo>
                  <a:lnTo>
                    <a:pt x="177" y="53"/>
                  </a:lnTo>
                  <a:lnTo>
                    <a:pt x="170" y="58"/>
                  </a:lnTo>
                  <a:lnTo>
                    <a:pt x="159" y="64"/>
                  </a:lnTo>
                  <a:lnTo>
                    <a:pt x="152" y="71"/>
                  </a:lnTo>
                  <a:lnTo>
                    <a:pt x="149" y="75"/>
                  </a:lnTo>
                  <a:lnTo>
                    <a:pt x="149" y="75"/>
                  </a:lnTo>
                  <a:lnTo>
                    <a:pt x="147" y="77"/>
                  </a:lnTo>
                  <a:lnTo>
                    <a:pt x="144" y="75"/>
                  </a:lnTo>
                  <a:lnTo>
                    <a:pt x="144" y="75"/>
                  </a:lnTo>
                  <a:lnTo>
                    <a:pt x="143" y="72"/>
                  </a:lnTo>
                  <a:lnTo>
                    <a:pt x="144" y="70"/>
                  </a:lnTo>
                  <a:lnTo>
                    <a:pt x="144" y="70"/>
                  </a:lnTo>
                  <a:lnTo>
                    <a:pt x="147" y="67"/>
                  </a:lnTo>
                  <a:lnTo>
                    <a:pt x="154" y="60"/>
                  </a:lnTo>
                  <a:lnTo>
                    <a:pt x="164" y="52"/>
                  </a:lnTo>
                  <a:lnTo>
                    <a:pt x="170" y="49"/>
                  </a:lnTo>
                  <a:lnTo>
                    <a:pt x="178" y="45"/>
                  </a:lnTo>
                  <a:lnTo>
                    <a:pt x="178" y="45"/>
                  </a:lnTo>
                  <a:lnTo>
                    <a:pt x="168" y="40"/>
                  </a:lnTo>
                  <a:lnTo>
                    <a:pt x="168" y="40"/>
                  </a:lnTo>
                  <a:lnTo>
                    <a:pt x="163" y="52"/>
                  </a:lnTo>
                  <a:lnTo>
                    <a:pt x="163" y="52"/>
                  </a:lnTo>
                  <a:lnTo>
                    <a:pt x="162" y="53"/>
                  </a:lnTo>
                  <a:lnTo>
                    <a:pt x="160" y="53"/>
                  </a:lnTo>
                  <a:lnTo>
                    <a:pt x="160" y="53"/>
                  </a:lnTo>
                  <a:lnTo>
                    <a:pt x="158" y="53"/>
                  </a:lnTo>
                  <a:lnTo>
                    <a:pt x="158" y="53"/>
                  </a:lnTo>
                  <a:lnTo>
                    <a:pt x="156" y="51"/>
                  </a:lnTo>
                  <a:lnTo>
                    <a:pt x="156" y="48"/>
                  </a:lnTo>
                  <a:lnTo>
                    <a:pt x="156" y="48"/>
                  </a:lnTo>
                  <a:lnTo>
                    <a:pt x="162" y="40"/>
                  </a:lnTo>
                  <a:lnTo>
                    <a:pt x="163" y="33"/>
                  </a:lnTo>
                  <a:lnTo>
                    <a:pt x="164" y="29"/>
                  </a:lnTo>
                  <a:lnTo>
                    <a:pt x="163" y="26"/>
                  </a:lnTo>
                  <a:lnTo>
                    <a:pt x="174" y="13"/>
                  </a:lnTo>
                  <a:lnTo>
                    <a:pt x="174" y="13"/>
                  </a:lnTo>
                  <a:lnTo>
                    <a:pt x="178" y="14"/>
                  </a:lnTo>
                  <a:lnTo>
                    <a:pt x="179" y="13"/>
                  </a:lnTo>
                  <a:lnTo>
                    <a:pt x="181" y="10"/>
                  </a:lnTo>
                  <a:lnTo>
                    <a:pt x="181" y="10"/>
                  </a:lnTo>
                  <a:lnTo>
                    <a:pt x="179" y="7"/>
                  </a:lnTo>
                  <a:lnTo>
                    <a:pt x="179" y="6"/>
                  </a:lnTo>
                  <a:lnTo>
                    <a:pt x="177" y="6"/>
                  </a:lnTo>
                  <a:lnTo>
                    <a:pt x="177" y="6"/>
                  </a:lnTo>
                  <a:lnTo>
                    <a:pt x="177" y="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0"/>
                  </a:lnTo>
                  <a:lnTo>
                    <a:pt x="170" y="0"/>
                  </a:lnTo>
                  <a:lnTo>
                    <a:pt x="168" y="2"/>
                  </a:lnTo>
                  <a:lnTo>
                    <a:pt x="167" y="6"/>
                  </a:lnTo>
                  <a:lnTo>
                    <a:pt x="167" y="6"/>
                  </a:lnTo>
                  <a:lnTo>
                    <a:pt x="168" y="7"/>
                  </a:lnTo>
                  <a:lnTo>
                    <a:pt x="170" y="9"/>
                  </a:lnTo>
                  <a:lnTo>
                    <a:pt x="155" y="22"/>
                  </a:lnTo>
                  <a:lnTo>
                    <a:pt x="155" y="22"/>
                  </a:lnTo>
                  <a:lnTo>
                    <a:pt x="148" y="24"/>
                  </a:lnTo>
                  <a:lnTo>
                    <a:pt x="141" y="26"/>
                  </a:lnTo>
                  <a:lnTo>
                    <a:pt x="132" y="33"/>
                  </a:lnTo>
                  <a:lnTo>
                    <a:pt x="124" y="40"/>
                  </a:lnTo>
                  <a:lnTo>
                    <a:pt x="122" y="44"/>
                  </a:lnTo>
                  <a:lnTo>
                    <a:pt x="122" y="44"/>
                  </a:lnTo>
                  <a:lnTo>
                    <a:pt x="120" y="45"/>
                  </a:lnTo>
                  <a:lnTo>
                    <a:pt x="117" y="44"/>
                  </a:lnTo>
                  <a:lnTo>
                    <a:pt x="117" y="44"/>
                  </a:lnTo>
                  <a:lnTo>
                    <a:pt x="115" y="41"/>
                  </a:lnTo>
                  <a:lnTo>
                    <a:pt x="115" y="39"/>
                  </a:lnTo>
                  <a:lnTo>
                    <a:pt x="115" y="39"/>
                  </a:lnTo>
                  <a:lnTo>
                    <a:pt x="120" y="36"/>
                  </a:lnTo>
                  <a:lnTo>
                    <a:pt x="126" y="28"/>
                  </a:lnTo>
                  <a:lnTo>
                    <a:pt x="126" y="28"/>
                  </a:lnTo>
                  <a:lnTo>
                    <a:pt x="121" y="28"/>
                  </a:lnTo>
                  <a:lnTo>
                    <a:pt x="121" y="28"/>
                  </a:lnTo>
                  <a:lnTo>
                    <a:pt x="110" y="28"/>
                  </a:lnTo>
                  <a:lnTo>
                    <a:pt x="101" y="30"/>
                  </a:lnTo>
                  <a:lnTo>
                    <a:pt x="91" y="33"/>
                  </a:lnTo>
                  <a:lnTo>
                    <a:pt x="82" y="36"/>
                  </a:lnTo>
                  <a:lnTo>
                    <a:pt x="67" y="44"/>
                  </a:lnTo>
                  <a:lnTo>
                    <a:pt x="54" y="51"/>
                  </a:lnTo>
                  <a:lnTo>
                    <a:pt x="54" y="51"/>
                  </a:lnTo>
                  <a:lnTo>
                    <a:pt x="45" y="56"/>
                  </a:lnTo>
                  <a:lnTo>
                    <a:pt x="45" y="56"/>
                  </a:lnTo>
                  <a:lnTo>
                    <a:pt x="38" y="56"/>
                  </a:lnTo>
                  <a:lnTo>
                    <a:pt x="31" y="55"/>
                  </a:lnTo>
                  <a:lnTo>
                    <a:pt x="24" y="52"/>
                  </a:lnTo>
                  <a:lnTo>
                    <a:pt x="24" y="52"/>
                  </a:lnTo>
                  <a:lnTo>
                    <a:pt x="23" y="52"/>
                  </a:lnTo>
                  <a:lnTo>
                    <a:pt x="22" y="53"/>
                  </a:lnTo>
                  <a:lnTo>
                    <a:pt x="14" y="71"/>
                  </a:lnTo>
                  <a:lnTo>
                    <a:pt x="14" y="71"/>
                  </a:lnTo>
                  <a:lnTo>
                    <a:pt x="14" y="72"/>
                  </a:lnTo>
                  <a:lnTo>
                    <a:pt x="15" y="74"/>
                  </a:lnTo>
                  <a:lnTo>
                    <a:pt x="15" y="7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5" name="Freeform 17"/>
            <p:cNvSpPr>
              <a:spLocks noEditPoints="1"/>
            </p:cNvSpPr>
            <p:nvPr/>
          </p:nvSpPr>
          <p:spPr bwMode="auto">
            <a:xfrm>
              <a:off x="878" y="1391"/>
              <a:ext cx="211" cy="161"/>
            </a:xfrm>
            <a:custGeom>
              <a:avLst/>
              <a:gdLst/>
              <a:ahLst/>
              <a:cxnLst>
                <a:cxn ang="0">
                  <a:pos x="209" y="145"/>
                </a:cxn>
                <a:cxn ang="0">
                  <a:pos x="174" y="92"/>
                </a:cxn>
                <a:cxn ang="0">
                  <a:pos x="175" y="92"/>
                </a:cxn>
                <a:cxn ang="0">
                  <a:pos x="196" y="74"/>
                </a:cxn>
                <a:cxn ang="0">
                  <a:pos x="205" y="47"/>
                </a:cxn>
                <a:cxn ang="0">
                  <a:pos x="201" y="21"/>
                </a:cxn>
                <a:cxn ang="0">
                  <a:pos x="201" y="21"/>
                </a:cxn>
                <a:cxn ang="0">
                  <a:pos x="196" y="1"/>
                </a:cxn>
                <a:cxn ang="0">
                  <a:pos x="106" y="23"/>
                </a:cxn>
                <a:cxn ang="0">
                  <a:pos x="105" y="23"/>
                </a:cxn>
                <a:cxn ang="0">
                  <a:pos x="18" y="0"/>
                </a:cxn>
                <a:cxn ang="0">
                  <a:pos x="8" y="21"/>
                </a:cxn>
                <a:cxn ang="0">
                  <a:pos x="8" y="21"/>
                </a:cxn>
                <a:cxn ang="0">
                  <a:pos x="8" y="25"/>
                </a:cxn>
                <a:cxn ang="0">
                  <a:pos x="7" y="57"/>
                </a:cxn>
                <a:cxn ang="0">
                  <a:pos x="19" y="81"/>
                </a:cxn>
                <a:cxn ang="0">
                  <a:pos x="34" y="92"/>
                </a:cxn>
                <a:cxn ang="0">
                  <a:pos x="3" y="145"/>
                </a:cxn>
                <a:cxn ang="0">
                  <a:pos x="0" y="148"/>
                </a:cxn>
                <a:cxn ang="0">
                  <a:pos x="1" y="150"/>
                </a:cxn>
                <a:cxn ang="0">
                  <a:pos x="22" y="156"/>
                </a:cxn>
                <a:cxn ang="0">
                  <a:pos x="42" y="161"/>
                </a:cxn>
                <a:cxn ang="0">
                  <a:pos x="44" y="161"/>
                </a:cxn>
                <a:cxn ang="0">
                  <a:pos x="46" y="160"/>
                </a:cxn>
                <a:cxn ang="0">
                  <a:pos x="26" y="152"/>
                </a:cxn>
                <a:cxn ang="0">
                  <a:pos x="44" y="95"/>
                </a:cxn>
                <a:cxn ang="0">
                  <a:pos x="48" y="95"/>
                </a:cxn>
                <a:cxn ang="0">
                  <a:pos x="72" y="88"/>
                </a:cxn>
                <a:cxn ang="0">
                  <a:pos x="92" y="68"/>
                </a:cxn>
                <a:cxn ang="0">
                  <a:pos x="101" y="46"/>
                </a:cxn>
                <a:cxn ang="0">
                  <a:pos x="101" y="46"/>
                </a:cxn>
                <a:cxn ang="0">
                  <a:pos x="110" y="46"/>
                </a:cxn>
                <a:cxn ang="0">
                  <a:pos x="110" y="46"/>
                </a:cxn>
                <a:cxn ang="0">
                  <a:pos x="110" y="49"/>
                </a:cxn>
                <a:cxn ang="0">
                  <a:pos x="124" y="76"/>
                </a:cxn>
                <a:cxn ang="0">
                  <a:pos x="145" y="92"/>
                </a:cxn>
                <a:cxn ang="0">
                  <a:pos x="162" y="95"/>
                </a:cxn>
                <a:cxn ang="0">
                  <a:pos x="168" y="93"/>
                </a:cxn>
                <a:cxn ang="0">
                  <a:pos x="166" y="156"/>
                </a:cxn>
                <a:cxn ang="0">
                  <a:pos x="164" y="160"/>
                </a:cxn>
                <a:cxn ang="0">
                  <a:pos x="167" y="161"/>
                </a:cxn>
                <a:cxn ang="0">
                  <a:pos x="188" y="156"/>
                </a:cxn>
                <a:cxn ang="0">
                  <a:pos x="189" y="156"/>
                </a:cxn>
                <a:cxn ang="0">
                  <a:pos x="211" y="149"/>
                </a:cxn>
                <a:cxn ang="0">
                  <a:pos x="95" y="42"/>
                </a:cxn>
                <a:cxn ang="0">
                  <a:pos x="99" y="27"/>
                </a:cxn>
                <a:cxn ang="0">
                  <a:pos x="110" y="27"/>
                </a:cxn>
                <a:cxn ang="0">
                  <a:pos x="114" y="42"/>
                </a:cxn>
              </a:cxnLst>
              <a:rect l="0" t="0" r="r" b="b"/>
              <a:pathLst>
                <a:path w="211" h="161">
                  <a:moveTo>
                    <a:pt x="211" y="148"/>
                  </a:moveTo>
                  <a:lnTo>
                    <a:pt x="211" y="148"/>
                  </a:lnTo>
                  <a:lnTo>
                    <a:pt x="209" y="145"/>
                  </a:lnTo>
                  <a:lnTo>
                    <a:pt x="207" y="145"/>
                  </a:lnTo>
                  <a:lnTo>
                    <a:pt x="189" y="150"/>
                  </a:lnTo>
                  <a:lnTo>
                    <a:pt x="174" y="92"/>
                  </a:lnTo>
                  <a:lnTo>
                    <a:pt x="174" y="92"/>
                  </a:lnTo>
                  <a:lnTo>
                    <a:pt x="175" y="92"/>
                  </a:lnTo>
                  <a:lnTo>
                    <a:pt x="175" y="92"/>
                  </a:lnTo>
                  <a:lnTo>
                    <a:pt x="183" y="88"/>
                  </a:lnTo>
                  <a:lnTo>
                    <a:pt x="190" y="81"/>
                  </a:lnTo>
                  <a:lnTo>
                    <a:pt x="196" y="74"/>
                  </a:lnTo>
                  <a:lnTo>
                    <a:pt x="201" y="66"/>
                  </a:lnTo>
                  <a:lnTo>
                    <a:pt x="204" y="57"/>
                  </a:lnTo>
                  <a:lnTo>
                    <a:pt x="205" y="47"/>
                  </a:lnTo>
                  <a:lnTo>
                    <a:pt x="204" y="36"/>
                  </a:lnTo>
                  <a:lnTo>
                    <a:pt x="202" y="25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201" y="21"/>
                  </a:lnTo>
                  <a:lnTo>
                    <a:pt x="196" y="1"/>
                  </a:lnTo>
                  <a:lnTo>
                    <a:pt x="196" y="1"/>
                  </a:lnTo>
                  <a:lnTo>
                    <a:pt x="194" y="0"/>
                  </a:lnTo>
                  <a:lnTo>
                    <a:pt x="193" y="0"/>
                  </a:lnTo>
                  <a:lnTo>
                    <a:pt x="106" y="23"/>
                  </a:lnTo>
                  <a:lnTo>
                    <a:pt x="106" y="23"/>
                  </a:lnTo>
                  <a:lnTo>
                    <a:pt x="105" y="23"/>
                  </a:lnTo>
                  <a:lnTo>
                    <a:pt x="105" y="23"/>
                  </a:lnTo>
                  <a:lnTo>
                    <a:pt x="103" y="23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4" y="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1"/>
                  </a:lnTo>
                  <a:lnTo>
                    <a:pt x="8" y="25"/>
                  </a:lnTo>
                  <a:lnTo>
                    <a:pt x="8" y="25"/>
                  </a:lnTo>
                  <a:lnTo>
                    <a:pt x="5" y="36"/>
                  </a:lnTo>
                  <a:lnTo>
                    <a:pt x="5" y="47"/>
                  </a:lnTo>
                  <a:lnTo>
                    <a:pt x="7" y="57"/>
                  </a:lnTo>
                  <a:lnTo>
                    <a:pt x="10" y="66"/>
                  </a:lnTo>
                  <a:lnTo>
                    <a:pt x="14" y="74"/>
                  </a:lnTo>
                  <a:lnTo>
                    <a:pt x="19" y="81"/>
                  </a:lnTo>
                  <a:lnTo>
                    <a:pt x="26" y="88"/>
                  </a:lnTo>
                  <a:lnTo>
                    <a:pt x="34" y="92"/>
                  </a:lnTo>
                  <a:lnTo>
                    <a:pt x="34" y="92"/>
                  </a:lnTo>
                  <a:lnTo>
                    <a:pt x="37" y="92"/>
                  </a:lnTo>
                  <a:lnTo>
                    <a:pt x="20" y="150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1" y="145"/>
                  </a:lnTo>
                  <a:lnTo>
                    <a:pt x="0" y="148"/>
                  </a:lnTo>
                  <a:lnTo>
                    <a:pt x="0" y="148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22" y="156"/>
                  </a:lnTo>
                  <a:lnTo>
                    <a:pt x="42" y="161"/>
                  </a:lnTo>
                  <a:lnTo>
                    <a:pt x="42" y="161"/>
                  </a:lnTo>
                  <a:lnTo>
                    <a:pt x="44" y="161"/>
                  </a:lnTo>
                  <a:lnTo>
                    <a:pt x="44" y="161"/>
                  </a:lnTo>
                  <a:lnTo>
                    <a:pt x="45" y="161"/>
                  </a:lnTo>
                  <a:lnTo>
                    <a:pt x="46" y="160"/>
                  </a:lnTo>
                  <a:lnTo>
                    <a:pt x="46" y="160"/>
                  </a:lnTo>
                  <a:lnTo>
                    <a:pt x="45" y="157"/>
                  </a:lnTo>
                  <a:lnTo>
                    <a:pt x="44" y="156"/>
                  </a:lnTo>
                  <a:lnTo>
                    <a:pt x="26" y="152"/>
                  </a:lnTo>
                  <a:lnTo>
                    <a:pt x="41" y="93"/>
                  </a:lnTo>
                  <a:lnTo>
                    <a:pt x="41" y="93"/>
                  </a:lnTo>
                  <a:lnTo>
                    <a:pt x="44" y="95"/>
                  </a:lnTo>
                  <a:lnTo>
                    <a:pt x="44" y="95"/>
                  </a:lnTo>
                  <a:lnTo>
                    <a:pt x="48" y="95"/>
                  </a:lnTo>
                  <a:lnTo>
                    <a:pt x="48" y="95"/>
                  </a:lnTo>
                  <a:lnTo>
                    <a:pt x="56" y="93"/>
                  </a:lnTo>
                  <a:lnTo>
                    <a:pt x="64" y="92"/>
                  </a:lnTo>
                  <a:lnTo>
                    <a:pt x="72" y="88"/>
                  </a:lnTo>
                  <a:lnTo>
                    <a:pt x="80" y="83"/>
                  </a:lnTo>
                  <a:lnTo>
                    <a:pt x="87" y="76"/>
                  </a:lnTo>
                  <a:lnTo>
                    <a:pt x="92" y="68"/>
                  </a:lnTo>
                  <a:lnTo>
                    <a:pt x="96" y="59"/>
                  </a:lnTo>
                  <a:lnTo>
                    <a:pt x="99" y="49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1" y="46"/>
                  </a:lnTo>
                  <a:lnTo>
                    <a:pt x="105" y="28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6"/>
                  </a:lnTo>
                  <a:lnTo>
                    <a:pt x="110" y="49"/>
                  </a:lnTo>
                  <a:lnTo>
                    <a:pt x="110" y="49"/>
                  </a:lnTo>
                  <a:lnTo>
                    <a:pt x="113" y="58"/>
                  </a:lnTo>
                  <a:lnTo>
                    <a:pt x="118" y="68"/>
                  </a:lnTo>
                  <a:lnTo>
                    <a:pt x="124" y="76"/>
                  </a:lnTo>
                  <a:lnTo>
                    <a:pt x="130" y="83"/>
                  </a:lnTo>
                  <a:lnTo>
                    <a:pt x="137" y="88"/>
                  </a:lnTo>
                  <a:lnTo>
                    <a:pt x="145" y="92"/>
                  </a:lnTo>
                  <a:lnTo>
                    <a:pt x="154" y="93"/>
                  </a:lnTo>
                  <a:lnTo>
                    <a:pt x="162" y="95"/>
                  </a:lnTo>
                  <a:lnTo>
                    <a:pt x="162" y="95"/>
                  </a:lnTo>
                  <a:lnTo>
                    <a:pt x="166" y="95"/>
                  </a:lnTo>
                  <a:lnTo>
                    <a:pt x="166" y="95"/>
                  </a:lnTo>
                  <a:lnTo>
                    <a:pt x="168" y="93"/>
                  </a:lnTo>
                  <a:lnTo>
                    <a:pt x="185" y="152"/>
                  </a:lnTo>
                  <a:lnTo>
                    <a:pt x="166" y="156"/>
                  </a:lnTo>
                  <a:lnTo>
                    <a:pt x="166" y="156"/>
                  </a:lnTo>
                  <a:lnTo>
                    <a:pt x="164" y="157"/>
                  </a:lnTo>
                  <a:lnTo>
                    <a:pt x="164" y="160"/>
                  </a:lnTo>
                  <a:lnTo>
                    <a:pt x="164" y="160"/>
                  </a:lnTo>
                  <a:lnTo>
                    <a:pt x="166" y="161"/>
                  </a:lnTo>
                  <a:lnTo>
                    <a:pt x="167" y="161"/>
                  </a:lnTo>
                  <a:lnTo>
                    <a:pt x="167" y="161"/>
                  </a:lnTo>
                  <a:lnTo>
                    <a:pt x="167" y="161"/>
                  </a:lnTo>
                  <a:lnTo>
                    <a:pt x="188" y="156"/>
                  </a:lnTo>
                  <a:lnTo>
                    <a:pt x="188" y="156"/>
                  </a:lnTo>
                  <a:lnTo>
                    <a:pt x="188" y="156"/>
                  </a:lnTo>
                  <a:lnTo>
                    <a:pt x="188" y="156"/>
                  </a:lnTo>
                  <a:lnTo>
                    <a:pt x="189" y="156"/>
                  </a:lnTo>
                  <a:lnTo>
                    <a:pt x="209" y="150"/>
                  </a:lnTo>
                  <a:lnTo>
                    <a:pt x="209" y="150"/>
                  </a:lnTo>
                  <a:lnTo>
                    <a:pt x="211" y="149"/>
                  </a:lnTo>
                  <a:lnTo>
                    <a:pt x="211" y="148"/>
                  </a:lnTo>
                  <a:lnTo>
                    <a:pt x="211" y="148"/>
                  </a:lnTo>
                  <a:close/>
                  <a:moveTo>
                    <a:pt x="95" y="42"/>
                  </a:moveTo>
                  <a:lnTo>
                    <a:pt x="15" y="20"/>
                  </a:lnTo>
                  <a:lnTo>
                    <a:pt x="19" y="5"/>
                  </a:lnTo>
                  <a:lnTo>
                    <a:pt x="99" y="27"/>
                  </a:lnTo>
                  <a:lnTo>
                    <a:pt x="95" y="42"/>
                  </a:lnTo>
                  <a:close/>
                  <a:moveTo>
                    <a:pt x="114" y="42"/>
                  </a:moveTo>
                  <a:lnTo>
                    <a:pt x="110" y="27"/>
                  </a:lnTo>
                  <a:lnTo>
                    <a:pt x="192" y="5"/>
                  </a:lnTo>
                  <a:lnTo>
                    <a:pt x="196" y="20"/>
                  </a:lnTo>
                  <a:lnTo>
                    <a:pt x="114" y="4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6" name="Freeform 18"/>
            <p:cNvSpPr>
              <a:spLocks/>
            </p:cNvSpPr>
            <p:nvPr/>
          </p:nvSpPr>
          <p:spPr bwMode="auto">
            <a:xfrm>
              <a:off x="1397" y="1434"/>
              <a:ext cx="240" cy="75"/>
            </a:xfrm>
            <a:custGeom>
              <a:avLst/>
              <a:gdLst/>
              <a:ahLst/>
              <a:cxnLst>
                <a:cxn ang="0">
                  <a:pos x="231" y="48"/>
                </a:cxn>
                <a:cxn ang="0">
                  <a:pos x="211" y="61"/>
                </a:cxn>
                <a:cxn ang="0">
                  <a:pos x="192" y="67"/>
                </a:cxn>
                <a:cxn ang="0">
                  <a:pos x="137" y="75"/>
                </a:cxn>
                <a:cxn ang="0">
                  <a:pos x="120" y="75"/>
                </a:cxn>
                <a:cxn ang="0">
                  <a:pos x="87" y="73"/>
                </a:cxn>
                <a:cxn ang="0">
                  <a:pos x="41" y="65"/>
                </a:cxn>
                <a:cxn ang="0">
                  <a:pos x="16" y="53"/>
                </a:cxn>
                <a:cxn ang="0">
                  <a:pos x="3" y="38"/>
                </a:cxn>
                <a:cxn ang="0">
                  <a:pos x="1" y="19"/>
                </a:cxn>
                <a:cxn ang="0">
                  <a:pos x="11" y="4"/>
                </a:cxn>
                <a:cxn ang="0">
                  <a:pos x="27" y="0"/>
                </a:cxn>
                <a:cxn ang="0">
                  <a:pos x="39" y="1"/>
                </a:cxn>
                <a:cxn ang="0">
                  <a:pos x="49" y="6"/>
                </a:cxn>
                <a:cxn ang="0">
                  <a:pos x="37" y="20"/>
                </a:cxn>
                <a:cxn ang="0">
                  <a:pos x="31" y="26"/>
                </a:cxn>
                <a:cxn ang="0">
                  <a:pos x="31" y="29"/>
                </a:cxn>
                <a:cxn ang="0">
                  <a:pos x="34" y="29"/>
                </a:cxn>
                <a:cxn ang="0">
                  <a:pos x="48" y="18"/>
                </a:cxn>
                <a:cxn ang="0">
                  <a:pos x="54" y="7"/>
                </a:cxn>
                <a:cxn ang="0">
                  <a:pos x="79" y="14"/>
                </a:cxn>
                <a:cxn ang="0">
                  <a:pos x="64" y="31"/>
                </a:cxn>
                <a:cxn ang="0">
                  <a:pos x="62" y="35"/>
                </a:cxn>
                <a:cxn ang="0">
                  <a:pos x="64" y="37"/>
                </a:cxn>
                <a:cxn ang="0">
                  <a:pos x="65" y="37"/>
                </a:cxn>
                <a:cxn ang="0">
                  <a:pos x="84" y="16"/>
                </a:cxn>
                <a:cxn ang="0">
                  <a:pos x="84" y="15"/>
                </a:cxn>
                <a:cxn ang="0">
                  <a:pos x="106" y="27"/>
                </a:cxn>
                <a:cxn ang="0">
                  <a:pos x="99" y="35"/>
                </a:cxn>
                <a:cxn ang="0">
                  <a:pos x="98" y="40"/>
                </a:cxn>
                <a:cxn ang="0">
                  <a:pos x="102" y="40"/>
                </a:cxn>
                <a:cxn ang="0">
                  <a:pos x="113" y="27"/>
                </a:cxn>
                <a:cxn ang="0">
                  <a:pos x="117" y="19"/>
                </a:cxn>
                <a:cxn ang="0">
                  <a:pos x="132" y="20"/>
                </a:cxn>
                <a:cxn ang="0">
                  <a:pos x="145" y="30"/>
                </a:cxn>
                <a:cxn ang="0">
                  <a:pos x="140" y="38"/>
                </a:cxn>
                <a:cxn ang="0">
                  <a:pos x="139" y="41"/>
                </a:cxn>
                <a:cxn ang="0">
                  <a:pos x="143" y="42"/>
                </a:cxn>
                <a:cxn ang="0">
                  <a:pos x="148" y="37"/>
                </a:cxn>
                <a:cxn ang="0">
                  <a:pos x="153" y="19"/>
                </a:cxn>
                <a:cxn ang="0">
                  <a:pos x="168" y="16"/>
                </a:cxn>
                <a:cxn ang="0">
                  <a:pos x="179" y="23"/>
                </a:cxn>
                <a:cxn ang="0">
                  <a:pos x="173" y="38"/>
                </a:cxn>
                <a:cxn ang="0">
                  <a:pos x="173" y="42"/>
                </a:cxn>
                <a:cxn ang="0">
                  <a:pos x="177" y="42"/>
                </a:cxn>
                <a:cxn ang="0">
                  <a:pos x="185" y="25"/>
                </a:cxn>
                <a:cxn ang="0">
                  <a:pos x="187" y="11"/>
                </a:cxn>
                <a:cxn ang="0">
                  <a:pos x="197" y="7"/>
                </a:cxn>
                <a:cxn ang="0">
                  <a:pos x="215" y="3"/>
                </a:cxn>
                <a:cxn ang="0">
                  <a:pos x="232" y="10"/>
                </a:cxn>
                <a:cxn ang="0">
                  <a:pos x="239" y="19"/>
                </a:cxn>
                <a:cxn ang="0">
                  <a:pos x="239" y="35"/>
                </a:cxn>
              </a:cxnLst>
              <a:rect l="0" t="0" r="r" b="b"/>
              <a:pathLst>
                <a:path w="240" h="75">
                  <a:moveTo>
                    <a:pt x="236" y="41"/>
                  </a:moveTo>
                  <a:lnTo>
                    <a:pt x="236" y="41"/>
                  </a:lnTo>
                  <a:lnTo>
                    <a:pt x="231" y="48"/>
                  </a:lnTo>
                  <a:lnTo>
                    <a:pt x="224" y="53"/>
                  </a:lnTo>
                  <a:lnTo>
                    <a:pt x="217" y="57"/>
                  </a:lnTo>
                  <a:lnTo>
                    <a:pt x="211" y="61"/>
                  </a:lnTo>
                  <a:lnTo>
                    <a:pt x="197" y="65"/>
                  </a:lnTo>
                  <a:lnTo>
                    <a:pt x="192" y="67"/>
                  </a:lnTo>
                  <a:lnTo>
                    <a:pt x="192" y="67"/>
                  </a:lnTo>
                  <a:lnTo>
                    <a:pt x="174" y="71"/>
                  </a:lnTo>
                  <a:lnTo>
                    <a:pt x="156" y="73"/>
                  </a:lnTo>
                  <a:lnTo>
                    <a:pt x="137" y="75"/>
                  </a:lnTo>
                  <a:lnTo>
                    <a:pt x="120" y="75"/>
                  </a:lnTo>
                  <a:lnTo>
                    <a:pt x="120" y="75"/>
                  </a:lnTo>
                  <a:lnTo>
                    <a:pt x="120" y="75"/>
                  </a:lnTo>
                  <a:lnTo>
                    <a:pt x="120" y="75"/>
                  </a:lnTo>
                  <a:lnTo>
                    <a:pt x="102" y="75"/>
                  </a:lnTo>
                  <a:lnTo>
                    <a:pt x="87" y="73"/>
                  </a:lnTo>
                  <a:lnTo>
                    <a:pt x="62" y="71"/>
                  </a:lnTo>
                  <a:lnTo>
                    <a:pt x="48" y="67"/>
                  </a:lnTo>
                  <a:lnTo>
                    <a:pt x="41" y="65"/>
                  </a:lnTo>
                  <a:lnTo>
                    <a:pt x="41" y="65"/>
                  </a:lnTo>
                  <a:lnTo>
                    <a:pt x="27" y="60"/>
                  </a:lnTo>
                  <a:lnTo>
                    <a:pt x="16" y="53"/>
                  </a:lnTo>
                  <a:lnTo>
                    <a:pt x="8" y="46"/>
                  </a:lnTo>
                  <a:lnTo>
                    <a:pt x="3" y="38"/>
                  </a:lnTo>
                  <a:lnTo>
                    <a:pt x="3" y="38"/>
                  </a:lnTo>
                  <a:lnTo>
                    <a:pt x="1" y="30"/>
                  </a:lnTo>
                  <a:lnTo>
                    <a:pt x="0" y="25"/>
                  </a:lnTo>
                  <a:lnTo>
                    <a:pt x="1" y="19"/>
                  </a:lnTo>
                  <a:lnTo>
                    <a:pt x="1" y="19"/>
                  </a:lnTo>
                  <a:lnTo>
                    <a:pt x="5" y="11"/>
                  </a:lnTo>
                  <a:lnTo>
                    <a:pt x="11" y="4"/>
                  </a:lnTo>
                  <a:lnTo>
                    <a:pt x="18" y="1"/>
                  </a:lnTo>
                  <a:lnTo>
                    <a:pt x="27" y="0"/>
                  </a:lnTo>
                  <a:lnTo>
                    <a:pt x="27" y="0"/>
                  </a:lnTo>
                  <a:lnTo>
                    <a:pt x="35" y="0"/>
                  </a:lnTo>
                  <a:lnTo>
                    <a:pt x="39" y="1"/>
                  </a:lnTo>
                  <a:lnTo>
                    <a:pt x="39" y="1"/>
                  </a:lnTo>
                  <a:lnTo>
                    <a:pt x="50" y="6"/>
                  </a:lnTo>
                  <a:lnTo>
                    <a:pt x="50" y="6"/>
                  </a:lnTo>
                  <a:lnTo>
                    <a:pt x="49" y="6"/>
                  </a:lnTo>
                  <a:lnTo>
                    <a:pt x="49" y="6"/>
                  </a:lnTo>
                  <a:lnTo>
                    <a:pt x="42" y="15"/>
                  </a:lnTo>
                  <a:lnTo>
                    <a:pt x="37" y="20"/>
                  </a:lnTo>
                  <a:lnTo>
                    <a:pt x="33" y="25"/>
                  </a:lnTo>
                  <a:lnTo>
                    <a:pt x="33" y="25"/>
                  </a:lnTo>
                  <a:lnTo>
                    <a:pt x="31" y="26"/>
                  </a:lnTo>
                  <a:lnTo>
                    <a:pt x="31" y="27"/>
                  </a:lnTo>
                  <a:lnTo>
                    <a:pt x="31" y="27"/>
                  </a:lnTo>
                  <a:lnTo>
                    <a:pt x="31" y="29"/>
                  </a:lnTo>
                  <a:lnTo>
                    <a:pt x="33" y="29"/>
                  </a:lnTo>
                  <a:lnTo>
                    <a:pt x="33" y="29"/>
                  </a:lnTo>
                  <a:lnTo>
                    <a:pt x="34" y="29"/>
                  </a:lnTo>
                  <a:lnTo>
                    <a:pt x="34" y="29"/>
                  </a:lnTo>
                  <a:lnTo>
                    <a:pt x="41" y="25"/>
                  </a:lnTo>
                  <a:lnTo>
                    <a:pt x="48" y="18"/>
                  </a:lnTo>
                  <a:lnTo>
                    <a:pt x="53" y="10"/>
                  </a:lnTo>
                  <a:lnTo>
                    <a:pt x="53" y="10"/>
                  </a:lnTo>
                  <a:lnTo>
                    <a:pt x="54" y="7"/>
                  </a:lnTo>
                  <a:lnTo>
                    <a:pt x="54" y="7"/>
                  </a:lnTo>
                  <a:lnTo>
                    <a:pt x="79" y="14"/>
                  </a:lnTo>
                  <a:lnTo>
                    <a:pt x="79" y="14"/>
                  </a:lnTo>
                  <a:lnTo>
                    <a:pt x="72" y="23"/>
                  </a:lnTo>
                  <a:lnTo>
                    <a:pt x="68" y="29"/>
                  </a:lnTo>
                  <a:lnTo>
                    <a:pt x="64" y="31"/>
                  </a:lnTo>
                  <a:lnTo>
                    <a:pt x="64" y="31"/>
                  </a:lnTo>
                  <a:lnTo>
                    <a:pt x="62" y="34"/>
                  </a:lnTo>
                  <a:lnTo>
                    <a:pt x="62" y="35"/>
                  </a:lnTo>
                  <a:lnTo>
                    <a:pt x="62" y="35"/>
                  </a:lnTo>
                  <a:lnTo>
                    <a:pt x="62" y="37"/>
                  </a:lnTo>
                  <a:lnTo>
                    <a:pt x="64" y="37"/>
                  </a:lnTo>
                  <a:lnTo>
                    <a:pt x="64" y="37"/>
                  </a:lnTo>
                  <a:lnTo>
                    <a:pt x="65" y="37"/>
                  </a:lnTo>
                  <a:lnTo>
                    <a:pt x="65" y="37"/>
                  </a:lnTo>
                  <a:lnTo>
                    <a:pt x="72" y="31"/>
                  </a:lnTo>
                  <a:lnTo>
                    <a:pt x="79" y="25"/>
                  </a:lnTo>
                  <a:lnTo>
                    <a:pt x="84" y="16"/>
                  </a:lnTo>
                  <a:lnTo>
                    <a:pt x="84" y="16"/>
                  </a:lnTo>
                  <a:lnTo>
                    <a:pt x="84" y="15"/>
                  </a:lnTo>
                  <a:lnTo>
                    <a:pt x="84" y="15"/>
                  </a:lnTo>
                  <a:lnTo>
                    <a:pt x="110" y="19"/>
                  </a:lnTo>
                  <a:lnTo>
                    <a:pt x="110" y="19"/>
                  </a:lnTo>
                  <a:lnTo>
                    <a:pt x="106" y="27"/>
                  </a:lnTo>
                  <a:lnTo>
                    <a:pt x="103" y="31"/>
                  </a:lnTo>
                  <a:lnTo>
                    <a:pt x="99" y="35"/>
                  </a:lnTo>
                  <a:lnTo>
                    <a:pt x="99" y="35"/>
                  </a:lnTo>
                  <a:lnTo>
                    <a:pt x="98" y="37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1" y="40"/>
                  </a:lnTo>
                  <a:lnTo>
                    <a:pt x="101" y="40"/>
                  </a:lnTo>
                  <a:lnTo>
                    <a:pt x="102" y="40"/>
                  </a:lnTo>
                  <a:lnTo>
                    <a:pt x="102" y="40"/>
                  </a:lnTo>
                  <a:lnTo>
                    <a:pt x="107" y="34"/>
                  </a:lnTo>
                  <a:lnTo>
                    <a:pt x="113" y="27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17" y="19"/>
                  </a:lnTo>
                  <a:lnTo>
                    <a:pt x="117" y="19"/>
                  </a:lnTo>
                  <a:lnTo>
                    <a:pt x="132" y="20"/>
                  </a:lnTo>
                  <a:lnTo>
                    <a:pt x="132" y="20"/>
                  </a:lnTo>
                  <a:lnTo>
                    <a:pt x="148" y="19"/>
                  </a:lnTo>
                  <a:lnTo>
                    <a:pt x="148" y="19"/>
                  </a:lnTo>
                  <a:lnTo>
                    <a:pt x="145" y="30"/>
                  </a:lnTo>
                  <a:lnTo>
                    <a:pt x="143" y="34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39" y="40"/>
                  </a:lnTo>
                  <a:lnTo>
                    <a:pt x="139" y="41"/>
                  </a:lnTo>
                  <a:lnTo>
                    <a:pt x="139" y="41"/>
                  </a:lnTo>
                  <a:lnTo>
                    <a:pt x="141" y="42"/>
                  </a:lnTo>
                  <a:lnTo>
                    <a:pt x="141" y="42"/>
                  </a:lnTo>
                  <a:lnTo>
                    <a:pt x="143" y="42"/>
                  </a:lnTo>
                  <a:lnTo>
                    <a:pt x="143" y="42"/>
                  </a:lnTo>
                  <a:lnTo>
                    <a:pt x="145" y="40"/>
                  </a:lnTo>
                  <a:lnTo>
                    <a:pt x="148" y="37"/>
                  </a:lnTo>
                  <a:lnTo>
                    <a:pt x="152" y="29"/>
                  </a:lnTo>
                  <a:lnTo>
                    <a:pt x="153" y="19"/>
                  </a:lnTo>
                  <a:lnTo>
                    <a:pt x="153" y="19"/>
                  </a:lnTo>
                  <a:lnTo>
                    <a:pt x="153" y="19"/>
                  </a:lnTo>
                  <a:lnTo>
                    <a:pt x="153" y="19"/>
                  </a:lnTo>
                  <a:lnTo>
                    <a:pt x="168" y="16"/>
                  </a:lnTo>
                  <a:lnTo>
                    <a:pt x="183" y="12"/>
                  </a:lnTo>
                  <a:lnTo>
                    <a:pt x="183" y="12"/>
                  </a:lnTo>
                  <a:lnTo>
                    <a:pt x="179" y="23"/>
                  </a:lnTo>
                  <a:lnTo>
                    <a:pt x="177" y="31"/>
                  </a:lnTo>
                  <a:lnTo>
                    <a:pt x="173" y="38"/>
                  </a:lnTo>
                  <a:lnTo>
                    <a:pt x="173" y="38"/>
                  </a:lnTo>
                  <a:lnTo>
                    <a:pt x="171" y="41"/>
                  </a:lnTo>
                  <a:lnTo>
                    <a:pt x="173" y="42"/>
                  </a:lnTo>
                  <a:lnTo>
                    <a:pt x="173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77" y="42"/>
                  </a:lnTo>
                  <a:lnTo>
                    <a:pt x="177" y="42"/>
                  </a:lnTo>
                  <a:lnTo>
                    <a:pt x="181" y="34"/>
                  </a:lnTo>
                  <a:lnTo>
                    <a:pt x="185" y="25"/>
                  </a:lnTo>
                  <a:lnTo>
                    <a:pt x="189" y="14"/>
                  </a:lnTo>
                  <a:lnTo>
                    <a:pt x="189" y="14"/>
                  </a:lnTo>
                  <a:lnTo>
                    <a:pt x="187" y="11"/>
                  </a:lnTo>
                  <a:lnTo>
                    <a:pt x="187" y="11"/>
                  </a:lnTo>
                  <a:lnTo>
                    <a:pt x="197" y="7"/>
                  </a:lnTo>
                  <a:lnTo>
                    <a:pt x="197" y="7"/>
                  </a:lnTo>
                  <a:lnTo>
                    <a:pt x="206" y="4"/>
                  </a:lnTo>
                  <a:lnTo>
                    <a:pt x="215" y="3"/>
                  </a:lnTo>
                  <a:lnTo>
                    <a:pt x="215" y="3"/>
                  </a:lnTo>
                  <a:lnTo>
                    <a:pt x="220" y="3"/>
                  </a:lnTo>
                  <a:lnTo>
                    <a:pt x="224" y="4"/>
                  </a:lnTo>
                  <a:lnTo>
                    <a:pt x="232" y="10"/>
                  </a:lnTo>
                  <a:lnTo>
                    <a:pt x="236" y="14"/>
                  </a:lnTo>
                  <a:lnTo>
                    <a:pt x="239" y="19"/>
                  </a:lnTo>
                  <a:lnTo>
                    <a:pt x="239" y="19"/>
                  </a:lnTo>
                  <a:lnTo>
                    <a:pt x="240" y="25"/>
                  </a:lnTo>
                  <a:lnTo>
                    <a:pt x="240" y="30"/>
                  </a:lnTo>
                  <a:lnTo>
                    <a:pt x="239" y="35"/>
                  </a:lnTo>
                  <a:lnTo>
                    <a:pt x="236" y="41"/>
                  </a:lnTo>
                  <a:lnTo>
                    <a:pt x="236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7" name="Freeform 19"/>
            <p:cNvSpPr>
              <a:spLocks noEditPoints="1"/>
            </p:cNvSpPr>
            <p:nvPr/>
          </p:nvSpPr>
          <p:spPr bwMode="auto">
            <a:xfrm>
              <a:off x="3008" y="1388"/>
              <a:ext cx="223" cy="167"/>
            </a:xfrm>
            <a:custGeom>
              <a:avLst/>
              <a:gdLst/>
              <a:ahLst/>
              <a:cxnLst>
                <a:cxn ang="0">
                  <a:pos x="179" y="134"/>
                </a:cxn>
                <a:cxn ang="0">
                  <a:pos x="177" y="147"/>
                </a:cxn>
                <a:cxn ang="0">
                  <a:pos x="162" y="157"/>
                </a:cxn>
                <a:cxn ang="0">
                  <a:pos x="139" y="164"/>
                </a:cxn>
                <a:cxn ang="0">
                  <a:pos x="110" y="167"/>
                </a:cxn>
                <a:cxn ang="0">
                  <a:pos x="84" y="164"/>
                </a:cxn>
                <a:cxn ang="0">
                  <a:pos x="63" y="157"/>
                </a:cxn>
                <a:cxn ang="0">
                  <a:pos x="48" y="147"/>
                </a:cxn>
                <a:cxn ang="0">
                  <a:pos x="45" y="134"/>
                </a:cxn>
                <a:cxn ang="0">
                  <a:pos x="72" y="75"/>
                </a:cxn>
                <a:cxn ang="0">
                  <a:pos x="90" y="58"/>
                </a:cxn>
                <a:cxn ang="0">
                  <a:pos x="126" y="57"/>
                </a:cxn>
                <a:cxn ang="0">
                  <a:pos x="148" y="68"/>
                </a:cxn>
                <a:cxn ang="0">
                  <a:pos x="213" y="53"/>
                </a:cxn>
                <a:cxn ang="0">
                  <a:pos x="182" y="38"/>
                </a:cxn>
                <a:cxn ang="0">
                  <a:pos x="166" y="45"/>
                </a:cxn>
                <a:cxn ang="0">
                  <a:pos x="152" y="60"/>
                </a:cxn>
                <a:cxn ang="0">
                  <a:pos x="190" y="130"/>
                </a:cxn>
                <a:cxn ang="0">
                  <a:pos x="222" y="77"/>
                </a:cxn>
                <a:cxn ang="0">
                  <a:pos x="223" y="64"/>
                </a:cxn>
                <a:cxn ang="0">
                  <a:pos x="213" y="53"/>
                </a:cxn>
                <a:cxn ang="0">
                  <a:pos x="220" y="47"/>
                </a:cxn>
                <a:cxn ang="0">
                  <a:pos x="223" y="45"/>
                </a:cxn>
                <a:cxn ang="0">
                  <a:pos x="215" y="27"/>
                </a:cxn>
                <a:cxn ang="0">
                  <a:pos x="196" y="5"/>
                </a:cxn>
                <a:cxn ang="0">
                  <a:pos x="185" y="0"/>
                </a:cxn>
                <a:cxn ang="0">
                  <a:pos x="182" y="30"/>
                </a:cxn>
                <a:cxn ang="0">
                  <a:pos x="185" y="33"/>
                </a:cxn>
                <a:cxn ang="0">
                  <a:pos x="59" y="45"/>
                </a:cxn>
                <a:cxn ang="0">
                  <a:pos x="48" y="38"/>
                </a:cxn>
                <a:cxn ang="0">
                  <a:pos x="11" y="53"/>
                </a:cxn>
                <a:cxn ang="0">
                  <a:pos x="2" y="64"/>
                </a:cxn>
                <a:cxn ang="0">
                  <a:pos x="31" y="130"/>
                </a:cxn>
                <a:cxn ang="0">
                  <a:pos x="34" y="130"/>
                </a:cxn>
                <a:cxn ang="0">
                  <a:pos x="72" y="60"/>
                </a:cxn>
                <a:cxn ang="0">
                  <a:pos x="4" y="47"/>
                </a:cxn>
                <a:cxn ang="0">
                  <a:pos x="42" y="31"/>
                </a:cxn>
                <a:cxn ang="0">
                  <a:pos x="41" y="3"/>
                </a:cxn>
                <a:cxn ang="0">
                  <a:pos x="37" y="0"/>
                </a:cxn>
                <a:cxn ang="0">
                  <a:pos x="21" y="12"/>
                </a:cxn>
                <a:cxn ang="0">
                  <a:pos x="3" y="39"/>
                </a:cxn>
                <a:cxn ang="0">
                  <a:pos x="2" y="47"/>
                </a:cxn>
                <a:cxn ang="0">
                  <a:pos x="4" y="47"/>
                </a:cxn>
              </a:cxnLst>
              <a:rect l="0" t="0" r="r" b="b"/>
              <a:pathLst>
                <a:path w="223" h="167">
                  <a:moveTo>
                    <a:pt x="178" y="128"/>
                  </a:moveTo>
                  <a:lnTo>
                    <a:pt x="178" y="128"/>
                  </a:lnTo>
                  <a:lnTo>
                    <a:pt x="179" y="134"/>
                  </a:lnTo>
                  <a:lnTo>
                    <a:pt x="178" y="141"/>
                  </a:lnTo>
                  <a:lnTo>
                    <a:pt x="178" y="141"/>
                  </a:lnTo>
                  <a:lnTo>
                    <a:pt x="177" y="147"/>
                  </a:lnTo>
                  <a:lnTo>
                    <a:pt x="173" y="151"/>
                  </a:lnTo>
                  <a:lnTo>
                    <a:pt x="169" y="155"/>
                  </a:lnTo>
                  <a:lnTo>
                    <a:pt x="162" y="157"/>
                  </a:lnTo>
                  <a:lnTo>
                    <a:pt x="162" y="157"/>
                  </a:lnTo>
                  <a:lnTo>
                    <a:pt x="151" y="162"/>
                  </a:lnTo>
                  <a:lnTo>
                    <a:pt x="139" y="164"/>
                  </a:lnTo>
                  <a:lnTo>
                    <a:pt x="126" y="167"/>
                  </a:lnTo>
                  <a:lnTo>
                    <a:pt x="114" y="167"/>
                  </a:lnTo>
                  <a:lnTo>
                    <a:pt x="110" y="167"/>
                  </a:lnTo>
                  <a:lnTo>
                    <a:pt x="110" y="167"/>
                  </a:lnTo>
                  <a:lnTo>
                    <a:pt x="97" y="167"/>
                  </a:lnTo>
                  <a:lnTo>
                    <a:pt x="84" y="164"/>
                  </a:lnTo>
                  <a:lnTo>
                    <a:pt x="74" y="162"/>
                  </a:lnTo>
                  <a:lnTo>
                    <a:pt x="63" y="157"/>
                  </a:lnTo>
                  <a:lnTo>
                    <a:pt x="63" y="157"/>
                  </a:lnTo>
                  <a:lnTo>
                    <a:pt x="56" y="155"/>
                  </a:lnTo>
                  <a:lnTo>
                    <a:pt x="52" y="151"/>
                  </a:lnTo>
                  <a:lnTo>
                    <a:pt x="48" y="147"/>
                  </a:lnTo>
                  <a:lnTo>
                    <a:pt x="45" y="141"/>
                  </a:lnTo>
                  <a:lnTo>
                    <a:pt x="45" y="141"/>
                  </a:lnTo>
                  <a:lnTo>
                    <a:pt x="45" y="134"/>
                  </a:lnTo>
                  <a:lnTo>
                    <a:pt x="46" y="128"/>
                  </a:lnTo>
                  <a:lnTo>
                    <a:pt x="72" y="75"/>
                  </a:lnTo>
                  <a:lnTo>
                    <a:pt x="72" y="75"/>
                  </a:lnTo>
                  <a:lnTo>
                    <a:pt x="76" y="68"/>
                  </a:lnTo>
                  <a:lnTo>
                    <a:pt x="83" y="61"/>
                  </a:lnTo>
                  <a:lnTo>
                    <a:pt x="90" y="58"/>
                  </a:lnTo>
                  <a:lnTo>
                    <a:pt x="98" y="57"/>
                  </a:lnTo>
                  <a:lnTo>
                    <a:pt x="126" y="57"/>
                  </a:lnTo>
                  <a:lnTo>
                    <a:pt x="126" y="57"/>
                  </a:lnTo>
                  <a:lnTo>
                    <a:pt x="135" y="58"/>
                  </a:lnTo>
                  <a:lnTo>
                    <a:pt x="141" y="61"/>
                  </a:lnTo>
                  <a:lnTo>
                    <a:pt x="148" y="68"/>
                  </a:lnTo>
                  <a:lnTo>
                    <a:pt x="152" y="75"/>
                  </a:lnTo>
                  <a:lnTo>
                    <a:pt x="178" y="128"/>
                  </a:lnTo>
                  <a:close/>
                  <a:moveTo>
                    <a:pt x="213" y="53"/>
                  </a:moveTo>
                  <a:lnTo>
                    <a:pt x="188" y="39"/>
                  </a:lnTo>
                  <a:lnTo>
                    <a:pt x="188" y="39"/>
                  </a:lnTo>
                  <a:lnTo>
                    <a:pt x="182" y="38"/>
                  </a:lnTo>
                  <a:lnTo>
                    <a:pt x="177" y="38"/>
                  </a:lnTo>
                  <a:lnTo>
                    <a:pt x="171" y="41"/>
                  </a:lnTo>
                  <a:lnTo>
                    <a:pt x="166" y="45"/>
                  </a:lnTo>
                  <a:lnTo>
                    <a:pt x="154" y="58"/>
                  </a:lnTo>
                  <a:lnTo>
                    <a:pt x="154" y="58"/>
                  </a:lnTo>
                  <a:lnTo>
                    <a:pt x="152" y="60"/>
                  </a:lnTo>
                  <a:lnTo>
                    <a:pt x="154" y="62"/>
                  </a:lnTo>
                  <a:lnTo>
                    <a:pt x="190" y="130"/>
                  </a:lnTo>
                  <a:lnTo>
                    <a:pt x="190" y="130"/>
                  </a:lnTo>
                  <a:lnTo>
                    <a:pt x="192" y="132"/>
                  </a:lnTo>
                  <a:lnTo>
                    <a:pt x="193" y="130"/>
                  </a:lnTo>
                  <a:lnTo>
                    <a:pt x="222" y="77"/>
                  </a:lnTo>
                  <a:lnTo>
                    <a:pt x="222" y="77"/>
                  </a:lnTo>
                  <a:lnTo>
                    <a:pt x="223" y="71"/>
                  </a:lnTo>
                  <a:lnTo>
                    <a:pt x="223" y="64"/>
                  </a:lnTo>
                  <a:lnTo>
                    <a:pt x="220" y="57"/>
                  </a:lnTo>
                  <a:lnTo>
                    <a:pt x="213" y="53"/>
                  </a:lnTo>
                  <a:lnTo>
                    <a:pt x="213" y="53"/>
                  </a:lnTo>
                  <a:close/>
                  <a:moveTo>
                    <a:pt x="185" y="33"/>
                  </a:moveTo>
                  <a:lnTo>
                    <a:pt x="220" y="47"/>
                  </a:lnTo>
                  <a:lnTo>
                    <a:pt x="220" y="47"/>
                  </a:lnTo>
                  <a:lnTo>
                    <a:pt x="222" y="47"/>
                  </a:lnTo>
                  <a:lnTo>
                    <a:pt x="223" y="47"/>
                  </a:lnTo>
                  <a:lnTo>
                    <a:pt x="223" y="45"/>
                  </a:lnTo>
                  <a:lnTo>
                    <a:pt x="223" y="45"/>
                  </a:lnTo>
                  <a:lnTo>
                    <a:pt x="222" y="39"/>
                  </a:lnTo>
                  <a:lnTo>
                    <a:pt x="215" y="27"/>
                  </a:lnTo>
                  <a:lnTo>
                    <a:pt x="209" y="19"/>
                  </a:lnTo>
                  <a:lnTo>
                    <a:pt x="204" y="12"/>
                  </a:lnTo>
                  <a:lnTo>
                    <a:pt x="196" y="5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5" y="0"/>
                  </a:lnTo>
                  <a:lnTo>
                    <a:pt x="185" y="0"/>
                  </a:lnTo>
                  <a:lnTo>
                    <a:pt x="184" y="3"/>
                  </a:lnTo>
                  <a:lnTo>
                    <a:pt x="182" y="30"/>
                  </a:lnTo>
                  <a:lnTo>
                    <a:pt x="182" y="30"/>
                  </a:lnTo>
                  <a:lnTo>
                    <a:pt x="182" y="31"/>
                  </a:lnTo>
                  <a:lnTo>
                    <a:pt x="185" y="33"/>
                  </a:lnTo>
                  <a:lnTo>
                    <a:pt x="185" y="33"/>
                  </a:lnTo>
                  <a:close/>
                  <a:moveTo>
                    <a:pt x="71" y="58"/>
                  </a:moveTo>
                  <a:lnTo>
                    <a:pt x="59" y="45"/>
                  </a:lnTo>
                  <a:lnTo>
                    <a:pt x="59" y="45"/>
                  </a:lnTo>
                  <a:lnTo>
                    <a:pt x="53" y="41"/>
                  </a:lnTo>
                  <a:lnTo>
                    <a:pt x="48" y="38"/>
                  </a:lnTo>
                  <a:lnTo>
                    <a:pt x="42" y="38"/>
                  </a:lnTo>
                  <a:lnTo>
                    <a:pt x="37" y="39"/>
                  </a:lnTo>
                  <a:lnTo>
                    <a:pt x="11" y="53"/>
                  </a:lnTo>
                  <a:lnTo>
                    <a:pt x="11" y="53"/>
                  </a:lnTo>
                  <a:lnTo>
                    <a:pt x="4" y="57"/>
                  </a:lnTo>
                  <a:lnTo>
                    <a:pt x="2" y="64"/>
                  </a:lnTo>
                  <a:lnTo>
                    <a:pt x="0" y="71"/>
                  </a:lnTo>
                  <a:lnTo>
                    <a:pt x="3" y="77"/>
                  </a:lnTo>
                  <a:lnTo>
                    <a:pt x="31" y="130"/>
                  </a:lnTo>
                  <a:lnTo>
                    <a:pt x="31" y="130"/>
                  </a:lnTo>
                  <a:lnTo>
                    <a:pt x="33" y="132"/>
                  </a:lnTo>
                  <a:lnTo>
                    <a:pt x="34" y="130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2" y="60"/>
                  </a:lnTo>
                  <a:lnTo>
                    <a:pt x="71" y="58"/>
                  </a:lnTo>
                  <a:lnTo>
                    <a:pt x="71" y="58"/>
                  </a:lnTo>
                  <a:close/>
                  <a:moveTo>
                    <a:pt x="4" y="47"/>
                  </a:moveTo>
                  <a:lnTo>
                    <a:pt x="41" y="33"/>
                  </a:lnTo>
                  <a:lnTo>
                    <a:pt x="41" y="33"/>
                  </a:lnTo>
                  <a:lnTo>
                    <a:pt x="42" y="31"/>
                  </a:lnTo>
                  <a:lnTo>
                    <a:pt x="42" y="30"/>
                  </a:lnTo>
                  <a:lnTo>
                    <a:pt x="41" y="3"/>
                  </a:lnTo>
                  <a:lnTo>
                    <a:pt x="41" y="3"/>
                  </a:lnTo>
                  <a:lnTo>
                    <a:pt x="40" y="0"/>
                  </a:lnTo>
                  <a:lnTo>
                    <a:pt x="40" y="0"/>
                  </a:lnTo>
                  <a:lnTo>
                    <a:pt x="37" y="0"/>
                  </a:lnTo>
                  <a:lnTo>
                    <a:pt x="37" y="0"/>
                  </a:lnTo>
                  <a:lnTo>
                    <a:pt x="29" y="5"/>
                  </a:lnTo>
                  <a:lnTo>
                    <a:pt x="21" y="12"/>
                  </a:lnTo>
                  <a:lnTo>
                    <a:pt x="15" y="19"/>
                  </a:lnTo>
                  <a:lnTo>
                    <a:pt x="10" y="27"/>
                  </a:lnTo>
                  <a:lnTo>
                    <a:pt x="3" y="39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2" y="47"/>
                  </a:lnTo>
                  <a:lnTo>
                    <a:pt x="3" y="49"/>
                  </a:lnTo>
                  <a:lnTo>
                    <a:pt x="4" y="47"/>
                  </a:lnTo>
                  <a:lnTo>
                    <a:pt x="4" y="4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8" name="Freeform 20"/>
            <p:cNvSpPr>
              <a:spLocks noEditPoints="1"/>
            </p:cNvSpPr>
            <p:nvPr/>
          </p:nvSpPr>
          <p:spPr bwMode="auto">
            <a:xfrm>
              <a:off x="2467" y="1393"/>
              <a:ext cx="237" cy="157"/>
            </a:xfrm>
            <a:custGeom>
              <a:avLst/>
              <a:gdLst/>
              <a:ahLst/>
              <a:cxnLst>
                <a:cxn ang="0">
                  <a:pos x="53" y="102"/>
                </a:cxn>
                <a:cxn ang="0">
                  <a:pos x="109" y="110"/>
                </a:cxn>
                <a:cxn ang="0">
                  <a:pos x="197" y="94"/>
                </a:cxn>
                <a:cxn ang="0">
                  <a:pos x="233" y="72"/>
                </a:cxn>
                <a:cxn ang="0">
                  <a:pos x="214" y="56"/>
                </a:cxn>
                <a:cxn ang="0">
                  <a:pos x="195" y="52"/>
                </a:cxn>
                <a:cxn ang="0">
                  <a:pos x="172" y="45"/>
                </a:cxn>
                <a:cxn ang="0">
                  <a:pos x="158" y="29"/>
                </a:cxn>
                <a:cxn ang="0">
                  <a:pos x="150" y="17"/>
                </a:cxn>
                <a:cxn ang="0">
                  <a:pos x="134" y="3"/>
                </a:cxn>
                <a:cxn ang="0">
                  <a:pos x="105" y="0"/>
                </a:cxn>
                <a:cxn ang="0">
                  <a:pos x="85" y="2"/>
                </a:cxn>
                <a:cxn ang="0">
                  <a:pos x="49" y="15"/>
                </a:cxn>
                <a:cxn ang="0">
                  <a:pos x="15" y="41"/>
                </a:cxn>
                <a:cxn ang="0">
                  <a:pos x="6" y="52"/>
                </a:cxn>
                <a:cxn ang="0">
                  <a:pos x="7" y="53"/>
                </a:cxn>
                <a:cxn ang="0">
                  <a:pos x="18" y="76"/>
                </a:cxn>
                <a:cxn ang="0">
                  <a:pos x="41" y="97"/>
                </a:cxn>
                <a:cxn ang="0">
                  <a:pos x="63" y="59"/>
                </a:cxn>
                <a:cxn ang="0">
                  <a:pos x="81" y="44"/>
                </a:cxn>
                <a:cxn ang="0">
                  <a:pos x="94" y="41"/>
                </a:cxn>
                <a:cxn ang="0">
                  <a:pos x="106" y="42"/>
                </a:cxn>
                <a:cxn ang="0">
                  <a:pos x="121" y="52"/>
                </a:cxn>
                <a:cxn ang="0">
                  <a:pos x="130" y="64"/>
                </a:cxn>
                <a:cxn ang="0">
                  <a:pos x="127" y="76"/>
                </a:cxn>
                <a:cxn ang="0">
                  <a:pos x="119" y="82"/>
                </a:cxn>
                <a:cxn ang="0">
                  <a:pos x="109" y="82"/>
                </a:cxn>
                <a:cxn ang="0">
                  <a:pos x="74" y="82"/>
                </a:cxn>
                <a:cxn ang="0">
                  <a:pos x="62" y="74"/>
                </a:cxn>
                <a:cxn ang="0">
                  <a:pos x="62" y="64"/>
                </a:cxn>
                <a:cxn ang="0">
                  <a:pos x="214" y="135"/>
                </a:cxn>
                <a:cxn ang="0">
                  <a:pos x="191" y="144"/>
                </a:cxn>
                <a:cxn ang="0">
                  <a:pos x="136" y="155"/>
                </a:cxn>
                <a:cxn ang="0">
                  <a:pos x="98" y="157"/>
                </a:cxn>
                <a:cxn ang="0">
                  <a:pos x="56" y="154"/>
                </a:cxn>
                <a:cxn ang="0">
                  <a:pos x="39" y="150"/>
                </a:cxn>
                <a:cxn ang="0">
                  <a:pos x="15" y="138"/>
                </a:cxn>
                <a:cxn ang="0">
                  <a:pos x="2" y="119"/>
                </a:cxn>
                <a:cxn ang="0">
                  <a:pos x="0" y="100"/>
                </a:cxn>
                <a:cxn ang="0">
                  <a:pos x="2" y="74"/>
                </a:cxn>
                <a:cxn ang="0">
                  <a:pos x="3" y="60"/>
                </a:cxn>
                <a:cxn ang="0">
                  <a:pos x="14" y="79"/>
                </a:cxn>
                <a:cxn ang="0">
                  <a:pos x="30" y="97"/>
                </a:cxn>
                <a:cxn ang="0">
                  <a:pos x="52" y="108"/>
                </a:cxn>
                <a:cxn ang="0">
                  <a:pos x="102" y="116"/>
                </a:cxn>
                <a:cxn ang="0">
                  <a:pos x="132" y="114"/>
                </a:cxn>
                <a:cxn ang="0">
                  <a:pos x="237" y="86"/>
                </a:cxn>
                <a:cxn ang="0">
                  <a:pos x="237" y="100"/>
                </a:cxn>
                <a:cxn ang="0">
                  <a:pos x="227" y="121"/>
                </a:cxn>
                <a:cxn ang="0">
                  <a:pos x="214" y="135"/>
                </a:cxn>
              </a:cxnLst>
              <a:rect l="0" t="0" r="r" b="b"/>
              <a:pathLst>
                <a:path w="237" h="157">
                  <a:moveTo>
                    <a:pt x="41" y="97"/>
                  </a:moveTo>
                  <a:lnTo>
                    <a:pt x="41" y="97"/>
                  </a:lnTo>
                  <a:lnTo>
                    <a:pt x="53" y="102"/>
                  </a:lnTo>
                  <a:lnTo>
                    <a:pt x="68" y="108"/>
                  </a:lnTo>
                  <a:lnTo>
                    <a:pt x="87" y="110"/>
                  </a:lnTo>
                  <a:lnTo>
                    <a:pt x="109" y="110"/>
                  </a:lnTo>
                  <a:lnTo>
                    <a:pt x="134" y="109"/>
                  </a:lnTo>
                  <a:lnTo>
                    <a:pt x="163" y="104"/>
                  </a:lnTo>
                  <a:lnTo>
                    <a:pt x="197" y="94"/>
                  </a:lnTo>
                  <a:lnTo>
                    <a:pt x="237" y="81"/>
                  </a:lnTo>
                  <a:lnTo>
                    <a:pt x="237" y="81"/>
                  </a:lnTo>
                  <a:lnTo>
                    <a:pt x="233" y="72"/>
                  </a:lnTo>
                  <a:lnTo>
                    <a:pt x="229" y="66"/>
                  </a:lnTo>
                  <a:lnTo>
                    <a:pt x="222" y="60"/>
                  </a:lnTo>
                  <a:lnTo>
                    <a:pt x="214" y="56"/>
                  </a:lnTo>
                  <a:lnTo>
                    <a:pt x="202" y="52"/>
                  </a:lnTo>
                  <a:lnTo>
                    <a:pt x="195" y="52"/>
                  </a:lnTo>
                  <a:lnTo>
                    <a:pt x="195" y="52"/>
                  </a:lnTo>
                  <a:lnTo>
                    <a:pt x="185" y="51"/>
                  </a:lnTo>
                  <a:lnTo>
                    <a:pt x="177" y="49"/>
                  </a:lnTo>
                  <a:lnTo>
                    <a:pt x="172" y="45"/>
                  </a:lnTo>
                  <a:lnTo>
                    <a:pt x="166" y="41"/>
                  </a:lnTo>
                  <a:lnTo>
                    <a:pt x="161" y="33"/>
                  </a:lnTo>
                  <a:lnTo>
                    <a:pt x="158" y="29"/>
                  </a:lnTo>
                  <a:lnTo>
                    <a:pt x="158" y="29"/>
                  </a:lnTo>
                  <a:lnTo>
                    <a:pt x="154" y="22"/>
                  </a:lnTo>
                  <a:lnTo>
                    <a:pt x="150" y="17"/>
                  </a:lnTo>
                  <a:lnTo>
                    <a:pt x="142" y="9"/>
                  </a:lnTo>
                  <a:lnTo>
                    <a:pt x="136" y="4"/>
                  </a:lnTo>
                  <a:lnTo>
                    <a:pt x="134" y="3"/>
                  </a:lnTo>
                  <a:lnTo>
                    <a:pt x="134" y="3"/>
                  </a:lnTo>
                  <a:lnTo>
                    <a:pt x="119" y="0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96" y="0"/>
                  </a:lnTo>
                  <a:lnTo>
                    <a:pt x="85" y="2"/>
                  </a:lnTo>
                  <a:lnTo>
                    <a:pt x="75" y="4"/>
                  </a:lnTo>
                  <a:lnTo>
                    <a:pt x="66" y="7"/>
                  </a:lnTo>
                  <a:lnTo>
                    <a:pt x="49" y="15"/>
                  </a:lnTo>
                  <a:lnTo>
                    <a:pt x="36" y="23"/>
                  </a:lnTo>
                  <a:lnTo>
                    <a:pt x="24" y="33"/>
                  </a:lnTo>
                  <a:lnTo>
                    <a:pt x="15" y="41"/>
                  </a:lnTo>
                  <a:lnTo>
                    <a:pt x="7" y="49"/>
                  </a:lnTo>
                  <a:lnTo>
                    <a:pt x="7" y="49"/>
                  </a:lnTo>
                  <a:lnTo>
                    <a:pt x="6" y="52"/>
                  </a:lnTo>
                  <a:lnTo>
                    <a:pt x="6" y="52"/>
                  </a:lnTo>
                  <a:lnTo>
                    <a:pt x="7" y="53"/>
                  </a:lnTo>
                  <a:lnTo>
                    <a:pt x="7" y="53"/>
                  </a:lnTo>
                  <a:lnTo>
                    <a:pt x="9" y="59"/>
                  </a:lnTo>
                  <a:lnTo>
                    <a:pt x="13" y="70"/>
                  </a:lnTo>
                  <a:lnTo>
                    <a:pt x="18" y="76"/>
                  </a:lnTo>
                  <a:lnTo>
                    <a:pt x="24" y="83"/>
                  </a:lnTo>
                  <a:lnTo>
                    <a:pt x="32" y="90"/>
                  </a:lnTo>
                  <a:lnTo>
                    <a:pt x="41" y="97"/>
                  </a:lnTo>
                  <a:lnTo>
                    <a:pt x="41" y="97"/>
                  </a:lnTo>
                  <a:close/>
                  <a:moveTo>
                    <a:pt x="63" y="59"/>
                  </a:moveTo>
                  <a:lnTo>
                    <a:pt x="63" y="59"/>
                  </a:lnTo>
                  <a:lnTo>
                    <a:pt x="67" y="53"/>
                  </a:lnTo>
                  <a:lnTo>
                    <a:pt x="71" y="49"/>
                  </a:lnTo>
                  <a:lnTo>
                    <a:pt x="81" y="44"/>
                  </a:lnTo>
                  <a:lnTo>
                    <a:pt x="89" y="42"/>
                  </a:lnTo>
                  <a:lnTo>
                    <a:pt x="94" y="41"/>
                  </a:lnTo>
                  <a:lnTo>
                    <a:pt x="94" y="41"/>
                  </a:lnTo>
                  <a:lnTo>
                    <a:pt x="98" y="41"/>
                  </a:lnTo>
                  <a:lnTo>
                    <a:pt x="98" y="41"/>
                  </a:lnTo>
                  <a:lnTo>
                    <a:pt x="106" y="42"/>
                  </a:lnTo>
                  <a:lnTo>
                    <a:pt x="113" y="47"/>
                  </a:lnTo>
                  <a:lnTo>
                    <a:pt x="121" y="52"/>
                  </a:lnTo>
                  <a:lnTo>
                    <a:pt x="121" y="52"/>
                  </a:lnTo>
                  <a:lnTo>
                    <a:pt x="125" y="55"/>
                  </a:lnTo>
                  <a:lnTo>
                    <a:pt x="127" y="57"/>
                  </a:lnTo>
                  <a:lnTo>
                    <a:pt x="130" y="64"/>
                  </a:lnTo>
                  <a:lnTo>
                    <a:pt x="130" y="71"/>
                  </a:lnTo>
                  <a:lnTo>
                    <a:pt x="127" y="76"/>
                  </a:lnTo>
                  <a:lnTo>
                    <a:pt x="127" y="76"/>
                  </a:lnTo>
                  <a:lnTo>
                    <a:pt x="125" y="79"/>
                  </a:lnTo>
                  <a:lnTo>
                    <a:pt x="123" y="81"/>
                  </a:lnTo>
                  <a:lnTo>
                    <a:pt x="119" y="82"/>
                  </a:lnTo>
                  <a:lnTo>
                    <a:pt x="115" y="83"/>
                  </a:lnTo>
                  <a:lnTo>
                    <a:pt x="115" y="83"/>
                  </a:lnTo>
                  <a:lnTo>
                    <a:pt x="109" y="82"/>
                  </a:lnTo>
                  <a:lnTo>
                    <a:pt x="81" y="83"/>
                  </a:lnTo>
                  <a:lnTo>
                    <a:pt x="81" y="83"/>
                  </a:lnTo>
                  <a:lnTo>
                    <a:pt x="74" y="82"/>
                  </a:lnTo>
                  <a:lnTo>
                    <a:pt x="68" y="81"/>
                  </a:lnTo>
                  <a:lnTo>
                    <a:pt x="64" y="78"/>
                  </a:lnTo>
                  <a:lnTo>
                    <a:pt x="62" y="74"/>
                  </a:lnTo>
                  <a:lnTo>
                    <a:pt x="62" y="74"/>
                  </a:lnTo>
                  <a:lnTo>
                    <a:pt x="60" y="68"/>
                  </a:lnTo>
                  <a:lnTo>
                    <a:pt x="62" y="64"/>
                  </a:lnTo>
                  <a:lnTo>
                    <a:pt x="63" y="59"/>
                  </a:lnTo>
                  <a:lnTo>
                    <a:pt x="63" y="59"/>
                  </a:lnTo>
                  <a:close/>
                  <a:moveTo>
                    <a:pt x="214" y="135"/>
                  </a:moveTo>
                  <a:lnTo>
                    <a:pt x="214" y="135"/>
                  </a:lnTo>
                  <a:lnTo>
                    <a:pt x="207" y="138"/>
                  </a:lnTo>
                  <a:lnTo>
                    <a:pt x="191" y="144"/>
                  </a:lnTo>
                  <a:lnTo>
                    <a:pt x="166" y="151"/>
                  </a:lnTo>
                  <a:lnTo>
                    <a:pt x="151" y="154"/>
                  </a:lnTo>
                  <a:lnTo>
                    <a:pt x="136" y="155"/>
                  </a:lnTo>
                  <a:lnTo>
                    <a:pt x="136" y="155"/>
                  </a:lnTo>
                  <a:lnTo>
                    <a:pt x="125" y="157"/>
                  </a:lnTo>
                  <a:lnTo>
                    <a:pt x="98" y="157"/>
                  </a:lnTo>
                  <a:lnTo>
                    <a:pt x="98" y="157"/>
                  </a:lnTo>
                  <a:lnTo>
                    <a:pt x="70" y="155"/>
                  </a:lnTo>
                  <a:lnTo>
                    <a:pt x="56" y="154"/>
                  </a:lnTo>
                  <a:lnTo>
                    <a:pt x="45" y="151"/>
                  </a:lnTo>
                  <a:lnTo>
                    <a:pt x="45" y="151"/>
                  </a:lnTo>
                  <a:lnTo>
                    <a:pt x="39" y="150"/>
                  </a:lnTo>
                  <a:lnTo>
                    <a:pt x="32" y="147"/>
                  </a:lnTo>
                  <a:lnTo>
                    <a:pt x="24" y="143"/>
                  </a:lnTo>
                  <a:lnTo>
                    <a:pt x="15" y="138"/>
                  </a:lnTo>
                  <a:lnTo>
                    <a:pt x="9" y="132"/>
                  </a:lnTo>
                  <a:lnTo>
                    <a:pt x="3" y="123"/>
                  </a:lnTo>
                  <a:lnTo>
                    <a:pt x="2" y="119"/>
                  </a:lnTo>
                  <a:lnTo>
                    <a:pt x="2" y="113"/>
                  </a:lnTo>
                  <a:lnTo>
                    <a:pt x="2" y="113"/>
                  </a:lnTo>
                  <a:lnTo>
                    <a:pt x="0" y="100"/>
                  </a:lnTo>
                  <a:lnTo>
                    <a:pt x="0" y="87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2" y="74"/>
                  </a:lnTo>
                  <a:lnTo>
                    <a:pt x="3" y="60"/>
                  </a:lnTo>
                  <a:lnTo>
                    <a:pt x="3" y="60"/>
                  </a:lnTo>
                  <a:lnTo>
                    <a:pt x="7" y="70"/>
                  </a:lnTo>
                  <a:lnTo>
                    <a:pt x="14" y="79"/>
                  </a:lnTo>
                  <a:lnTo>
                    <a:pt x="18" y="86"/>
                  </a:lnTo>
                  <a:lnTo>
                    <a:pt x="24" y="91"/>
                  </a:lnTo>
                  <a:lnTo>
                    <a:pt x="30" y="97"/>
                  </a:lnTo>
                  <a:lnTo>
                    <a:pt x="39" y="102"/>
                  </a:lnTo>
                  <a:lnTo>
                    <a:pt x="39" y="102"/>
                  </a:lnTo>
                  <a:lnTo>
                    <a:pt x="52" y="108"/>
                  </a:lnTo>
                  <a:lnTo>
                    <a:pt x="68" y="113"/>
                  </a:lnTo>
                  <a:lnTo>
                    <a:pt x="85" y="116"/>
                  </a:lnTo>
                  <a:lnTo>
                    <a:pt x="102" y="116"/>
                  </a:lnTo>
                  <a:lnTo>
                    <a:pt x="102" y="116"/>
                  </a:lnTo>
                  <a:lnTo>
                    <a:pt x="117" y="116"/>
                  </a:lnTo>
                  <a:lnTo>
                    <a:pt x="132" y="114"/>
                  </a:lnTo>
                  <a:lnTo>
                    <a:pt x="163" y="109"/>
                  </a:lnTo>
                  <a:lnTo>
                    <a:pt x="199" y="100"/>
                  </a:lnTo>
                  <a:lnTo>
                    <a:pt x="237" y="86"/>
                  </a:lnTo>
                  <a:lnTo>
                    <a:pt x="237" y="86"/>
                  </a:lnTo>
                  <a:lnTo>
                    <a:pt x="237" y="94"/>
                  </a:lnTo>
                  <a:lnTo>
                    <a:pt x="237" y="100"/>
                  </a:lnTo>
                  <a:lnTo>
                    <a:pt x="235" y="106"/>
                  </a:lnTo>
                  <a:lnTo>
                    <a:pt x="231" y="114"/>
                  </a:lnTo>
                  <a:lnTo>
                    <a:pt x="227" y="121"/>
                  </a:lnTo>
                  <a:lnTo>
                    <a:pt x="222" y="128"/>
                  </a:lnTo>
                  <a:lnTo>
                    <a:pt x="214" y="135"/>
                  </a:lnTo>
                  <a:lnTo>
                    <a:pt x="214" y="13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 noEditPoints="1"/>
            </p:cNvSpPr>
            <p:nvPr/>
          </p:nvSpPr>
          <p:spPr bwMode="auto">
            <a:xfrm>
              <a:off x="354" y="1361"/>
              <a:ext cx="190" cy="221"/>
            </a:xfrm>
            <a:custGeom>
              <a:avLst/>
              <a:gdLst/>
              <a:ahLst/>
              <a:cxnLst>
                <a:cxn ang="0">
                  <a:pos x="92" y="201"/>
                </a:cxn>
                <a:cxn ang="0">
                  <a:pos x="119" y="195"/>
                </a:cxn>
                <a:cxn ang="0">
                  <a:pos x="115" y="209"/>
                </a:cxn>
                <a:cxn ang="0">
                  <a:pos x="114" y="210"/>
                </a:cxn>
                <a:cxn ang="0">
                  <a:pos x="85" y="220"/>
                </a:cxn>
                <a:cxn ang="0">
                  <a:pos x="62" y="221"/>
                </a:cxn>
                <a:cxn ang="0">
                  <a:pos x="23" y="217"/>
                </a:cxn>
                <a:cxn ang="0">
                  <a:pos x="11" y="210"/>
                </a:cxn>
                <a:cxn ang="0">
                  <a:pos x="6" y="202"/>
                </a:cxn>
                <a:cxn ang="0">
                  <a:pos x="5" y="194"/>
                </a:cxn>
                <a:cxn ang="0">
                  <a:pos x="46" y="201"/>
                </a:cxn>
                <a:cxn ang="0">
                  <a:pos x="190" y="93"/>
                </a:cxn>
                <a:cxn ang="0">
                  <a:pos x="188" y="121"/>
                </a:cxn>
                <a:cxn ang="0">
                  <a:pos x="178" y="146"/>
                </a:cxn>
                <a:cxn ang="0">
                  <a:pos x="160" y="161"/>
                </a:cxn>
                <a:cxn ang="0">
                  <a:pos x="150" y="164"/>
                </a:cxn>
                <a:cxn ang="0">
                  <a:pos x="167" y="216"/>
                </a:cxn>
                <a:cxn ang="0">
                  <a:pos x="169" y="218"/>
                </a:cxn>
                <a:cxn ang="0">
                  <a:pos x="129" y="221"/>
                </a:cxn>
                <a:cxn ang="0">
                  <a:pos x="126" y="218"/>
                </a:cxn>
                <a:cxn ang="0">
                  <a:pos x="129" y="216"/>
                </a:cxn>
                <a:cxn ang="0">
                  <a:pos x="145" y="164"/>
                </a:cxn>
                <a:cxn ang="0">
                  <a:pos x="133" y="161"/>
                </a:cxn>
                <a:cxn ang="0">
                  <a:pos x="123" y="174"/>
                </a:cxn>
                <a:cxn ang="0">
                  <a:pos x="97" y="194"/>
                </a:cxn>
                <a:cxn ang="0">
                  <a:pos x="39" y="195"/>
                </a:cxn>
                <a:cxn ang="0">
                  <a:pos x="4" y="187"/>
                </a:cxn>
                <a:cxn ang="0">
                  <a:pos x="4" y="187"/>
                </a:cxn>
                <a:cxn ang="0">
                  <a:pos x="1" y="144"/>
                </a:cxn>
                <a:cxn ang="0">
                  <a:pos x="5" y="127"/>
                </a:cxn>
                <a:cxn ang="0">
                  <a:pos x="25" y="130"/>
                </a:cxn>
                <a:cxn ang="0">
                  <a:pos x="73" y="132"/>
                </a:cxn>
                <a:cxn ang="0">
                  <a:pos x="107" y="130"/>
                </a:cxn>
                <a:cxn ang="0">
                  <a:pos x="76" y="126"/>
                </a:cxn>
                <a:cxn ang="0">
                  <a:pos x="20" y="125"/>
                </a:cxn>
                <a:cxn ang="0">
                  <a:pos x="11" y="117"/>
                </a:cxn>
                <a:cxn ang="0">
                  <a:pos x="35" y="92"/>
                </a:cxn>
                <a:cxn ang="0">
                  <a:pos x="47" y="21"/>
                </a:cxn>
                <a:cxn ang="0">
                  <a:pos x="46" y="9"/>
                </a:cxn>
                <a:cxn ang="0">
                  <a:pos x="47" y="4"/>
                </a:cxn>
                <a:cxn ang="0">
                  <a:pos x="62" y="0"/>
                </a:cxn>
                <a:cxn ang="0">
                  <a:pos x="73" y="1"/>
                </a:cxn>
                <a:cxn ang="0">
                  <a:pos x="77" y="7"/>
                </a:cxn>
                <a:cxn ang="0">
                  <a:pos x="76" y="12"/>
                </a:cxn>
                <a:cxn ang="0">
                  <a:pos x="81" y="88"/>
                </a:cxn>
                <a:cxn ang="0">
                  <a:pos x="104" y="93"/>
                </a:cxn>
                <a:cxn ang="0">
                  <a:pos x="107" y="88"/>
                </a:cxn>
                <a:cxn ang="0">
                  <a:pos x="182" y="87"/>
                </a:cxn>
                <a:cxn ang="0">
                  <a:pos x="188" y="89"/>
                </a:cxn>
                <a:cxn ang="0">
                  <a:pos x="190" y="93"/>
                </a:cxn>
                <a:cxn ang="0">
                  <a:pos x="184" y="93"/>
                </a:cxn>
                <a:cxn ang="0">
                  <a:pos x="184" y="92"/>
                </a:cxn>
                <a:cxn ang="0">
                  <a:pos x="111" y="92"/>
                </a:cxn>
                <a:cxn ang="0">
                  <a:pos x="184" y="106"/>
                </a:cxn>
              </a:cxnLst>
              <a:rect l="0" t="0" r="r" b="b"/>
              <a:pathLst>
                <a:path w="190" h="221">
                  <a:moveTo>
                    <a:pt x="68" y="202"/>
                  </a:moveTo>
                  <a:lnTo>
                    <a:pt x="68" y="202"/>
                  </a:lnTo>
                  <a:lnTo>
                    <a:pt x="92" y="201"/>
                  </a:lnTo>
                  <a:lnTo>
                    <a:pt x="106" y="199"/>
                  </a:lnTo>
                  <a:lnTo>
                    <a:pt x="119" y="195"/>
                  </a:lnTo>
                  <a:lnTo>
                    <a:pt x="119" y="195"/>
                  </a:lnTo>
                  <a:lnTo>
                    <a:pt x="116" y="202"/>
                  </a:lnTo>
                  <a:lnTo>
                    <a:pt x="116" y="202"/>
                  </a:lnTo>
                  <a:lnTo>
                    <a:pt x="115" y="209"/>
                  </a:lnTo>
                  <a:lnTo>
                    <a:pt x="115" y="209"/>
                  </a:lnTo>
                  <a:lnTo>
                    <a:pt x="114" y="210"/>
                  </a:lnTo>
                  <a:lnTo>
                    <a:pt x="114" y="210"/>
                  </a:lnTo>
                  <a:lnTo>
                    <a:pt x="111" y="213"/>
                  </a:lnTo>
                  <a:lnTo>
                    <a:pt x="102" y="217"/>
                  </a:lnTo>
                  <a:lnTo>
                    <a:pt x="85" y="220"/>
                  </a:lnTo>
                  <a:lnTo>
                    <a:pt x="74" y="221"/>
                  </a:lnTo>
                  <a:lnTo>
                    <a:pt x="62" y="221"/>
                  </a:lnTo>
                  <a:lnTo>
                    <a:pt x="62" y="221"/>
                  </a:lnTo>
                  <a:lnTo>
                    <a:pt x="50" y="221"/>
                  </a:lnTo>
                  <a:lnTo>
                    <a:pt x="39" y="220"/>
                  </a:lnTo>
                  <a:lnTo>
                    <a:pt x="23" y="217"/>
                  </a:lnTo>
                  <a:lnTo>
                    <a:pt x="13" y="213"/>
                  </a:lnTo>
                  <a:lnTo>
                    <a:pt x="11" y="210"/>
                  </a:lnTo>
                  <a:lnTo>
                    <a:pt x="11" y="210"/>
                  </a:lnTo>
                  <a:lnTo>
                    <a:pt x="9" y="209"/>
                  </a:lnTo>
                  <a:lnTo>
                    <a:pt x="9" y="209"/>
                  </a:lnTo>
                  <a:lnTo>
                    <a:pt x="6" y="202"/>
                  </a:lnTo>
                  <a:lnTo>
                    <a:pt x="6" y="202"/>
                  </a:lnTo>
                  <a:lnTo>
                    <a:pt x="5" y="194"/>
                  </a:lnTo>
                  <a:lnTo>
                    <a:pt x="5" y="194"/>
                  </a:lnTo>
                  <a:lnTo>
                    <a:pt x="13" y="195"/>
                  </a:lnTo>
                  <a:lnTo>
                    <a:pt x="27" y="199"/>
                  </a:lnTo>
                  <a:lnTo>
                    <a:pt x="46" y="201"/>
                  </a:lnTo>
                  <a:lnTo>
                    <a:pt x="68" y="202"/>
                  </a:lnTo>
                  <a:lnTo>
                    <a:pt x="68" y="202"/>
                  </a:lnTo>
                  <a:close/>
                  <a:moveTo>
                    <a:pt x="190" y="93"/>
                  </a:moveTo>
                  <a:lnTo>
                    <a:pt x="190" y="111"/>
                  </a:lnTo>
                  <a:lnTo>
                    <a:pt x="190" y="111"/>
                  </a:lnTo>
                  <a:lnTo>
                    <a:pt x="188" y="121"/>
                  </a:lnTo>
                  <a:lnTo>
                    <a:pt x="186" y="130"/>
                  </a:lnTo>
                  <a:lnTo>
                    <a:pt x="183" y="138"/>
                  </a:lnTo>
                  <a:lnTo>
                    <a:pt x="178" y="146"/>
                  </a:lnTo>
                  <a:lnTo>
                    <a:pt x="172" y="153"/>
                  </a:lnTo>
                  <a:lnTo>
                    <a:pt x="167" y="157"/>
                  </a:lnTo>
                  <a:lnTo>
                    <a:pt x="160" y="161"/>
                  </a:lnTo>
                  <a:lnTo>
                    <a:pt x="152" y="163"/>
                  </a:lnTo>
                  <a:lnTo>
                    <a:pt x="152" y="163"/>
                  </a:lnTo>
                  <a:lnTo>
                    <a:pt x="150" y="164"/>
                  </a:lnTo>
                  <a:lnTo>
                    <a:pt x="150" y="216"/>
                  </a:lnTo>
                  <a:lnTo>
                    <a:pt x="167" y="216"/>
                  </a:lnTo>
                  <a:lnTo>
                    <a:pt x="167" y="216"/>
                  </a:lnTo>
                  <a:lnTo>
                    <a:pt x="168" y="217"/>
                  </a:lnTo>
                  <a:lnTo>
                    <a:pt x="169" y="218"/>
                  </a:lnTo>
                  <a:lnTo>
                    <a:pt x="169" y="218"/>
                  </a:lnTo>
                  <a:lnTo>
                    <a:pt x="168" y="221"/>
                  </a:lnTo>
                  <a:lnTo>
                    <a:pt x="167" y="221"/>
                  </a:lnTo>
                  <a:lnTo>
                    <a:pt x="129" y="221"/>
                  </a:lnTo>
                  <a:lnTo>
                    <a:pt x="129" y="221"/>
                  </a:lnTo>
                  <a:lnTo>
                    <a:pt x="126" y="221"/>
                  </a:lnTo>
                  <a:lnTo>
                    <a:pt x="126" y="218"/>
                  </a:lnTo>
                  <a:lnTo>
                    <a:pt x="126" y="218"/>
                  </a:lnTo>
                  <a:lnTo>
                    <a:pt x="126" y="217"/>
                  </a:lnTo>
                  <a:lnTo>
                    <a:pt x="129" y="216"/>
                  </a:lnTo>
                  <a:lnTo>
                    <a:pt x="145" y="216"/>
                  </a:lnTo>
                  <a:lnTo>
                    <a:pt x="145" y="164"/>
                  </a:lnTo>
                  <a:lnTo>
                    <a:pt x="145" y="164"/>
                  </a:lnTo>
                  <a:lnTo>
                    <a:pt x="142" y="163"/>
                  </a:lnTo>
                  <a:lnTo>
                    <a:pt x="142" y="163"/>
                  </a:lnTo>
                  <a:lnTo>
                    <a:pt x="133" y="161"/>
                  </a:lnTo>
                  <a:lnTo>
                    <a:pt x="125" y="156"/>
                  </a:lnTo>
                  <a:lnTo>
                    <a:pt x="125" y="156"/>
                  </a:lnTo>
                  <a:lnTo>
                    <a:pt x="123" y="174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97" y="194"/>
                  </a:lnTo>
                  <a:lnTo>
                    <a:pt x="76" y="197"/>
                  </a:lnTo>
                  <a:lnTo>
                    <a:pt x="57" y="197"/>
                  </a:lnTo>
                  <a:lnTo>
                    <a:pt x="39" y="195"/>
                  </a:lnTo>
                  <a:lnTo>
                    <a:pt x="24" y="193"/>
                  </a:lnTo>
                  <a:lnTo>
                    <a:pt x="13" y="190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4" y="187"/>
                  </a:lnTo>
                  <a:lnTo>
                    <a:pt x="1" y="175"/>
                  </a:lnTo>
                  <a:lnTo>
                    <a:pt x="0" y="160"/>
                  </a:lnTo>
                  <a:lnTo>
                    <a:pt x="1" y="144"/>
                  </a:lnTo>
                  <a:lnTo>
                    <a:pt x="2" y="136"/>
                  </a:lnTo>
                  <a:lnTo>
                    <a:pt x="5" y="127"/>
                  </a:lnTo>
                  <a:lnTo>
                    <a:pt x="5" y="127"/>
                  </a:lnTo>
                  <a:lnTo>
                    <a:pt x="6" y="127"/>
                  </a:lnTo>
                  <a:lnTo>
                    <a:pt x="6" y="127"/>
                  </a:lnTo>
                  <a:lnTo>
                    <a:pt x="25" y="130"/>
                  </a:lnTo>
                  <a:lnTo>
                    <a:pt x="47" y="132"/>
                  </a:lnTo>
                  <a:lnTo>
                    <a:pt x="73" y="132"/>
                  </a:lnTo>
                  <a:lnTo>
                    <a:pt x="73" y="132"/>
                  </a:lnTo>
                  <a:lnTo>
                    <a:pt x="91" y="132"/>
                  </a:lnTo>
                  <a:lnTo>
                    <a:pt x="107" y="130"/>
                  </a:lnTo>
                  <a:lnTo>
                    <a:pt x="107" y="130"/>
                  </a:lnTo>
                  <a:lnTo>
                    <a:pt x="106" y="126"/>
                  </a:lnTo>
                  <a:lnTo>
                    <a:pt x="106" y="126"/>
                  </a:lnTo>
                  <a:lnTo>
                    <a:pt x="76" y="126"/>
                  </a:lnTo>
                  <a:lnTo>
                    <a:pt x="49" y="126"/>
                  </a:lnTo>
                  <a:lnTo>
                    <a:pt x="49" y="126"/>
                  </a:lnTo>
                  <a:lnTo>
                    <a:pt x="20" y="125"/>
                  </a:lnTo>
                  <a:lnTo>
                    <a:pt x="6" y="122"/>
                  </a:lnTo>
                  <a:lnTo>
                    <a:pt x="6" y="122"/>
                  </a:lnTo>
                  <a:lnTo>
                    <a:pt x="11" y="117"/>
                  </a:lnTo>
                  <a:lnTo>
                    <a:pt x="15" y="111"/>
                  </a:lnTo>
                  <a:lnTo>
                    <a:pt x="25" y="100"/>
                  </a:lnTo>
                  <a:lnTo>
                    <a:pt x="35" y="92"/>
                  </a:lnTo>
                  <a:lnTo>
                    <a:pt x="42" y="88"/>
                  </a:lnTo>
                  <a:lnTo>
                    <a:pt x="47" y="21"/>
                  </a:lnTo>
                  <a:lnTo>
                    <a:pt x="47" y="21"/>
                  </a:lnTo>
                  <a:lnTo>
                    <a:pt x="47" y="12"/>
                  </a:lnTo>
                  <a:lnTo>
                    <a:pt x="46" y="9"/>
                  </a:lnTo>
                  <a:lnTo>
                    <a:pt x="46" y="9"/>
                  </a:lnTo>
                  <a:lnTo>
                    <a:pt x="46" y="7"/>
                  </a:lnTo>
                  <a:lnTo>
                    <a:pt x="47" y="4"/>
                  </a:lnTo>
                  <a:lnTo>
                    <a:pt x="47" y="4"/>
                  </a:lnTo>
                  <a:lnTo>
                    <a:pt x="51" y="1"/>
                  </a:lnTo>
                  <a:lnTo>
                    <a:pt x="55" y="0"/>
                  </a:lnTo>
                  <a:lnTo>
                    <a:pt x="62" y="0"/>
                  </a:lnTo>
                  <a:lnTo>
                    <a:pt x="62" y="0"/>
                  </a:lnTo>
                  <a:lnTo>
                    <a:pt x="68" y="0"/>
                  </a:lnTo>
                  <a:lnTo>
                    <a:pt x="73" y="1"/>
                  </a:lnTo>
                  <a:lnTo>
                    <a:pt x="76" y="4"/>
                  </a:lnTo>
                  <a:lnTo>
                    <a:pt x="76" y="4"/>
                  </a:lnTo>
                  <a:lnTo>
                    <a:pt x="77" y="7"/>
                  </a:lnTo>
                  <a:lnTo>
                    <a:pt x="76" y="9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23"/>
                  </a:lnTo>
                  <a:lnTo>
                    <a:pt x="81" y="88"/>
                  </a:lnTo>
                  <a:lnTo>
                    <a:pt x="81" y="88"/>
                  </a:lnTo>
                  <a:lnTo>
                    <a:pt x="91" y="95"/>
                  </a:lnTo>
                  <a:lnTo>
                    <a:pt x="104" y="108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4" y="91"/>
                  </a:lnTo>
                  <a:lnTo>
                    <a:pt x="107" y="88"/>
                  </a:lnTo>
                  <a:lnTo>
                    <a:pt x="108" y="87"/>
                  </a:lnTo>
                  <a:lnTo>
                    <a:pt x="111" y="87"/>
                  </a:lnTo>
                  <a:lnTo>
                    <a:pt x="182" y="87"/>
                  </a:lnTo>
                  <a:lnTo>
                    <a:pt x="182" y="87"/>
                  </a:lnTo>
                  <a:lnTo>
                    <a:pt x="184" y="87"/>
                  </a:lnTo>
                  <a:lnTo>
                    <a:pt x="188" y="89"/>
                  </a:lnTo>
                  <a:lnTo>
                    <a:pt x="188" y="89"/>
                  </a:lnTo>
                  <a:lnTo>
                    <a:pt x="190" y="91"/>
                  </a:lnTo>
                  <a:lnTo>
                    <a:pt x="190" y="93"/>
                  </a:lnTo>
                  <a:lnTo>
                    <a:pt x="190" y="93"/>
                  </a:lnTo>
                  <a:close/>
                  <a:moveTo>
                    <a:pt x="184" y="106"/>
                  </a:moveTo>
                  <a:lnTo>
                    <a:pt x="184" y="93"/>
                  </a:lnTo>
                  <a:lnTo>
                    <a:pt x="184" y="93"/>
                  </a:lnTo>
                  <a:lnTo>
                    <a:pt x="184" y="93"/>
                  </a:lnTo>
                  <a:lnTo>
                    <a:pt x="184" y="92"/>
                  </a:lnTo>
                  <a:lnTo>
                    <a:pt x="182" y="92"/>
                  </a:lnTo>
                  <a:lnTo>
                    <a:pt x="111" y="92"/>
                  </a:lnTo>
                  <a:lnTo>
                    <a:pt x="111" y="92"/>
                  </a:lnTo>
                  <a:lnTo>
                    <a:pt x="110" y="93"/>
                  </a:lnTo>
                  <a:lnTo>
                    <a:pt x="110" y="106"/>
                  </a:lnTo>
                  <a:lnTo>
                    <a:pt x="184" y="10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0" name="Freeform 22"/>
            <p:cNvSpPr>
              <a:spLocks noEditPoints="1"/>
            </p:cNvSpPr>
            <p:nvPr/>
          </p:nvSpPr>
          <p:spPr bwMode="auto">
            <a:xfrm>
              <a:off x="3581" y="1378"/>
              <a:ext cx="147" cy="187"/>
            </a:xfrm>
            <a:custGeom>
              <a:avLst/>
              <a:gdLst/>
              <a:ahLst/>
              <a:cxnLst>
                <a:cxn ang="0">
                  <a:pos x="112" y="70"/>
                </a:cxn>
                <a:cxn ang="0">
                  <a:pos x="108" y="85"/>
                </a:cxn>
                <a:cxn ang="0">
                  <a:pos x="96" y="100"/>
                </a:cxn>
                <a:cxn ang="0">
                  <a:pos x="96" y="184"/>
                </a:cxn>
                <a:cxn ang="0">
                  <a:pos x="96" y="185"/>
                </a:cxn>
                <a:cxn ang="0">
                  <a:pos x="93" y="187"/>
                </a:cxn>
                <a:cxn ang="0">
                  <a:pos x="18" y="185"/>
                </a:cxn>
                <a:cxn ang="0">
                  <a:pos x="17" y="185"/>
                </a:cxn>
                <a:cxn ang="0">
                  <a:pos x="15" y="100"/>
                </a:cxn>
                <a:cxn ang="0">
                  <a:pos x="10" y="93"/>
                </a:cxn>
                <a:cxn ang="0">
                  <a:pos x="2" y="78"/>
                </a:cxn>
                <a:cxn ang="0">
                  <a:pos x="0" y="70"/>
                </a:cxn>
                <a:cxn ang="0">
                  <a:pos x="5" y="51"/>
                </a:cxn>
                <a:cxn ang="0">
                  <a:pos x="17" y="34"/>
                </a:cxn>
                <a:cxn ang="0">
                  <a:pos x="34" y="25"/>
                </a:cxn>
                <a:cxn ang="0">
                  <a:pos x="56" y="21"/>
                </a:cxn>
                <a:cxn ang="0">
                  <a:pos x="67" y="22"/>
                </a:cxn>
                <a:cxn ang="0">
                  <a:pos x="87" y="29"/>
                </a:cxn>
                <a:cxn ang="0">
                  <a:pos x="102" y="43"/>
                </a:cxn>
                <a:cxn ang="0">
                  <a:pos x="110" y="59"/>
                </a:cxn>
                <a:cxn ang="0">
                  <a:pos x="112" y="70"/>
                </a:cxn>
                <a:cxn ang="0">
                  <a:pos x="91" y="0"/>
                </a:cxn>
                <a:cxn ang="0">
                  <a:pos x="70" y="4"/>
                </a:cxn>
                <a:cxn ang="0">
                  <a:pos x="51" y="15"/>
                </a:cxn>
                <a:cxn ang="0">
                  <a:pos x="56" y="15"/>
                </a:cxn>
                <a:cxn ang="0">
                  <a:pos x="68" y="17"/>
                </a:cxn>
                <a:cxn ang="0">
                  <a:pos x="90" y="25"/>
                </a:cxn>
                <a:cxn ang="0">
                  <a:pos x="106" y="38"/>
                </a:cxn>
                <a:cxn ang="0">
                  <a:pos x="116" y="59"/>
                </a:cxn>
                <a:cxn ang="0">
                  <a:pos x="117" y="70"/>
                </a:cxn>
                <a:cxn ang="0">
                  <a:pos x="113" y="85"/>
                </a:cxn>
                <a:cxn ang="0">
                  <a:pos x="101" y="102"/>
                </a:cxn>
                <a:cxn ang="0">
                  <a:pos x="128" y="166"/>
                </a:cxn>
                <a:cxn ang="0">
                  <a:pos x="128" y="166"/>
                </a:cxn>
                <a:cxn ang="0">
                  <a:pos x="131" y="166"/>
                </a:cxn>
                <a:cxn ang="0">
                  <a:pos x="131" y="79"/>
                </a:cxn>
                <a:cxn ang="0">
                  <a:pos x="138" y="72"/>
                </a:cxn>
                <a:cxn ang="0">
                  <a:pos x="146" y="56"/>
                </a:cxn>
                <a:cxn ang="0">
                  <a:pos x="147" y="49"/>
                </a:cxn>
                <a:cxn ang="0">
                  <a:pos x="143" y="30"/>
                </a:cxn>
                <a:cxn ang="0">
                  <a:pos x="131" y="15"/>
                </a:cxn>
                <a:cxn ang="0">
                  <a:pos x="113" y="4"/>
                </a:cxn>
                <a:cxn ang="0">
                  <a:pos x="91" y="0"/>
                </a:cxn>
              </a:cxnLst>
              <a:rect l="0" t="0" r="r" b="b"/>
              <a:pathLst>
                <a:path w="147" h="187">
                  <a:moveTo>
                    <a:pt x="112" y="70"/>
                  </a:moveTo>
                  <a:lnTo>
                    <a:pt x="112" y="70"/>
                  </a:lnTo>
                  <a:lnTo>
                    <a:pt x="110" y="76"/>
                  </a:lnTo>
                  <a:lnTo>
                    <a:pt x="108" y="85"/>
                  </a:lnTo>
                  <a:lnTo>
                    <a:pt x="102" y="91"/>
                  </a:lnTo>
                  <a:lnTo>
                    <a:pt x="96" y="100"/>
                  </a:lnTo>
                  <a:lnTo>
                    <a:pt x="96" y="184"/>
                  </a:lnTo>
                  <a:lnTo>
                    <a:pt x="96" y="184"/>
                  </a:lnTo>
                  <a:lnTo>
                    <a:pt x="96" y="185"/>
                  </a:lnTo>
                  <a:lnTo>
                    <a:pt x="96" y="185"/>
                  </a:lnTo>
                  <a:lnTo>
                    <a:pt x="93" y="187"/>
                  </a:lnTo>
                  <a:lnTo>
                    <a:pt x="93" y="187"/>
                  </a:lnTo>
                  <a:lnTo>
                    <a:pt x="93" y="187"/>
                  </a:lnTo>
                  <a:lnTo>
                    <a:pt x="18" y="185"/>
                  </a:lnTo>
                  <a:lnTo>
                    <a:pt x="18" y="185"/>
                  </a:lnTo>
                  <a:lnTo>
                    <a:pt x="17" y="185"/>
                  </a:lnTo>
                  <a:lnTo>
                    <a:pt x="15" y="182"/>
                  </a:lnTo>
                  <a:lnTo>
                    <a:pt x="15" y="100"/>
                  </a:lnTo>
                  <a:lnTo>
                    <a:pt x="15" y="100"/>
                  </a:lnTo>
                  <a:lnTo>
                    <a:pt x="10" y="93"/>
                  </a:lnTo>
                  <a:lnTo>
                    <a:pt x="5" y="86"/>
                  </a:lnTo>
                  <a:lnTo>
                    <a:pt x="2" y="78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59"/>
                  </a:lnTo>
                  <a:lnTo>
                    <a:pt x="5" y="51"/>
                  </a:lnTo>
                  <a:lnTo>
                    <a:pt x="10" y="43"/>
                  </a:lnTo>
                  <a:lnTo>
                    <a:pt x="17" y="34"/>
                  </a:lnTo>
                  <a:lnTo>
                    <a:pt x="25" y="29"/>
                  </a:lnTo>
                  <a:lnTo>
                    <a:pt x="34" y="25"/>
                  </a:lnTo>
                  <a:lnTo>
                    <a:pt x="44" y="22"/>
                  </a:lnTo>
                  <a:lnTo>
                    <a:pt x="56" y="21"/>
                  </a:lnTo>
                  <a:lnTo>
                    <a:pt x="56" y="21"/>
                  </a:lnTo>
                  <a:lnTo>
                    <a:pt x="67" y="22"/>
                  </a:lnTo>
                  <a:lnTo>
                    <a:pt x="78" y="25"/>
                  </a:lnTo>
                  <a:lnTo>
                    <a:pt x="87" y="29"/>
                  </a:lnTo>
                  <a:lnTo>
                    <a:pt x="96" y="34"/>
                  </a:lnTo>
                  <a:lnTo>
                    <a:pt x="102" y="43"/>
                  </a:lnTo>
                  <a:lnTo>
                    <a:pt x="108" y="51"/>
                  </a:lnTo>
                  <a:lnTo>
                    <a:pt x="110" y="59"/>
                  </a:lnTo>
                  <a:lnTo>
                    <a:pt x="112" y="70"/>
                  </a:lnTo>
                  <a:lnTo>
                    <a:pt x="112" y="70"/>
                  </a:lnTo>
                  <a:close/>
                  <a:moveTo>
                    <a:pt x="91" y="0"/>
                  </a:moveTo>
                  <a:lnTo>
                    <a:pt x="91" y="0"/>
                  </a:lnTo>
                  <a:lnTo>
                    <a:pt x="79" y="2"/>
                  </a:lnTo>
                  <a:lnTo>
                    <a:pt x="70" y="4"/>
                  </a:lnTo>
                  <a:lnTo>
                    <a:pt x="59" y="9"/>
                  </a:lnTo>
                  <a:lnTo>
                    <a:pt x="51" y="15"/>
                  </a:lnTo>
                  <a:lnTo>
                    <a:pt x="51" y="15"/>
                  </a:lnTo>
                  <a:lnTo>
                    <a:pt x="56" y="15"/>
                  </a:lnTo>
                  <a:lnTo>
                    <a:pt x="56" y="15"/>
                  </a:lnTo>
                  <a:lnTo>
                    <a:pt x="68" y="17"/>
                  </a:lnTo>
                  <a:lnTo>
                    <a:pt x="79" y="19"/>
                  </a:lnTo>
                  <a:lnTo>
                    <a:pt x="90" y="25"/>
                  </a:lnTo>
                  <a:lnTo>
                    <a:pt x="100" y="32"/>
                  </a:lnTo>
                  <a:lnTo>
                    <a:pt x="106" y="38"/>
                  </a:lnTo>
                  <a:lnTo>
                    <a:pt x="112" y="48"/>
                  </a:lnTo>
                  <a:lnTo>
                    <a:pt x="116" y="59"/>
                  </a:lnTo>
                  <a:lnTo>
                    <a:pt x="117" y="70"/>
                  </a:lnTo>
                  <a:lnTo>
                    <a:pt x="117" y="70"/>
                  </a:lnTo>
                  <a:lnTo>
                    <a:pt x="116" y="76"/>
                  </a:lnTo>
                  <a:lnTo>
                    <a:pt x="113" y="85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101" y="166"/>
                  </a:lnTo>
                  <a:lnTo>
                    <a:pt x="128" y="166"/>
                  </a:lnTo>
                  <a:lnTo>
                    <a:pt x="128" y="166"/>
                  </a:lnTo>
                  <a:lnTo>
                    <a:pt x="128" y="166"/>
                  </a:lnTo>
                  <a:lnTo>
                    <a:pt x="131" y="166"/>
                  </a:lnTo>
                  <a:lnTo>
                    <a:pt x="131" y="166"/>
                  </a:lnTo>
                  <a:lnTo>
                    <a:pt x="131" y="163"/>
                  </a:lnTo>
                  <a:lnTo>
                    <a:pt x="131" y="79"/>
                  </a:lnTo>
                  <a:lnTo>
                    <a:pt x="131" y="79"/>
                  </a:lnTo>
                  <a:lnTo>
                    <a:pt x="138" y="72"/>
                  </a:lnTo>
                  <a:lnTo>
                    <a:pt x="143" y="64"/>
                  </a:lnTo>
                  <a:lnTo>
                    <a:pt x="146" y="56"/>
                  </a:lnTo>
                  <a:lnTo>
                    <a:pt x="147" y="49"/>
                  </a:lnTo>
                  <a:lnTo>
                    <a:pt x="147" y="49"/>
                  </a:lnTo>
                  <a:lnTo>
                    <a:pt x="146" y="40"/>
                  </a:lnTo>
                  <a:lnTo>
                    <a:pt x="143" y="30"/>
                  </a:lnTo>
                  <a:lnTo>
                    <a:pt x="138" y="22"/>
                  </a:lnTo>
                  <a:lnTo>
                    <a:pt x="131" y="15"/>
                  </a:lnTo>
                  <a:lnTo>
                    <a:pt x="123" y="9"/>
                  </a:lnTo>
                  <a:lnTo>
                    <a:pt x="113" y="4"/>
                  </a:lnTo>
                  <a:lnTo>
                    <a:pt x="102" y="2"/>
                  </a:lnTo>
                  <a:lnTo>
                    <a:pt x="91" y="0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1" name="Freeform 23"/>
            <p:cNvSpPr>
              <a:spLocks noEditPoints="1"/>
            </p:cNvSpPr>
            <p:nvPr/>
          </p:nvSpPr>
          <p:spPr bwMode="auto">
            <a:xfrm>
              <a:off x="4615" y="1382"/>
              <a:ext cx="216" cy="180"/>
            </a:xfrm>
            <a:custGeom>
              <a:avLst/>
              <a:gdLst/>
              <a:ahLst/>
              <a:cxnLst>
                <a:cxn ang="0">
                  <a:pos x="214" y="106"/>
                </a:cxn>
                <a:cxn ang="0">
                  <a:pos x="195" y="96"/>
                </a:cxn>
                <a:cxn ang="0">
                  <a:pos x="174" y="87"/>
                </a:cxn>
                <a:cxn ang="0">
                  <a:pos x="156" y="104"/>
                </a:cxn>
                <a:cxn ang="0">
                  <a:pos x="132" y="104"/>
                </a:cxn>
                <a:cxn ang="0">
                  <a:pos x="114" y="87"/>
                </a:cxn>
                <a:cxn ang="0">
                  <a:pos x="94" y="96"/>
                </a:cxn>
                <a:cxn ang="0">
                  <a:pos x="75" y="106"/>
                </a:cxn>
                <a:cxn ang="0">
                  <a:pos x="56" y="96"/>
                </a:cxn>
                <a:cxn ang="0">
                  <a:pos x="40" y="86"/>
                </a:cxn>
                <a:cxn ang="0">
                  <a:pos x="22" y="100"/>
                </a:cxn>
                <a:cxn ang="0">
                  <a:pos x="3" y="106"/>
                </a:cxn>
                <a:cxn ang="0">
                  <a:pos x="6" y="101"/>
                </a:cxn>
                <a:cxn ang="0">
                  <a:pos x="25" y="87"/>
                </a:cxn>
                <a:cxn ang="0">
                  <a:pos x="46" y="82"/>
                </a:cxn>
                <a:cxn ang="0">
                  <a:pos x="65" y="98"/>
                </a:cxn>
                <a:cxn ang="0">
                  <a:pos x="83" y="98"/>
                </a:cxn>
                <a:cxn ang="0">
                  <a:pos x="103" y="82"/>
                </a:cxn>
                <a:cxn ang="0">
                  <a:pos x="125" y="87"/>
                </a:cxn>
                <a:cxn ang="0">
                  <a:pos x="144" y="101"/>
                </a:cxn>
                <a:cxn ang="0">
                  <a:pos x="159" y="92"/>
                </a:cxn>
                <a:cxn ang="0">
                  <a:pos x="178" y="81"/>
                </a:cxn>
                <a:cxn ang="0">
                  <a:pos x="199" y="92"/>
                </a:cxn>
                <a:cxn ang="0">
                  <a:pos x="215" y="102"/>
                </a:cxn>
                <a:cxn ang="0">
                  <a:pos x="3" y="120"/>
                </a:cxn>
                <a:cxn ang="0">
                  <a:pos x="3" y="125"/>
                </a:cxn>
                <a:cxn ang="0">
                  <a:pos x="214" y="123"/>
                </a:cxn>
                <a:cxn ang="0">
                  <a:pos x="14" y="136"/>
                </a:cxn>
                <a:cxn ang="0">
                  <a:pos x="0" y="150"/>
                </a:cxn>
                <a:cxn ang="0">
                  <a:pos x="8" y="178"/>
                </a:cxn>
                <a:cxn ang="0">
                  <a:pos x="209" y="176"/>
                </a:cxn>
                <a:cxn ang="0">
                  <a:pos x="212" y="144"/>
                </a:cxn>
                <a:cxn ang="0">
                  <a:pos x="0" y="68"/>
                </a:cxn>
                <a:cxn ang="0">
                  <a:pos x="8" y="43"/>
                </a:cxn>
                <a:cxn ang="0">
                  <a:pos x="65" y="6"/>
                </a:cxn>
                <a:cxn ang="0">
                  <a:pos x="148" y="6"/>
                </a:cxn>
                <a:cxn ang="0">
                  <a:pos x="205" y="43"/>
                </a:cxn>
                <a:cxn ang="0">
                  <a:pos x="214" y="68"/>
                </a:cxn>
                <a:cxn ang="0">
                  <a:pos x="0" y="71"/>
                </a:cxn>
                <a:cxn ang="0">
                  <a:pos x="175" y="56"/>
                </a:cxn>
                <a:cxn ang="0">
                  <a:pos x="184" y="53"/>
                </a:cxn>
                <a:cxn ang="0">
                  <a:pos x="174" y="53"/>
                </a:cxn>
                <a:cxn ang="0">
                  <a:pos x="137" y="32"/>
                </a:cxn>
                <a:cxn ang="0">
                  <a:pos x="140" y="24"/>
                </a:cxn>
                <a:cxn ang="0">
                  <a:pos x="132" y="26"/>
                </a:cxn>
                <a:cxn ang="0">
                  <a:pos x="112" y="55"/>
                </a:cxn>
                <a:cxn ang="0">
                  <a:pos x="112" y="45"/>
                </a:cxn>
                <a:cxn ang="0">
                  <a:pos x="68" y="30"/>
                </a:cxn>
                <a:cxn ang="0">
                  <a:pos x="76" y="33"/>
                </a:cxn>
                <a:cxn ang="0">
                  <a:pos x="74" y="26"/>
                </a:cxn>
                <a:cxn ang="0">
                  <a:pos x="36" y="53"/>
                </a:cxn>
                <a:cxn ang="0">
                  <a:pos x="45" y="53"/>
                </a:cxn>
                <a:cxn ang="0">
                  <a:pos x="37" y="51"/>
                </a:cxn>
              </a:cxnLst>
              <a:rect l="0" t="0" r="r" b="b"/>
              <a:pathLst>
                <a:path w="216" h="180">
                  <a:moveTo>
                    <a:pt x="216" y="104"/>
                  </a:moveTo>
                  <a:lnTo>
                    <a:pt x="216" y="104"/>
                  </a:lnTo>
                  <a:lnTo>
                    <a:pt x="215" y="106"/>
                  </a:lnTo>
                  <a:lnTo>
                    <a:pt x="214" y="106"/>
                  </a:lnTo>
                  <a:lnTo>
                    <a:pt x="214" y="106"/>
                  </a:lnTo>
                  <a:lnTo>
                    <a:pt x="207" y="106"/>
                  </a:lnTo>
                  <a:lnTo>
                    <a:pt x="201" y="104"/>
                  </a:lnTo>
                  <a:lnTo>
                    <a:pt x="197" y="100"/>
                  </a:lnTo>
                  <a:lnTo>
                    <a:pt x="195" y="96"/>
                  </a:lnTo>
                  <a:lnTo>
                    <a:pt x="195" y="96"/>
                  </a:lnTo>
                  <a:lnTo>
                    <a:pt x="188" y="89"/>
                  </a:lnTo>
                  <a:lnTo>
                    <a:pt x="184" y="87"/>
                  </a:lnTo>
                  <a:lnTo>
                    <a:pt x="178" y="86"/>
                  </a:lnTo>
                  <a:lnTo>
                    <a:pt x="178" y="86"/>
                  </a:lnTo>
                  <a:lnTo>
                    <a:pt x="174" y="87"/>
                  </a:lnTo>
                  <a:lnTo>
                    <a:pt x="170" y="89"/>
                  </a:lnTo>
                  <a:lnTo>
                    <a:pt x="163" y="96"/>
                  </a:lnTo>
                  <a:lnTo>
                    <a:pt x="163" y="96"/>
                  </a:lnTo>
                  <a:lnTo>
                    <a:pt x="161" y="100"/>
                  </a:lnTo>
                  <a:lnTo>
                    <a:pt x="156" y="104"/>
                  </a:lnTo>
                  <a:lnTo>
                    <a:pt x="151" y="106"/>
                  </a:lnTo>
                  <a:lnTo>
                    <a:pt x="144" y="106"/>
                  </a:lnTo>
                  <a:lnTo>
                    <a:pt x="144" y="106"/>
                  </a:lnTo>
                  <a:lnTo>
                    <a:pt x="137" y="106"/>
                  </a:lnTo>
                  <a:lnTo>
                    <a:pt x="132" y="104"/>
                  </a:lnTo>
                  <a:lnTo>
                    <a:pt x="128" y="100"/>
                  </a:lnTo>
                  <a:lnTo>
                    <a:pt x="125" y="96"/>
                  </a:lnTo>
                  <a:lnTo>
                    <a:pt x="125" y="96"/>
                  </a:lnTo>
                  <a:lnTo>
                    <a:pt x="118" y="89"/>
                  </a:lnTo>
                  <a:lnTo>
                    <a:pt x="114" y="87"/>
                  </a:lnTo>
                  <a:lnTo>
                    <a:pt x="109" y="86"/>
                  </a:lnTo>
                  <a:lnTo>
                    <a:pt x="109" y="86"/>
                  </a:lnTo>
                  <a:lnTo>
                    <a:pt x="105" y="87"/>
                  </a:lnTo>
                  <a:lnTo>
                    <a:pt x="101" y="89"/>
                  </a:lnTo>
                  <a:lnTo>
                    <a:pt x="94" y="96"/>
                  </a:lnTo>
                  <a:lnTo>
                    <a:pt x="94" y="96"/>
                  </a:lnTo>
                  <a:lnTo>
                    <a:pt x="91" y="100"/>
                  </a:lnTo>
                  <a:lnTo>
                    <a:pt x="87" y="104"/>
                  </a:lnTo>
                  <a:lnTo>
                    <a:pt x="82" y="106"/>
                  </a:lnTo>
                  <a:lnTo>
                    <a:pt x="75" y="106"/>
                  </a:lnTo>
                  <a:lnTo>
                    <a:pt x="75" y="106"/>
                  </a:lnTo>
                  <a:lnTo>
                    <a:pt x="68" y="106"/>
                  </a:lnTo>
                  <a:lnTo>
                    <a:pt x="63" y="104"/>
                  </a:lnTo>
                  <a:lnTo>
                    <a:pt x="59" y="100"/>
                  </a:lnTo>
                  <a:lnTo>
                    <a:pt x="56" y="96"/>
                  </a:lnTo>
                  <a:lnTo>
                    <a:pt x="56" y="96"/>
                  </a:lnTo>
                  <a:lnTo>
                    <a:pt x="49" y="89"/>
                  </a:lnTo>
                  <a:lnTo>
                    <a:pt x="45" y="87"/>
                  </a:lnTo>
                  <a:lnTo>
                    <a:pt x="40" y="86"/>
                  </a:lnTo>
                  <a:lnTo>
                    <a:pt x="40" y="86"/>
                  </a:lnTo>
                  <a:lnTo>
                    <a:pt x="36" y="87"/>
                  </a:lnTo>
                  <a:lnTo>
                    <a:pt x="31" y="89"/>
                  </a:lnTo>
                  <a:lnTo>
                    <a:pt x="25" y="96"/>
                  </a:lnTo>
                  <a:lnTo>
                    <a:pt x="25" y="96"/>
                  </a:lnTo>
                  <a:lnTo>
                    <a:pt x="22" y="100"/>
                  </a:lnTo>
                  <a:lnTo>
                    <a:pt x="18" y="104"/>
                  </a:lnTo>
                  <a:lnTo>
                    <a:pt x="12" y="106"/>
                  </a:lnTo>
                  <a:lnTo>
                    <a:pt x="6" y="106"/>
                  </a:lnTo>
                  <a:lnTo>
                    <a:pt x="6" y="106"/>
                  </a:lnTo>
                  <a:lnTo>
                    <a:pt x="3" y="106"/>
                  </a:lnTo>
                  <a:lnTo>
                    <a:pt x="3" y="104"/>
                  </a:lnTo>
                  <a:lnTo>
                    <a:pt x="3" y="104"/>
                  </a:lnTo>
                  <a:lnTo>
                    <a:pt x="3" y="102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10" y="101"/>
                  </a:lnTo>
                  <a:lnTo>
                    <a:pt x="14" y="98"/>
                  </a:lnTo>
                  <a:lnTo>
                    <a:pt x="21" y="92"/>
                  </a:lnTo>
                  <a:lnTo>
                    <a:pt x="21" y="92"/>
                  </a:lnTo>
                  <a:lnTo>
                    <a:pt x="25" y="87"/>
                  </a:lnTo>
                  <a:lnTo>
                    <a:pt x="29" y="85"/>
                  </a:lnTo>
                  <a:lnTo>
                    <a:pt x="34" y="82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6" y="82"/>
                  </a:lnTo>
                  <a:lnTo>
                    <a:pt x="52" y="85"/>
                  </a:lnTo>
                  <a:lnTo>
                    <a:pt x="56" y="87"/>
                  </a:lnTo>
                  <a:lnTo>
                    <a:pt x="60" y="92"/>
                  </a:lnTo>
                  <a:lnTo>
                    <a:pt x="60" y="92"/>
                  </a:lnTo>
                  <a:lnTo>
                    <a:pt x="65" y="98"/>
                  </a:lnTo>
                  <a:lnTo>
                    <a:pt x="70" y="101"/>
                  </a:lnTo>
                  <a:lnTo>
                    <a:pt x="75" y="101"/>
                  </a:lnTo>
                  <a:lnTo>
                    <a:pt x="75" y="101"/>
                  </a:lnTo>
                  <a:lnTo>
                    <a:pt x="79" y="101"/>
                  </a:lnTo>
                  <a:lnTo>
                    <a:pt x="83" y="98"/>
                  </a:lnTo>
                  <a:lnTo>
                    <a:pt x="90" y="92"/>
                  </a:lnTo>
                  <a:lnTo>
                    <a:pt x="90" y="92"/>
                  </a:lnTo>
                  <a:lnTo>
                    <a:pt x="94" y="87"/>
                  </a:lnTo>
                  <a:lnTo>
                    <a:pt x="98" y="85"/>
                  </a:lnTo>
                  <a:lnTo>
                    <a:pt x="103" y="82"/>
                  </a:lnTo>
                  <a:lnTo>
                    <a:pt x="109" y="81"/>
                  </a:lnTo>
                  <a:lnTo>
                    <a:pt x="109" y="81"/>
                  </a:lnTo>
                  <a:lnTo>
                    <a:pt x="116" y="82"/>
                  </a:lnTo>
                  <a:lnTo>
                    <a:pt x="121" y="85"/>
                  </a:lnTo>
                  <a:lnTo>
                    <a:pt x="125" y="87"/>
                  </a:lnTo>
                  <a:lnTo>
                    <a:pt x="129" y="92"/>
                  </a:lnTo>
                  <a:lnTo>
                    <a:pt x="129" y="92"/>
                  </a:lnTo>
                  <a:lnTo>
                    <a:pt x="135" y="98"/>
                  </a:lnTo>
                  <a:lnTo>
                    <a:pt x="139" y="101"/>
                  </a:lnTo>
                  <a:lnTo>
                    <a:pt x="144" y="101"/>
                  </a:lnTo>
                  <a:lnTo>
                    <a:pt x="144" y="101"/>
                  </a:lnTo>
                  <a:lnTo>
                    <a:pt x="148" y="101"/>
                  </a:lnTo>
                  <a:lnTo>
                    <a:pt x="152" y="98"/>
                  </a:lnTo>
                  <a:lnTo>
                    <a:pt x="159" y="92"/>
                  </a:lnTo>
                  <a:lnTo>
                    <a:pt x="159" y="92"/>
                  </a:lnTo>
                  <a:lnTo>
                    <a:pt x="163" y="87"/>
                  </a:lnTo>
                  <a:lnTo>
                    <a:pt x="167" y="85"/>
                  </a:lnTo>
                  <a:lnTo>
                    <a:pt x="171" y="82"/>
                  </a:lnTo>
                  <a:lnTo>
                    <a:pt x="178" y="81"/>
                  </a:lnTo>
                  <a:lnTo>
                    <a:pt x="178" y="81"/>
                  </a:lnTo>
                  <a:lnTo>
                    <a:pt x="185" y="82"/>
                  </a:lnTo>
                  <a:lnTo>
                    <a:pt x="190" y="85"/>
                  </a:lnTo>
                  <a:lnTo>
                    <a:pt x="195" y="87"/>
                  </a:lnTo>
                  <a:lnTo>
                    <a:pt x="199" y="92"/>
                  </a:lnTo>
                  <a:lnTo>
                    <a:pt x="199" y="92"/>
                  </a:lnTo>
                  <a:lnTo>
                    <a:pt x="204" y="98"/>
                  </a:lnTo>
                  <a:lnTo>
                    <a:pt x="208" y="101"/>
                  </a:lnTo>
                  <a:lnTo>
                    <a:pt x="214" y="101"/>
                  </a:lnTo>
                  <a:lnTo>
                    <a:pt x="214" y="101"/>
                  </a:lnTo>
                  <a:lnTo>
                    <a:pt x="215" y="102"/>
                  </a:lnTo>
                  <a:lnTo>
                    <a:pt x="216" y="104"/>
                  </a:lnTo>
                  <a:lnTo>
                    <a:pt x="216" y="104"/>
                  </a:lnTo>
                  <a:close/>
                  <a:moveTo>
                    <a:pt x="211" y="120"/>
                  </a:moveTo>
                  <a:lnTo>
                    <a:pt x="3" y="120"/>
                  </a:lnTo>
                  <a:lnTo>
                    <a:pt x="3" y="120"/>
                  </a:lnTo>
                  <a:lnTo>
                    <a:pt x="0" y="121"/>
                  </a:lnTo>
                  <a:lnTo>
                    <a:pt x="0" y="123"/>
                  </a:lnTo>
                  <a:lnTo>
                    <a:pt x="0" y="123"/>
                  </a:lnTo>
                  <a:lnTo>
                    <a:pt x="0" y="125"/>
                  </a:lnTo>
                  <a:lnTo>
                    <a:pt x="3" y="125"/>
                  </a:lnTo>
                  <a:lnTo>
                    <a:pt x="211" y="125"/>
                  </a:lnTo>
                  <a:lnTo>
                    <a:pt x="211" y="125"/>
                  </a:lnTo>
                  <a:lnTo>
                    <a:pt x="212" y="125"/>
                  </a:lnTo>
                  <a:lnTo>
                    <a:pt x="214" y="123"/>
                  </a:lnTo>
                  <a:lnTo>
                    <a:pt x="214" y="123"/>
                  </a:lnTo>
                  <a:lnTo>
                    <a:pt x="212" y="121"/>
                  </a:lnTo>
                  <a:lnTo>
                    <a:pt x="211" y="120"/>
                  </a:lnTo>
                  <a:lnTo>
                    <a:pt x="211" y="120"/>
                  </a:lnTo>
                  <a:close/>
                  <a:moveTo>
                    <a:pt x="200" y="136"/>
                  </a:moveTo>
                  <a:lnTo>
                    <a:pt x="14" y="136"/>
                  </a:lnTo>
                  <a:lnTo>
                    <a:pt x="14" y="136"/>
                  </a:lnTo>
                  <a:lnTo>
                    <a:pt x="8" y="138"/>
                  </a:lnTo>
                  <a:lnTo>
                    <a:pt x="4" y="140"/>
                  </a:lnTo>
                  <a:lnTo>
                    <a:pt x="2" y="144"/>
                  </a:lnTo>
                  <a:lnTo>
                    <a:pt x="0" y="150"/>
                  </a:lnTo>
                  <a:lnTo>
                    <a:pt x="0" y="166"/>
                  </a:lnTo>
                  <a:lnTo>
                    <a:pt x="0" y="166"/>
                  </a:lnTo>
                  <a:lnTo>
                    <a:pt x="2" y="170"/>
                  </a:lnTo>
                  <a:lnTo>
                    <a:pt x="4" y="176"/>
                  </a:lnTo>
                  <a:lnTo>
                    <a:pt x="8" y="178"/>
                  </a:lnTo>
                  <a:lnTo>
                    <a:pt x="14" y="180"/>
                  </a:lnTo>
                  <a:lnTo>
                    <a:pt x="200" y="180"/>
                  </a:lnTo>
                  <a:lnTo>
                    <a:pt x="200" y="180"/>
                  </a:lnTo>
                  <a:lnTo>
                    <a:pt x="205" y="178"/>
                  </a:lnTo>
                  <a:lnTo>
                    <a:pt x="209" y="176"/>
                  </a:lnTo>
                  <a:lnTo>
                    <a:pt x="212" y="170"/>
                  </a:lnTo>
                  <a:lnTo>
                    <a:pt x="214" y="166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12" y="144"/>
                  </a:lnTo>
                  <a:lnTo>
                    <a:pt x="209" y="140"/>
                  </a:lnTo>
                  <a:lnTo>
                    <a:pt x="205" y="138"/>
                  </a:lnTo>
                  <a:lnTo>
                    <a:pt x="200" y="136"/>
                  </a:lnTo>
                  <a:lnTo>
                    <a:pt x="200" y="136"/>
                  </a:lnTo>
                  <a:close/>
                  <a:moveTo>
                    <a:pt x="0" y="68"/>
                  </a:moveTo>
                  <a:lnTo>
                    <a:pt x="0" y="68"/>
                  </a:lnTo>
                  <a:lnTo>
                    <a:pt x="0" y="62"/>
                  </a:lnTo>
                  <a:lnTo>
                    <a:pt x="2" y="55"/>
                  </a:lnTo>
                  <a:lnTo>
                    <a:pt x="4" y="48"/>
                  </a:lnTo>
                  <a:lnTo>
                    <a:pt x="8" y="43"/>
                  </a:lnTo>
                  <a:lnTo>
                    <a:pt x="12" y="36"/>
                  </a:lnTo>
                  <a:lnTo>
                    <a:pt x="18" y="30"/>
                  </a:lnTo>
                  <a:lnTo>
                    <a:pt x="31" y="20"/>
                  </a:lnTo>
                  <a:lnTo>
                    <a:pt x="46" y="11"/>
                  </a:lnTo>
                  <a:lnTo>
                    <a:pt x="65" y="6"/>
                  </a:lnTo>
                  <a:lnTo>
                    <a:pt x="86" y="2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28" y="2"/>
                  </a:lnTo>
                  <a:lnTo>
                    <a:pt x="148" y="6"/>
                  </a:lnTo>
                  <a:lnTo>
                    <a:pt x="166" y="11"/>
                  </a:lnTo>
                  <a:lnTo>
                    <a:pt x="182" y="20"/>
                  </a:lnTo>
                  <a:lnTo>
                    <a:pt x="195" y="30"/>
                  </a:lnTo>
                  <a:lnTo>
                    <a:pt x="200" y="36"/>
                  </a:lnTo>
                  <a:lnTo>
                    <a:pt x="205" y="43"/>
                  </a:lnTo>
                  <a:lnTo>
                    <a:pt x="208" y="48"/>
                  </a:lnTo>
                  <a:lnTo>
                    <a:pt x="211" y="55"/>
                  </a:lnTo>
                  <a:lnTo>
                    <a:pt x="212" y="62"/>
                  </a:lnTo>
                  <a:lnTo>
                    <a:pt x="214" y="68"/>
                  </a:lnTo>
                  <a:lnTo>
                    <a:pt x="214" y="68"/>
                  </a:lnTo>
                  <a:lnTo>
                    <a:pt x="212" y="71"/>
                  </a:lnTo>
                  <a:lnTo>
                    <a:pt x="211" y="71"/>
                  </a:lnTo>
                  <a:lnTo>
                    <a:pt x="3" y="71"/>
                  </a:lnTo>
                  <a:lnTo>
                    <a:pt x="3" y="71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8"/>
                  </a:lnTo>
                  <a:close/>
                  <a:moveTo>
                    <a:pt x="174" y="53"/>
                  </a:moveTo>
                  <a:lnTo>
                    <a:pt x="174" y="53"/>
                  </a:lnTo>
                  <a:lnTo>
                    <a:pt x="175" y="56"/>
                  </a:lnTo>
                  <a:lnTo>
                    <a:pt x="180" y="58"/>
                  </a:lnTo>
                  <a:lnTo>
                    <a:pt x="180" y="58"/>
                  </a:lnTo>
                  <a:lnTo>
                    <a:pt x="182" y="56"/>
                  </a:lnTo>
                  <a:lnTo>
                    <a:pt x="184" y="53"/>
                  </a:lnTo>
                  <a:lnTo>
                    <a:pt x="184" y="53"/>
                  </a:lnTo>
                  <a:lnTo>
                    <a:pt x="182" y="51"/>
                  </a:lnTo>
                  <a:lnTo>
                    <a:pt x="180" y="49"/>
                  </a:lnTo>
                  <a:lnTo>
                    <a:pt x="180" y="49"/>
                  </a:lnTo>
                  <a:lnTo>
                    <a:pt x="175" y="51"/>
                  </a:lnTo>
                  <a:lnTo>
                    <a:pt x="174" y="53"/>
                  </a:lnTo>
                  <a:lnTo>
                    <a:pt x="174" y="53"/>
                  </a:lnTo>
                  <a:close/>
                  <a:moveTo>
                    <a:pt x="132" y="26"/>
                  </a:moveTo>
                  <a:lnTo>
                    <a:pt x="132" y="26"/>
                  </a:lnTo>
                  <a:lnTo>
                    <a:pt x="133" y="30"/>
                  </a:lnTo>
                  <a:lnTo>
                    <a:pt x="137" y="32"/>
                  </a:lnTo>
                  <a:lnTo>
                    <a:pt x="137" y="32"/>
                  </a:lnTo>
                  <a:lnTo>
                    <a:pt x="140" y="30"/>
                  </a:lnTo>
                  <a:lnTo>
                    <a:pt x="142" y="26"/>
                  </a:lnTo>
                  <a:lnTo>
                    <a:pt x="142" y="26"/>
                  </a:lnTo>
                  <a:lnTo>
                    <a:pt x="140" y="24"/>
                  </a:lnTo>
                  <a:lnTo>
                    <a:pt x="137" y="22"/>
                  </a:lnTo>
                  <a:lnTo>
                    <a:pt x="137" y="22"/>
                  </a:lnTo>
                  <a:lnTo>
                    <a:pt x="133" y="24"/>
                  </a:lnTo>
                  <a:lnTo>
                    <a:pt x="132" y="26"/>
                  </a:lnTo>
                  <a:lnTo>
                    <a:pt x="132" y="26"/>
                  </a:lnTo>
                  <a:close/>
                  <a:moveTo>
                    <a:pt x="106" y="51"/>
                  </a:moveTo>
                  <a:lnTo>
                    <a:pt x="106" y="51"/>
                  </a:lnTo>
                  <a:lnTo>
                    <a:pt x="108" y="53"/>
                  </a:lnTo>
                  <a:lnTo>
                    <a:pt x="112" y="55"/>
                  </a:lnTo>
                  <a:lnTo>
                    <a:pt x="112" y="55"/>
                  </a:lnTo>
                  <a:lnTo>
                    <a:pt x="114" y="53"/>
                  </a:lnTo>
                  <a:lnTo>
                    <a:pt x="116" y="51"/>
                  </a:lnTo>
                  <a:lnTo>
                    <a:pt x="116" y="51"/>
                  </a:lnTo>
                  <a:lnTo>
                    <a:pt x="114" y="47"/>
                  </a:lnTo>
                  <a:lnTo>
                    <a:pt x="112" y="45"/>
                  </a:lnTo>
                  <a:lnTo>
                    <a:pt x="112" y="45"/>
                  </a:lnTo>
                  <a:lnTo>
                    <a:pt x="108" y="47"/>
                  </a:lnTo>
                  <a:lnTo>
                    <a:pt x="106" y="51"/>
                  </a:lnTo>
                  <a:lnTo>
                    <a:pt x="106" y="51"/>
                  </a:lnTo>
                  <a:close/>
                  <a:moveTo>
                    <a:pt x="68" y="30"/>
                  </a:moveTo>
                  <a:lnTo>
                    <a:pt x="68" y="30"/>
                  </a:lnTo>
                  <a:lnTo>
                    <a:pt x="70" y="33"/>
                  </a:lnTo>
                  <a:lnTo>
                    <a:pt x="74" y="34"/>
                  </a:lnTo>
                  <a:lnTo>
                    <a:pt x="74" y="34"/>
                  </a:lnTo>
                  <a:lnTo>
                    <a:pt x="76" y="33"/>
                  </a:lnTo>
                  <a:lnTo>
                    <a:pt x="78" y="30"/>
                  </a:lnTo>
                  <a:lnTo>
                    <a:pt x="78" y="30"/>
                  </a:lnTo>
                  <a:lnTo>
                    <a:pt x="76" y="28"/>
                  </a:lnTo>
                  <a:lnTo>
                    <a:pt x="74" y="26"/>
                  </a:lnTo>
                  <a:lnTo>
                    <a:pt x="74" y="26"/>
                  </a:lnTo>
                  <a:lnTo>
                    <a:pt x="70" y="28"/>
                  </a:lnTo>
                  <a:lnTo>
                    <a:pt x="68" y="30"/>
                  </a:lnTo>
                  <a:lnTo>
                    <a:pt x="68" y="30"/>
                  </a:lnTo>
                  <a:close/>
                  <a:moveTo>
                    <a:pt x="36" y="53"/>
                  </a:moveTo>
                  <a:lnTo>
                    <a:pt x="36" y="53"/>
                  </a:lnTo>
                  <a:lnTo>
                    <a:pt x="37" y="56"/>
                  </a:lnTo>
                  <a:lnTo>
                    <a:pt x="40" y="58"/>
                  </a:lnTo>
                  <a:lnTo>
                    <a:pt x="40" y="58"/>
                  </a:lnTo>
                  <a:lnTo>
                    <a:pt x="44" y="56"/>
                  </a:lnTo>
                  <a:lnTo>
                    <a:pt x="45" y="53"/>
                  </a:lnTo>
                  <a:lnTo>
                    <a:pt x="45" y="53"/>
                  </a:lnTo>
                  <a:lnTo>
                    <a:pt x="44" y="51"/>
                  </a:lnTo>
                  <a:lnTo>
                    <a:pt x="40" y="49"/>
                  </a:lnTo>
                  <a:lnTo>
                    <a:pt x="40" y="49"/>
                  </a:lnTo>
                  <a:lnTo>
                    <a:pt x="37" y="51"/>
                  </a:lnTo>
                  <a:lnTo>
                    <a:pt x="36" y="53"/>
                  </a:lnTo>
                  <a:lnTo>
                    <a:pt x="36" y="5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 noEditPoints="1"/>
            </p:cNvSpPr>
            <p:nvPr/>
          </p:nvSpPr>
          <p:spPr bwMode="auto">
            <a:xfrm>
              <a:off x="5138" y="1393"/>
              <a:ext cx="238" cy="157"/>
            </a:xfrm>
            <a:custGeom>
              <a:avLst/>
              <a:gdLst/>
              <a:ahLst/>
              <a:cxnLst>
                <a:cxn ang="0">
                  <a:pos x="2" y="90"/>
                </a:cxn>
                <a:cxn ang="0">
                  <a:pos x="235" y="87"/>
                </a:cxn>
                <a:cxn ang="0">
                  <a:pos x="235" y="93"/>
                </a:cxn>
                <a:cxn ang="0">
                  <a:pos x="209" y="101"/>
                </a:cxn>
                <a:cxn ang="0">
                  <a:pos x="188" y="106"/>
                </a:cxn>
                <a:cxn ang="0">
                  <a:pos x="176" y="112"/>
                </a:cxn>
                <a:cxn ang="0">
                  <a:pos x="158" y="102"/>
                </a:cxn>
                <a:cxn ang="0">
                  <a:pos x="137" y="102"/>
                </a:cxn>
                <a:cxn ang="0">
                  <a:pos x="118" y="112"/>
                </a:cxn>
                <a:cxn ang="0">
                  <a:pos x="108" y="106"/>
                </a:cxn>
                <a:cxn ang="0">
                  <a:pos x="86" y="101"/>
                </a:cxn>
                <a:cxn ang="0">
                  <a:pos x="67" y="112"/>
                </a:cxn>
                <a:cxn ang="0">
                  <a:pos x="51" y="106"/>
                </a:cxn>
                <a:cxn ang="0">
                  <a:pos x="34" y="100"/>
                </a:cxn>
                <a:cxn ang="0">
                  <a:pos x="12" y="110"/>
                </a:cxn>
                <a:cxn ang="0">
                  <a:pos x="3" y="114"/>
                </a:cxn>
                <a:cxn ang="0">
                  <a:pos x="11" y="117"/>
                </a:cxn>
                <a:cxn ang="0">
                  <a:pos x="30" y="106"/>
                </a:cxn>
                <a:cxn ang="0">
                  <a:pos x="46" y="110"/>
                </a:cxn>
                <a:cxn ang="0">
                  <a:pos x="63" y="117"/>
                </a:cxn>
                <a:cxn ang="0">
                  <a:pos x="83" y="106"/>
                </a:cxn>
                <a:cxn ang="0">
                  <a:pos x="98" y="106"/>
                </a:cxn>
                <a:cxn ang="0">
                  <a:pos x="118" y="117"/>
                </a:cxn>
                <a:cxn ang="0">
                  <a:pos x="135" y="110"/>
                </a:cxn>
                <a:cxn ang="0">
                  <a:pos x="151" y="106"/>
                </a:cxn>
                <a:cxn ang="0">
                  <a:pos x="170" y="117"/>
                </a:cxn>
                <a:cxn ang="0">
                  <a:pos x="192" y="110"/>
                </a:cxn>
                <a:cxn ang="0">
                  <a:pos x="204" y="105"/>
                </a:cxn>
                <a:cxn ang="0">
                  <a:pos x="223" y="116"/>
                </a:cxn>
                <a:cxn ang="0">
                  <a:pos x="235" y="114"/>
                </a:cxn>
                <a:cxn ang="0">
                  <a:pos x="228" y="112"/>
                </a:cxn>
                <a:cxn ang="0">
                  <a:pos x="3" y="127"/>
                </a:cxn>
                <a:cxn ang="0">
                  <a:pos x="0" y="154"/>
                </a:cxn>
                <a:cxn ang="0">
                  <a:pos x="238" y="155"/>
                </a:cxn>
                <a:cxn ang="0">
                  <a:pos x="235" y="127"/>
                </a:cxn>
                <a:cxn ang="0">
                  <a:pos x="2" y="75"/>
                </a:cxn>
                <a:cxn ang="0">
                  <a:pos x="237" y="75"/>
                </a:cxn>
                <a:cxn ang="0">
                  <a:pos x="237" y="81"/>
                </a:cxn>
                <a:cxn ang="0">
                  <a:pos x="2" y="79"/>
                </a:cxn>
                <a:cxn ang="0">
                  <a:pos x="177" y="70"/>
                </a:cxn>
                <a:cxn ang="0">
                  <a:pos x="180" y="61"/>
                </a:cxn>
                <a:cxn ang="0">
                  <a:pos x="171" y="66"/>
                </a:cxn>
                <a:cxn ang="0">
                  <a:pos x="144" y="56"/>
                </a:cxn>
                <a:cxn ang="0">
                  <a:pos x="144" y="47"/>
                </a:cxn>
                <a:cxn ang="0">
                  <a:pos x="114" y="26"/>
                </a:cxn>
                <a:cxn ang="0">
                  <a:pos x="123" y="29"/>
                </a:cxn>
                <a:cxn ang="0">
                  <a:pos x="120" y="21"/>
                </a:cxn>
                <a:cxn ang="0">
                  <a:pos x="104" y="63"/>
                </a:cxn>
                <a:cxn ang="0">
                  <a:pos x="114" y="63"/>
                </a:cxn>
                <a:cxn ang="0">
                  <a:pos x="105" y="60"/>
                </a:cxn>
                <a:cxn ang="0">
                  <a:pos x="83" y="48"/>
                </a:cxn>
                <a:cxn ang="0">
                  <a:pos x="93" y="44"/>
                </a:cxn>
                <a:cxn ang="0">
                  <a:pos x="82" y="44"/>
                </a:cxn>
                <a:cxn ang="0">
                  <a:pos x="46" y="72"/>
                </a:cxn>
                <a:cxn ang="0">
                  <a:pos x="51" y="64"/>
                </a:cxn>
                <a:cxn ang="0">
                  <a:pos x="42" y="68"/>
                </a:cxn>
              </a:cxnLst>
              <a:rect l="0" t="0" r="r" b="b"/>
              <a:pathLst>
                <a:path w="238" h="157">
                  <a:moveTo>
                    <a:pt x="235" y="93"/>
                  </a:moveTo>
                  <a:lnTo>
                    <a:pt x="4" y="93"/>
                  </a:lnTo>
                  <a:lnTo>
                    <a:pt x="4" y="93"/>
                  </a:lnTo>
                  <a:lnTo>
                    <a:pt x="3" y="91"/>
                  </a:lnTo>
                  <a:lnTo>
                    <a:pt x="2" y="90"/>
                  </a:lnTo>
                  <a:lnTo>
                    <a:pt x="2" y="90"/>
                  </a:lnTo>
                  <a:lnTo>
                    <a:pt x="3" y="89"/>
                  </a:lnTo>
                  <a:lnTo>
                    <a:pt x="4" y="87"/>
                  </a:lnTo>
                  <a:lnTo>
                    <a:pt x="235" y="87"/>
                  </a:lnTo>
                  <a:lnTo>
                    <a:pt x="235" y="87"/>
                  </a:lnTo>
                  <a:lnTo>
                    <a:pt x="238" y="89"/>
                  </a:lnTo>
                  <a:lnTo>
                    <a:pt x="238" y="90"/>
                  </a:lnTo>
                  <a:lnTo>
                    <a:pt x="238" y="90"/>
                  </a:lnTo>
                  <a:lnTo>
                    <a:pt x="238" y="91"/>
                  </a:lnTo>
                  <a:lnTo>
                    <a:pt x="235" y="93"/>
                  </a:lnTo>
                  <a:lnTo>
                    <a:pt x="235" y="93"/>
                  </a:lnTo>
                  <a:close/>
                  <a:moveTo>
                    <a:pt x="220" y="106"/>
                  </a:moveTo>
                  <a:lnTo>
                    <a:pt x="220" y="106"/>
                  </a:lnTo>
                  <a:lnTo>
                    <a:pt x="214" y="102"/>
                  </a:lnTo>
                  <a:lnTo>
                    <a:pt x="209" y="101"/>
                  </a:lnTo>
                  <a:lnTo>
                    <a:pt x="204" y="100"/>
                  </a:lnTo>
                  <a:lnTo>
                    <a:pt x="204" y="100"/>
                  </a:lnTo>
                  <a:lnTo>
                    <a:pt x="199" y="101"/>
                  </a:lnTo>
                  <a:lnTo>
                    <a:pt x="195" y="102"/>
                  </a:lnTo>
                  <a:lnTo>
                    <a:pt x="188" y="106"/>
                  </a:lnTo>
                  <a:lnTo>
                    <a:pt x="188" y="106"/>
                  </a:lnTo>
                  <a:lnTo>
                    <a:pt x="182" y="110"/>
                  </a:lnTo>
                  <a:lnTo>
                    <a:pt x="180" y="112"/>
                  </a:lnTo>
                  <a:lnTo>
                    <a:pt x="176" y="112"/>
                  </a:lnTo>
                  <a:lnTo>
                    <a:pt x="176" y="112"/>
                  </a:lnTo>
                  <a:lnTo>
                    <a:pt x="171" y="112"/>
                  </a:lnTo>
                  <a:lnTo>
                    <a:pt x="169" y="110"/>
                  </a:lnTo>
                  <a:lnTo>
                    <a:pt x="163" y="106"/>
                  </a:lnTo>
                  <a:lnTo>
                    <a:pt x="163" y="106"/>
                  </a:lnTo>
                  <a:lnTo>
                    <a:pt x="158" y="102"/>
                  </a:lnTo>
                  <a:lnTo>
                    <a:pt x="152" y="101"/>
                  </a:lnTo>
                  <a:lnTo>
                    <a:pt x="147" y="100"/>
                  </a:lnTo>
                  <a:lnTo>
                    <a:pt x="147" y="100"/>
                  </a:lnTo>
                  <a:lnTo>
                    <a:pt x="142" y="101"/>
                  </a:lnTo>
                  <a:lnTo>
                    <a:pt x="137" y="102"/>
                  </a:lnTo>
                  <a:lnTo>
                    <a:pt x="131" y="106"/>
                  </a:lnTo>
                  <a:lnTo>
                    <a:pt x="131" y="106"/>
                  </a:lnTo>
                  <a:lnTo>
                    <a:pt x="127" y="110"/>
                  </a:lnTo>
                  <a:lnTo>
                    <a:pt x="123" y="112"/>
                  </a:lnTo>
                  <a:lnTo>
                    <a:pt x="118" y="112"/>
                  </a:lnTo>
                  <a:lnTo>
                    <a:pt x="118" y="112"/>
                  </a:lnTo>
                  <a:lnTo>
                    <a:pt x="116" y="112"/>
                  </a:lnTo>
                  <a:lnTo>
                    <a:pt x="112" y="110"/>
                  </a:lnTo>
                  <a:lnTo>
                    <a:pt x="108" y="106"/>
                  </a:lnTo>
                  <a:lnTo>
                    <a:pt x="108" y="106"/>
                  </a:lnTo>
                  <a:lnTo>
                    <a:pt x="101" y="102"/>
                  </a:lnTo>
                  <a:lnTo>
                    <a:pt x="97" y="101"/>
                  </a:lnTo>
                  <a:lnTo>
                    <a:pt x="91" y="100"/>
                  </a:lnTo>
                  <a:lnTo>
                    <a:pt x="91" y="100"/>
                  </a:lnTo>
                  <a:lnTo>
                    <a:pt x="86" y="101"/>
                  </a:lnTo>
                  <a:lnTo>
                    <a:pt x="80" y="102"/>
                  </a:lnTo>
                  <a:lnTo>
                    <a:pt x="75" y="106"/>
                  </a:lnTo>
                  <a:lnTo>
                    <a:pt x="75" y="106"/>
                  </a:lnTo>
                  <a:lnTo>
                    <a:pt x="70" y="110"/>
                  </a:lnTo>
                  <a:lnTo>
                    <a:pt x="67" y="112"/>
                  </a:lnTo>
                  <a:lnTo>
                    <a:pt x="63" y="112"/>
                  </a:lnTo>
                  <a:lnTo>
                    <a:pt x="63" y="112"/>
                  </a:lnTo>
                  <a:lnTo>
                    <a:pt x="59" y="112"/>
                  </a:lnTo>
                  <a:lnTo>
                    <a:pt x="56" y="110"/>
                  </a:lnTo>
                  <a:lnTo>
                    <a:pt x="51" y="106"/>
                  </a:lnTo>
                  <a:lnTo>
                    <a:pt x="51" y="106"/>
                  </a:lnTo>
                  <a:lnTo>
                    <a:pt x="44" y="102"/>
                  </a:lnTo>
                  <a:lnTo>
                    <a:pt x="40" y="101"/>
                  </a:lnTo>
                  <a:lnTo>
                    <a:pt x="34" y="100"/>
                  </a:lnTo>
                  <a:lnTo>
                    <a:pt x="34" y="100"/>
                  </a:lnTo>
                  <a:lnTo>
                    <a:pt x="29" y="101"/>
                  </a:lnTo>
                  <a:lnTo>
                    <a:pt x="25" y="102"/>
                  </a:lnTo>
                  <a:lnTo>
                    <a:pt x="18" y="106"/>
                  </a:lnTo>
                  <a:lnTo>
                    <a:pt x="18" y="106"/>
                  </a:lnTo>
                  <a:lnTo>
                    <a:pt x="12" y="110"/>
                  </a:lnTo>
                  <a:lnTo>
                    <a:pt x="10" y="112"/>
                  </a:lnTo>
                  <a:lnTo>
                    <a:pt x="6" y="112"/>
                  </a:lnTo>
                  <a:lnTo>
                    <a:pt x="6" y="112"/>
                  </a:lnTo>
                  <a:lnTo>
                    <a:pt x="3" y="113"/>
                  </a:lnTo>
                  <a:lnTo>
                    <a:pt x="3" y="114"/>
                  </a:lnTo>
                  <a:lnTo>
                    <a:pt x="3" y="114"/>
                  </a:lnTo>
                  <a:lnTo>
                    <a:pt x="3" y="117"/>
                  </a:lnTo>
                  <a:lnTo>
                    <a:pt x="6" y="117"/>
                  </a:lnTo>
                  <a:lnTo>
                    <a:pt x="6" y="117"/>
                  </a:lnTo>
                  <a:lnTo>
                    <a:pt x="11" y="117"/>
                  </a:lnTo>
                  <a:lnTo>
                    <a:pt x="15" y="116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7" y="106"/>
                  </a:lnTo>
                  <a:lnTo>
                    <a:pt x="30" y="106"/>
                  </a:lnTo>
                  <a:lnTo>
                    <a:pt x="34" y="105"/>
                  </a:lnTo>
                  <a:lnTo>
                    <a:pt x="34" y="105"/>
                  </a:lnTo>
                  <a:lnTo>
                    <a:pt x="38" y="106"/>
                  </a:lnTo>
                  <a:lnTo>
                    <a:pt x="41" y="106"/>
                  </a:lnTo>
                  <a:lnTo>
                    <a:pt x="46" y="110"/>
                  </a:lnTo>
                  <a:lnTo>
                    <a:pt x="46" y="110"/>
                  </a:lnTo>
                  <a:lnTo>
                    <a:pt x="52" y="116"/>
                  </a:lnTo>
                  <a:lnTo>
                    <a:pt x="57" y="117"/>
                  </a:lnTo>
                  <a:lnTo>
                    <a:pt x="63" y="117"/>
                  </a:lnTo>
                  <a:lnTo>
                    <a:pt x="63" y="117"/>
                  </a:lnTo>
                  <a:lnTo>
                    <a:pt x="68" y="117"/>
                  </a:lnTo>
                  <a:lnTo>
                    <a:pt x="72" y="116"/>
                  </a:lnTo>
                  <a:lnTo>
                    <a:pt x="79" y="110"/>
                  </a:lnTo>
                  <a:lnTo>
                    <a:pt x="79" y="110"/>
                  </a:lnTo>
                  <a:lnTo>
                    <a:pt x="83" y="106"/>
                  </a:lnTo>
                  <a:lnTo>
                    <a:pt x="87" y="106"/>
                  </a:lnTo>
                  <a:lnTo>
                    <a:pt x="91" y="105"/>
                  </a:lnTo>
                  <a:lnTo>
                    <a:pt x="91" y="105"/>
                  </a:lnTo>
                  <a:lnTo>
                    <a:pt x="94" y="106"/>
                  </a:lnTo>
                  <a:lnTo>
                    <a:pt x="98" y="106"/>
                  </a:lnTo>
                  <a:lnTo>
                    <a:pt x="104" y="110"/>
                  </a:lnTo>
                  <a:lnTo>
                    <a:pt x="104" y="110"/>
                  </a:lnTo>
                  <a:lnTo>
                    <a:pt x="109" y="116"/>
                  </a:lnTo>
                  <a:lnTo>
                    <a:pt x="113" y="117"/>
                  </a:lnTo>
                  <a:lnTo>
                    <a:pt x="118" y="117"/>
                  </a:lnTo>
                  <a:lnTo>
                    <a:pt x="118" y="117"/>
                  </a:lnTo>
                  <a:lnTo>
                    <a:pt x="125" y="117"/>
                  </a:lnTo>
                  <a:lnTo>
                    <a:pt x="129" y="116"/>
                  </a:lnTo>
                  <a:lnTo>
                    <a:pt x="135" y="110"/>
                  </a:lnTo>
                  <a:lnTo>
                    <a:pt x="135" y="110"/>
                  </a:lnTo>
                  <a:lnTo>
                    <a:pt x="140" y="106"/>
                  </a:lnTo>
                  <a:lnTo>
                    <a:pt x="143" y="106"/>
                  </a:lnTo>
                  <a:lnTo>
                    <a:pt x="147" y="105"/>
                  </a:lnTo>
                  <a:lnTo>
                    <a:pt x="147" y="105"/>
                  </a:lnTo>
                  <a:lnTo>
                    <a:pt x="151" y="106"/>
                  </a:lnTo>
                  <a:lnTo>
                    <a:pt x="154" y="106"/>
                  </a:lnTo>
                  <a:lnTo>
                    <a:pt x="159" y="110"/>
                  </a:lnTo>
                  <a:lnTo>
                    <a:pt x="159" y="110"/>
                  </a:lnTo>
                  <a:lnTo>
                    <a:pt x="166" y="116"/>
                  </a:lnTo>
                  <a:lnTo>
                    <a:pt x="170" y="117"/>
                  </a:lnTo>
                  <a:lnTo>
                    <a:pt x="176" y="117"/>
                  </a:lnTo>
                  <a:lnTo>
                    <a:pt x="176" y="117"/>
                  </a:lnTo>
                  <a:lnTo>
                    <a:pt x="181" y="117"/>
                  </a:lnTo>
                  <a:lnTo>
                    <a:pt x="185" y="116"/>
                  </a:lnTo>
                  <a:lnTo>
                    <a:pt x="192" y="110"/>
                  </a:lnTo>
                  <a:lnTo>
                    <a:pt x="192" y="110"/>
                  </a:lnTo>
                  <a:lnTo>
                    <a:pt x="197" y="106"/>
                  </a:lnTo>
                  <a:lnTo>
                    <a:pt x="200" y="106"/>
                  </a:lnTo>
                  <a:lnTo>
                    <a:pt x="204" y="105"/>
                  </a:lnTo>
                  <a:lnTo>
                    <a:pt x="204" y="105"/>
                  </a:lnTo>
                  <a:lnTo>
                    <a:pt x="208" y="106"/>
                  </a:lnTo>
                  <a:lnTo>
                    <a:pt x="211" y="106"/>
                  </a:lnTo>
                  <a:lnTo>
                    <a:pt x="216" y="110"/>
                  </a:lnTo>
                  <a:lnTo>
                    <a:pt x="216" y="110"/>
                  </a:lnTo>
                  <a:lnTo>
                    <a:pt x="223" y="116"/>
                  </a:lnTo>
                  <a:lnTo>
                    <a:pt x="227" y="117"/>
                  </a:lnTo>
                  <a:lnTo>
                    <a:pt x="233" y="117"/>
                  </a:lnTo>
                  <a:lnTo>
                    <a:pt x="233" y="117"/>
                  </a:lnTo>
                  <a:lnTo>
                    <a:pt x="235" y="117"/>
                  </a:lnTo>
                  <a:lnTo>
                    <a:pt x="235" y="114"/>
                  </a:lnTo>
                  <a:lnTo>
                    <a:pt x="235" y="114"/>
                  </a:lnTo>
                  <a:lnTo>
                    <a:pt x="235" y="113"/>
                  </a:lnTo>
                  <a:lnTo>
                    <a:pt x="233" y="112"/>
                  </a:lnTo>
                  <a:lnTo>
                    <a:pt x="233" y="112"/>
                  </a:lnTo>
                  <a:lnTo>
                    <a:pt x="228" y="112"/>
                  </a:lnTo>
                  <a:lnTo>
                    <a:pt x="226" y="110"/>
                  </a:lnTo>
                  <a:lnTo>
                    <a:pt x="220" y="106"/>
                  </a:lnTo>
                  <a:lnTo>
                    <a:pt x="220" y="106"/>
                  </a:lnTo>
                  <a:close/>
                  <a:moveTo>
                    <a:pt x="235" y="127"/>
                  </a:moveTo>
                  <a:lnTo>
                    <a:pt x="3" y="127"/>
                  </a:lnTo>
                  <a:lnTo>
                    <a:pt x="3" y="127"/>
                  </a:lnTo>
                  <a:lnTo>
                    <a:pt x="2" y="127"/>
                  </a:lnTo>
                  <a:lnTo>
                    <a:pt x="0" y="129"/>
                  </a:lnTo>
                  <a:lnTo>
                    <a:pt x="0" y="154"/>
                  </a:lnTo>
                  <a:lnTo>
                    <a:pt x="0" y="154"/>
                  </a:lnTo>
                  <a:lnTo>
                    <a:pt x="2" y="155"/>
                  </a:lnTo>
                  <a:lnTo>
                    <a:pt x="3" y="157"/>
                  </a:lnTo>
                  <a:lnTo>
                    <a:pt x="235" y="157"/>
                  </a:lnTo>
                  <a:lnTo>
                    <a:pt x="235" y="157"/>
                  </a:lnTo>
                  <a:lnTo>
                    <a:pt x="238" y="155"/>
                  </a:lnTo>
                  <a:lnTo>
                    <a:pt x="238" y="154"/>
                  </a:lnTo>
                  <a:lnTo>
                    <a:pt x="238" y="129"/>
                  </a:lnTo>
                  <a:lnTo>
                    <a:pt x="238" y="129"/>
                  </a:lnTo>
                  <a:lnTo>
                    <a:pt x="238" y="127"/>
                  </a:lnTo>
                  <a:lnTo>
                    <a:pt x="235" y="127"/>
                  </a:lnTo>
                  <a:lnTo>
                    <a:pt x="235" y="127"/>
                  </a:lnTo>
                  <a:close/>
                  <a:moveTo>
                    <a:pt x="2" y="79"/>
                  </a:moveTo>
                  <a:lnTo>
                    <a:pt x="2" y="79"/>
                  </a:lnTo>
                  <a:lnTo>
                    <a:pt x="2" y="76"/>
                  </a:lnTo>
                  <a:lnTo>
                    <a:pt x="2" y="75"/>
                  </a:lnTo>
                  <a:lnTo>
                    <a:pt x="118" y="2"/>
                  </a:lnTo>
                  <a:lnTo>
                    <a:pt x="118" y="2"/>
                  </a:lnTo>
                  <a:lnTo>
                    <a:pt x="120" y="0"/>
                  </a:lnTo>
                  <a:lnTo>
                    <a:pt x="121" y="2"/>
                  </a:lnTo>
                  <a:lnTo>
                    <a:pt x="237" y="75"/>
                  </a:lnTo>
                  <a:lnTo>
                    <a:pt x="237" y="75"/>
                  </a:lnTo>
                  <a:lnTo>
                    <a:pt x="238" y="76"/>
                  </a:lnTo>
                  <a:lnTo>
                    <a:pt x="238" y="79"/>
                  </a:lnTo>
                  <a:lnTo>
                    <a:pt x="238" y="79"/>
                  </a:lnTo>
                  <a:lnTo>
                    <a:pt x="237" y="81"/>
                  </a:lnTo>
                  <a:lnTo>
                    <a:pt x="235" y="81"/>
                  </a:lnTo>
                  <a:lnTo>
                    <a:pt x="3" y="81"/>
                  </a:lnTo>
                  <a:lnTo>
                    <a:pt x="3" y="81"/>
                  </a:lnTo>
                  <a:lnTo>
                    <a:pt x="2" y="81"/>
                  </a:lnTo>
                  <a:lnTo>
                    <a:pt x="2" y="79"/>
                  </a:lnTo>
                  <a:lnTo>
                    <a:pt x="2" y="79"/>
                  </a:lnTo>
                  <a:close/>
                  <a:moveTo>
                    <a:pt x="171" y="66"/>
                  </a:moveTo>
                  <a:lnTo>
                    <a:pt x="171" y="66"/>
                  </a:lnTo>
                  <a:lnTo>
                    <a:pt x="173" y="68"/>
                  </a:lnTo>
                  <a:lnTo>
                    <a:pt x="177" y="70"/>
                  </a:lnTo>
                  <a:lnTo>
                    <a:pt x="177" y="70"/>
                  </a:lnTo>
                  <a:lnTo>
                    <a:pt x="180" y="68"/>
                  </a:lnTo>
                  <a:lnTo>
                    <a:pt x="181" y="66"/>
                  </a:lnTo>
                  <a:lnTo>
                    <a:pt x="181" y="66"/>
                  </a:lnTo>
                  <a:lnTo>
                    <a:pt x="180" y="61"/>
                  </a:lnTo>
                  <a:lnTo>
                    <a:pt x="177" y="60"/>
                  </a:lnTo>
                  <a:lnTo>
                    <a:pt x="177" y="60"/>
                  </a:lnTo>
                  <a:lnTo>
                    <a:pt x="173" y="61"/>
                  </a:lnTo>
                  <a:lnTo>
                    <a:pt x="171" y="66"/>
                  </a:lnTo>
                  <a:lnTo>
                    <a:pt x="171" y="66"/>
                  </a:lnTo>
                  <a:close/>
                  <a:moveTo>
                    <a:pt x="140" y="52"/>
                  </a:moveTo>
                  <a:lnTo>
                    <a:pt x="140" y="52"/>
                  </a:lnTo>
                  <a:lnTo>
                    <a:pt x="142" y="55"/>
                  </a:lnTo>
                  <a:lnTo>
                    <a:pt x="144" y="56"/>
                  </a:lnTo>
                  <a:lnTo>
                    <a:pt x="144" y="56"/>
                  </a:lnTo>
                  <a:lnTo>
                    <a:pt x="148" y="55"/>
                  </a:lnTo>
                  <a:lnTo>
                    <a:pt x="150" y="52"/>
                  </a:lnTo>
                  <a:lnTo>
                    <a:pt x="150" y="52"/>
                  </a:lnTo>
                  <a:lnTo>
                    <a:pt x="148" y="48"/>
                  </a:lnTo>
                  <a:lnTo>
                    <a:pt x="144" y="47"/>
                  </a:lnTo>
                  <a:lnTo>
                    <a:pt x="144" y="47"/>
                  </a:lnTo>
                  <a:lnTo>
                    <a:pt x="142" y="48"/>
                  </a:lnTo>
                  <a:lnTo>
                    <a:pt x="140" y="52"/>
                  </a:lnTo>
                  <a:lnTo>
                    <a:pt x="140" y="52"/>
                  </a:lnTo>
                  <a:close/>
                  <a:moveTo>
                    <a:pt x="114" y="26"/>
                  </a:moveTo>
                  <a:lnTo>
                    <a:pt x="114" y="26"/>
                  </a:lnTo>
                  <a:lnTo>
                    <a:pt x="116" y="29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3" y="29"/>
                  </a:lnTo>
                  <a:lnTo>
                    <a:pt x="124" y="26"/>
                  </a:lnTo>
                  <a:lnTo>
                    <a:pt x="124" y="26"/>
                  </a:lnTo>
                  <a:lnTo>
                    <a:pt x="123" y="22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16" y="22"/>
                  </a:lnTo>
                  <a:lnTo>
                    <a:pt x="114" y="26"/>
                  </a:lnTo>
                  <a:lnTo>
                    <a:pt x="114" y="26"/>
                  </a:lnTo>
                  <a:close/>
                  <a:moveTo>
                    <a:pt x="104" y="63"/>
                  </a:moveTo>
                  <a:lnTo>
                    <a:pt x="104" y="63"/>
                  </a:lnTo>
                  <a:lnTo>
                    <a:pt x="105" y="67"/>
                  </a:lnTo>
                  <a:lnTo>
                    <a:pt x="109" y="68"/>
                  </a:lnTo>
                  <a:lnTo>
                    <a:pt x="109" y="68"/>
                  </a:lnTo>
                  <a:lnTo>
                    <a:pt x="112" y="67"/>
                  </a:lnTo>
                  <a:lnTo>
                    <a:pt x="114" y="63"/>
                  </a:lnTo>
                  <a:lnTo>
                    <a:pt x="114" y="63"/>
                  </a:lnTo>
                  <a:lnTo>
                    <a:pt x="112" y="60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5" y="60"/>
                  </a:lnTo>
                  <a:lnTo>
                    <a:pt x="104" y="63"/>
                  </a:lnTo>
                  <a:lnTo>
                    <a:pt x="104" y="63"/>
                  </a:lnTo>
                  <a:close/>
                  <a:moveTo>
                    <a:pt x="82" y="44"/>
                  </a:moveTo>
                  <a:lnTo>
                    <a:pt x="82" y="44"/>
                  </a:lnTo>
                  <a:lnTo>
                    <a:pt x="83" y="48"/>
                  </a:lnTo>
                  <a:lnTo>
                    <a:pt x="87" y="49"/>
                  </a:lnTo>
                  <a:lnTo>
                    <a:pt x="87" y="49"/>
                  </a:lnTo>
                  <a:lnTo>
                    <a:pt x="90" y="48"/>
                  </a:lnTo>
                  <a:lnTo>
                    <a:pt x="93" y="44"/>
                  </a:lnTo>
                  <a:lnTo>
                    <a:pt x="93" y="44"/>
                  </a:lnTo>
                  <a:lnTo>
                    <a:pt x="90" y="41"/>
                  </a:lnTo>
                  <a:lnTo>
                    <a:pt x="87" y="40"/>
                  </a:lnTo>
                  <a:lnTo>
                    <a:pt x="87" y="40"/>
                  </a:lnTo>
                  <a:lnTo>
                    <a:pt x="83" y="41"/>
                  </a:lnTo>
                  <a:lnTo>
                    <a:pt x="82" y="44"/>
                  </a:lnTo>
                  <a:lnTo>
                    <a:pt x="82" y="44"/>
                  </a:lnTo>
                  <a:close/>
                  <a:moveTo>
                    <a:pt x="42" y="68"/>
                  </a:moveTo>
                  <a:lnTo>
                    <a:pt x="42" y="68"/>
                  </a:lnTo>
                  <a:lnTo>
                    <a:pt x="44" y="71"/>
                  </a:lnTo>
                  <a:lnTo>
                    <a:pt x="46" y="72"/>
                  </a:lnTo>
                  <a:lnTo>
                    <a:pt x="46" y="72"/>
                  </a:lnTo>
                  <a:lnTo>
                    <a:pt x="51" y="71"/>
                  </a:lnTo>
                  <a:lnTo>
                    <a:pt x="52" y="68"/>
                  </a:lnTo>
                  <a:lnTo>
                    <a:pt x="52" y="68"/>
                  </a:lnTo>
                  <a:lnTo>
                    <a:pt x="51" y="64"/>
                  </a:lnTo>
                  <a:lnTo>
                    <a:pt x="46" y="63"/>
                  </a:lnTo>
                  <a:lnTo>
                    <a:pt x="46" y="63"/>
                  </a:lnTo>
                  <a:lnTo>
                    <a:pt x="44" y="64"/>
                  </a:lnTo>
                  <a:lnTo>
                    <a:pt x="42" y="68"/>
                  </a:lnTo>
                  <a:lnTo>
                    <a:pt x="42" y="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3" name="Freeform 25"/>
            <p:cNvSpPr>
              <a:spLocks noEditPoints="1"/>
            </p:cNvSpPr>
            <p:nvPr/>
          </p:nvSpPr>
          <p:spPr bwMode="auto">
            <a:xfrm>
              <a:off x="1947" y="1365"/>
              <a:ext cx="209" cy="213"/>
            </a:xfrm>
            <a:custGeom>
              <a:avLst/>
              <a:gdLst/>
              <a:ahLst/>
              <a:cxnLst>
                <a:cxn ang="0">
                  <a:pos x="209" y="117"/>
                </a:cxn>
                <a:cxn ang="0">
                  <a:pos x="207" y="119"/>
                </a:cxn>
                <a:cxn ang="0">
                  <a:pos x="3" y="119"/>
                </a:cxn>
                <a:cxn ang="0">
                  <a:pos x="0" y="117"/>
                </a:cxn>
                <a:cxn ang="0">
                  <a:pos x="2" y="115"/>
                </a:cxn>
                <a:cxn ang="0">
                  <a:pos x="207" y="114"/>
                </a:cxn>
                <a:cxn ang="0">
                  <a:pos x="208" y="115"/>
                </a:cxn>
                <a:cxn ang="0">
                  <a:pos x="209" y="117"/>
                </a:cxn>
                <a:cxn ang="0">
                  <a:pos x="186" y="106"/>
                </a:cxn>
                <a:cxn ang="0">
                  <a:pos x="189" y="104"/>
                </a:cxn>
                <a:cxn ang="0">
                  <a:pos x="190" y="85"/>
                </a:cxn>
                <a:cxn ang="0">
                  <a:pos x="189" y="83"/>
                </a:cxn>
                <a:cxn ang="0">
                  <a:pos x="186" y="81"/>
                </a:cxn>
                <a:cxn ang="0">
                  <a:pos x="182" y="81"/>
                </a:cxn>
                <a:cxn ang="0">
                  <a:pos x="177" y="58"/>
                </a:cxn>
                <a:cxn ang="0">
                  <a:pos x="162" y="38"/>
                </a:cxn>
                <a:cxn ang="0">
                  <a:pos x="141" y="24"/>
                </a:cxn>
                <a:cxn ang="0">
                  <a:pos x="116" y="16"/>
                </a:cxn>
                <a:cxn ang="0">
                  <a:pos x="116" y="4"/>
                </a:cxn>
                <a:cxn ang="0">
                  <a:pos x="112" y="0"/>
                </a:cxn>
                <a:cxn ang="0">
                  <a:pos x="95" y="0"/>
                </a:cxn>
                <a:cxn ang="0">
                  <a:pos x="91" y="4"/>
                </a:cxn>
                <a:cxn ang="0">
                  <a:pos x="91" y="16"/>
                </a:cxn>
                <a:cxn ang="0">
                  <a:pos x="67" y="24"/>
                </a:cxn>
                <a:cxn ang="0">
                  <a:pos x="46" y="39"/>
                </a:cxn>
                <a:cxn ang="0">
                  <a:pos x="33" y="58"/>
                </a:cxn>
                <a:cxn ang="0">
                  <a:pos x="26" y="81"/>
                </a:cxn>
                <a:cxn ang="0">
                  <a:pos x="23" y="81"/>
                </a:cxn>
                <a:cxn ang="0">
                  <a:pos x="18" y="85"/>
                </a:cxn>
                <a:cxn ang="0">
                  <a:pos x="18" y="102"/>
                </a:cxn>
                <a:cxn ang="0">
                  <a:pos x="23" y="106"/>
                </a:cxn>
                <a:cxn ang="0">
                  <a:pos x="33" y="141"/>
                </a:cxn>
                <a:cxn ang="0">
                  <a:pos x="30" y="140"/>
                </a:cxn>
                <a:cxn ang="0">
                  <a:pos x="27" y="141"/>
                </a:cxn>
                <a:cxn ang="0">
                  <a:pos x="8" y="161"/>
                </a:cxn>
                <a:cxn ang="0">
                  <a:pos x="8" y="164"/>
                </a:cxn>
                <a:cxn ang="0">
                  <a:pos x="35" y="212"/>
                </a:cxn>
                <a:cxn ang="0">
                  <a:pos x="38" y="213"/>
                </a:cxn>
                <a:cxn ang="0">
                  <a:pos x="38" y="213"/>
                </a:cxn>
                <a:cxn ang="0">
                  <a:pos x="59" y="191"/>
                </a:cxn>
                <a:cxn ang="0">
                  <a:pos x="60" y="190"/>
                </a:cxn>
                <a:cxn ang="0">
                  <a:pos x="33" y="141"/>
                </a:cxn>
                <a:cxn ang="0">
                  <a:pos x="56" y="128"/>
                </a:cxn>
                <a:cxn ang="0">
                  <a:pos x="50" y="128"/>
                </a:cxn>
                <a:cxn ang="0">
                  <a:pos x="41" y="133"/>
                </a:cxn>
                <a:cxn ang="0">
                  <a:pos x="37" y="138"/>
                </a:cxn>
                <a:cxn ang="0">
                  <a:pos x="61" y="179"/>
                </a:cxn>
                <a:cxn ang="0">
                  <a:pos x="78" y="159"/>
                </a:cxn>
                <a:cxn ang="0">
                  <a:pos x="97" y="160"/>
                </a:cxn>
                <a:cxn ang="0">
                  <a:pos x="131" y="157"/>
                </a:cxn>
                <a:cxn ang="0">
                  <a:pos x="151" y="152"/>
                </a:cxn>
                <a:cxn ang="0">
                  <a:pos x="163" y="145"/>
                </a:cxn>
                <a:cxn ang="0">
                  <a:pos x="167" y="142"/>
                </a:cxn>
                <a:cxn ang="0">
                  <a:pos x="167" y="141"/>
                </a:cxn>
                <a:cxn ang="0">
                  <a:pos x="167" y="133"/>
                </a:cxn>
                <a:cxn ang="0">
                  <a:pos x="165" y="130"/>
                </a:cxn>
                <a:cxn ang="0">
                  <a:pos x="154" y="128"/>
                </a:cxn>
              </a:cxnLst>
              <a:rect l="0" t="0" r="r" b="b"/>
              <a:pathLst>
                <a:path w="209" h="213">
                  <a:moveTo>
                    <a:pt x="209" y="117"/>
                  </a:moveTo>
                  <a:lnTo>
                    <a:pt x="209" y="117"/>
                  </a:lnTo>
                  <a:lnTo>
                    <a:pt x="208" y="118"/>
                  </a:lnTo>
                  <a:lnTo>
                    <a:pt x="207" y="119"/>
                  </a:lnTo>
                  <a:lnTo>
                    <a:pt x="3" y="119"/>
                  </a:lnTo>
                  <a:lnTo>
                    <a:pt x="3" y="119"/>
                  </a:lnTo>
                  <a:lnTo>
                    <a:pt x="2" y="118"/>
                  </a:lnTo>
                  <a:lnTo>
                    <a:pt x="0" y="117"/>
                  </a:lnTo>
                  <a:lnTo>
                    <a:pt x="0" y="117"/>
                  </a:lnTo>
                  <a:lnTo>
                    <a:pt x="2" y="115"/>
                  </a:lnTo>
                  <a:lnTo>
                    <a:pt x="3" y="114"/>
                  </a:lnTo>
                  <a:lnTo>
                    <a:pt x="207" y="114"/>
                  </a:lnTo>
                  <a:lnTo>
                    <a:pt x="207" y="114"/>
                  </a:lnTo>
                  <a:lnTo>
                    <a:pt x="208" y="115"/>
                  </a:lnTo>
                  <a:lnTo>
                    <a:pt x="209" y="117"/>
                  </a:lnTo>
                  <a:lnTo>
                    <a:pt x="209" y="117"/>
                  </a:lnTo>
                  <a:close/>
                  <a:moveTo>
                    <a:pt x="23" y="106"/>
                  </a:moveTo>
                  <a:lnTo>
                    <a:pt x="186" y="106"/>
                  </a:lnTo>
                  <a:lnTo>
                    <a:pt x="186" y="106"/>
                  </a:lnTo>
                  <a:lnTo>
                    <a:pt x="189" y="104"/>
                  </a:lnTo>
                  <a:lnTo>
                    <a:pt x="190" y="102"/>
                  </a:lnTo>
                  <a:lnTo>
                    <a:pt x="190" y="85"/>
                  </a:lnTo>
                  <a:lnTo>
                    <a:pt x="190" y="85"/>
                  </a:lnTo>
                  <a:lnTo>
                    <a:pt x="189" y="83"/>
                  </a:lnTo>
                  <a:lnTo>
                    <a:pt x="189" y="83"/>
                  </a:lnTo>
                  <a:lnTo>
                    <a:pt x="186" y="81"/>
                  </a:lnTo>
                  <a:lnTo>
                    <a:pt x="182" y="81"/>
                  </a:lnTo>
                  <a:lnTo>
                    <a:pt x="182" y="81"/>
                  </a:lnTo>
                  <a:lnTo>
                    <a:pt x="181" y="69"/>
                  </a:lnTo>
                  <a:lnTo>
                    <a:pt x="177" y="58"/>
                  </a:lnTo>
                  <a:lnTo>
                    <a:pt x="170" y="47"/>
                  </a:lnTo>
                  <a:lnTo>
                    <a:pt x="162" y="38"/>
                  </a:lnTo>
                  <a:lnTo>
                    <a:pt x="152" y="30"/>
                  </a:lnTo>
                  <a:lnTo>
                    <a:pt x="141" y="24"/>
                  </a:lnTo>
                  <a:lnTo>
                    <a:pt x="129" y="19"/>
                  </a:lnTo>
                  <a:lnTo>
                    <a:pt x="116" y="16"/>
                  </a:lnTo>
                  <a:lnTo>
                    <a:pt x="116" y="4"/>
                  </a:lnTo>
                  <a:lnTo>
                    <a:pt x="116" y="4"/>
                  </a:lnTo>
                  <a:lnTo>
                    <a:pt x="114" y="1"/>
                  </a:lnTo>
                  <a:lnTo>
                    <a:pt x="112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1" y="16"/>
                  </a:lnTo>
                  <a:lnTo>
                    <a:pt x="91" y="16"/>
                  </a:lnTo>
                  <a:lnTo>
                    <a:pt x="78" y="20"/>
                  </a:lnTo>
                  <a:lnTo>
                    <a:pt x="67" y="24"/>
                  </a:lnTo>
                  <a:lnTo>
                    <a:pt x="56" y="31"/>
                  </a:lnTo>
                  <a:lnTo>
                    <a:pt x="46" y="39"/>
                  </a:lnTo>
                  <a:lnTo>
                    <a:pt x="38" y="47"/>
                  </a:lnTo>
                  <a:lnTo>
                    <a:pt x="33" y="58"/>
                  </a:lnTo>
                  <a:lnTo>
                    <a:pt x="29" y="69"/>
                  </a:lnTo>
                  <a:lnTo>
                    <a:pt x="26" y="81"/>
                  </a:lnTo>
                  <a:lnTo>
                    <a:pt x="23" y="81"/>
                  </a:lnTo>
                  <a:lnTo>
                    <a:pt x="23" y="81"/>
                  </a:lnTo>
                  <a:lnTo>
                    <a:pt x="19" y="83"/>
                  </a:lnTo>
                  <a:lnTo>
                    <a:pt x="18" y="85"/>
                  </a:lnTo>
                  <a:lnTo>
                    <a:pt x="18" y="102"/>
                  </a:lnTo>
                  <a:lnTo>
                    <a:pt x="18" y="102"/>
                  </a:lnTo>
                  <a:lnTo>
                    <a:pt x="19" y="104"/>
                  </a:lnTo>
                  <a:lnTo>
                    <a:pt x="23" y="106"/>
                  </a:lnTo>
                  <a:lnTo>
                    <a:pt x="23" y="106"/>
                  </a:lnTo>
                  <a:close/>
                  <a:moveTo>
                    <a:pt x="33" y="141"/>
                  </a:moveTo>
                  <a:lnTo>
                    <a:pt x="33" y="141"/>
                  </a:lnTo>
                  <a:lnTo>
                    <a:pt x="30" y="140"/>
                  </a:lnTo>
                  <a:lnTo>
                    <a:pt x="30" y="140"/>
                  </a:lnTo>
                  <a:lnTo>
                    <a:pt x="27" y="141"/>
                  </a:lnTo>
                  <a:lnTo>
                    <a:pt x="8" y="161"/>
                  </a:lnTo>
                  <a:lnTo>
                    <a:pt x="8" y="161"/>
                  </a:lnTo>
                  <a:lnTo>
                    <a:pt x="8" y="163"/>
                  </a:lnTo>
                  <a:lnTo>
                    <a:pt x="8" y="164"/>
                  </a:lnTo>
                  <a:lnTo>
                    <a:pt x="35" y="212"/>
                  </a:lnTo>
                  <a:lnTo>
                    <a:pt x="35" y="212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38" y="213"/>
                  </a:lnTo>
                  <a:lnTo>
                    <a:pt x="40" y="212"/>
                  </a:lnTo>
                  <a:lnTo>
                    <a:pt x="59" y="191"/>
                  </a:lnTo>
                  <a:lnTo>
                    <a:pt x="59" y="191"/>
                  </a:lnTo>
                  <a:lnTo>
                    <a:pt x="60" y="190"/>
                  </a:lnTo>
                  <a:lnTo>
                    <a:pt x="60" y="189"/>
                  </a:lnTo>
                  <a:lnTo>
                    <a:pt x="33" y="141"/>
                  </a:lnTo>
                  <a:close/>
                  <a:moveTo>
                    <a:pt x="154" y="128"/>
                  </a:moveTo>
                  <a:lnTo>
                    <a:pt x="56" y="128"/>
                  </a:lnTo>
                  <a:lnTo>
                    <a:pt x="56" y="128"/>
                  </a:lnTo>
                  <a:lnTo>
                    <a:pt x="50" y="128"/>
                  </a:lnTo>
                  <a:lnTo>
                    <a:pt x="46" y="130"/>
                  </a:lnTo>
                  <a:lnTo>
                    <a:pt x="41" y="133"/>
                  </a:lnTo>
                  <a:lnTo>
                    <a:pt x="37" y="138"/>
                  </a:lnTo>
                  <a:lnTo>
                    <a:pt x="37" y="138"/>
                  </a:lnTo>
                  <a:lnTo>
                    <a:pt x="37" y="138"/>
                  </a:lnTo>
                  <a:lnTo>
                    <a:pt x="61" y="179"/>
                  </a:lnTo>
                  <a:lnTo>
                    <a:pt x="78" y="159"/>
                  </a:lnTo>
                  <a:lnTo>
                    <a:pt x="78" y="159"/>
                  </a:lnTo>
                  <a:lnTo>
                    <a:pt x="97" y="160"/>
                  </a:lnTo>
                  <a:lnTo>
                    <a:pt x="97" y="160"/>
                  </a:lnTo>
                  <a:lnTo>
                    <a:pt x="116" y="159"/>
                  </a:lnTo>
                  <a:lnTo>
                    <a:pt x="131" y="157"/>
                  </a:lnTo>
                  <a:lnTo>
                    <a:pt x="143" y="155"/>
                  </a:lnTo>
                  <a:lnTo>
                    <a:pt x="151" y="152"/>
                  </a:lnTo>
                  <a:lnTo>
                    <a:pt x="159" y="148"/>
                  </a:lnTo>
                  <a:lnTo>
                    <a:pt x="163" y="145"/>
                  </a:lnTo>
                  <a:lnTo>
                    <a:pt x="167" y="142"/>
                  </a:lnTo>
                  <a:lnTo>
                    <a:pt x="167" y="142"/>
                  </a:lnTo>
                  <a:lnTo>
                    <a:pt x="167" y="141"/>
                  </a:lnTo>
                  <a:lnTo>
                    <a:pt x="167" y="141"/>
                  </a:lnTo>
                  <a:lnTo>
                    <a:pt x="169" y="137"/>
                  </a:lnTo>
                  <a:lnTo>
                    <a:pt x="167" y="133"/>
                  </a:lnTo>
                  <a:lnTo>
                    <a:pt x="167" y="133"/>
                  </a:lnTo>
                  <a:lnTo>
                    <a:pt x="165" y="130"/>
                  </a:lnTo>
                  <a:lnTo>
                    <a:pt x="160" y="129"/>
                  </a:lnTo>
                  <a:lnTo>
                    <a:pt x="154" y="128"/>
                  </a:lnTo>
                  <a:lnTo>
                    <a:pt x="154" y="12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4" name="Freeform 26"/>
            <p:cNvSpPr>
              <a:spLocks noEditPoints="1"/>
            </p:cNvSpPr>
            <p:nvPr/>
          </p:nvSpPr>
          <p:spPr bwMode="auto">
            <a:xfrm>
              <a:off x="4091" y="1366"/>
              <a:ext cx="195" cy="211"/>
            </a:xfrm>
            <a:custGeom>
              <a:avLst/>
              <a:gdLst/>
              <a:ahLst/>
              <a:cxnLst>
                <a:cxn ang="0">
                  <a:pos x="87" y="108"/>
                </a:cxn>
                <a:cxn ang="0">
                  <a:pos x="69" y="125"/>
                </a:cxn>
                <a:cxn ang="0">
                  <a:pos x="56" y="127"/>
                </a:cxn>
                <a:cxn ang="0">
                  <a:pos x="35" y="114"/>
                </a:cxn>
                <a:cxn ang="0">
                  <a:pos x="174" y="154"/>
                </a:cxn>
                <a:cxn ang="0">
                  <a:pos x="117" y="169"/>
                </a:cxn>
                <a:cxn ang="0">
                  <a:pos x="110" y="140"/>
                </a:cxn>
                <a:cxn ang="0">
                  <a:pos x="83" y="128"/>
                </a:cxn>
                <a:cxn ang="0">
                  <a:pos x="41" y="129"/>
                </a:cxn>
                <a:cxn ang="0">
                  <a:pos x="18" y="135"/>
                </a:cxn>
                <a:cxn ang="0">
                  <a:pos x="8" y="144"/>
                </a:cxn>
                <a:cxn ang="0">
                  <a:pos x="22" y="205"/>
                </a:cxn>
                <a:cxn ang="0">
                  <a:pos x="23" y="179"/>
                </a:cxn>
                <a:cxn ang="0">
                  <a:pos x="26" y="205"/>
                </a:cxn>
                <a:cxn ang="0">
                  <a:pos x="99" y="205"/>
                </a:cxn>
                <a:cxn ang="0">
                  <a:pos x="109" y="211"/>
                </a:cxn>
                <a:cxn ang="0">
                  <a:pos x="153" y="171"/>
                </a:cxn>
                <a:cxn ang="0">
                  <a:pos x="174" y="163"/>
                </a:cxn>
                <a:cxn ang="0">
                  <a:pos x="176" y="155"/>
                </a:cxn>
                <a:cxn ang="0">
                  <a:pos x="174" y="154"/>
                </a:cxn>
                <a:cxn ang="0">
                  <a:pos x="117" y="144"/>
                </a:cxn>
                <a:cxn ang="0">
                  <a:pos x="119" y="148"/>
                </a:cxn>
                <a:cxn ang="0">
                  <a:pos x="195" y="146"/>
                </a:cxn>
                <a:cxn ang="0">
                  <a:pos x="193" y="143"/>
                </a:cxn>
                <a:cxn ang="0">
                  <a:pos x="190" y="139"/>
                </a:cxn>
                <a:cxn ang="0">
                  <a:pos x="187" y="133"/>
                </a:cxn>
                <a:cxn ang="0">
                  <a:pos x="183" y="124"/>
                </a:cxn>
                <a:cxn ang="0">
                  <a:pos x="168" y="109"/>
                </a:cxn>
                <a:cxn ang="0">
                  <a:pos x="159" y="103"/>
                </a:cxn>
                <a:cxn ang="0">
                  <a:pos x="153" y="101"/>
                </a:cxn>
                <a:cxn ang="0">
                  <a:pos x="148" y="108"/>
                </a:cxn>
                <a:cxn ang="0">
                  <a:pos x="132" y="120"/>
                </a:cxn>
                <a:cxn ang="0">
                  <a:pos x="123" y="133"/>
                </a:cxn>
                <a:cxn ang="0">
                  <a:pos x="121" y="136"/>
                </a:cxn>
                <a:cxn ang="0">
                  <a:pos x="90" y="59"/>
                </a:cxn>
                <a:cxn ang="0">
                  <a:pos x="90" y="59"/>
                </a:cxn>
                <a:cxn ang="0">
                  <a:pos x="30" y="82"/>
                </a:cxn>
                <a:cxn ang="0">
                  <a:pos x="31" y="93"/>
                </a:cxn>
                <a:cxn ang="0">
                  <a:pos x="87" y="94"/>
                </a:cxn>
                <a:cxn ang="0">
                  <a:pos x="30" y="59"/>
                </a:cxn>
                <a:cxn ang="0">
                  <a:pos x="30" y="74"/>
                </a:cxn>
                <a:cxn ang="0">
                  <a:pos x="90" y="76"/>
                </a:cxn>
                <a:cxn ang="0">
                  <a:pos x="98" y="56"/>
                </a:cxn>
                <a:cxn ang="0">
                  <a:pos x="110" y="38"/>
                </a:cxn>
                <a:cxn ang="0">
                  <a:pos x="96" y="19"/>
                </a:cxn>
                <a:cxn ang="0">
                  <a:pos x="85" y="18"/>
                </a:cxn>
                <a:cxn ang="0">
                  <a:pos x="68" y="2"/>
                </a:cxn>
                <a:cxn ang="0">
                  <a:pos x="43" y="6"/>
                </a:cxn>
                <a:cxn ang="0">
                  <a:pos x="30" y="16"/>
                </a:cxn>
                <a:cxn ang="0">
                  <a:pos x="15" y="23"/>
                </a:cxn>
                <a:cxn ang="0">
                  <a:pos x="8" y="38"/>
                </a:cxn>
                <a:cxn ang="0">
                  <a:pos x="22" y="56"/>
                </a:cxn>
              </a:cxnLst>
              <a:rect l="0" t="0" r="r" b="b"/>
              <a:pathLst>
                <a:path w="195" h="211">
                  <a:moveTo>
                    <a:pt x="31" y="98"/>
                  </a:moveTo>
                  <a:lnTo>
                    <a:pt x="88" y="98"/>
                  </a:lnTo>
                  <a:lnTo>
                    <a:pt x="88" y="98"/>
                  </a:lnTo>
                  <a:lnTo>
                    <a:pt x="87" y="108"/>
                  </a:lnTo>
                  <a:lnTo>
                    <a:pt x="84" y="114"/>
                  </a:lnTo>
                  <a:lnTo>
                    <a:pt x="80" y="120"/>
                  </a:lnTo>
                  <a:lnTo>
                    <a:pt x="75" y="122"/>
                  </a:lnTo>
                  <a:lnTo>
                    <a:pt x="69" y="125"/>
                  </a:lnTo>
                  <a:lnTo>
                    <a:pt x="65" y="127"/>
                  </a:lnTo>
                  <a:lnTo>
                    <a:pt x="60" y="127"/>
                  </a:lnTo>
                  <a:lnTo>
                    <a:pt x="60" y="127"/>
                  </a:lnTo>
                  <a:lnTo>
                    <a:pt x="56" y="127"/>
                  </a:lnTo>
                  <a:lnTo>
                    <a:pt x="50" y="125"/>
                  </a:lnTo>
                  <a:lnTo>
                    <a:pt x="46" y="122"/>
                  </a:lnTo>
                  <a:lnTo>
                    <a:pt x="41" y="120"/>
                  </a:lnTo>
                  <a:lnTo>
                    <a:pt x="35" y="114"/>
                  </a:lnTo>
                  <a:lnTo>
                    <a:pt x="32" y="108"/>
                  </a:lnTo>
                  <a:lnTo>
                    <a:pt x="31" y="98"/>
                  </a:lnTo>
                  <a:lnTo>
                    <a:pt x="31" y="98"/>
                  </a:lnTo>
                  <a:close/>
                  <a:moveTo>
                    <a:pt x="174" y="154"/>
                  </a:moveTo>
                  <a:lnTo>
                    <a:pt x="133" y="154"/>
                  </a:lnTo>
                  <a:lnTo>
                    <a:pt x="133" y="154"/>
                  </a:lnTo>
                  <a:lnTo>
                    <a:pt x="132" y="154"/>
                  </a:lnTo>
                  <a:lnTo>
                    <a:pt x="117" y="169"/>
                  </a:lnTo>
                  <a:lnTo>
                    <a:pt x="113" y="148"/>
                  </a:lnTo>
                  <a:lnTo>
                    <a:pt x="113" y="148"/>
                  </a:lnTo>
                  <a:lnTo>
                    <a:pt x="111" y="144"/>
                  </a:lnTo>
                  <a:lnTo>
                    <a:pt x="110" y="140"/>
                  </a:lnTo>
                  <a:lnTo>
                    <a:pt x="106" y="136"/>
                  </a:lnTo>
                  <a:lnTo>
                    <a:pt x="102" y="135"/>
                  </a:lnTo>
                  <a:lnTo>
                    <a:pt x="83" y="128"/>
                  </a:lnTo>
                  <a:lnTo>
                    <a:pt x="83" y="128"/>
                  </a:lnTo>
                  <a:lnTo>
                    <a:pt x="80" y="128"/>
                  </a:lnTo>
                  <a:lnTo>
                    <a:pt x="79" y="129"/>
                  </a:lnTo>
                  <a:lnTo>
                    <a:pt x="60" y="184"/>
                  </a:lnTo>
                  <a:lnTo>
                    <a:pt x="41" y="129"/>
                  </a:lnTo>
                  <a:lnTo>
                    <a:pt x="41" y="129"/>
                  </a:lnTo>
                  <a:lnTo>
                    <a:pt x="39" y="128"/>
                  </a:lnTo>
                  <a:lnTo>
                    <a:pt x="37" y="128"/>
                  </a:lnTo>
                  <a:lnTo>
                    <a:pt x="18" y="135"/>
                  </a:lnTo>
                  <a:lnTo>
                    <a:pt x="18" y="135"/>
                  </a:lnTo>
                  <a:lnTo>
                    <a:pt x="13" y="136"/>
                  </a:lnTo>
                  <a:lnTo>
                    <a:pt x="9" y="140"/>
                  </a:lnTo>
                  <a:lnTo>
                    <a:pt x="8" y="144"/>
                  </a:lnTo>
                  <a:lnTo>
                    <a:pt x="7" y="148"/>
                  </a:lnTo>
                  <a:lnTo>
                    <a:pt x="1" y="203"/>
                  </a:lnTo>
                  <a:lnTo>
                    <a:pt x="0" y="205"/>
                  </a:lnTo>
                  <a:lnTo>
                    <a:pt x="22" y="205"/>
                  </a:lnTo>
                  <a:lnTo>
                    <a:pt x="22" y="182"/>
                  </a:lnTo>
                  <a:lnTo>
                    <a:pt x="22" y="182"/>
                  </a:lnTo>
                  <a:lnTo>
                    <a:pt x="22" y="181"/>
                  </a:lnTo>
                  <a:lnTo>
                    <a:pt x="23" y="179"/>
                  </a:lnTo>
                  <a:lnTo>
                    <a:pt x="23" y="179"/>
                  </a:lnTo>
                  <a:lnTo>
                    <a:pt x="24" y="181"/>
                  </a:lnTo>
                  <a:lnTo>
                    <a:pt x="26" y="182"/>
                  </a:lnTo>
                  <a:lnTo>
                    <a:pt x="26" y="205"/>
                  </a:lnTo>
                  <a:lnTo>
                    <a:pt x="96" y="205"/>
                  </a:lnTo>
                  <a:lnTo>
                    <a:pt x="96" y="196"/>
                  </a:lnTo>
                  <a:lnTo>
                    <a:pt x="99" y="205"/>
                  </a:lnTo>
                  <a:lnTo>
                    <a:pt x="99" y="205"/>
                  </a:lnTo>
                  <a:lnTo>
                    <a:pt x="100" y="208"/>
                  </a:lnTo>
                  <a:lnTo>
                    <a:pt x="103" y="209"/>
                  </a:lnTo>
                  <a:lnTo>
                    <a:pt x="109" y="211"/>
                  </a:lnTo>
                  <a:lnTo>
                    <a:pt x="109" y="211"/>
                  </a:lnTo>
                  <a:lnTo>
                    <a:pt x="114" y="209"/>
                  </a:lnTo>
                  <a:lnTo>
                    <a:pt x="118" y="207"/>
                  </a:lnTo>
                  <a:lnTo>
                    <a:pt x="153" y="171"/>
                  </a:lnTo>
                  <a:lnTo>
                    <a:pt x="153" y="171"/>
                  </a:lnTo>
                  <a:lnTo>
                    <a:pt x="160" y="170"/>
                  </a:lnTo>
                  <a:lnTo>
                    <a:pt x="167" y="169"/>
                  </a:lnTo>
                  <a:lnTo>
                    <a:pt x="171" y="166"/>
                  </a:lnTo>
                  <a:lnTo>
                    <a:pt x="174" y="163"/>
                  </a:lnTo>
                  <a:lnTo>
                    <a:pt x="174" y="163"/>
                  </a:lnTo>
                  <a:lnTo>
                    <a:pt x="175" y="160"/>
                  </a:lnTo>
                  <a:lnTo>
                    <a:pt x="176" y="158"/>
                  </a:lnTo>
                  <a:lnTo>
                    <a:pt x="176" y="155"/>
                  </a:lnTo>
                  <a:lnTo>
                    <a:pt x="176" y="155"/>
                  </a:lnTo>
                  <a:lnTo>
                    <a:pt x="175" y="154"/>
                  </a:lnTo>
                  <a:lnTo>
                    <a:pt x="174" y="154"/>
                  </a:lnTo>
                  <a:lnTo>
                    <a:pt x="174" y="154"/>
                  </a:lnTo>
                  <a:close/>
                  <a:moveTo>
                    <a:pt x="193" y="143"/>
                  </a:moveTo>
                  <a:lnTo>
                    <a:pt x="119" y="143"/>
                  </a:lnTo>
                  <a:lnTo>
                    <a:pt x="119" y="143"/>
                  </a:lnTo>
                  <a:lnTo>
                    <a:pt x="117" y="144"/>
                  </a:lnTo>
                  <a:lnTo>
                    <a:pt x="117" y="146"/>
                  </a:lnTo>
                  <a:lnTo>
                    <a:pt x="117" y="146"/>
                  </a:lnTo>
                  <a:lnTo>
                    <a:pt x="117" y="148"/>
                  </a:lnTo>
                  <a:lnTo>
                    <a:pt x="119" y="148"/>
                  </a:lnTo>
                  <a:lnTo>
                    <a:pt x="193" y="148"/>
                  </a:lnTo>
                  <a:lnTo>
                    <a:pt x="193" y="148"/>
                  </a:lnTo>
                  <a:lnTo>
                    <a:pt x="194" y="148"/>
                  </a:lnTo>
                  <a:lnTo>
                    <a:pt x="195" y="146"/>
                  </a:lnTo>
                  <a:lnTo>
                    <a:pt x="195" y="146"/>
                  </a:lnTo>
                  <a:lnTo>
                    <a:pt x="194" y="144"/>
                  </a:lnTo>
                  <a:lnTo>
                    <a:pt x="193" y="143"/>
                  </a:lnTo>
                  <a:lnTo>
                    <a:pt x="193" y="143"/>
                  </a:lnTo>
                  <a:close/>
                  <a:moveTo>
                    <a:pt x="123" y="139"/>
                  </a:moveTo>
                  <a:lnTo>
                    <a:pt x="187" y="139"/>
                  </a:lnTo>
                  <a:lnTo>
                    <a:pt x="187" y="139"/>
                  </a:lnTo>
                  <a:lnTo>
                    <a:pt x="190" y="139"/>
                  </a:lnTo>
                  <a:lnTo>
                    <a:pt x="190" y="136"/>
                  </a:lnTo>
                  <a:lnTo>
                    <a:pt x="190" y="136"/>
                  </a:lnTo>
                  <a:lnTo>
                    <a:pt x="190" y="135"/>
                  </a:lnTo>
                  <a:lnTo>
                    <a:pt x="187" y="133"/>
                  </a:lnTo>
                  <a:lnTo>
                    <a:pt x="186" y="133"/>
                  </a:lnTo>
                  <a:lnTo>
                    <a:pt x="186" y="133"/>
                  </a:lnTo>
                  <a:lnTo>
                    <a:pt x="185" y="128"/>
                  </a:lnTo>
                  <a:lnTo>
                    <a:pt x="183" y="124"/>
                  </a:lnTo>
                  <a:lnTo>
                    <a:pt x="181" y="120"/>
                  </a:lnTo>
                  <a:lnTo>
                    <a:pt x="176" y="116"/>
                  </a:lnTo>
                  <a:lnTo>
                    <a:pt x="174" y="112"/>
                  </a:lnTo>
                  <a:lnTo>
                    <a:pt x="168" y="109"/>
                  </a:lnTo>
                  <a:lnTo>
                    <a:pt x="164" y="108"/>
                  </a:lnTo>
                  <a:lnTo>
                    <a:pt x="159" y="106"/>
                  </a:lnTo>
                  <a:lnTo>
                    <a:pt x="159" y="103"/>
                  </a:lnTo>
                  <a:lnTo>
                    <a:pt x="159" y="103"/>
                  </a:lnTo>
                  <a:lnTo>
                    <a:pt x="157" y="101"/>
                  </a:lnTo>
                  <a:lnTo>
                    <a:pt x="156" y="101"/>
                  </a:lnTo>
                  <a:lnTo>
                    <a:pt x="156" y="101"/>
                  </a:lnTo>
                  <a:lnTo>
                    <a:pt x="153" y="101"/>
                  </a:lnTo>
                  <a:lnTo>
                    <a:pt x="153" y="103"/>
                  </a:lnTo>
                  <a:lnTo>
                    <a:pt x="153" y="106"/>
                  </a:lnTo>
                  <a:lnTo>
                    <a:pt x="153" y="106"/>
                  </a:lnTo>
                  <a:lnTo>
                    <a:pt x="148" y="108"/>
                  </a:lnTo>
                  <a:lnTo>
                    <a:pt x="143" y="109"/>
                  </a:lnTo>
                  <a:lnTo>
                    <a:pt x="138" y="112"/>
                  </a:lnTo>
                  <a:lnTo>
                    <a:pt x="134" y="116"/>
                  </a:lnTo>
                  <a:lnTo>
                    <a:pt x="132" y="120"/>
                  </a:lnTo>
                  <a:lnTo>
                    <a:pt x="129" y="124"/>
                  </a:lnTo>
                  <a:lnTo>
                    <a:pt x="126" y="128"/>
                  </a:lnTo>
                  <a:lnTo>
                    <a:pt x="126" y="133"/>
                  </a:lnTo>
                  <a:lnTo>
                    <a:pt x="123" y="133"/>
                  </a:lnTo>
                  <a:lnTo>
                    <a:pt x="123" y="133"/>
                  </a:lnTo>
                  <a:lnTo>
                    <a:pt x="122" y="135"/>
                  </a:lnTo>
                  <a:lnTo>
                    <a:pt x="121" y="136"/>
                  </a:lnTo>
                  <a:lnTo>
                    <a:pt x="121" y="136"/>
                  </a:lnTo>
                  <a:lnTo>
                    <a:pt x="122" y="139"/>
                  </a:lnTo>
                  <a:lnTo>
                    <a:pt x="123" y="139"/>
                  </a:lnTo>
                  <a:lnTo>
                    <a:pt x="123" y="139"/>
                  </a:lnTo>
                  <a:close/>
                  <a:moveTo>
                    <a:pt x="90" y="59"/>
                  </a:move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0" y="59"/>
                  </a:lnTo>
                  <a:close/>
                  <a:moveTo>
                    <a:pt x="90" y="91"/>
                  </a:moveTo>
                  <a:lnTo>
                    <a:pt x="90" y="91"/>
                  </a:lnTo>
                  <a:lnTo>
                    <a:pt x="90" y="82"/>
                  </a:lnTo>
                  <a:lnTo>
                    <a:pt x="30" y="82"/>
                  </a:lnTo>
                  <a:lnTo>
                    <a:pt x="30" y="82"/>
                  </a:lnTo>
                  <a:lnTo>
                    <a:pt x="30" y="91"/>
                  </a:lnTo>
                  <a:lnTo>
                    <a:pt x="30" y="91"/>
                  </a:lnTo>
                  <a:lnTo>
                    <a:pt x="31" y="93"/>
                  </a:lnTo>
                  <a:lnTo>
                    <a:pt x="32" y="94"/>
                  </a:lnTo>
                  <a:lnTo>
                    <a:pt x="61" y="94"/>
                  </a:lnTo>
                  <a:lnTo>
                    <a:pt x="87" y="94"/>
                  </a:lnTo>
                  <a:lnTo>
                    <a:pt x="87" y="94"/>
                  </a:lnTo>
                  <a:lnTo>
                    <a:pt x="88" y="93"/>
                  </a:lnTo>
                  <a:lnTo>
                    <a:pt x="90" y="91"/>
                  </a:lnTo>
                  <a:lnTo>
                    <a:pt x="90" y="91"/>
                  </a:lnTo>
                  <a:close/>
                  <a:moveTo>
                    <a:pt x="30" y="59"/>
                  </a:moveTo>
                  <a:lnTo>
                    <a:pt x="30" y="59"/>
                  </a:lnTo>
                  <a:lnTo>
                    <a:pt x="30" y="59"/>
                  </a:lnTo>
                  <a:lnTo>
                    <a:pt x="30" y="59"/>
                  </a:lnTo>
                  <a:lnTo>
                    <a:pt x="30" y="74"/>
                  </a:lnTo>
                  <a:lnTo>
                    <a:pt x="30" y="74"/>
                  </a:lnTo>
                  <a:lnTo>
                    <a:pt x="30" y="76"/>
                  </a:lnTo>
                  <a:lnTo>
                    <a:pt x="90" y="76"/>
                  </a:lnTo>
                  <a:lnTo>
                    <a:pt x="90" y="76"/>
                  </a:lnTo>
                  <a:lnTo>
                    <a:pt x="90" y="59"/>
                  </a:lnTo>
                  <a:lnTo>
                    <a:pt x="90" y="59"/>
                  </a:lnTo>
                  <a:lnTo>
                    <a:pt x="94" y="57"/>
                  </a:lnTo>
                  <a:lnTo>
                    <a:pt x="98" y="56"/>
                  </a:lnTo>
                  <a:lnTo>
                    <a:pt x="103" y="52"/>
                  </a:lnTo>
                  <a:lnTo>
                    <a:pt x="109" y="45"/>
                  </a:lnTo>
                  <a:lnTo>
                    <a:pt x="110" y="38"/>
                  </a:lnTo>
                  <a:lnTo>
                    <a:pt x="110" y="38"/>
                  </a:lnTo>
                  <a:lnTo>
                    <a:pt x="109" y="34"/>
                  </a:lnTo>
                  <a:lnTo>
                    <a:pt x="107" y="30"/>
                  </a:lnTo>
                  <a:lnTo>
                    <a:pt x="103" y="23"/>
                  </a:lnTo>
                  <a:lnTo>
                    <a:pt x="96" y="19"/>
                  </a:lnTo>
                  <a:lnTo>
                    <a:pt x="94" y="18"/>
                  </a:lnTo>
                  <a:lnTo>
                    <a:pt x="90" y="16"/>
                  </a:lnTo>
                  <a:lnTo>
                    <a:pt x="90" y="16"/>
                  </a:lnTo>
                  <a:lnTo>
                    <a:pt x="85" y="18"/>
                  </a:lnTo>
                  <a:lnTo>
                    <a:pt x="85" y="18"/>
                  </a:lnTo>
                  <a:lnTo>
                    <a:pt x="81" y="11"/>
                  </a:lnTo>
                  <a:lnTo>
                    <a:pt x="75" y="6"/>
                  </a:lnTo>
                  <a:lnTo>
                    <a:pt x="68" y="2"/>
                  </a:lnTo>
                  <a:lnTo>
                    <a:pt x="60" y="0"/>
                  </a:lnTo>
                  <a:lnTo>
                    <a:pt x="60" y="0"/>
                  </a:lnTo>
                  <a:lnTo>
                    <a:pt x="50" y="2"/>
                  </a:lnTo>
                  <a:lnTo>
                    <a:pt x="43" y="6"/>
                  </a:lnTo>
                  <a:lnTo>
                    <a:pt x="37" y="11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6"/>
                  </a:lnTo>
                  <a:lnTo>
                    <a:pt x="30" y="16"/>
                  </a:lnTo>
                  <a:lnTo>
                    <a:pt x="24" y="18"/>
                  </a:lnTo>
                  <a:lnTo>
                    <a:pt x="22" y="19"/>
                  </a:lnTo>
                  <a:lnTo>
                    <a:pt x="15" y="23"/>
                  </a:lnTo>
                  <a:lnTo>
                    <a:pt x="11" y="30"/>
                  </a:lnTo>
                  <a:lnTo>
                    <a:pt x="9" y="34"/>
                  </a:lnTo>
                  <a:lnTo>
                    <a:pt x="8" y="38"/>
                  </a:lnTo>
                  <a:lnTo>
                    <a:pt x="8" y="38"/>
                  </a:lnTo>
                  <a:lnTo>
                    <a:pt x="9" y="42"/>
                  </a:lnTo>
                  <a:lnTo>
                    <a:pt x="11" y="45"/>
                  </a:lnTo>
                  <a:lnTo>
                    <a:pt x="15" y="52"/>
                  </a:lnTo>
                  <a:lnTo>
                    <a:pt x="22" y="56"/>
                  </a:lnTo>
                  <a:lnTo>
                    <a:pt x="24" y="57"/>
                  </a:lnTo>
                  <a:lnTo>
                    <a:pt x="30" y="59"/>
                  </a:lnTo>
                  <a:lnTo>
                    <a:pt x="30" y="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 noEditPoints="1"/>
            </p:cNvSpPr>
            <p:nvPr/>
          </p:nvSpPr>
          <p:spPr bwMode="auto">
            <a:xfrm>
              <a:off x="896" y="1892"/>
              <a:ext cx="168" cy="239"/>
            </a:xfrm>
            <a:custGeom>
              <a:avLst/>
              <a:gdLst/>
              <a:ahLst/>
              <a:cxnLst>
                <a:cxn ang="0">
                  <a:pos x="157" y="41"/>
                </a:cxn>
                <a:cxn ang="0">
                  <a:pos x="136" y="26"/>
                </a:cxn>
                <a:cxn ang="0">
                  <a:pos x="106" y="4"/>
                </a:cxn>
                <a:cxn ang="0">
                  <a:pos x="77" y="8"/>
                </a:cxn>
                <a:cxn ang="0">
                  <a:pos x="53" y="0"/>
                </a:cxn>
                <a:cxn ang="0">
                  <a:pos x="26" y="30"/>
                </a:cxn>
                <a:cxn ang="0">
                  <a:pos x="12" y="60"/>
                </a:cxn>
                <a:cxn ang="0">
                  <a:pos x="1" y="87"/>
                </a:cxn>
                <a:cxn ang="0">
                  <a:pos x="31" y="239"/>
                </a:cxn>
                <a:cxn ang="0">
                  <a:pos x="61" y="96"/>
                </a:cxn>
                <a:cxn ang="0">
                  <a:pos x="51" y="81"/>
                </a:cxn>
                <a:cxn ang="0">
                  <a:pos x="72" y="77"/>
                </a:cxn>
                <a:cxn ang="0">
                  <a:pos x="77" y="87"/>
                </a:cxn>
                <a:cxn ang="0">
                  <a:pos x="66" y="115"/>
                </a:cxn>
                <a:cxn ang="0">
                  <a:pos x="77" y="118"/>
                </a:cxn>
                <a:cxn ang="0">
                  <a:pos x="78" y="99"/>
                </a:cxn>
                <a:cxn ang="0">
                  <a:pos x="83" y="87"/>
                </a:cxn>
                <a:cxn ang="0">
                  <a:pos x="102" y="84"/>
                </a:cxn>
                <a:cxn ang="0">
                  <a:pos x="111" y="94"/>
                </a:cxn>
                <a:cxn ang="0">
                  <a:pos x="129" y="94"/>
                </a:cxn>
                <a:cxn ang="0">
                  <a:pos x="118" y="73"/>
                </a:cxn>
                <a:cxn ang="0">
                  <a:pos x="126" y="60"/>
                </a:cxn>
                <a:cxn ang="0">
                  <a:pos x="144" y="56"/>
                </a:cxn>
                <a:cxn ang="0">
                  <a:pos x="163" y="71"/>
                </a:cxn>
                <a:cxn ang="0">
                  <a:pos x="155" y="84"/>
                </a:cxn>
                <a:cxn ang="0">
                  <a:pos x="161" y="96"/>
                </a:cxn>
                <a:cxn ang="0">
                  <a:pos x="160" y="84"/>
                </a:cxn>
                <a:cxn ang="0">
                  <a:pos x="88" y="5"/>
                </a:cxn>
                <a:cxn ang="0">
                  <a:pos x="106" y="9"/>
                </a:cxn>
                <a:cxn ang="0">
                  <a:pos x="111" y="27"/>
                </a:cxn>
                <a:cxn ang="0">
                  <a:pos x="102" y="41"/>
                </a:cxn>
                <a:cxn ang="0">
                  <a:pos x="91" y="18"/>
                </a:cxn>
                <a:cxn ang="0">
                  <a:pos x="42" y="28"/>
                </a:cxn>
                <a:cxn ang="0">
                  <a:pos x="40" y="16"/>
                </a:cxn>
                <a:cxn ang="0">
                  <a:pos x="62" y="9"/>
                </a:cxn>
                <a:cxn ang="0">
                  <a:pos x="85" y="19"/>
                </a:cxn>
                <a:cxn ang="0">
                  <a:pos x="83" y="31"/>
                </a:cxn>
                <a:cxn ang="0">
                  <a:pos x="57" y="34"/>
                </a:cxn>
                <a:cxn ang="0">
                  <a:pos x="43" y="52"/>
                </a:cxn>
                <a:cxn ang="0">
                  <a:pos x="31" y="33"/>
                </a:cxn>
                <a:cxn ang="0">
                  <a:pos x="46" y="84"/>
                </a:cxn>
                <a:cxn ang="0">
                  <a:pos x="16" y="94"/>
                </a:cxn>
                <a:cxn ang="0">
                  <a:pos x="17" y="71"/>
                </a:cxn>
                <a:cxn ang="0">
                  <a:pos x="19" y="57"/>
                </a:cxn>
                <a:cxn ang="0">
                  <a:pos x="39" y="57"/>
                </a:cxn>
                <a:cxn ang="0">
                  <a:pos x="50" y="76"/>
                </a:cxn>
                <a:cxn ang="0">
                  <a:pos x="89" y="64"/>
                </a:cxn>
                <a:cxn ang="0">
                  <a:pos x="73" y="71"/>
                </a:cxn>
                <a:cxn ang="0">
                  <a:pos x="55" y="57"/>
                </a:cxn>
                <a:cxn ang="0">
                  <a:pos x="62" y="46"/>
                </a:cxn>
                <a:cxn ang="0">
                  <a:pos x="76" y="33"/>
                </a:cxn>
                <a:cxn ang="0">
                  <a:pos x="93" y="39"/>
                </a:cxn>
                <a:cxn ang="0">
                  <a:pos x="122" y="65"/>
                </a:cxn>
                <a:cxn ang="0">
                  <a:pos x="104" y="79"/>
                </a:cxn>
                <a:cxn ang="0">
                  <a:pos x="95" y="61"/>
                </a:cxn>
                <a:cxn ang="0">
                  <a:pos x="106" y="46"/>
                </a:cxn>
                <a:cxn ang="0">
                  <a:pos x="122" y="65"/>
                </a:cxn>
                <a:cxn ang="0">
                  <a:pos x="126" y="49"/>
                </a:cxn>
                <a:cxn ang="0">
                  <a:pos x="119" y="28"/>
                </a:cxn>
                <a:cxn ang="0">
                  <a:pos x="140" y="30"/>
                </a:cxn>
                <a:cxn ang="0">
                  <a:pos x="146" y="50"/>
                </a:cxn>
              </a:cxnLst>
              <a:rect l="0" t="0" r="r" b="b"/>
              <a:pathLst>
                <a:path w="168" h="239">
                  <a:moveTo>
                    <a:pt x="168" y="68"/>
                  </a:moveTo>
                  <a:lnTo>
                    <a:pt x="168" y="68"/>
                  </a:lnTo>
                  <a:lnTo>
                    <a:pt x="167" y="61"/>
                  </a:lnTo>
                  <a:lnTo>
                    <a:pt x="164" y="57"/>
                  </a:lnTo>
                  <a:lnTo>
                    <a:pt x="160" y="53"/>
                  </a:lnTo>
                  <a:lnTo>
                    <a:pt x="153" y="52"/>
                  </a:lnTo>
                  <a:lnTo>
                    <a:pt x="153" y="52"/>
                  </a:lnTo>
                  <a:lnTo>
                    <a:pt x="156" y="46"/>
                  </a:lnTo>
                  <a:lnTo>
                    <a:pt x="157" y="41"/>
                  </a:lnTo>
                  <a:lnTo>
                    <a:pt x="157" y="41"/>
                  </a:lnTo>
                  <a:lnTo>
                    <a:pt x="156" y="34"/>
                  </a:lnTo>
                  <a:lnTo>
                    <a:pt x="152" y="28"/>
                  </a:lnTo>
                  <a:lnTo>
                    <a:pt x="152" y="28"/>
                  </a:lnTo>
                  <a:lnTo>
                    <a:pt x="146" y="26"/>
                  </a:lnTo>
                  <a:lnTo>
                    <a:pt x="140" y="24"/>
                  </a:lnTo>
                  <a:lnTo>
                    <a:pt x="140" y="24"/>
                  </a:lnTo>
                  <a:lnTo>
                    <a:pt x="136" y="26"/>
                  </a:lnTo>
                  <a:lnTo>
                    <a:pt x="136" y="26"/>
                  </a:lnTo>
                  <a:lnTo>
                    <a:pt x="131" y="23"/>
                  </a:lnTo>
                  <a:lnTo>
                    <a:pt x="126" y="22"/>
                  </a:lnTo>
                  <a:lnTo>
                    <a:pt x="126" y="19"/>
                  </a:lnTo>
                  <a:lnTo>
                    <a:pt x="126" y="19"/>
                  </a:lnTo>
                  <a:lnTo>
                    <a:pt x="123" y="12"/>
                  </a:lnTo>
                  <a:lnTo>
                    <a:pt x="118" y="7"/>
                  </a:lnTo>
                  <a:lnTo>
                    <a:pt x="112" y="4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03" y="5"/>
                  </a:lnTo>
                  <a:lnTo>
                    <a:pt x="103" y="5"/>
                  </a:lnTo>
                  <a:lnTo>
                    <a:pt x="100" y="3"/>
                  </a:lnTo>
                  <a:lnTo>
                    <a:pt x="96" y="1"/>
                  </a:lnTo>
                  <a:lnTo>
                    <a:pt x="92" y="0"/>
                  </a:lnTo>
                  <a:lnTo>
                    <a:pt x="88" y="1"/>
                  </a:lnTo>
                  <a:lnTo>
                    <a:pt x="88" y="1"/>
                  </a:lnTo>
                  <a:lnTo>
                    <a:pt x="81" y="3"/>
                  </a:lnTo>
                  <a:lnTo>
                    <a:pt x="77" y="8"/>
                  </a:lnTo>
                  <a:lnTo>
                    <a:pt x="77" y="8"/>
                  </a:lnTo>
                  <a:lnTo>
                    <a:pt x="73" y="7"/>
                  </a:lnTo>
                  <a:lnTo>
                    <a:pt x="68" y="8"/>
                  </a:lnTo>
                  <a:lnTo>
                    <a:pt x="68" y="8"/>
                  </a:lnTo>
                  <a:lnTo>
                    <a:pt x="65" y="4"/>
                  </a:lnTo>
                  <a:lnTo>
                    <a:pt x="61" y="3"/>
                  </a:lnTo>
                  <a:lnTo>
                    <a:pt x="57" y="0"/>
                  </a:lnTo>
                  <a:lnTo>
                    <a:pt x="53" y="0"/>
                  </a:lnTo>
                  <a:lnTo>
                    <a:pt x="53" y="0"/>
                  </a:lnTo>
                  <a:lnTo>
                    <a:pt x="46" y="1"/>
                  </a:lnTo>
                  <a:lnTo>
                    <a:pt x="40" y="5"/>
                  </a:lnTo>
                  <a:lnTo>
                    <a:pt x="36" y="11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6" y="23"/>
                  </a:lnTo>
                  <a:lnTo>
                    <a:pt x="36" y="23"/>
                  </a:lnTo>
                  <a:lnTo>
                    <a:pt x="31" y="26"/>
                  </a:lnTo>
                  <a:lnTo>
                    <a:pt x="26" y="30"/>
                  </a:lnTo>
                  <a:lnTo>
                    <a:pt x="23" y="35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23" y="46"/>
                  </a:lnTo>
                  <a:lnTo>
                    <a:pt x="23" y="46"/>
                  </a:lnTo>
                  <a:lnTo>
                    <a:pt x="19" y="47"/>
                  </a:lnTo>
                  <a:lnTo>
                    <a:pt x="15" y="52"/>
                  </a:lnTo>
                  <a:lnTo>
                    <a:pt x="13" y="56"/>
                  </a:lnTo>
                  <a:lnTo>
                    <a:pt x="12" y="60"/>
                  </a:lnTo>
                  <a:lnTo>
                    <a:pt x="12" y="60"/>
                  </a:lnTo>
                  <a:lnTo>
                    <a:pt x="13" y="65"/>
                  </a:lnTo>
                  <a:lnTo>
                    <a:pt x="13" y="65"/>
                  </a:lnTo>
                  <a:lnTo>
                    <a:pt x="8" y="68"/>
                  </a:lnTo>
                  <a:lnTo>
                    <a:pt x="4" y="72"/>
                  </a:lnTo>
                  <a:lnTo>
                    <a:pt x="1" y="76"/>
                  </a:lnTo>
                  <a:lnTo>
                    <a:pt x="0" y="81"/>
                  </a:lnTo>
                  <a:lnTo>
                    <a:pt x="0" y="81"/>
                  </a:lnTo>
                  <a:lnTo>
                    <a:pt x="1" y="87"/>
                  </a:lnTo>
                  <a:lnTo>
                    <a:pt x="2" y="90"/>
                  </a:lnTo>
                  <a:lnTo>
                    <a:pt x="4" y="94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8" y="96"/>
                  </a:lnTo>
                  <a:lnTo>
                    <a:pt x="30" y="236"/>
                  </a:lnTo>
                  <a:lnTo>
                    <a:pt x="30" y="236"/>
                  </a:lnTo>
                  <a:lnTo>
                    <a:pt x="30" y="238"/>
                  </a:lnTo>
                  <a:lnTo>
                    <a:pt x="31" y="239"/>
                  </a:lnTo>
                  <a:lnTo>
                    <a:pt x="51" y="239"/>
                  </a:lnTo>
                  <a:lnTo>
                    <a:pt x="35" y="99"/>
                  </a:lnTo>
                  <a:lnTo>
                    <a:pt x="40" y="99"/>
                  </a:lnTo>
                  <a:lnTo>
                    <a:pt x="57" y="239"/>
                  </a:lnTo>
                  <a:lnTo>
                    <a:pt x="73" y="239"/>
                  </a:lnTo>
                  <a:lnTo>
                    <a:pt x="64" y="109"/>
                  </a:lnTo>
                  <a:lnTo>
                    <a:pt x="64" y="109"/>
                  </a:lnTo>
                  <a:lnTo>
                    <a:pt x="61" y="102"/>
                  </a:lnTo>
                  <a:lnTo>
                    <a:pt x="61" y="96"/>
                  </a:lnTo>
                  <a:lnTo>
                    <a:pt x="61" y="96"/>
                  </a:lnTo>
                  <a:lnTo>
                    <a:pt x="59" y="94"/>
                  </a:lnTo>
                  <a:lnTo>
                    <a:pt x="58" y="94"/>
                  </a:lnTo>
                  <a:lnTo>
                    <a:pt x="49" y="94"/>
                  </a:lnTo>
                  <a:lnTo>
                    <a:pt x="49" y="94"/>
                  </a:lnTo>
                  <a:lnTo>
                    <a:pt x="51" y="88"/>
                  </a:lnTo>
                  <a:lnTo>
                    <a:pt x="51" y="84"/>
                  </a:lnTo>
                  <a:lnTo>
                    <a:pt x="51" y="84"/>
                  </a:lnTo>
                  <a:lnTo>
                    <a:pt x="51" y="81"/>
                  </a:lnTo>
                  <a:lnTo>
                    <a:pt x="51" y="81"/>
                  </a:lnTo>
                  <a:lnTo>
                    <a:pt x="55" y="77"/>
                  </a:lnTo>
                  <a:lnTo>
                    <a:pt x="58" y="73"/>
                  </a:lnTo>
                  <a:lnTo>
                    <a:pt x="58" y="73"/>
                  </a:lnTo>
                  <a:lnTo>
                    <a:pt x="62" y="72"/>
                  </a:lnTo>
                  <a:lnTo>
                    <a:pt x="66" y="73"/>
                  </a:lnTo>
                  <a:lnTo>
                    <a:pt x="69" y="75"/>
                  </a:lnTo>
                  <a:lnTo>
                    <a:pt x="72" y="77"/>
                  </a:lnTo>
                  <a:lnTo>
                    <a:pt x="72" y="77"/>
                  </a:lnTo>
                  <a:lnTo>
                    <a:pt x="73" y="79"/>
                  </a:lnTo>
                  <a:lnTo>
                    <a:pt x="74" y="79"/>
                  </a:lnTo>
                  <a:lnTo>
                    <a:pt x="74" y="79"/>
                  </a:lnTo>
                  <a:lnTo>
                    <a:pt x="78" y="79"/>
                  </a:lnTo>
                  <a:lnTo>
                    <a:pt x="78" y="79"/>
                  </a:lnTo>
                  <a:lnTo>
                    <a:pt x="80" y="79"/>
                  </a:lnTo>
                  <a:lnTo>
                    <a:pt x="80" y="79"/>
                  </a:lnTo>
                  <a:lnTo>
                    <a:pt x="78" y="83"/>
                  </a:lnTo>
                  <a:lnTo>
                    <a:pt x="77" y="87"/>
                  </a:lnTo>
                  <a:lnTo>
                    <a:pt x="77" y="87"/>
                  </a:lnTo>
                  <a:lnTo>
                    <a:pt x="78" y="92"/>
                  </a:lnTo>
                  <a:lnTo>
                    <a:pt x="78" y="92"/>
                  </a:lnTo>
                  <a:lnTo>
                    <a:pt x="73" y="95"/>
                  </a:lnTo>
                  <a:lnTo>
                    <a:pt x="69" y="99"/>
                  </a:lnTo>
                  <a:lnTo>
                    <a:pt x="66" y="103"/>
                  </a:lnTo>
                  <a:lnTo>
                    <a:pt x="65" y="109"/>
                  </a:lnTo>
                  <a:lnTo>
                    <a:pt x="65" y="109"/>
                  </a:lnTo>
                  <a:lnTo>
                    <a:pt x="66" y="115"/>
                  </a:lnTo>
                  <a:lnTo>
                    <a:pt x="70" y="121"/>
                  </a:lnTo>
                  <a:lnTo>
                    <a:pt x="78" y="239"/>
                  </a:lnTo>
                  <a:lnTo>
                    <a:pt x="91" y="239"/>
                  </a:lnTo>
                  <a:lnTo>
                    <a:pt x="99" y="115"/>
                  </a:lnTo>
                  <a:lnTo>
                    <a:pt x="99" y="115"/>
                  </a:lnTo>
                  <a:lnTo>
                    <a:pt x="92" y="118"/>
                  </a:lnTo>
                  <a:lnTo>
                    <a:pt x="84" y="119"/>
                  </a:lnTo>
                  <a:lnTo>
                    <a:pt x="84" y="119"/>
                  </a:lnTo>
                  <a:lnTo>
                    <a:pt x="77" y="118"/>
                  </a:lnTo>
                  <a:lnTo>
                    <a:pt x="77" y="118"/>
                  </a:lnTo>
                  <a:lnTo>
                    <a:pt x="74" y="117"/>
                  </a:lnTo>
                  <a:lnTo>
                    <a:pt x="73" y="115"/>
                  </a:lnTo>
                  <a:lnTo>
                    <a:pt x="72" y="113"/>
                  </a:lnTo>
                  <a:lnTo>
                    <a:pt x="70" y="109"/>
                  </a:lnTo>
                  <a:lnTo>
                    <a:pt x="70" y="109"/>
                  </a:lnTo>
                  <a:lnTo>
                    <a:pt x="72" y="105"/>
                  </a:lnTo>
                  <a:lnTo>
                    <a:pt x="74" y="100"/>
                  </a:lnTo>
                  <a:lnTo>
                    <a:pt x="78" y="99"/>
                  </a:lnTo>
                  <a:lnTo>
                    <a:pt x="83" y="98"/>
                  </a:lnTo>
                  <a:lnTo>
                    <a:pt x="83" y="98"/>
                  </a:lnTo>
                  <a:lnTo>
                    <a:pt x="85" y="96"/>
                  </a:lnTo>
                  <a:lnTo>
                    <a:pt x="85" y="96"/>
                  </a:lnTo>
                  <a:lnTo>
                    <a:pt x="84" y="94"/>
                  </a:lnTo>
                  <a:lnTo>
                    <a:pt x="84" y="94"/>
                  </a:lnTo>
                  <a:lnTo>
                    <a:pt x="83" y="91"/>
                  </a:lnTo>
                  <a:lnTo>
                    <a:pt x="83" y="87"/>
                  </a:lnTo>
                  <a:lnTo>
                    <a:pt x="83" y="87"/>
                  </a:lnTo>
                  <a:lnTo>
                    <a:pt x="84" y="84"/>
                  </a:lnTo>
                  <a:lnTo>
                    <a:pt x="85" y="80"/>
                  </a:lnTo>
                  <a:lnTo>
                    <a:pt x="88" y="79"/>
                  </a:lnTo>
                  <a:lnTo>
                    <a:pt x="92" y="77"/>
                  </a:lnTo>
                  <a:lnTo>
                    <a:pt x="92" y="77"/>
                  </a:lnTo>
                  <a:lnTo>
                    <a:pt x="98" y="79"/>
                  </a:lnTo>
                  <a:lnTo>
                    <a:pt x="100" y="83"/>
                  </a:lnTo>
                  <a:lnTo>
                    <a:pt x="100" y="83"/>
                  </a:lnTo>
                  <a:lnTo>
                    <a:pt x="102" y="84"/>
                  </a:lnTo>
                  <a:lnTo>
                    <a:pt x="104" y="84"/>
                  </a:lnTo>
                  <a:lnTo>
                    <a:pt x="104" y="84"/>
                  </a:lnTo>
                  <a:lnTo>
                    <a:pt x="108" y="84"/>
                  </a:lnTo>
                  <a:lnTo>
                    <a:pt x="108" y="84"/>
                  </a:lnTo>
                  <a:lnTo>
                    <a:pt x="112" y="84"/>
                  </a:lnTo>
                  <a:lnTo>
                    <a:pt x="115" y="87"/>
                  </a:lnTo>
                  <a:lnTo>
                    <a:pt x="118" y="90"/>
                  </a:lnTo>
                  <a:lnTo>
                    <a:pt x="119" y="94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8" y="94"/>
                  </a:lnTo>
                  <a:lnTo>
                    <a:pt x="108" y="96"/>
                  </a:lnTo>
                  <a:lnTo>
                    <a:pt x="108" y="96"/>
                  </a:lnTo>
                  <a:lnTo>
                    <a:pt x="107" y="102"/>
                  </a:lnTo>
                  <a:lnTo>
                    <a:pt x="104" y="109"/>
                  </a:lnTo>
                  <a:lnTo>
                    <a:pt x="96" y="239"/>
                  </a:lnTo>
                  <a:lnTo>
                    <a:pt x="112" y="239"/>
                  </a:lnTo>
                  <a:lnTo>
                    <a:pt x="129" y="94"/>
                  </a:lnTo>
                  <a:lnTo>
                    <a:pt x="125" y="94"/>
                  </a:lnTo>
                  <a:lnTo>
                    <a:pt x="125" y="94"/>
                  </a:lnTo>
                  <a:lnTo>
                    <a:pt x="123" y="90"/>
                  </a:lnTo>
                  <a:lnTo>
                    <a:pt x="121" y="85"/>
                  </a:lnTo>
                  <a:lnTo>
                    <a:pt x="118" y="83"/>
                  </a:lnTo>
                  <a:lnTo>
                    <a:pt x="115" y="80"/>
                  </a:lnTo>
                  <a:lnTo>
                    <a:pt x="115" y="80"/>
                  </a:lnTo>
                  <a:lnTo>
                    <a:pt x="115" y="76"/>
                  </a:lnTo>
                  <a:lnTo>
                    <a:pt x="118" y="73"/>
                  </a:lnTo>
                  <a:lnTo>
                    <a:pt x="122" y="71"/>
                  </a:lnTo>
                  <a:lnTo>
                    <a:pt x="126" y="71"/>
                  </a:lnTo>
                  <a:lnTo>
                    <a:pt x="126" y="71"/>
                  </a:lnTo>
                  <a:lnTo>
                    <a:pt x="129" y="69"/>
                  </a:lnTo>
                  <a:lnTo>
                    <a:pt x="129" y="69"/>
                  </a:lnTo>
                  <a:lnTo>
                    <a:pt x="127" y="66"/>
                  </a:lnTo>
                  <a:lnTo>
                    <a:pt x="127" y="66"/>
                  </a:lnTo>
                  <a:lnTo>
                    <a:pt x="126" y="64"/>
                  </a:lnTo>
                  <a:lnTo>
                    <a:pt x="126" y="60"/>
                  </a:lnTo>
                  <a:lnTo>
                    <a:pt x="126" y="60"/>
                  </a:lnTo>
                  <a:lnTo>
                    <a:pt x="127" y="57"/>
                  </a:lnTo>
                  <a:lnTo>
                    <a:pt x="129" y="53"/>
                  </a:lnTo>
                  <a:lnTo>
                    <a:pt x="131" y="52"/>
                  </a:lnTo>
                  <a:lnTo>
                    <a:pt x="136" y="50"/>
                  </a:lnTo>
                  <a:lnTo>
                    <a:pt x="136" y="50"/>
                  </a:lnTo>
                  <a:lnTo>
                    <a:pt x="141" y="52"/>
                  </a:lnTo>
                  <a:lnTo>
                    <a:pt x="144" y="56"/>
                  </a:lnTo>
                  <a:lnTo>
                    <a:pt x="144" y="56"/>
                  </a:lnTo>
                  <a:lnTo>
                    <a:pt x="145" y="57"/>
                  </a:lnTo>
                  <a:lnTo>
                    <a:pt x="148" y="57"/>
                  </a:lnTo>
                  <a:lnTo>
                    <a:pt x="148" y="57"/>
                  </a:lnTo>
                  <a:lnTo>
                    <a:pt x="153" y="57"/>
                  </a:lnTo>
                  <a:lnTo>
                    <a:pt x="157" y="58"/>
                  </a:lnTo>
                  <a:lnTo>
                    <a:pt x="161" y="62"/>
                  </a:lnTo>
                  <a:lnTo>
                    <a:pt x="163" y="68"/>
                  </a:lnTo>
                  <a:lnTo>
                    <a:pt x="163" y="68"/>
                  </a:lnTo>
                  <a:lnTo>
                    <a:pt x="163" y="71"/>
                  </a:lnTo>
                  <a:lnTo>
                    <a:pt x="161" y="73"/>
                  </a:lnTo>
                  <a:lnTo>
                    <a:pt x="159" y="76"/>
                  </a:lnTo>
                  <a:lnTo>
                    <a:pt x="156" y="77"/>
                  </a:lnTo>
                  <a:lnTo>
                    <a:pt x="156" y="77"/>
                  </a:lnTo>
                  <a:lnTo>
                    <a:pt x="155" y="79"/>
                  </a:lnTo>
                  <a:lnTo>
                    <a:pt x="155" y="80"/>
                  </a:lnTo>
                  <a:lnTo>
                    <a:pt x="155" y="80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5" y="90"/>
                  </a:lnTo>
                  <a:lnTo>
                    <a:pt x="150" y="94"/>
                  </a:lnTo>
                  <a:lnTo>
                    <a:pt x="134" y="94"/>
                  </a:lnTo>
                  <a:lnTo>
                    <a:pt x="118" y="239"/>
                  </a:lnTo>
                  <a:lnTo>
                    <a:pt x="137" y="239"/>
                  </a:lnTo>
                  <a:lnTo>
                    <a:pt x="137" y="239"/>
                  </a:lnTo>
                  <a:lnTo>
                    <a:pt x="138" y="238"/>
                  </a:lnTo>
                  <a:lnTo>
                    <a:pt x="140" y="236"/>
                  </a:lnTo>
                  <a:lnTo>
                    <a:pt x="161" y="96"/>
                  </a:lnTo>
                  <a:lnTo>
                    <a:pt x="161" y="96"/>
                  </a:lnTo>
                  <a:lnTo>
                    <a:pt x="160" y="94"/>
                  </a:lnTo>
                  <a:lnTo>
                    <a:pt x="160" y="94"/>
                  </a:lnTo>
                  <a:lnTo>
                    <a:pt x="159" y="94"/>
                  </a:lnTo>
                  <a:lnTo>
                    <a:pt x="157" y="94"/>
                  </a:lnTo>
                  <a:lnTo>
                    <a:pt x="157" y="94"/>
                  </a:lnTo>
                  <a:lnTo>
                    <a:pt x="160" y="88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0" y="81"/>
                  </a:lnTo>
                  <a:lnTo>
                    <a:pt x="160" y="81"/>
                  </a:lnTo>
                  <a:lnTo>
                    <a:pt x="164" y="79"/>
                  </a:lnTo>
                  <a:lnTo>
                    <a:pt x="165" y="76"/>
                  </a:lnTo>
                  <a:lnTo>
                    <a:pt x="168" y="72"/>
                  </a:lnTo>
                  <a:lnTo>
                    <a:pt x="168" y="68"/>
                  </a:lnTo>
                  <a:lnTo>
                    <a:pt x="168" y="68"/>
                  </a:lnTo>
                  <a:close/>
                  <a:moveTo>
                    <a:pt x="88" y="5"/>
                  </a:moveTo>
                  <a:lnTo>
                    <a:pt x="88" y="5"/>
                  </a:lnTo>
                  <a:lnTo>
                    <a:pt x="95" y="7"/>
                  </a:lnTo>
                  <a:lnTo>
                    <a:pt x="98" y="8"/>
                  </a:lnTo>
                  <a:lnTo>
                    <a:pt x="100" y="11"/>
                  </a:lnTo>
                  <a:lnTo>
                    <a:pt x="100" y="11"/>
                  </a:lnTo>
                  <a:lnTo>
                    <a:pt x="102" y="11"/>
                  </a:lnTo>
                  <a:lnTo>
                    <a:pt x="103" y="11"/>
                  </a:lnTo>
                  <a:lnTo>
                    <a:pt x="103" y="11"/>
                  </a:lnTo>
                  <a:lnTo>
                    <a:pt x="106" y="9"/>
                  </a:lnTo>
                  <a:lnTo>
                    <a:pt x="106" y="9"/>
                  </a:lnTo>
                  <a:lnTo>
                    <a:pt x="111" y="9"/>
                  </a:lnTo>
                  <a:lnTo>
                    <a:pt x="115" y="12"/>
                  </a:lnTo>
                  <a:lnTo>
                    <a:pt x="119" y="15"/>
                  </a:lnTo>
                  <a:lnTo>
                    <a:pt x="121" y="19"/>
                  </a:lnTo>
                  <a:lnTo>
                    <a:pt x="121" y="22"/>
                  </a:lnTo>
                  <a:lnTo>
                    <a:pt x="121" y="22"/>
                  </a:lnTo>
                  <a:lnTo>
                    <a:pt x="115" y="24"/>
                  </a:lnTo>
                  <a:lnTo>
                    <a:pt x="111" y="27"/>
                  </a:lnTo>
                  <a:lnTo>
                    <a:pt x="111" y="27"/>
                  </a:lnTo>
                  <a:lnTo>
                    <a:pt x="107" y="33"/>
                  </a:lnTo>
                  <a:lnTo>
                    <a:pt x="106" y="39"/>
                  </a:lnTo>
                  <a:lnTo>
                    <a:pt x="106" y="39"/>
                  </a:lnTo>
                  <a:lnTo>
                    <a:pt x="106" y="41"/>
                  </a:lnTo>
                  <a:lnTo>
                    <a:pt x="106" y="41"/>
                  </a:lnTo>
                  <a:lnTo>
                    <a:pt x="104" y="41"/>
                  </a:lnTo>
                  <a:lnTo>
                    <a:pt x="104" y="41"/>
                  </a:lnTo>
                  <a:lnTo>
                    <a:pt x="104" y="41"/>
                  </a:lnTo>
                  <a:lnTo>
                    <a:pt x="102" y="41"/>
                  </a:lnTo>
                  <a:lnTo>
                    <a:pt x="102" y="41"/>
                  </a:lnTo>
                  <a:lnTo>
                    <a:pt x="98" y="35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33"/>
                  </a:lnTo>
                  <a:lnTo>
                    <a:pt x="92" y="27"/>
                  </a:lnTo>
                  <a:lnTo>
                    <a:pt x="92" y="22"/>
                  </a:lnTo>
                  <a:lnTo>
                    <a:pt x="91" y="18"/>
                  </a:lnTo>
                  <a:lnTo>
                    <a:pt x="89" y="15"/>
                  </a:lnTo>
                  <a:lnTo>
                    <a:pt x="89" y="15"/>
                  </a:lnTo>
                  <a:lnTo>
                    <a:pt x="87" y="12"/>
                  </a:lnTo>
                  <a:lnTo>
                    <a:pt x="83" y="9"/>
                  </a:lnTo>
                  <a:lnTo>
                    <a:pt x="83" y="9"/>
                  </a:lnTo>
                  <a:lnTo>
                    <a:pt x="85" y="7"/>
                  </a:lnTo>
                  <a:lnTo>
                    <a:pt x="88" y="5"/>
                  </a:lnTo>
                  <a:lnTo>
                    <a:pt x="88" y="5"/>
                  </a:lnTo>
                  <a:close/>
                  <a:moveTo>
                    <a:pt x="42" y="28"/>
                  </a:moveTo>
                  <a:lnTo>
                    <a:pt x="42" y="28"/>
                  </a:lnTo>
                  <a:lnTo>
                    <a:pt x="43" y="28"/>
                  </a:lnTo>
                  <a:lnTo>
                    <a:pt x="45" y="27"/>
                  </a:lnTo>
                  <a:lnTo>
                    <a:pt x="45" y="27"/>
                  </a:lnTo>
                  <a:lnTo>
                    <a:pt x="45" y="26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6"/>
                  </a:lnTo>
                  <a:lnTo>
                    <a:pt x="42" y="12"/>
                  </a:lnTo>
                  <a:lnTo>
                    <a:pt x="45" y="9"/>
                  </a:lnTo>
                  <a:lnTo>
                    <a:pt x="49" y="7"/>
                  </a:lnTo>
                  <a:lnTo>
                    <a:pt x="53" y="5"/>
                  </a:lnTo>
                  <a:lnTo>
                    <a:pt x="53" y="5"/>
                  </a:lnTo>
                  <a:lnTo>
                    <a:pt x="57" y="5"/>
                  </a:lnTo>
                  <a:lnTo>
                    <a:pt x="59" y="7"/>
                  </a:lnTo>
                  <a:lnTo>
                    <a:pt x="62" y="9"/>
                  </a:lnTo>
                  <a:lnTo>
                    <a:pt x="64" y="12"/>
                  </a:lnTo>
                  <a:lnTo>
                    <a:pt x="64" y="12"/>
                  </a:lnTo>
                  <a:lnTo>
                    <a:pt x="65" y="13"/>
                  </a:lnTo>
                  <a:lnTo>
                    <a:pt x="68" y="13"/>
                  </a:lnTo>
                  <a:lnTo>
                    <a:pt x="68" y="13"/>
                  </a:lnTo>
                  <a:lnTo>
                    <a:pt x="72" y="12"/>
                  </a:lnTo>
                  <a:lnTo>
                    <a:pt x="77" y="13"/>
                  </a:lnTo>
                  <a:lnTo>
                    <a:pt x="81" y="15"/>
                  </a:lnTo>
                  <a:lnTo>
                    <a:pt x="85" y="19"/>
                  </a:lnTo>
                  <a:lnTo>
                    <a:pt x="85" y="19"/>
                  </a:lnTo>
                  <a:lnTo>
                    <a:pt x="87" y="24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7" y="31"/>
                  </a:lnTo>
                  <a:lnTo>
                    <a:pt x="83" y="31"/>
                  </a:lnTo>
                  <a:lnTo>
                    <a:pt x="83" y="31"/>
                  </a:lnTo>
                  <a:lnTo>
                    <a:pt x="80" y="28"/>
                  </a:lnTo>
                  <a:lnTo>
                    <a:pt x="77" y="27"/>
                  </a:lnTo>
                  <a:lnTo>
                    <a:pt x="74" y="26"/>
                  </a:lnTo>
                  <a:lnTo>
                    <a:pt x="70" y="26"/>
                  </a:lnTo>
                  <a:lnTo>
                    <a:pt x="70" y="26"/>
                  </a:lnTo>
                  <a:lnTo>
                    <a:pt x="65" y="27"/>
                  </a:lnTo>
                  <a:lnTo>
                    <a:pt x="59" y="30"/>
                  </a:lnTo>
                  <a:lnTo>
                    <a:pt x="57" y="34"/>
                  </a:lnTo>
                  <a:lnTo>
                    <a:pt x="55" y="41"/>
                  </a:lnTo>
                  <a:lnTo>
                    <a:pt x="55" y="41"/>
                  </a:lnTo>
                  <a:lnTo>
                    <a:pt x="57" y="46"/>
                  </a:lnTo>
                  <a:lnTo>
                    <a:pt x="57" y="46"/>
                  </a:lnTo>
                  <a:lnTo>
                    <a:pt x="51" y="47"/>
                  </a:lnTo>
                  <a:lnTo>
                    <a:pt x="47" y="52"/>
                  </a:lnTo>
                  <a:lnTo>
                    <a:pt x="47" y="52"/>
                  </a:lnTo>
                  <a:lnTo>
                    <a:pt x="43" y="52"/>
                  </a:lnTo>
                  <a:lnTo>
                    <a:pt x="43" y="52"/>
                  </a:lnTo>
                  <a:lnTo>
                    <a:pt x="39" y="52"/>
                  </a:lnTo>
                  <a:lnTo>
                    <a:pt x="39" y="52"/>
                  </a:lnTo>
                  <a:lnTo>
                    <a:pt x="34" y="47"/>
                  </a:lnTo>
                  <a:lnTo>
                    <a:pt x="28" y="45"/>
                  </a:lnTo>
                  <a:lnTo>
                    <a:pt x="28" y="45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8" y="37"/>
                  </a:lnTo>
                  <a:lnTo>
                    <a:pt x="31" y="33"/>
                  </a:lnTo>
                  <a:lnTo>
                    <a:pt x="36" y="30"/>
                  </a:lnTo>
                  <a:lnTo>
                    <a:pt x="42" y="28"/>
                  </a:lnTo>
                  <a:lnTo>
                    <a:pt x="42" y="28"/>
                  </a:lnTo>
                  <a:close/>
                  <a:moveTo>
                    <a:pt x="47" y="77"/>
                  </a:moveTo>
                  <a:lnTo>
                    <a:pt x="47" y="77"/>
                  </a:lnTo>
                  <a:lnTo>
                    <a:pt x="46" y="79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46" y="84"/>
                  </a:lnTo>
                  <a:lnTo>
                    <a:pt x="46" y="84"/>
                  </a:lnTo>
                  <a:lnTo>
                    <a:pt x="45" y="88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35" y="94"/>
                  </a:lnTo>
                  <a:lnTo>
                    <a:pt x="35" y="94"/>
                  </a:lnTo>
                  <a:lnTo>
                    <a:pt x="16" y="94"/>
                  </a:lnTo>
                  <a:lnTo>
                    <a:pt x="16" y="94"/>
                  </a:lnTo>
                  <a:lnTo>
                    <a:pt x="11" y="92"/>
                  </a:lnTo>
                  <a:lnTo>
                    <a:pt x="8" y="90"/>
                  </a:lnTo>
                  <a:lnTo>
                    <a:pt x="6" y="85"/>
                  </a:lnTo>
                  <a:lnTo>
                    <a:pt x="5" y="81"/>
                  </a:lnTo>
                  <a:lnTo>
                    <a:pt x="5" y="81"/>
                  </a:lnTo>
                  <a:lnTo>
                    <a:pt x="6" y="77"/>
                  </a:lnTo>
                  <a:lnTo>
                    <a:pt x="9" y="73"/>
                  </a:lnTo>
                  <a:lnTo>
                    <a:pt x="13" y="72"/>
                  </a:lnTo>
                  <a:lnTo>
                    <a:pt x="17" y="71"/>
                  </a:lnTo>
                  <a:lnTo>
                    <a:pt x="17" y="71"/>
                  </a:lnTo>
                  <a:lnTo>
                    <a:pt x="20" y="69"/>
                  </a:lnTo>
                  <a:lnTo>
                    <a:pt x="20" y="69"/>
                  </a:lnTo>
                  <a:lnTo>
                    <a:pt x="19" y="66"/>
                  </a:lnTo>
                  <a:lnTo>
                    <a:pt x="19" y="66"/>
                  </a:lnTo>
                  <a:lnTo>
                    <a:pt x="17" y="64"/>
                  </a:lnTo>
                  <a:lnTo>
                    <a:pt x="17" y="60"/>
                  </a:lnTo>
                  <a:lnTo>
                    <a:pt x="17" y="60"/>
                  </a:lnTo>
                  <a:lnTo>
                    <a:pt x="19" y="57"/>
                  </a:lnTo>
                  <a:lnTo>
                    <a:pt x="20" y="53"/>
                  </a:lnTo>
                  <a:lnTo>
                    <a:pt x="23" y="52"/>
                  </a:lnTo>
                  <a:lnTo>
                    <a:pt x="27" y="50"/>
                  </a:lnTo>
                  <a:lnTo>
                    <a:pt x="27" y="50"/>
                  </a:lnTo>
                  <a:lnTo>
                    <a:pt x="32" y="52"/>
                  </a:lnTo>
                  <a:lnTo>
                    <a:pt x="35" y="56"/>
                  </a:lnTo>
                  <a:lnTo>
                    <a:pt x="35" y="56"/>
                  </a:lnTo>
                  <a:lnTo>
                    <a:pt x="36" y="57"/>
                  </a:lnTo>
                  <a:lnTo>
                    <a:pt x="39" y="57"/>
                  </a:lnTo>
                  <a:lnTo>
                    <a:pt x="39" y="57"/>
                  </a:lnTo>
                  <a:lnTo>
                    <a:pt x="45" y="57"/>
                  </a:lnTo>
                  <a:lnTo>
                    <a:pt x="49" y="58"/>
                  </a:lnTo>
                  <a:lnTo>
                    <a:pt x="53" y="62"/>
                  </a:lnTo>
                  <a:lnTo>
                    <a:pt x="54" y="68"/>
                  </a:lnTo>
                  <a:lnTo>
                    <a:pt x="54" y="68"/>
                  </a:lnTo>
                  <a:lnTo>
                    <a:pt x="54" y="71"/>
                  </a:lnTo>
                  <a:lnTo>
                    <a:pt x="53" y="73"/>
                  </a:lnTo>
                  <a:lnTo>
                    <a:pt x="50" y="76"/>
                  </a:lnTo>
                  <a:lnTo>
                    <a:pt x="47" y="77"/>
                  </a:lnTo>
                  <a:lnTo>
                    <a:pt x="47" y="77"/>
                  </a:lnTo>
                  <a:close/>
                  <a:moveTo>
                    <a:pt x="91" y="57"/>
                  </a:moveTo>
                  <a:lnTo>
                    <a:pt x="91" y="57"/>
                  </a:lnTo>
                  <a:lnTo>
                    <a:pt x="89" y="58"/>
                  </a:lnTo>
                  <a:lnTo>
                    <a:pt x="89" y="61"/>
                  </a:lnTo>
                  <a:lnTo>
                    <a:pt x="89" y="61"/>
                  </a:lnTo>
                  <a:lnTo>
                    <a:pt x="89" y="64"/>
                  </a:lnTo>
                  <a:lnTo>
                    <a:pt x="89" y="64"/>
                  </a:lnTo>
                  <a:lnTo>
                    <a:pt x="88" y="69"/>
                  </a:lnTo>
                  <a:lnTo>
                    <a:pt x="84" y="75"/>
                  </a:lnTo>
                  <a:lnTo>
                    <a:pt x="84" y="75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8" y="73"/>
                  </a:lnTo>
                  <a:lnTo>
                    <a:pt x="76" y="73"/>
                  </a:lnTo>
                  <a:lnTo>
                    <a:pt x="76" y="73"/>
                  </a:lnTo>
                  <a:lnTo>
                    <a:pt x="73" y="71"/>
                  </a:lnTo>
                  <a:lnTo>
                    <a:pt x="70" y="69"/>
                  </a:lnTo>
                  <a:lnTo>
                    <a:pt x="66" y="68"/>
                  </a:lnTo>
                  <a:lnTo>
                    <a:pt x="64" y="66"/>
                  </a:lnTo>
                  <a:lnTo>
                    <a:pt x="64" y="66"/>
                  </a:lnTo>
                  <a:lnTo>
                    <a:pt x="59" y="68"/>
                  </a:lnTo>
                  <a:lnTo>
                    <a:pt x="59" y="68"/>
                  </a:lnTo>
                  <a:lnTo>
                    <a:pt x="59" y="64"/>
                  </a:lnTo>
                  <a:lnTo>
                    <a:pt x="57" y="60"/>
                  </a:lnTo>
                  <a:lnTo>
                    <a:pt x="55" y="57"/>
                  </a:lnTo>
                  <a:lnTo>
                    <a:pt x="53" y="54"/>
                  </a:lnTo>
                  <a:lnTo>
                    <a:pt x="53" y="54"/>
                  </a:lnTo>
                  <a:lnTo>
                    <a:pt x="55" y="52"/>
                  </a:lnTo>
                  <a:lnTo>
                    <a:pt x="61" y="50"/>
                  </a:lnTo>
                  <a:lnTo>
                    <a:pt x="61" y="50"/>
                  </a:lnTo>
                  <a:lnTo>
                    <a:pt x="64" y="49"/>
                  </a:lnTo>
                  <a:lnTo>
                    <a:pt x="64" y="49"/>
                  </a:lnTo>
                  <a:lnTo>
                    <a:pt x="62" y="46"/>
                  </a:lnTo>
                  <a:lnTo>
                    <a:pt x="62" y="46"/>
                  </a:lnTo>
                  <a:lnTo>
                    <a:pt x="61" y="43"/>
                  </a:lnTo>
                  <a:lnTo>
                    <a:pt x="61" y="41"/>
                  </a:lnTo>
                  <a:lnTo>
                    <a:pt x="61" y="41"/>
                  </a:lnTo>
                  <a:lnTo>
                    <a:pt x="61" y="37"/>
                  </a:lnTo>
                  <a:lnTo>
                    <a:pt x="64" y="34"/>
                  </a:lnTo>
                  <a:lnTo>
                    <a:pt x="66" y="31"/>
                  </a:lnTo>
                  <a:lnTo>
                    <a:pt x="70" y="31"/>
                  </a:lnTo>
                  <a:lnTo>
                    <a:pt x="70" y="31"/>
                  </a:lnTo>
                  <a:lnTo>
                    <a:pt x="76" y="33"/>
                  </a:lnTo>
                  <a:lnTo>
                    <a:pt x="78" y="37"/>
                  </a:lnTo>
                  <a:lnTo>
                    <a:pt x="78" y="37"/>
                  </a:lnTo>
                  <a:lnTo>
                    <a:pt x="80" y="38"/>
                  </a:lnTo>
                  <a:lnTo>
                    <a:pt x="83" y="38"/>
                  </a:lnTo>
                  <a:lnTo>
                    <a:pt x="83" y="38"/>
                  </a:lnTo>
                  <a:lnTo>
                    <a:pt x="87" y="37"/>
                  </a:lnTo>
                  <a:lnTo>
                    <a:pt x="87" y="37"/>
                  </a:lnTo>
                  <a:lnTo>
                    <a:pt x="91" y="38"/>
                  </a:lnTo>
                  <a:lnTo>
                    <a:pt x="93" y="39"/>
                  </a:lnTo>
                  <a:lnTo>
                    <a:pt x="96" y="43"/>
                  </a:lnTo>
                  <a:lnTo>
                    <a:pt x="98" y="47"/>
                  </a:lnTo>
                  <a:lnTo>
                    <a:pt x="98" y="47"/>
                  </a:lnTo>
                  <a:lnTo>
                    <a:pt x="96" y="50"/>
                  </a:lnTo>
                  <a:lnTo>
                    <a:pt x="96" y="53"/>
                  </a:lnTo>
                  <a:lnTo>
                    <a:pt x="93" y="56"/>
                  </a:lnTo>
                  <a:lnTo>
                    <a:pt x="91" y="57"/>
                  </a:lnTo>
                  <a:lnTo>
                    <a:pt x="91" y="57"/>
                  </a:lnTo>
                  <a:close/>
                  <a:moveTo>
                    <a:pt x="122" y="65"/>
                  </a:moveTo>
                  <a:lnTo>
                    <a:pt x="122" y="65"/>
                  </a:lnTo>
                  <a:lnTo>
                    <a:pt x="117" y="68"/>
                  </a:lnTo>
                  <a:lnTo>
                    <a:pt x="114" y="71"/>
                  </a:lnTo>
                  <a:lnTo>
                    <a:pt x="111" y="75"/>
                  </a:lnTo>
                  <a:lnTo>
                    <a:pt x="110" y="79"/>
                  </a:lnTo>
                  <a:lnTo>
                    <a:pt x="110" y="79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104" y="79"/>
                  </a:lnTo>
                  <a:lnTo>
                    <a:pt x="104" y="79"/>
                  </a:lnTo>
                  <a:lnTo>
                    <a:pt x="99" y="75"/>
                  </a:lnTo>
                  <a:lnTo>
                    <a:pt x="93" y="72"/>
                  </a:lnTo>
                  <a:lnTo>
                    <a:pt x="93" y="72"/>
                  </a:lnTo>
                  <a:lnTo>
                    <a:pt x="95" y="68"/>
                  </a:lnTo>
                  <a:lnTo>
                    <a:pt x="95" y="64"/>
                  </a:lnTo>
                  <a:lnTo>
                    <a:pt x="95" y="64"/>
                  </a:lnTo>
                  <a:lnTo>
                    <a:pt x="95" y="61"/>
                  </a:lnTo>
                  <a:lnTo>
                    <a:pt x="95" y="61"/>
                  </a:lnTo>
                  <a:lnTo>
                    <a:pt x="99" y="58"/>
                  </a:lnTo>
                  <a:lnTo>
                    <a:pt x="100" y="56"/>
                  </a:lnTo>
                  <a:lnTo>
                    <a:pt x="102" y="52"/>
                  </a:lnTo>
                  <a:lnTo>
                    <a:pt x="103" y="47"/>
                  </a:lnTo>
                  <a:lnTo>
                    <a:pt x="103" y="47"/>
                  </a:lnTo>
                  <a:lnTo>
                    <a:pt x="103" y="46"/>
                  </a:lnTo>
                  <a:lnTo>
                    <a:pt x="103" y="46"/>
                  </a:lnTo>
                  <a:lnTo>
                    <a:pt x="104" y="46"/>
                  </a:lnTo>
                  <a:lnTo>
                    <a:pt x="106" y="46"/>
                  </a:lnTo>
                  <a:lnTo>
                    <a:pt x="106" y="46"/>
                  </a:lnTo>
                  <a:lnTo>
                    <a:pt x="114" y="47"/>
                  </a:lnTo>
                  <a:lnTo>
                    <a:pt x="118" y="49"/>
                  </a:lnTo>
                  <a:lnTo>
                    <a:pt x="123" y="53"/>
                  </a:lnTo>
                  <a:lnTo>
                    <a:pt x="123" y="53"/>
                  </a:lnTo>
                  <a:lnTo>
                    <a:pt x="121" y="56"/>
                  </a:lnTo>
                  <a:lnTo>
                    <a:pt x="121" y="60"/>
                  </a:lnTo>
                  <a:lnTo>
                    <a:pt x="121" y="60"/>
                  </a:lnTo>
                  <a:lnTo>
                    <a:pt x="122" y="65"/>
                  </a:lnTo>
                  <a:lnTo>
                    <a:pt x="122" y="65"/>
                  </a:lnTo>
                  <a:close/>
                  <a:moveTo>
                    <a:pt x="146" y="50"/>
                  </a:moveTo>
                  <a:lnTo>
                    <a:pt x="146" y="50"/>
                  </a:lnTo>
                  <a:lnTo>
                    <a:pt x="142" y="46"/>
                  </a:lnTo>
                  <a:lnTo>
                    <a:pt x="136" y="45"/>
                  </a:lnTo>
                  <a:lnTo>
                    <a:pt x="136" y="45"/>
                  </a:lnTo>
                  <a:lnTo>
                    <a:pt x="130" y="46"/>
                  </a:lnTo>
                  <a:lnTo>
                    <a:pt x="126" y="49"/>
                  </a:lnTo>
                  <a:lnTo>
                    <a:pt x="126" y="49"/>
                  </a:lnTo>
                  <a:lnTo>
                    <a:pt x="119" y="43"/>
                  </a:lnTo>
                  <a:lnTo>
                    <a:pt x="111" y="41"/>
                  </a:lnTo>
                  <a:lnTo>
                    <a:pt x="111" y="41"/>
                  </a:lnTo>
                  <a:lnTo>
                    <a:pt x="111" y="39"/>
                  </a:lnTo>
                  <a:lnTo>
                    <a:pt x="111" y="39"/>
                  </a:lnTo>
                  <a:lnTo>
                    <a:pt x="112" y="35"/>
                  </a:lnTo>
                  <a:lnTo>
                    <a:pt x="115" y="31"/>
                  </a:lnTo>
                  <a:lnTo>
                    <a:pt x="115" y="31"/>
                  </a:lnTo>
                  <a:lnTo>
                    <a:pt x="119" y="28"/>
                  </a:lnTo>
                  <a:lnTo>
                    <a:pt x="125" y="27"/>
                  </a:lnTo>
                  <a:lnTo>
                    <a:pt x="125" y="27"/>
                  </a:lnTo>
                  <a:lnTo>
                    <a:pt x="129" y="28"/>
                  </a:lnTo>
                  <a:lnTo>
                    <a:pt x="133" y="30"/>
                  </a:lnTo>
                  <a:lnTo>
                    <a:pt x="133" y="30"/>
                  </a:lnTo>
                  <a:lnTo>
                    <a:pt x="136" y="31"/>
                  </a:lnTo>
                  <a:lnTo>
                    <a:pt x="136" y="31"/>
                  </a:lnTo>
                  <a:lnTo>
                    <a:pt x="140" y="30"/>
                  </a:lnTo>
                  <a:lnTo>
                    <a:pt x="140" y="30"/>
                  </a:lnTo>
                  <a:lnTo>
                    <a:pt x="145" y="31"/>
                  </a:lnTo>
                  <a:lnTo>
                    <a:pt x="148" y="33"/>
                  </a:lnTo>
                  <a:lnTo>
                    <a:pt x="148" y="33"/>
                  </a:lnTo>
                  <a:lnTo>
                    <a:pt x="150" y="37"/>
                  </a:lnTo>
                  <a:lnTo>
                    <a:pt x="152" y="41"/>
                  </a:lnTo>
                  <a:lnTo>
                    <a:pt x="152" y="41"/>
                  </a:lnTo>
                  <a:lnTo>
                    <a:pt x="150" y="46"/>
                  </a:lnTo>
                  <a:lnTo>
                    <a:pt x="146" y="50"/>
                  </a:lnTo>
                  <a:lnTo>
                    <a:pt x="146" y="5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6" name="Freeform 28"/>
            <p:cNvSpPr>
              <a:spLocks noEditPoints="1"/>
            </p:cNvSpPr>
            <p:nvPr/>
          </p:nvSpPr>
          <p:spPr bwMode="auto">
            <a:xfrm>
              <a:off x="371" y="1899"/>
              <a:ext cx="155" cy="225"/>
            </a:xfrm>
            <a:custGeom>
              <a:avLst/>
              <a:gdLst/>
              <a:ahLst/>
              <a:cxnLst>
                <a:cxn ang="0">
                  <a:pos x="90" y="183"/>
                </a:cxn>
                <a:cxn ang="0">
                  <a:pos x="70" y="187"/>
                </a:cxn>
                <a:cxn ang="0">
                  <a:pos x="59" y="170"/>
                </a:cxn>
                <a:cxn ang="0">
                  <a:pos x="76" y="152"/>
                </a:cxn>
                <a:cxn ang="0">
                  <a:pos x="94" y="163"/>
                </a:cxn>
                <a:cxn ang="0">
                  <a:pos x="133" y="224"/>
                </a:cxn>
                <a:cxn ang="0">
                  <a:pos x="25" y="225"/>
                </a:cxn>
                <a:cxn ang="0">
                  <a:pos x="0" y="83"/>
                </a:cxn>
                <a:cxn ang="0">
                  <a:pos x="3" y="80"/>
                </a:cxn>
                <a:cxn ang="0">
                  <a:pos x="4" y="40"/>
                </a:cxn>
                <a:cxn ang="0">
                  <a:pos x="19" y="27"/>
                </a:cxn>
                <a:cxn ang="0">
                  <a:pos x="38" y="24"/>
                </a:cxn>
                <a:cxn ang="0">
                  <a:pos x="51" y="39"/>
                </a:cxn>
                <a:cxn ang="0">
                  <a:pos x="53" y="15"/>
                </a:cxn>
                <a:cxn ang="0">
                  <a:pos x="72" y="17"/>
                </a:cxn>
                <a:cxn ang="0">
                  <a:pos x="82" y="2"/>
                </a:cxn>
                <a:cxn ang="0">
                  <a:pos x="101" y="0"/>
                </a:cxn>
                <a:cxn ang="0">
                  <a:pos x="114" y="34"/>
                </a:cxn>
                <a:cxn ang="0">
                  <a:pos x="117" y="8"/>
                </a:cxn>
                <a:cxn ang="0">
                  <a:pos x="135" y="11"/>
                </a:cxn>
                <a:cxn ang="0">
                  <a:pos x="150" y="28"/>
                </a:cxn>
                <a:cxn ang="0">
                  <a:pos x="152" y="80"/>
                </a:cxn>
                <a:cxn ang="0">
                  <a:pos x="155" y="83"/>
                </a:cxn>
                <a:cxn ang="0">
                  <a:pos x="146" y="34"/>
                </a:cxn>
                <a:cxn ang="0">
                  <a:pos x="129" y="80"/>
                </a:cxn>
                <a:cxn ang="0">
                  <a:pos x="104" y="39"/>
                </a:cxn>
                <a:cxn ang="0">
                  <a:pos x="114" y="80"/>
                </a:cxn>
                <a:cxn ang="0">
                  <a:pos x="87" y="104"/>
                </a:cxn>
                <a:cxn ang="0">
                  <a:pos x="98" y="36"/>
                </a:cxn>
                <a:cxn ang="0">
                  <a:pos x="72" y="106"/>
                </a:cxn>
                <a:cxn ang="0">
                  <a:pos x="82" y="106"/>
                </a:cxn>
                <a:cxn ang="0">
                  <a:pos x="56" y="93"/>
                </a:cxn>
                <a:cxn ang="0">
                  <a:pos x="67" y="30"/>
                </a:cxn>
                <a:cxn ang="0">
                  <a:pos x="41" y="80"/>
                </a:cxn>
                <a:cxn ang="0">
                  <a:pos x="10" y="80"/>
                </a:cxn>
                <a:cxn ang="0">
                  <a:pos x="10" y="80"/>
                </a:cxn>
                <a:cxn ang="0">
                  <a:pos x="36" y="42"/>
                </a:cxn>
                <a:cxn ang="0">
                  <a:pos x="25" y="30"/>
                </a:cxn>
                <a:cxn ang="0">
                  <a:pos x="121" y="170"/>
                </a:cxn>
                <a:cxn ang="0">
                  <a:pos x="101" y="167"/>
                </a:cxn>
                <a:cxn ang="0">
                  <a:pos x="86" y="148"/>
                </a:cxn>
                <a:cxn ang="0">
                  <a:pos x="72" y="146"/>
                </a:cxn>
                <a:cxn ang="0">
                  <a:pos x="55" y="163"/>
                </a:cxn>
                <a:cxn ang="0">
                  <a:pos x="34" y="168"/>
                </a:cxn>
                <a:cxn ang="0">
                  <a:pos x="37" y="172"/>
                </a:cxn>
                <a:cxn ang="0">
                  <a:pos x="56" y="182"/>
                </a:cxn>
                <a:cxn ang="0">
                  <a:pos x="76" y="194"/>
                </a:cxn>
                <a:cxn ang="0">
                  <a:pos x="93" y="189"/>
                </a:cxn>
                <a:cxn ang="0">
                  <a:pos x="119" y="172"/>
                </a:cxn>
                <a:cxn ang="0">
                  <a:pos x="121" y="170"/>
                </a:cxn>
              </a:cxnLst>
              <a:rect l="0" t="0" r="r" b="b"/>
              <a:pathLst>
                <a:path w="155" h="225">
                  <a:moveTo>
                    <a:pt x="95" y="170"/>
                  </a:moveTo>
                  <a:lnTo>
                    <a:pt x="95" y="170"/>
                  </a:lnTo>
                  <a:lnTo>
                    <a:pt x="94" y="178"/>
                  </a:lnTo>
                  <a:lnTo>
                    <a:pt x="90" y="183"/>
                  </a:lnTo>
                  <a:lnTo>
                    <a:pt x="85" y="187"/>
                  </a:lnTo>
                  <a:lnTo>
                    <a:pt x="76" y="189"/>
                  </a:lnTo>
                  <a:lnTo>
                    <a:pt x="76" y="189"/>
                  </a:lnTo>
                  <a:lnTo>
                    <a:pt x="70" y="187"/>
                  </a:lnTo>
                  <a:lnTo>
                    <a:pt x="64" y="183"/>
                  </a:lnTo>
                  <a:lnTo>
                    <a:pt x="60" y="178"/>
                  </a:lnTo>
                  <a:lnTo>
                    <a:pt x="59" y="170"/>
                  </a:lnTo>
                  <a:lnTo>
                    <a:pt x="59" y="170"/>
                  </a:lnTo>
                  <a:lnTo>
                    <a:pt x="60" y="163"/>
                  </a:lnTo>
                  <a:lnTo>
                    <a:pt x="64" y="157"/>
                  </a:lnTo>
                  <a:lnTo>
                    <a:pt x="70" y="153"/>
                  </a:lnTo>
                  <a:lnTo>
                    <a:pt x="76" y="152"/>
                  </a:lnTo>
                  <a:lnTo>
                    <a:pt x="76" y="152"/>
                  </a:lnTo>
                  <a:lnTo>
                    <a:pt x="85" y="153"/>
                  </a:lnTo>
                  <a:lnTo>
                    <a:pt x="90" y="157"/>
                  </a:lnTo>
                  <a:lnTo>
                    <a:pt x="94" y="163"/>
                  </a:lnTo>
                  <a:lnTo>
                    <a:pt x="95" y="170"/>
                  </a:lnTo>
                  <a:lnTo>
                    <a:pt x="95" y="170"/>
                  </a:lnTo>
                  <a:close/>
                  <a:moveTo>
                    <a:pt x="155" y="83"/>
                  </a:moveTo>
                  <a:lnTo>
                    <a:pt x="133" y="224"/>
                  </a:lnTo>
                  <a:lnTo>
                    <a:pt x="133" y="224"/>
                  </a:lnTo>
                  <a:lnTo>
                    <a:pt x="132" y="225"/>
                  </a:lnTo>
                  <a:lnTo>
                    <a:pt x="131" y="225"/>
                  </a:lnTo>
                  <a:lnTo>
                    <a:pt x="25" y="225"/>
                  </a:lnTo>
                  <a:lnTo>
                    <a:pt x="25" y="225"/>
                  </a:lnTo>
                  <a:lnTo>
                    <a:pt x="23" y="225"/>
                  </a:lnTo>
                  <a:lnTo>
                    <a:pt x="22" y="224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2" y="81"/>
                  </a:lnTo>
                  <a:lnTo>
                    <a:pt x="2" y="81"/>
                  </a:lnTo>
                  <a:lnTo>
                    <a:pt x="3" y="80"/>
                  </a:lnTo>
                  <a:lnTo>
                    <a:pt x="4" y="80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4" y="40"/>
                  </a:lnTo>
                  <a:lnTo>
                    <a:pt x="7" y="39"/>
                  </a:lnTo>
                  <a:lnTo>
                    <a:pt x="19" y="39"/>
                  </a:lnTo>
                  <a:lnTo>
                    <a:pt x="19" y="27"/>
                  </a:lnTo>
                  <a:lnTo>
                    <a:pt x="19" y="27"/>
                  </a:lnTo>
                  <a:lnTo>
                    <a:pt x="21" y="24"/>
                  </a:lnTo>
                  <a:lnTo>
                    <a:pt x="22" y="24"/>
                  </a:lnTo>
                  <a:lnTo>
                    <a:pt x="38" y="24"/>
                  </a:lnTo>
                  <a:lnTo>
                    <a:pt x="38" y="24"/>
                  </a:lnTo>
                  <a:lnTo>
                    <a:pt x="40" y="24"/>
                  </a:lnTo>
                  <a:lnTo>
                    <a:pt x="41" y="27"/>
                  </a:lnTo>
                  <a:lnTo>
                    <a:pt x="41" y="39"/>
                  </a:lnTo>
                  <a:lnTo>
                    <a:pt x="51" y="39"/>
                  </a:lnTo>
                  <a:lnTo>
                    <a:pt x="51" y="17"/>
                  </a:lnTo>
                  <a:lnTo>
                    <a:pt x="51" y="17"/>
                  </a:lnTo>
                  <a:lnTo>
                    <a:pt x="52" y="16"/>
                  </a:lnTo>
                  <a:lnTo>
                    <a:pt x="53" y="15"/>
                  </a:lnTo>
                  <a:lnTo>
                    <a:pt x="70" y="15"/>
                  </a:lnTo>
                  <a:lnTo>
                    <a:pt x="70" y="15"/>
                  </a:lnTo>
                  <a:lnTo>
                    <a:pt x="71" y="16"/>
                  </a:lnTo>
                  <a:lnTo>
                    <a:pt x="72" y="17"/>
                  </a:lnTo>
                  <a:lnTo>
                    <a:pt x="72" y="27"/>
                  </a:lnTo>
                  <a:lnTo>
                    <a:pt x="82" y="27"/>
                  </a:lnTo>
                  <a:lnTo>
                    <a:pt x="82" y="2"/>
                  </a:lnTo>
                  <a:lnTo>
                    <a:pt x="82" y="2"/>
                  </a:lnTo>
                  <a:lnTo>
                    <a:pt x="83" y="0"/>
                  </a:lnTo>
                  <a:lnTo>
                    <a:pt x="85" y="0"/>
                  </a:lnTo>
                  <a:lnTo>
                    <a:pt x="101" y="0"/>
                  </a:lnTo>
                  <a:lnTo>
                    <a:pt x="101" y="0"/>
                  </a:lnTo>
                  <a:lnTo>
                    <a:pt x="102" y="0"/>
                  </a:lnTo>
                  <a:lnTo>
                    <a:pt x="104" y="2"/>
                  </a:lnTo>
                  <a:lnTo>
                    <a:pt x="104" y="34"/>
                  </a:lnTo>
                  <a:lnTo>
                    <a:pt x="114" y="34"/>
                  </a:lnTo>
                  <a:lnTo>
                    <a:pt x="114" y="11"/>
                  </a:lnTo>
                  <a:lnTo>
                    <a:pt x="114" y="11"/>
                  </a:lnTo>
                  <a:lnTo>
                    <a:pt x="114" y="9"/>
                  </a:lnTo>
                  <a:lnTo>
                    <a:pt x="117" y="8"/>
                  </a:lnTo>
                  <a:lnTo>
                    <a:pt x="132" y="8"/>
                  </a:lnTo>
                  <a:lnTo>
                    <a:pt x="132" y="8"/>
                  </a:lnTo>
                  <a:lnTo>
                    <a:pt x="135" y="9"/>
                  </a:lnTo>
                  <a:lnTo>
                    <a:pt x="135" y="11"/>
                  </a:lnTo>
                  <a:lnTo>
                    <a:pt x="135" y="28"/>
                  </a:lnTo>
                  <a:lnTo>
                    <a:pt x="148" y="28"/>
                  </a:lnTo>
                  <a:lnTo>
                    <a:pt x="148" y="28"/>
                  </a:lnTo>
                  <a:lnTo>
                    <a:pt x="150" y="28"/>
                  </a:lnTo>
                  <a:lnTo>
                    <a:pt x="151" y="31"/>
                  </a:lnTo>
                  <a:lnTo>
                    <a:pt x="151" y="80"/>
                  </a:lnTo>
                  <a:lnTo>
                    <a:pt x="152" y="80"/>
                  </a:lnTo>
                  <a:lnTo>
                    <a:pt x="152" y="80"/>
                  </a:lnTo>
                  <a:lnTo>
                    <a:pt x="154" y="81"/>
                  </a:lnTo>
                  <a:lnTo>
                    <a:pt x="154" y="81"/>
                  </a:lnTo>
                  <a:lnTo>
                    <a:pt x="155" y="83"/>
                  </a:lnTo>
                  <a:lnTo>
                    <a:pt x="155" y="83"/>
                  </a:lnTo>
                  <a:close/>
                  <a:moveTo>
                    <a:pt x="135" y="34"/>
                  </a:moveTo>
                  <a:lnTo>
                    <a:pt x="135" y="80"/>
                  </a:lnTo>
                  <a:lnTo>
                    <a:pt x="146" y="80"/>
                  </a:lnTo>
                  <a:lnTo>
                    <a:pt x="146" y="34"/>
                  </a:lnTo>
                  <a:lnTo>
                    <a:pt x="135" y="34"/>
                  </a:lnTo>
                  <a:close/>
                  <a:moveTo>
                    <a:pt x="120" y="13"/>
                  </a:moveTo>
                  <a:lnTo>
                    <a:pt x="120" y="80"/>
                  </a:lnTo>
                  <a:lnTo>
                    <a:pt x="129" y="80"/>
                  </a:lnTo>
                  <a:lnTo>
                    <a:pt x="129" y="31"/>
                  </a:lnTo>
                  <a:lnTo>
                    <a:pt x="129" y="13"/>
                  </a:lnTo>
                  <a:lnTo>
                    <a:pt x="120" y="13"/>
                  </a:lnTo>
                  <a:close/>
                  <a:moveTo>
                    <a:pt x="104" y="39"/>
                  </a:moveTo>
                  <a:lnTo>
                    <a:pt x="104" y="80"/>
                  </a:lnTo>
                  <a:lnTo>
                    <a:pt x="104" y="80"/>
                  </a:lnTo>
                  <a:lnTo>
                    <a:pt x="104" y="80"/>
                  </a:lnTo>
                  <a:lnTo>
                    <a:pt x="114" y="80"/>
                  </a:lnTo>
                  <a:lnTo>
                    <a:pt x="114" y="39"/>
                  </a:lnTo>
                  <a:lnTo>
                    <a:pt x="104" y="39"/>
                  </a:lnTo>
                  <a:close/>
                  <a:moveTo>
                    <a:pt x="87" y="5"/>
                  </a:moveTo>
                  <a:lnTo>
                    <a:pt x="87" y="104"/>
                  </a:lnTo>
                  <a:lnTo>
                    <a:pt x="87" y="104"/>
                  </a:lnTo>
                  <a:lnTo>
                    <a:pt x="94" y="100"/>
                  </a:lnTo>
                  <a:lnTo>
                    <a:pt x="98" y="95"/>
                  </a:lnTo>
                  <a:lnTo>
                    <a:pt x="98" y="36"/>
                  </a:lnTo>
                  <a:lnTo>
                    <a:pt x="98" y="5"/>
                  </a:lnTo>
                  <a:lnTo>
                    <a:pt x="87" y="5"/>
                  </a:lnTo>
                  <a:close/>
                  <a:moveTo>
                    <a:pt x="72" y="32"/>
                  </a:moveTo>
                  <a:lnTo>
                    <a:pt x="72" y="106"/>
                  </a:lnTo>
                  <a:lnTo>
                    <a:pt x="72" y="106"/>
                  </a:lnTo>
                  <a:lnTo>
                    <a:pt x="78" y="107"/>
                  </a:lnTo>
                  <a:lnTo>
                    <a:pt x="78" y="107"/>
                  </a:lnTo>
                  <a:lnTo>
                    <a:pt x="82" y="106"/>
                  </a:lnTo>
                  <a:lnTo>
                    <a:pt x="82" y="32"/>
                  </a:lnTo>
                  <a:lnTo>
                    <a:pt x="72" y="32"/>
                  </a:lnTo>
                  <a:close/>
                  <a:moveTo>
                    <a:pt x="56" y="20"/>
                  </a:moveTo>
                  <a:lnTo>
                    <a:pt x="56" y="93"/>
                  </a:lnTo>
                  <a:lnTo>
                    <a:pt x="56" y="93"/>
                  </a:lnTo>
                  <a:lnTo>
                    <a:pt x="60" y="99"/>
                  </a:lnTo>
                  <a:lnTo>
                    <a:pt x="67" y="103"/>
                  </a:lnTo>
                  <a:lnTo>
                    <a:pt x="67" y="30"/>
                  </a:lnTo>
                  <a:lnTo>
                    <a:pt x="67" y="20"/>
                  </a:lnTo>
                  <a:lnTo>
                    <a:pt x="56" y="20"/>
                  </a:lnTo>
                  <a:close/>
                  <a:moveTo>
                    <a:pt x="41" y="45"/>
                  </a:moveTo>
                  <a:lnTo>
                    <a:pt x="41" y="80"/>
                  </a:lnTo>
                  <a:lnTo>
                    <a:pt x="51" y="80"/>
                  </a:lnTo>
                  <a:lnTo>
                    <a:pt x="51" y="45"/>
                  </a:lnTo>
                  <a:lnTo>
                    <a:pt x="41" y="45"/>
                  </a:lnTo>
                  <a:close/>
                  <a:moveTo>
                    <a:pt x="10" y="80"/>
                  </a:moveTo>
                  <a:lnTo>
                    <a:pt x="19" y="80"/>
                  </a:lnTo>
                  <a:lnTo>
                    <a:pt x="19" y="45"/>
                  </a:lnTo>
                  <a:lnTo>
                    <a:pt x="10" y="45"/>
                  </a:lnTo>
                  <a:lnTo>
                    <a:pt x="10" y="80"/>
                  </a:lnTo>
                  <a:close/>
                  <a:moveTo>
                    <a:pt x="36" y="80"/>
                  </a:move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42"/>
                  </a:lnTo>
                  <a:lnTo>
                    <a:pt x="36" y="30"/>
                  </a:lnTo>
                  <a:lnTo>
                    <a:pt x="25" y="30"/>
                  </a:lnTo>
                  <a:lnTo>
                    <a:pt x="25" y="80"/>
                  </a:lnTo>
                  <a:lnTo>
                    <a:pt x="36" y="80"/>
                  </a:lnTo>
                  <a:close/>
                  <a:moveTo>
                    <a:pt x="121" y="170"/>
                  </a:moveTo>
                  <a:lnTo>
                    <a:pt x="121" y="170"/>
                  </a:lnTo>
                  <a:lnTo>
                    <a:pt x="121" y="168"/>
                  </a:lnTo>
                  <a:lnTo>
                    <a:pt x="119" y="167"/>
                  </a:lnTo>
                  <a:lnTo>
                    <a:pt x="101" y="167"/>
                  </a:lnTo>
                  <a:lnTo>
                    <a:pt x="101" y="167"/>
                  </a:lnTo>
                  <a:lnTo>
                    <a:pt x="99" y="163"/>
                  </a:lnTo>
                  <a:lnTo>
                    <a:pt x="98" y="159"/>
                  </a:lnTo>
                  <a:lnTo>
                    <a:pt x="93" y="152"/>
                  </a:lnTo>
                  <a:lnTo>
                    <a:pt x="86" y="148"/>
                  </a:lnTo>
                  <a:lnTo>
                    <a:pt x="82" y="146"/>
                  </a:lnTo>
                  <a:lnTo>
                    <a:pt x="76" y="146"/>
                  </a:lnTo>
                  <a:lnTo>
                    <a:pt x="76" y="146"/>
                  </a:lnTo>
                  <a:lnTo>
                    <a:pt x="72" y="146"/>
                  </a:lnTo>
                  <a:lnTo>
                    <a:pt x="68" y="148"/>
                  </a:lnTo>
                  <a:lnTo>
                    <a:pt x="61" y="152"/>
                  </a:lnTo>
                  <a:lnTo>
                    <a:pt x="56" y="159"/>
                  </a:lnTo>
                  <a:lnTo>
                    <a:pt x="55" y="163"/>
                  </a:lnTo>
                  <a:lnTo>
                    <a:pt x="53" y="167"/>
                  </a:lnTo>
                  <a:lnTo>
                    <a:pt x="37" y="167"/>
                  </a:lnTo>
                  <a:lnTo>
                    <a:pt x="37" y="167"/>
                  </a:lnTo>
                  <a:lnTo>
                    <a:pt x="34" y="168"/>
                  </a:lnTo>
                  <a:lnTo>
                    <a:pt x="34" y="170"/>
                  </a:lnTo>
                  <a:lnTo>
                    <a:pt x="34" y="170"/>
                  </a:lnTo>
                  <a:lnTo>
                    <a:pt x="34" y="172"/>
                  </a:lnTo>
                  <a:lnTo>
                    <a:pt x="37" y="172"/>
                  </a:lnTo>
                  <a:lnTo>
                    <a:pt x="53" y="172"/>
                  </a:lnTo>
                  <a:lnTo>
                    <a:pt x="53" y="172"/>
                  </a:lnTo>
                  <a:lnTo>
                    <a:pt x="55" y="178"/>
                  </a:lnTo>
                  <a:lnTo>
                    <a:pt x="56" y="182"/>
                  </a:lnTo>
                  <a:lnTo>
                    <a:pt x="61" y="189"/>
                  </a:lnTo>
                  <a:lnTo>
                    <a:pt x="68" y="193"/>
                  </a:lnTo>
                  <a:lnTo>
                    <a:pt x="72" y="194"/>
                  </a:lnTo>
                  <a:lnTo>
                    <a:pt x="76" y="194"/>
                  </a:lnTo>
                  <a:lnTo>
                    <a:pt x="76" y="194"/>
                  </a:lnTo>
                  <a:lnTo>
                    <a:pt x="82" y="194"/>
                  </a:lnTo>
                  <a:lnTo>
                    <a:pt x="86" y="193"/>
                  </a:lnTo>
                  <a:lnTo>
                    <a:pt x="93" y="189"/>
                  </a:lnTo>
                  <a:lnTo>
                    <a:pt x="98" y="182"/>
                  </a:lnTo>
                  <a:lnTo>
                    <a:pt x="99" y="178"/>
                  </a:lnTo>
                  <a:lnTo>
                    <a:pt x="101" y="172"/>
                  </a:lnTo>
                  <a:lnTo>
                    <a:pt x="119" y="172"/>
                  </a:lnTo>
                  <a:lnTo>
                    <a:pt x="119" y="172"/>
                  </a:lnTo>
                  <a:lnTo>
                    <a:pt x="121" y="172"/>
                  </a:lnTo>
                  <a:lnTo>
                    <a:pt x="121" y="170"/>
                  </a:lnTo>
                  <a:lnTo>
                    <a:pt x="121" y="17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7" name="Freeform 29"/>
            <p:cNvSpPr>
              <a:spLocks noEditPoints="1"/>
            </p:cNvSpPr>
            <p:nvPr/>
          </p:nvSpPr>
          <p:spPr bwMode="auto">
            <a:xfrm>
              <a:off x="1406" y="1910"/>
              <a:ext cx="211" cy="203"/>
            </a:xfrm>
            <a:custGeom>
              <a:avLst/>
              <a:gdLst/>
              <a:ahLst/>
              <a:cxnLst>
                <a:cxn ang="0">
                  <a:pos x="164" y="201"/>
                </a:cxn>
                <a:cxn ang="0">
                  <a:pos x="210" y="146"/>
                </a:cxn>
                <a:cxn ang="0">
                  <a:pos x="119" y="112"/>
                </a:cxn>
                <a:cxn ang="0">
                  <a:pos x="151" y="182"/>
                </a:cxn>
                <a:cxn ang="0">
                  <a:pos x="144" y="138"/>
                </a:cxn>
                <a:cxn ang="0">
                  <a:pos x="153" y="159"/>
                </a:cxn>
                <a:cxn ang="0">
                  <a:pos x="176" y="146"/>
                </a:cxn>
                <a:cxn ang="0">
                  <a:pos x="142" y="180"/>
                </a:cxn>
                <a:cxn ang="0">
                  <a:pos x="62" y="178"/>
                </a:cxn>
                <a:cxn ang="0">
                  <a:pos x="17" y="92"/>
                </a:cxn>
                <a:cxn ang="0">
                  <a:pos x="86" y="15"/>
                </a:cxn>
                <a:cxn ang="0">
                  <a:pos x="177" y="51"/>
                </a:cxn>
                <a:cxn ang="0">
                  <a:pos x="199" y="134"/>
                </a:cxn>
                <a:cxn ang="0">
                  <a:pos x="174" y="29"/>
                </a:cxn>
                <a:cxn ang="0">
                  <a:pos x="82" y="1"/>
                </a:cxn>
                <a:cxn ang="0">
                  <a:pos x="5" y="72"/>
                </a:cxn>
                <a:cxn ang="0">
                  <a:pos x="24" y="167"/>
                </a:cxn>
                <a:cxn ang="0">
                  <a:pos x="115" y="203"/>
                </a:cxn>
                <a:cxn ang="0">
                  <a:pos x="154" y="76"/>
                </a:cxn>
                <a:cxn ang="0">
                  <a:pos x="151" y="74"/>
                </a:cxn>
                <a:cxn ang="0">
                  <a:pos x="128" y="47"/>
                </a:cxn>
                <a:cxn ang="0">
                  <a:pos x="164" y="107"/>
                </a:cxn>
                <a:cxn ang="0">
                  <a:pos x="164" y="104"/>
                </a:cxn>
                <a:cxn ang="0">
                  <a:pos x="77" y="42"/>
                </a:cxn>
                <a:cxn ang="0">
                  <a:pos x="75" y="44"/>
                </a:cxn>
                <a:cxn ang="0">
                  <a:pos x="78" y="76"/>
                </a:cxn>
                <a:cxn ang="0">
                  <a:pos x="41" y="99"/>
                </a:cxn>
                <a:cxn ang="0">
                  <a:pos x="41" y="99"/>
                </a:cxn>
                <a:cxn ang="0">
                  <a:pos x="68" y="148"/>
                </a:cxn>
                <a:cxn ang="0">
                  <a:pos x="68" y="145"/>
                </a:cxn>
                <a:cxn ang="0">
                  <a:pos x="102" y="93"/>
                </a:cxn>
                <a:cxn ang="0">
                  <a:pos x="111" y="110"/>
                </a:cxn>
                <a:cxn ang="0">
                  <a:pos x="96" y="183"/>
                </a:cxn>
                <a:cxn ang="0">
                  <a:pos x="22" y="92"/>
                </a:cxn>
                <a:cxn ang="0">
                  <a:pos x="112" y="19"/>
                </a:cxn>
                <a:cxn ang="0">
                  <a:pos x="185" y="114"/>
                </a:cxn>
                <a:cxn ang="0">
                  <a:pos x="161" y="108"/>
                </a:cxn>
                <a:cxn ang="0">
                  <a:pos x="159" y="106"/>
                </a:cxn>
                <a:cxn ang="0">
                  <a:pos x="153" y="70"/>
                </a:cxn>
                <a:cxn ang="0">
                  <a:pos x="132" y="103"/>
                </a:cxn>
                <a:cxn ang="0">
                  <a:pos x="142" y="92"/>
                </a:cxn>
                <a:cxn ang="0">
                  <a:pos x="136" y="87"/>
                </a:cxn>
                <a:cxn ang="0">
                  <a:pos x="131" y="46"/>
                </a:cxn>
                <a:cxn ang="0">
                  <a:pos x="39" y="97"/>
                </a:cxn>
                <a:cxn ang="0">
                  <a:pos x="55" y="78"/>
                </a:cxn>
                <a:cxn ang="0">
                  <a:pos x="59" y="65"/>
                </a:cxn>
                <a:cxn ang="0">
                  <a:pos x="55" y="84"/>
                </a:cxn>
                <a:cxn ang="0">
                  <a:pos x="66" y="146"/>
                </a:cxn>
                <a:cxn ang="0">
                  <a:pos x="70" y="112"/>
                </a:cxn>
                <a:cxn ang="0">
                  <a:pos x="62" y="116"/>
                </a:cxn>
                <a:cxn ang="0">
                  <a:pos x="72" y="125"/>
                </a:cxn>
                <a:cxn ang="0">
                  <a:pos x="72" y="40"/>
                </a:cxn>
                <a:cxn ang="0">
                  <a:pos x="75" y="72"/>
                </a:cxn>
                <a:cxn ang="0">
                  <a:pos x="102" y="133"/>
                </a:cxn>
                <a:cxn ang="0">
                  <a:pos x="92" y="149"/>
                </a:cxn>
                <a:cxn ang="0">
                  <a:pos x="101" y="150"/>
                </a:cxn>
                <a:cxn ang="0">
                  <a:pos x="106" y="95"/>
                </a:cxn>
                <a:cxn ang="0">
                  <a:pos x="111" y="160"/>
                </a:cxn>
                <a:cxn ang="0">
                  <a:pos x="111" y="157"/>
                </a:cxn>
                <a:cxn ang="0">
                  <a:pos x="98" y="43"/>
                </a:cxn>
                <a:cxn ang="0">
                  <a:pos x="96" y="53"/>
                </a:cxn>
                <a:cxn ang="0">
                  <a:pos x="115" y="51"/>
                </a:cxn>
                <a:cxn ang="0">
                  <a:pos x="115" y="159"/>
                </a:cxn>
              </a:cxnLst>
              <a:rect l="0" t="0" r="r" b="b"/>
              <a:pathLst>
                <a:path w="211" h="203">
                  <a:moveTo>
                    <a:pt x="211" y="150"/>
                  </a:moveTo>
                  <a:lnTo>
                    <a:pt x="211" y="150"/>
                  </a:lnTo>
                  <a:lnTo>
                    <a:pt x="207" y="157"/>
                  </a:lnTo>
                  <a:lnTo>
                    <a:pt x="197" y="172"/>
                  </a:lnTo>
                  <a:lnTo>
                    <a:pt x="191" y="182"/>
                  </a:lnTo>
                  <a:lnTo>
                    <a:pt x="183" y="190"/>
                  </a:lnTo>
                  <a:lnTo>
                    <a:pt x="174" y="197"/>
                  </a:lnTo>
                  <a:lnTo>
                    <a:pt x="164" y="201"/>
                  </a:lnTo>
                  <a:lnTo>
                    <a:pt x="164" y="201"/>
                  </a:lnTo>
                  <a:lnTo>
                    <a:pt x="164" y="201"/>
                  </a:lnTo>
                  <a:lnTo>
                    <a:pt x="164" y="201"/>
                  </a:lnTo>
                  <a:lnTo>
                    <a:pt x="162" y="201"/>
                  </a:lnTo>
                  <a:lnTo>
                    <a:pt x="161" y="199"/>
                  </a:lnTo>
                  <a:lnTo>
                    <a:pt x="155" y="187"/>
                  </a:lnTo>
                  <a:lnTo>
                    <a:pt x="155" y="187"/>
                  </a:lnTo>
                  <a:lnTo>
                    <a:pt x="161" y="183"/>
                  </a:lnTo>
                  <a:lnTo>
                    <a:pt x="173" y="175"/>
                  </a:lnTo>
                  <a:lnTo>
                    <a:pt x="178" y="168"/>
                  </a:lnTo>
                  <a:lnTo>
                    <a:pt x="185" y="160"/>
                  </a:lnTo>
                  <a:lnTo>
                    <a:pt x="191" y="152"/>
                  </a:lnTo>
                  <a:lnTo>
                    <a:pt x="195" y="141"/>
                  </a:lnTo>
                  <a:lnTo>
                    <a:pt x="210" y="146"/>
                  </a:lnTo>
                  <a:lnTo>
                    <a:pt x="210" y="146"/>
                  </a:lnTo>
                  <a:lnTo>
                    <a:pt x="211" y="148"/>
                  </a:lnTo>
                  <a:lnTo>
                    <a:pt x="211" y="148"/>
                  </a:lnTo>
                  <a:lnTo>
                    <a:pt x="211" y="150"/>
                  </a:lnTo>
                  <a:lnTo>
                    <a:pt x="211" y="150"/>
                  </a:lnTo>
                  <a:close/>
                  <a:moveTo>
                    <a:pt x="151" y="182"/>
                  </a:moveTo>
                  <a:lnTo>
                    <a:pt x="119" y="116"/>
                  </a:lnTo>
                  <a:lnTo>
                    <a:pt x="119" y="116"/>
                  </a:lnTo>
                  <a:lnTo>
                    <a:pt x="119" y="115"/>
                  </a:lnTo>
                  <a:lnTo>
                    <a:pt x="119" y="112"/>
                  </a:lnTo>
                  <a:lnTo>
                    <a:pt x="119" y="112"/>
                  </a:lnTo>
                  <a:lnTo>
                    <a:pt x="120" y="112"/>
                  </a:lnTo>
                  <a:lnTo>
                    <a:pt x="121" y="112"/>
                  </a:lnTo>
                  <a:lnTo>
                    <a:pt x="189" y="138"/>
                  </a:lnTo>
                  <a:lnTo>
                    <a:pt x="189" y="138"/>
                  </a:lnTo>
                  <a:lnTo>
                    <a:pt x="185" y="148"/>
                  </a:lnTo>
                  <a:lnTo>
                    <a:pt x="180" y="156"/>
                  </a:lnTo>
                  <a:lnTo>
                    <a:pt x="174" y="163"/>
                  </a:lnTo>
                  <a:lnTo>
                    <a:pt x="169" y="169"/>
                  </a:lnTo>
                  <a:lnTo>
                    <a:pt x="158" y="178"/>
                  </a:lnTo>
                  <a:lnTo>
                    <a:pt x="151" y="182"/>
                  </a:lnTo>
                  <a:lnTo>
                    <a:pt x="151" y="182"/>
                  </a:lnTo>
                  <a:close/>
                  <a:moveTo>
                    <a:pt x="149" y="134"/>
                  </a:moveTo>
                  <a:lnTo>
                    <a:pt x="149" y="134"/>
                  </a:lnTo>
                  <a:lnTo>
                    <a:pt x="147" y="131"/>
                  </a:lnTo>
                  <a:lnTo>
                    <a:pt x="144" y="130"/>
                  </a:lnTo>
                  <a:lnTo>
                    <a:pt x="144" y="130"/>
                  </a:lnTo>
                  <a:lnTo>
                    <a:pt x="142" y="131"/>
                  </a:lnTo>
                  <a:lnTo>
                    <a:pt x="140" y="134"/>
                  </a:lnTo>
                  <a:lnTo>
                    <a:pt x="140" y="134"/>
                  </a:lnTo>
                  <a:lnTo>
                    <a:pt x="142" y="137"/>
                  </a:lnTo>
                  <a:lnTo>
                    <a:pt x="144" y="138"/>
                  </a:lnTo>
                  <a:lnTo>
                    <a:pt x="144" y="138"/>
                  </a:lnTo>
                  <a:lnTo>
                    <a:pt x="147" y="137"/>
                  </a:lnTo>
                  <a:lnTo>
                    <a:pt x="149" y="134"/>
                  </a:lnTo>
                  <a:lnTo>
                    <a:pt x="149" y="134"/>
                  </a:lnTo>
                  <a:close/>
                  <a:moveTo>
                    <a:pt x="161" y="159"/>
                  </a:moveTo>
                  <a:lnTo>
                    <a:pt x="161" y="159"/>
                  </a:lnTo>
                  <a:lnTo>
                    <a:pt x="159" y="156"/>
                  </a:lnTo>
                  <a:lnTo>
                    <a:pt x="157" y="154"/>
                  </a:lnTo>
                  <a:lnTo>
                    <a:pt x="157" y="154"/>
                  </a:lnTo>
                  <a:lnTo>
                    <a:pt x="154" y="156"/>
                  </a:lnTo>
                  <a:lnTo>
                    <a:pt x="153" y="159"/>
                  </a:lnTo>
                  <a:lnTo>
                    <a:pt x="153" y="159"/>
                  </a:lnTo>
                  <a:lnTo>
                    <a:pt x="154" y="161"/>
                  </a:lnTo>
                  <a:lnTo>
                    <a:pt x="157" y="163"/>
                  </a:lnTo>
                  <a:lnTo>
                    <a:pt x="157" y="163"/>
                  </a:lnTo>
                  <a:lnTo>
                    <a:pt x="159" y="161"/>
                  </a:lnTo>
                  <a:lnTo>
                    <a:pt x="161" y="159"/>
                  </a:lnTo>
                  <a:lnTo>
                    <a:pt x="161" y="159"/>
                  </a:lnTo>
                  <a:close/>
                  <a:moveTo>
                    <a:pt x="172" y="150"/>
                  </a:moveTo>
                  <a:lnTo>
                    <a:pt x="172" y="150"/>
                  </a:lnTo>
                  <a:lnTo>
                    <a:pt x="174" y="149"/>
                  </a:lnTo>
                  <a:lnTo>
                    <a:pt x="176" y="146"/>
                  </a:lnTo>
                  <a:lnTo>
                    <a:pt x="176" y="146"/>
                  </a:lnTo>
                  <a:lnTo>
                    <a:pt x="174" y="144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69" y="144"/>
                  </a:lnTo>
                  <a:lnTo>
                    <a:pt x="168" y="146"/>
                  </a:lnTo>
                  <a:lnTo>
                    <a:pt x="168" y="146"/>
                  </a:lnTo>
                  <a:lnTo>
                    <a:pt x="169" y="149"/>
                  </a:lnTo>
                  <a:lnTo>
                    <a:pt x="172" y="150"/>
                  </a:lnTo>
                  <a:lnTo>
                    <a:pt x="172" y="150"/>
                  </a:lnTo>
                  <a:close/>
                  <a:moveTo>
                    <a:pt x="144" y="186"/>
                  </a:moveTo>
                  <a:lnTo>
                    <a:pt x="142" y="180"/>
                  </a:lnTo>
                  <a:lnTo>
                    <a:pt x="142" y="180"/>
                  </a:lnTo>
                  <a:lnTo>
                    <a:pt x="132" y="183"/>
                  </a:lnTo>
                  <a:lnTo>
                    <a:pt x="124" y="186"/>
                  </a:lnTo>
                  <a:lnTo>
                    <a:pt x="113" y="188"/>
                  </a:lnTo>
                  <a:lnTo>
                    <a:pt x="104" y="188"/>
                  </a:lnTo>
                  <a:lnTo>
                    <a:pt x="104" y="188"/>
                  </a:lnTo>
                  <a:lnTo>
                    <a:pt x="96" y="188"/>
                  </a:lnTo>
                  <a:lnTo>
                    <a:pt x="86" y="187"/>
                  </a:lnTo>
                  <a:lnTo>
                    <a:pt x="78" y="184"/>
                  </a:lnTo>
                  <a:lnTo>
                    <a:pt x="70" y="182"/>
                  </a:lnTo>
                  <a:lnTo>
                    <a:pt x="62" y="178"/>
                  </a:lnTo>
                  <a:lnTo>
                    <a:pt x="55" y="173"/>
                  </a:lnTo>
                  <a:lnTo>
                    <a:pt x="41" y="163"/>
                  </a:lnTo>
                  <a:lnTo>
                    <a:pt x="32" y="149"/>
                  </a:lnTo>
                  <a:lnTo>
                    <a:pt x="26" y="142"/>
                  </a:lnTo>
                  <a:lnTo>
                    <a:pt x="24" y="135"/>
                  </a:lnTo>
                  <a:lnTo>
                    <a:pt x="20" y="127"/>
                  </a:lnTo>
                  <a:lnTo>
                    <a:pt x="18" y="118"/>
                  </a:lnTo>
                  <a:lnTo>
                    <a:pt x="17" y="110"/>
                  </a:lnTo>
                  <a:lnTo>
                    <a:pt x="17" y="100"/>
                  </a:lnTo>
                  <a:lnTo>
                    <a:pt x="17" y="100"/>
                  </a:lnTo>
                  <a:lnTo>
                    <a:pt x="17" y="92"/>
                  </a:lnTo>
                  <a:lnTo>
                    <a:pt x="18" y="82"/>
                  </a:lnTo>
                  <a:lnTo>
                    <a:pt x="20" y="74"/>
                  </a:lnTo>
                  <a:lnTo>
                    <a:pt x="24" y="66"/>
                  </a:lnTo>
                  <a:lnTo>
                    <a:pt x="26" y="59"/>
                  </a:lnTo>
                  <a:lnTo>
                    <a:pt x="32" y="51"/>
                  </a:lnTo>
                  <a:lnTo>
                    <a:pt x="41" y="39"/>
                  </a:lnTo>
                  <a:lnTo>
                    <a:pt x="55" y="28"/>
                  </a:lnTo>
                  <a:lnTo>
                    <a:pt x="62" y="24"/>
                  </a:lnTo>
                  <a:lnTo>
                    <a:pt x="70" y="20"/>
                  </a:lnTo>
                  <a:lnTo>
                    <a:pt x="78" y="17"/>
                  </a:lnTo>
                  <a:lnTo>
                    <a:pt x="86" y="15"/>
                  </a:lnTo>
                  <a:lnTo>
                    <a:pt x="96" y="13"/>
                  </a:lnTo>
                  <a:lnTo>
                    <a:pt x="104" y="13"/>
                  </a:lnTo>
                  <a:lnTo>
                    <a:pt x="104" y="13"/>
                  </a:lnTo>
                  <a:lnTo>
                    <a:pt x="113" y="13"/>
                  </a:lnTo>
                  <a:lnTo>
                    <a:pt x="121" y="15"/>
                  </a:lnTo>
                  <a:lnTo>
                    <a:pt x="130" y="17"/>
                  </a:lnTo>
                  <a:lnTo>
                    <a:pt x="138" y="20"/>
                  </a:lnTo>
                  <a:lnTo>
                    <a:pt x="146" y="24"/>
                  </a:lnTo>
                  <a:lnTo>
                    <a:pt x="153" y="28"/>
                  </a:lnTo>
                  <a:lnTo>
                    <a:pt x="166" y="39"/>
                  </a:lnTo>
                  <a:lnTo>
                    <a:pt x="177" y="51"/>
                  </a:lnTo>
                  <a:lnTo>
                    <a:pt x="181" y="59"/>
                  </a:lnTo>
                  <a:lnTo>
                    <a:pt x="185" y="66"/>
                  </a:lnTo>
                  <a:lnTo>
                    <a:pt x="188" y="74"/>
                  </a:lnTo>
                  <a:lnTo>
                    <a:pt x="189" y="82"/>
                  </a:lnTo>
                  <a:lnTo>
                    <a:pt x="191" y="92"/>
                  </a:lnTo>
                  <a:lnTo>
                    <a:pt x="192" y="100"/>
                  </a:lnTo>
                  <a:lnTo>
                    <a:pt x="192" y="100"/>
                  </a:lnTo>
                  <a:lnTo>
                    <a:pt x="191" y="115"/>
                  </a:lnTo>
                  <a:lnTo>
                    <a:pt x="187" y="129"/>
                  </a:lnTo>
                  <a:lnTo>
                    <a:pt x="199" y="134"/>
                  </a:lnTo>
                  <a:lnTo>
                    <a:pt x="199" y="134"/>
                  </a:lnTo>
                  <a:lnTo>
                    <a:pt x="203" y="118"/>
                  </a:lnTo>
                  <a:lnTo>
                    <a:pt x="204" y="101"/>
                  </a:lnTo>
                  <a:lnTo>
                    <a:pt x="204" y="101"/>
                  </a:lnTo>
                  <a:lnTo>
                    <a:pt x="204" y="91"/>
                  </a:lnTo>
                  <a:lnTo>
                    <a:pt x="203" y="81"/>
                  </a:lnTo>
                  <a:lnTo>
                    <a:pt x="200" y="72"/>
                  </a:lnTo>
                  <a:lnTo>
                    <a:pt x="196" y="62"/>
                  </a:lnTo>
                  <a:lnTo>
                    <a:pt x="192" y="53"/>
                  </a:lnTo>
                  <a:lnTo>
                    <a:pt x="188" y="44"/>
                  </a:lnTo>
                  <a:lnTo>
                    <a:pt x="181" y="36"/>
                  </a:lnTo>
                  <a:lnTo>
                    <a:pt x="174" y="29"/>
                  </a:lnTo>
                  <a:lnTo>
                    <a:pt x="168" y="23"/>
                  </a:lnTo>
                  <a:lnTo>
                    <a:pt x="159" y="17"/>
                  </a:lnTo>
                  <a:lnTo>
                    <a:pt x="151" y="12"/>
                  </a:lnTo>
                  <a:lnTo>
                    <a:pt x="142" y="8"/>
                  </a:lnTo>
                  <a:lnTo>
                    <a:pt x="132" y="4"/>
                  </a:lnTo>
                  <a:lnTo>
                    <a:pt x="123" y="1"/>
                  </a:lnTo>
                  <a:lnTo>
                    <a:pt x="113" y="0"/>
                  </a:lnTo>
                  <a:lnTo>
                    <a:pt x="102" y="0"/>
                  </a:lnTo>
                  <a:lnTo>
                    <a:pt x="102" y="0"/>
                  </a:lnTo>
                  <a:lnTo>
                    <a:pt x="92" y="0"/>
                  </a:lnTo>
                  <a:lnTo>
                    <a:pt x="82" y="1"/>
                  </a:lnTo>
                  <a:lnTo>
                    <a:pt x="72" y="4"/>
                  </a:lnTo>
                  <a:lnTo>
                    <a:pt x="63" y="8"/>
                  </a:lnTo>
                  <a:lnTo>
                    <a:pt x="53" y="12"/>
                  </a:lnTo>
                  <a:lnTo>
                    <a:pt x="45" y="17"/>
                  </a:lnTo>
                  <a:lnTo>
                    <a:pt x="37" y="23"/>
                  </a:lnTo>
                  <a:lnTo>
                    <a:pt x="30" y="29"/>
                  </a:lnTo>
                  <a:lnTo>
                    <a:pt x="24" y="36"/>
                  </a:lnTo>
                  <a:lnTo>
                    <a:pt x="18" y="44"/>
                  </a:lnTo>
                  <a:lnTo>
                    <a:pt x="13" y="53"/>
                  </a:lnTo>
                  <a:lnTo>
                    <a:pt x="9" y="62"/>
                  </a:lnTo>
                  <a:lnTo>
                    <a:pt x="5" y="72"/>
                  </a:lnTo>
                  <a:lnTo>
                    <a:pt x="2" y="81"/>
                  </a:lnTo>
                  <a:lnTo>
                    <a:pt x="0" y="91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2" y="122"/>
                  </a:lnTo>
                  <a:lnTo>
                    <a:pt x="5" y="131"/>
                  </a:lnTo>
                  <a:lnTo>
                    <a:pt x="9" y="141"/>
                  </a:lnTo>
                  <a:lnTo>
                    <a:pt x="13" y="150"/>
                  </a:lnTo>
                  <a:lnTo>
                    <a:pt x="18" y="159"/>
                  </a:lnTo>
                  <a:lnTo>
                    <a:pt x="24" y="167"/>
                  </a:lnTo>
                  <a:lnTo>
                    <a:pt x="30" y="173"/>
                  </a:lnTo>
                  <a:lnTo>
                    <a:pt x="37" y="180"/>
                  </a:lnTo>
                  <a:lnTo>
                    <a:pt x="45" y="186"/>
                  </a:lnTo>
                  <a:lnTo>
                    <a:pt x="53" y="191"/>
                  </a:lnTo>
                  <a:lnTo>
                    <a:pt x="63" y="195"/>
                  </a:lnTo>
                  <a:lnTo>
                    <a:pt x="72" y="199"/>
                  </a:lnTo>
                  <a:lnTo>
                    <a:pt x="82" y="202"/>
                  </a:lnTo>
                  <a:lnTo>
                    <a:pt x="92" y="203"/>
                  </a:lnTo>
                  <a:lnTo>
                    <a:pt x="102" y="203"/>
                  </a:lnTo>
                  <a:lnTo>
                    <a:pt x="102" y="203"/>
                  </a:lnTo>
                  <a:lnTo>
                    <a:pt x="115" y="203"/>
                  </a:lnTo>
                  <a:lnTo>
                    <a:pt x="127" y="201"/>
                  </a:lnTo>
                  <a:lnTo>
                    <a:pt x="138" y="198"/>
                  </a:lnTo>
                  <a:lnTo>
                    <a:pt x="149" y="192"/>
                  </a:lnTo>
                  <a:lnTo>
                    <a:pt x="146" y="187"/>
                  </a:lnTo>
                  <a:lnTo>
                    <a:pt x="146" y="187"/>
                  </a:lnTo>
                  <a:lnTo>
                    <a:pt x="144" y="186"/>
                  </a:lnTo>
                  <a:lnTo>
                    <a:pt x="144" y="186"/>
                  </a:lnTo>
                  <a:close/>
                  <a:moveTo>
                    <a:pt x="153" y="76"/>
                  </a:moveTo>
                  <a:lnTo>
                    <a:pt x="153" y="76"/>
                  </a:lnTo>
                  <a:lnTo>
                    <a:pt x="154" y="76"/>
                  </a:lnTo>
                  <a:lnTo>
                    <a:pt x="154" y="76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54" y="74"/>
                  </a:lnTo>
                  <a:lnTo>
                    <a:pt x="154" y="74"/>
                  </a:lnTo>
                  <a:lnTo>
                    <a:pt x="154" y="74"/>
                  </a:lnTo>
                  <a:lnTo>
                    <a:pt x="154" y="74"/>
                  </a:lnTo>
                  <a:lnTo>
                    <a:pt x="153" y="73"/>
                  </a:lnTo>
                  <a:lnTo>
                    <a:pt x="153" y="73"/>
                  </a:lnTo>
                  <a:lnTo>
                    <a:pt x="153" y="74"/>
                  </a:lnTo>
                  <a:lnTo>
                    <a:pt x="151" y="74"/>
                  </a:lnTo>
                  <a:lnTo>
                    <a:pt x="151" y="74"/>
                  </a:lnTo>
                  <a:lnTo>
                    <a:pt x="153" y="76"/>
                  </a:lnTo>
                  <a:lnTo>
                    <a:pt x="153" y="76"/>
                  </a:lnTo>
                  <a:lnTo>
                    <a:pt x="153" y="76"/>
                  </a:lnTo>
                  <a:close/>
                  <a:moveTo>
                    <a:pt x="128" y="50"/>
                  </a:moveTo>
                  <a:lnTo>
                    <a:pt x="128" y="50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27" y="48"/>
                  </a:lnTo>
                  <a:lnTo>
                    <a:pt x="127" y="48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30" y="48"/>
                  </a:lnTo>
                  <a:lnTo>
                    <a:pt x="130" y="48"/>
                  </a:lnTo>
                  <a:lnTo>
                    <a:pt x="128" y="47"/>
                  </a:lnTo>
                  <a:lnTo>
                    <a:pt x="128" y="47"/>
                  </a:lnTo>
                  <a:lnTo>
                    <a:pt x="127" y="47"/>
                  </a:lnTo>
                  <a:lnTo>
                    <a:pt x="127" y="48"/>
                  </a:lnTo>
                  <a:lnTo>
                    <a:pt x="127" y="48"/>
                  </a:lnTo>
                  <a:lnTo>
                    <a:pt x="127" y="50"/>
                  </a:lnTo>
                  <a:lnTo>
                    <a:pt x="128" y="50"/>
                  </a:lnTo>
                  <a:lnTo>
                    <a:pt x="128" y="50"/>
                  </a:lnTo>
                  <a:close/>
                  <a:moveTo>
                    <a:pt x="164" y="107"/>
                  </a:moveTo>
                  <a:lnTo>
                    <a:pt x="164" y="107"/>
                  </a:lnTo>
                  <a:lnTo>
                    <a:pt x="164" y="107"/>
                  </a:lnTo>
                  <a:lnTo>
                    <a:pt x="164" y="107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4" y="106"/>
                  </a:lnTo>
                  <a:lnTo>
                    <a:pt x="164" y="106"/>
                  </a:lnTo>
                  <a:lnTo>
                    <a:pt x="165" y="106"/>
                  </a:lnTo>
                  <a:lnTo>
                    <a:pt x="165" y="106"/>
                  </a:lnTo>
                  <a:lnTo>
                    <a:pt x="164" y="104"/>
                  </a:lnTo>
                  <a:lnTo>
                    <a:pt x="164" y="104"/>
                  </a:lnTo>
                  <a:lnTo>
                    <a:pt x="162" y="104"/>
                  </a:lnTo>
                  <a:lnTo>
                    <a:pt x="161" y="106"/>
                  </a:lnTo>
                  <a:lnTo>
                    <a:pt x="161" y="106"/>
                  </a:lnTo>
                  <a:lnTo>
                    <a:pt x="162" y="107"/>
                  </a:lnTo>
                  <a:lnTo>
                    <a:pt x="164" y="107"/>
                  </a:lnTo>
                  <a:lnTo>
                    <a:pt x="164" y="107"/>
                  </a:lnTo>
                  <a:close/>
                  <a:moveTo>
                    <a:pt x="77" y="44"/>
                  </a:moveTo>
                  <a:lnTo>
                    <a:pt x="77" y="44"/>
                  </a:lnTo>
                  <a:lnTo>
                    <a:pt x="75" y="43"/>
                  </a:lnTo>
                  <a:lnTo>
                    <a:pt x="75" y="43"/>
                  </a:lnTo>
                  <a:lnTo>
                    <a:pt x="77" y="42"/>
                  </a:lnTo>
                  <a:lnTo>
                    <a:pt x="77" y="42"/>
                  </a:lnTo>
                  <a:lnTo>
                    <a:pt x="77" y="43"/>
                  </a:lnTo>
                  <a:lnTo>
                    <a:pt x="77" y="43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5" y="42"/>
                  </a:lnTo>
                  <a:lnTo>
                    <a:pt x="74" y="43"/>
                  </a:lnTo>
                  <a:lnTo>
                    <a:pt x="74" y="43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5" y="44"/>
                  </a:lnTo>
                  <a:lnTo>
                    <a:pt x="77" y="44"/>
                  </a:lnTo>
                  <a:lnTo>
                    <a:pt x="77" y="44"/>
                  </a:lnTo>
                  <a:close/>
                  <a:moveTo>
                    <a:pt x="78" y="73"/>
                  </a:moveTo>
                  <a:lnTo>
                    <a:pt x="78" y="73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77" y="74"/>
                  </a:lnTo>
                  <a:lnTo>
                    <a:pt x="77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8" y="76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9" y="74"/>
                  </a:lnTo>
                  <a:lnTo>
                    <a:pt x="78" y="73"/>
                  </a:lnTo>
                  <a:lnTo>
                    <a:pt x="78" y="73"/>
                  </a:lnTo>
                  <a:close/>
                  <a:moveTo>
                    <a:pt x="41" y="99"/>
                  </a:moveTo>
                  <a:lnTo>
                    <a:pt x="41" y="99"/>
                  </a:lnTo>
                  <a:lnTo>
                    <a:pt x="40" y="99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0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1" y="101"/>
                  </a:lnTo>
                  <a:lnTo>
                    <a:pt x="40" y="100"/>
                  </a:lnTo>
                  <a:lnTo>
                    <a:pt x="40" y="100"/>
                  </a:lnTo>
                  <a:lnTo>
                    <a:pt x="41" y="99"/>
                  </a:lnTo>
                  <a:lnTo>
                    <a:pt x="41" y="99"/>
                  </a:lnTo>
                  <a:lnTo>
                    <a:pt x="43" y="99"/>
                  </a:lnTo>
                  <a:lnTo>
                    <a:pt x="43" y="99"/>
                  </a:lnTo>
                  <a:lnTo>
                    <a:pt x="41" y="99"/>
                  </a:lnTo>
                  <a:lnTo>
                    <a:pt x="41" y="99"/>
                  </a:lnTo>
                  <a:close/>
                  <a:moveTo>
                    <a:pt x="68" y="145"/>
                  </a:moveTo>
                  <a:lnTo>
                    <a:pt x="68" y="145"/>
                  </a:lnTo>
                  <a:lnTo>
                    <a:pt x="68" y="145"/>
                  </a:lnTo>
                  <a:lnTo>
                    <a:pt x="67" y="146"/>
                  </a:lnTo>
                  <a:lnTo>
                    <a:pt x="67" y="146"/>
                  </a:lnTo>
                  <a:lnTo>
                    <a:pt x="68" y="148"/>
                  </a:lnTo>
                  <a:lnTo>
                    <a:pt x="68" y="148"/>
                  </a:lnTo>
                  <a:lnTo>
                    <a:pt x="68" y="148"/>
                  </a:lnTo>
                  <a:lnTo>
                    <a:pt x="70" y="148"/>
                  </a:lnTo>
                  <a:lnTo>
                    <a:pt x="70" y="148"/>
                  </a:lnTo>
                  <a:lnTo>
                    <a:pt x="68" y="146"/>
                  </a:lnTo>
                  <a:lnTo>
                    <a:pt x="68" y="146"/>
                  </a:lnTo>
                  <a:lnTo>
                    <a:pt x="70" y="145"/>
                  </a:lnTo>
                  <a:lnTo>
                    <a:pt x="70" y="145"/>
                  </a:lnTo>
                  <a:lnTo>
                    <a:pt x="70" y="146"/>
                  </a:lnTo>
                  <a:lnTo>
                    <a:pt x="70" y="146"/>
                  </a:lnTo>
                  <a:lnTo>
                    <a:pt x="68" y="145"/>
                  </a:lnTo>
                  <a:lnTo>
                    <a:pt x="68" y="145"/>
                  </a:lnTo>
                  <a:close/>
                  <a:moveTo>
                    <a:pt x="102" y="96"/>
                  </a:moveTo>
                  <a:lnTo>
                    <a:pt x="102" y="96"/>
                  </a:lnTo>
                  <a:lnTo>
                    <a:pt x="101" y="95"/>
                  </a:lnTo>
                  <a:lnTo>
                    <a:pt x="101" y="95"/>
                  </a:lnTo>
                  <a:lnTo>
                    <a:pt x="102" y="93"/>
                  </a:lnTo>
                  <a:lnTo>
                    <a:pt x="102" y="93"/>
                  </a:lnTo>
                  <a:lnTo>
                    <a:pt x="104" y="93"/>
                  </a:lnTo>
                  <a:lnTo>
                    <a:pt x="104" y="93"/>
                  </a:lnTo>
                  <a:lnTo>
                    <a:pt x="102" y="93"/>
                  </a:lnTo>
                  <a:lnTo>
                    <a:pt x="102" y="93"/>
                  </a:lnTo>
                  <a:lnTo>
                    <a:pt x="101" y="93"/>
                  </a:lnTo>
                  <a:lnTo>
                    <a:pt x="101" y="95"/>
                  </a:lnTo>
                  <a:lnTo>
                    <a:pt x="101" y="95"/>
                  </a:lnTo>
                  <a:lnTo>
                    <a:pt x="101" y="96"/>
                  </a:lnTo>
                  <a:lnTo>
                    <a:pt x="102" y="96"/>
                  </a:lnTo>
                  <a:lnTo>
                    <a:pt x="102" y="96"/>
                  </a:lnTo>
                  <a:lnTo>
                    <a:pt x="102" y="96"/>
                  </a:lnTo>
                  <a:lnTo>
                    <a:pt x="102" y="96"/>
                  </a:lnTo>
                  <a:close/>
                  <a:moveTo>
                    <a:pt x="113" y="107"/>
                  </a:moveTo>
                  <a:lnTo>
                    <a:pt x="113" y="107"/>
                  </a:lnTo>
                  <a:lnTo>
                    <a:pt x="111" y="110"/>
                  </a:lnTo>
                  <a:lnTo>
                    <a:pt x="111" y="114"/>
                  </a:lnTo>
                  <a:lnTo>
                    <a:pt x="111" y="116"/>
                  </a:lnTo>
                  <a:lnTo>
                    <a:pt x="112" y="119"/>
                  </a:lnTo>
                  <a:lnTo>
                    <a:pt x="139" y="175"/>
                  </a:lnTo>
                  <a:lnTo>
                    <a:pt x="139" y="175"/>
                  </a:lnTo>
                  <a:lnTo>
                    <a:pt x="131" y="179"/>
                  </a:lnTo>
                  <a:lnTo>
                    <a:pt x="123" y="180"/>
                  </a:lnTo>
                  <a:lnTo>
                    <a:pt x="113" y="183"/>
                  </a:lnTo>
                  <a:lnTo>
                    <a:pt x="104" y="183"/>
                  </a:lnTo>
                  <a:lnTo>
                    <a:pt x="104" y="183"/>
                  </a:lnTo>
                  <a:lnTo>
                    <a:pt x="96" y="183"/>
                  </a:lnTo>
                  <a:lnTo>
                    <a:pt x="87" y="182"/>
                  </a:lnTo>
                  <a:lnTo>
                    <a:pt x="72" y="176"/>
                  </a:lnTo>
                  <a:lnTo>
                    <a:pt x="58" y="169"/>
                  </a:lnTo>
                  <a:lnTo>
                    <a:pt x="45" y="159"/>
                  </a:lnTo>
                  <a:lnTo>
                    <a:pt x="36" y="146"/>
                  </a:lnTo>
                  <a:lnTo>
                    <a:pt x="28" y="133"/>
                  </a:lnTo>
                  <a:lnTo>
                    <a:pt x="24" y="118"/>
                  </a:lnTo>
                  <a:lnTo>
                    <a:pt x="22" y="110"/>
                  </a:lnTo>
                  <a:lnTo>
                    <a:pt x="22" y="100"/>
                  </a:lnTo>
                  <a:lnTo>
                    <a:pt x="22" y="100"/>
                  </a:lnTo>
                  <a:lnTo>
                    <a:pt x="22" y="92"/>
                  </a:lnTo>
                  <a:lnTo>
                    <a:pt x="24" y="84"/>
                  </a:lnTo>
                  <a:lnTo>
                    <a:pt x="28" y="69"/>
                  </a:lnTo>
                  <a:lnTo>
                    <a:pt x="36" y="55"/>
                  </a:lnTo>
                  <a:lnTo>
                    <a:pt x="45" y="43"/>
                  </a:lnTo>
                  <a:lnTo>
                    <a:pt x="58" y="32"/>
                  </a:lnTo>
                  <a:lnTo>
                    <a:pt x="72" y="25"/>
                  </a:lnTo>
                  <a:lnTo>
                    <a:pt x="87" y="20"/>
                  </a:lnTo>
                  <a:lnTo>
                    <a:pt x="96" y="19"/>
                  </a:lnTo>
                  <a:lnTo>
                    <a:pt x="104" y="19"/>
                  </a:lnTo>
                  <a:lnTo>
                    <a:pt x="104" y="19"/>
                  </a:lnTo>
                  <a:lnTo>
                    <a:pt x="112" y="19"/>
                  </a:lnTo>
                  <a:lnTo>
                    <a:pt x="120" y="20"/>
                  </a:lnTo>
                  <a:lnTo>
                    <a:pt x="136" y="25"/>
                  </a:lnTo>
                  <a:lnTo>
                    <a:pt x="150" y="32"/>
                  </a:lnTo>
                  <a:lnTo>
                    <a:pt x="162" y="43"/>
                  </a:lnTo>
                  <a:lnTo>
                    <a:pt x="172" y="55"/>
                  </a:lnTo>
                  <a:lnTo>
                    <a:pt x="180" y="69"/>
                  </a:lnTo>
                  <a:lnTo>
                    <a:pt x="184" y="84"/>
                  </a:lnTo>
                  <a:lnTo>
                    <a:pt x="185" y="92"/>
                  </a:lnTo>
                  <a:lnTo>
                    <a:pt x="187" y="100"/>
                  </a:lnTo>
                  <a:lnTo>
                    <a:pt x="187" y="100"/>
                  </a:lnTo>
                  <a:lnTo>
                    <a:pt x="185" y="114"/>
                  </a:lnTo>
                  <a:lnTo>
                    <a:pt x="181" y="127"/>
                  </a:lnTo>
                  <a:lnTo>
                    <a:pt x="125" y="104"/>
                  </a:lnTo>
                  <a:lnTo>
                    <a:pt x="125" y="104"/>
                  </a:lnTo>
                  <a:lnTo>
                    <a:pt x="121" y="104"/>
                  </a:lnTo>
                  <a:lnTo>
                    <a:pt x="119" y="104"/>
                  </a:lnTo>
                  <a:lnTo>
                    <a:pt x="116" y="106"/>
                  </a:lnTo>
                  <a:lnTo>
                    <a:pt x="113" y="107"/>
                  </a:lnTo>
                  <a:lnTo>
                    <a:pt x="113" y="107"/>
                  </a:lnTo>
                  <a:close/>
                  <a:moveTo>
                    <a:pt x="159" y="106"/>
                  </a:moveTo>
                  <a:lnTo>
                    <a:pt x="159" y="106"/>
                  </a:lnTo>
                  <a:lnTo>
                    <a:pt x="161" y="108"/>
                  </a:lnTo>
                  <a:lnTo>
                    <a:pt x="164" y="110"/>
                  </a:lnTo>
                  <a:lnTo>
                    <a:pt x="164" y="110"/>
                  </a:lnTo>
                  <a:lnTo>
                    <a:pt x="166" y="108"/>
                  </a:lnTo>
                  <a:lnTo>
                    <a:pt x="166" y="106"/>
                  </a:lnTo>
                  <a:lnTo>
                    <a:pt x="166" y="106"/>
                  </a:lnTo>
                  <a:lnTo>
                    <a:pt x="166" y="103"/>
                  </a:lnTo>
                  <a:lnTo>
                    <a:pt x="164" y="101"/>
                  </a:lnTo>
                  <a:lnTo>
                    <a:pt x="164" y="101"/>
                  </a:lnTo>
                  <a:lnTo>
                    <a:pt x="161" y="103"/>
                  </a:lnTo>
                  <a:lnTo>
                    <a:pt x="159" y="106"/>
                  </a:lnTo>
                  <a:lnTo>
                    <a:pt x="159" y="106"/>
                  </a:lnTo>
                  <a:close/>
                  <a:moveTo>
                    <a:pt x="150" y="74"/>
                  </a:moveTo>
                  <a:lnTo>
                    <a:pt x="150" y="74"/>
                  </a:lnTo>
                  <a:lnTo>
                    <a:pt x="150" y="77"/>
                  </a:lnTo>
                  <a:lnTo>
                    <a:pt x="153" y="78"/>
                  </a:lnTo>
                  <a:lnTo>
                    <a:pt x="153" y="78"/>
                  </a:lnTo>
                  <a:lnTo>
                    <a:pt x="155" y="77"/>
                  </a:lnTo>
                  <a:lnTo>
                    <a:pt x="157" y="74"/>
                  </a:lnTo>
                  <a:lnTo>
                    <a:pt x="157" y="74"/>
                  </a:lnTo>
                  <a:lnTo>
                    <a:pt x="155" y="72"/>
                  </a:lnTo>
                  <a:lnTo>
                    <a:pt x="153" y="70"/>
                  </a:lnTo>
                  <a:lnTo>
                    <a:pt x="153" y="70"/>
                  </a:lnTo>
                  <a:lnTo>
                    <a:pt x="150" y="72"/>
                  </a:lnTo>
                  <a:lnTo>
                    <a:pt x="150" y="74"/>
                  </a:lnTo>
                  <a:lnTo>
                    <a:pt x="150" y="74"/>
                  </a:lnTo>
                  <a:close/>
                  <a:moveTo>
                    <a:pt x="134" y="89"/>
                  </a:moveTo>
                  <a:lnTo>
                    <a:pt x="134" y="89"/>
                  </a:lnTo>
                  <a:lnTo>
                    <a:pt x="131" y="92"/>
                  </a:lnTo>
                  <a:lnTo>
                    <a:pt x="130" y="96"/>
                  </a:lnTo>
                  <a:lnTo>
                    <a:pt x="130" y="100"/>
                  </a:lnTo>
                  <a:lnTo>
                    <a:pt x="130" y="100"/>
                  </a:lnTo>
                  <a:lnTo>
                    <a:pt x="131" y="101"/>
                  </a:lnTo>
                  <a:lnTo>
                    <a:pt x="132" y="103"/>
                  </a:lnTo>
                  <a:lnTo>
                    <a:pt x="132" y="103"/>
                  </a:lnTo>
                  <a:lnTo>
                    <a:pt x="132" y="103"/>
                  </a:lnTo>
                  <a:lnTo>
                    <a:pt x="132" y="103"/>
                  </a:lnTo>
                  <a:lnTo>
                    <a:pt x="135" y="101"/>
                  </a:lnTo>
                  <a:lnTo>
                    <a:pt x="135" y="99"/>
                  </a:lnTo>
                  <a:lnTo>
                    <a:pt x="135" y="99"/>
                  </a:lnTo>
                  <a:lnTo>
                    <a:pt x="135" y="97"/>
                  </a:lnTo>
                  <a:lnTo>
                    <a:pt x="136" y="95"/>
                  </a:lnTo>
                  <a:lnTo>
                    <a:pt x="138" y="93"/>
                  </a:lnTo>
                  <a:lnTo>
                    <a:pt x="138" y="93"/>
                  </a:lnTo>
                  <a:lnTo>
                    <a:pt x="142" y="92"/>
                  </a:lnTo>
                  <a:lnTo>
                    <a:pt x="149" y="92"/>
                  </a:lnTo>
                  <a:lnTo>
                    <a:pt x="149" y="92"/>
                  </a:lnTo>
                  <a:lnTo>
                    <a:pt x="150" y="92"/>
                  </a:lnTo>
                  <a:lnTo>
                    <a:pt x="151" y="91"/>
                  </a:lnTo>
                  <a:lnTo>
                    <a:pt x="151" y="91"/>
                  </a:lnTo>
                  <a:lnTo>
                    <a:pt x="151" y="88"/>
                  </a:lnTo>
                  <a:lnTo>
                    <a:pt x="150" y="87"/>
                  </a:lnTo>
                  <a:lnTo>
                    <a:pt x="150" y="87"/>
                  </a:lnTo>
                  <a:lnTo>
                    <a:pt x="144" y="87"/>
                  </a:lnTo>
                  <a:lnTo>
                    <a:pt x="140" y="87"/>
                  </a:lnTo>
                  <a:lnTo>
                    <a:pt x="136" y="87"/>
                  </a:lnTo>
                  <a:lnTo>
                    <a:pt x="134" y="89"/>
                  </a:lnTo>
                  <a:lnTo>
                    <a:pt x="134" y="89"/>
                  </a:lnTo>
                  <a:close/>
                  <a:moveTo>
                    <a:pt x="124" y="48"/>
                  </a:moveTo>
                  <a:lnTo>
                    <a:pt x="124" y="48"/>
                  </a:lnTo>
                  <a:lnTo>
                    <a:pt x="125" y="51"/>
                  </a:lnTo>
                  <a:lnTo>
                    <a:pt x="128" y="53"/>
                  </a:lnTo>
                  <a:lnTo>
                    <a:pt x="128" y="53"/>
                  </a:lnTo>
                  <a:lnTo>
                    <a:pt x="131" y="51"/>
                  </a:lnTo>
                  <a:lnTo>
                    <a:pt x="132" y="48"/>
                  </a:lnTo>
                  <a:lnTo>
                    <a:pt x="132" y="48"/>
                  </a:lnTo>
                  <a:lnTo>
                    <a:pt x="131" y="46"/>
                  </a:lnTo>
                  <a:lnTo>
                    <a:pt x="128" y="44"/>
                  </a:lnTo>
                  <a:lnTo>
                    <a:pt x="128" y="44"/>
                  </a:lnTo>
                  <a:lnTo>
                    <a:pt x="125" y="46"/>
                  </a:lnTo>
                  <a:lnTo>
                    <a:pt x="124" y="48"/>
                  </a:lnTo>
                  <a:lnTo>
                    <a:pt x="124" y="48"/>
                  </a:lnTo>
                  <a:close/>
                  <a:moveTo>
                    <a:pt x="45" y="100"/>
                  </a:moveTo>
                  <a:lnTo>
                    <a:pt x="45" y="100"/>
                  </a:lnTo>
                  <a:lnTo>
                    <a:pt x="44" y="97"/>
                  </a:lnTo>
                  <a:lnTo>
                    <a:pt x="41" y="96"/>
                  </a:lnTo>
                  <a:lnTo>
                    <a:pt x="41" y="96"/>
                  </a:lnTo>
                  <a:lnTo>
                    <a:pt x="39" y="97"/>
                  </a:lnTo>
                  <a:lnTo>
                    <a:pt x="37" y="100"/>
                  </a:lnTo>
                  <a:lnTo>
                    <a:pt x="37" y="100"/>
                  </a:lnTo>
                  <a:lnTo>
                    <a:pt x="39" y="103"/>
                  </a:lnTo>
                  <a:lnTo>
                    <a:pt x="41" y="104"/>
                  </a:lnTo>
                  <a:lnTo>
                    <a:pt x="41" y="104"/>
                  </a:lnTo>
                  <a:lnTo>
                    <a:pt x="44" y="103"/>
                  </a:lnTo>
                  <a:lnTo>
                    <a:pt x="45" y="100"/>
                  </a:lnTo>
                  <a:lnTo>
                    <a:pt x="45" y="100"/>
                  </a:lnTo>
                  <a:close/>
                  <a:moveTo>
                    <a:pt x="55" y="80"/>
                  </a:moveTo>
                  <a:lnTo>
                    <a:pt x="55" y="80"/>
                  </a:lnTo>
                  <a:lnTo>
                    <a:pt x="55" y="78"/>
                  </a:lnTo>
                  <a:lnTo>
                    <a:pt x="55" y="76"/>
                  </a:lnTo>
                  <a:lnTo>
                    <a:pt x="55" y="76"/>
                  </a:lnTo>
                  <a:lnTo>
                    <a:pt x="56" y="73"/>
                  </a:lnTo>
                  <a:lnTo>
                    <a:pt x="62" y="70"/>
                  </a:lnTo>
                  <a:lnTo>
                    <a:pt x="62" y="70"/>
                  </a:lnTo>
                  <a:lnTo>
                    <a:pt x="63" y="69"/>
                  </a:lnTo>
                  <a:lnTo>
                    <a:pt x="63" y="67"/>
                  </a:lnTo>
                  <a:lnTo>
                    <a:pt x="63" y="67"/>
                  </a:lnTo>
                  <a:lnTo>
                    <a:pt x="62" y="66"/>
                  </a:lnTo>
                  <a:lnTo>
                    <a:pt x="59" y="65"/>
                  </a:lnTo>
                  <a:lnTo>
                    <a:pt x="59" y="65"/>
                  </a:lnTo>
                  <a:lnTo>
                    <a:pt x="52" y="70"/>
                  </a:lnTo>
                  <a:lnTo>
                    <a:pt x="49" y="72"/>
                  </a:lnTo>
                  <a:lnTo>
                    <a:pt x="49" y="74"/>
                  </a:lnTo>
                  <a:lnTo>
                    <a:pt x="49" y="74"/>
                  </a:lnTo>
                  <a:lnTo>
                    <a:pt x="49" y="77"/>
                  </a:lnTo>
                  <a:lnTo>
                    <a:pt x="49" y="80"/>
                  </a:lnTo>
                  <a:lnTo>
                    <a:pt x="52" y="84"/>
                  </a:lnTo>
                  <a:lnTo>
                    <a:pt x="52" y="84"/>
                  </a:lnTo>
                  <a:lnTo>
                    <a:pt x="53" y="84"/>
                  </a:lnTo>
                  <a:lnTo>
                    <a:pt x="53" y="84"/>
                  </a:lnTo>
                  <a:lnTo>
                    <a:pt x="55" y="84"/>
                  </a:lnTo>
                  <a:lnTo>
                    <a:pt x="55" y="84"/>
                  </a:lnTo>
                  <a:lnTo>
                    <a:pt x="56" y="81"/>
                  </a:lnTo>
                  <a:lnTo>
                    <a:pt x="55" y="80"/>
                  </a:lnTo>
                  <a:lnTo>
                    <a:pt x="55" y="80"/>
                  </a:lnTo>
                  <a:close/>
                  <a:moveTo>
                    <a:pt x="72" y="146"/>
                  </a:moveTo>
                  <a:lnTo>
                    <a:pt x="72" y="146"/>
                  </a:lnTo>
                  <a:lnTo>
                    <a:pt x="71" y="144"/>
                  </a:lnTo>
                  <a:lnTo>
                    <a:pt x="68" y="142"/>
                  </a:lnTo>
                  <a:lnTo>
                    <a:pt x="68" y="142"/>
                  </a:lnTo>
                  <a:lnTo>
                    <a:pt x="66" y="144"/>
                  </a:lnTo>
                  <a:lnTo>
                    <a:pt x="66" y="146"/>
                  </a:lnTo>
                  <a:lnTo>
                    <a:pt x="66" y="146"/>
                  </a:lnTo>
                  <a:lnTo>
                    <a:pt x="66" y="149"/>
                  </a:lnTo>
                  <a:lnTo>
                    <a:pt x="68" y="150"/>
                  </a:lnTo>
                  <a:lnTo>
                    <a:pt x="68" y="150"/>
                  </a:lnTo>
                  <a:lnTo>
                    <a:pt x="71" y="149"/>
                  </a:lnTo>
                  <a:lnTo>
                    <a:pt x="72" y="146"/>
                  </a:lnTo>
                  <a:lnTo>
                    <a:pt x="72" y="146"/>
                  </a:lnTo>
                  <a:close/>
                  <a:moveTo>
                    <a:pt x="72" y="122"/>
                  </a:moveTo>
                  <a:lnTo>
                    <a:pt x="72" y="122"/>
                  </a:lnTo>
                  <a:lnTo>
                    <a:pt x="71" y="115"/>
                  </a:lnTo>
                  <a:lnTo>
                    <a:pt x="70" y="112"/>
                  </a:lnTo>
                  <a:lnTo>
                    <a:pt x="68" y="111"/>
                  </a:lnTo>
                  <a:lnTo>
                    <a:pt x="68" y="111"/>
                  </a:lnTo>
                  <a:lnTo>
                    <a:pt x="66" y="110"/>
                  </a:lnTo>
                  <a:lnTo>
                    <a:pt x="63" y="110"/>
                  </a:lnTo>
                  <a:lnTo>
                    <a:pt x="59" y="111"/>
                  </a:lnTo>
                  <a:lnTo>
                    <a:pt x="59" y="111"/>
                  </a:lnTo>
                  <a:lnTo>
                    <a:pt x="58" y="112"/>
                  </a:lnTo>
                  <a:lnTo>
                    <a:pt x="58" y="115"/>
                  </a:lnTo>
                  <a:lnTo>
                    <a:pt x="58" y="115"/>
                  </a:lnTo>
                  <a:lnTo>
                    <a:pt x="59" y="116"/>
                  </a:lnTo>
                  <a:lnTo>
                    <a:pt x="62" y="116"/>
                  </a:lnTo>
                  <a:lnTo>
                    <a:pt x="62" y="116"/>
                  </a:lnTo>
                  <a:lnTo>
                    <a:pt x="63" y="115"/>
                  </a:lnTo>
                  <a:lnTo>
                    <a:pt x="66" y="116"/>
                  </a:lnTo>
                  <a:lnTo>
                    <a:pt x="66" y="116"/>
                  </a:lnTo>
                  <a:lnTo>
                    <a:pt x="67" y="118"/>
                  </a:lnTo>
                  <a:lnTo>
                    <a:pt x="67" y="122"/>
                  </a:lnTo>
                  <a:lnTo>
                    <a:pt x="67" y="122"/>
                  </a:lnTo>
                  <a:lnTo>
                    <a:pt x="68" y="125"/>
                  </a:lnTo>
                  <a:lnTo>
                    <a:pt x="70" y="125"/>
                  </a:lnTo>
                  <a:lnTo>
                    <a:pt x="70" y="125"/>
                  </a:lnTo>
                  <a:lnTo>
                    <a:pt x="72" y="125"/>
                  </a:lnTo>
                  <a:lnTo>
                    <a:pt x="72" y="122"/>
                  </a:lnTo>
                  <a:lnTo>
                    <a:pt x="72" y="122"/>
                  </a:lnTo>
                  <a:close/>
                  <a:moveTo>
                    <a:pt x="75" y="47"/>
                  </a:moveTo>
                  <a:lnTo>
                    <a:pt x="75" y="47"/>
                  </a:lnTo>
                  <a:lnTo>
                    <a:pt x="78" y="46"/>
                  </a:lnTo>
                  <a:lnTo>
                    <a:pt x="79" y="43"/>
                  </a:lnTo>
                  <a:lnTo>
                    <a:pt x="79" y="43"/>
                  </a:lnTo>
                  <a:lnTo>
                    <a:pt x="78" y="40"/>
                  </a:lnTo>
                  <a:lnTo>
                    <a:pt x="75" y="39"/>
                  </a:lnTo>
                  <a:lnTo>
                    <a:pt x="75" y="39"/>
                  </a:lnTo>
                  <a:lnTo>
                    <a:pt x="72" y="40"/>
                  </a:lnTo>
                  <a:lnTo>
                    <a:pt x="72" y="43"/>
                  </a:lnTo>
                  <a:lnTo>
                    <a:pt x="72" y="43"/>
                  </a:lnTo>
                  <a:lnTo>
                    <a:pt x="72" y="46"/>
                  </a:lnTo>
                  <a:lnTo>
                    <a:pt x="75" y="47"/>
                  </a:lnTo>
                  <a:lnTo>
                    <a:pt x="75" y="47"/>
                  </a:lnTo>
                  <a:close/>
                  <a:moveTo>
                    <a:pt x="82" y="74"/>
                  </a:moveTo>
                  <a:lnTo>
                    <a:pt x="82" y="74"/>
                  </a:lnTo>
                  <a:lnTo>
                    <a:pt x="81" y="72"/>
                  </a:lnTo>
                  <a:lnTo>
                    <a:pt x="78" y="70"/>
                  </a:lnTo>
                  <a:lnTo>
                    <a:pt x="78" y="70"/>
                  </a:lnTo>
                  <a:lnTo>
                    <a:pt x="75" y="72"/>
                  </a:lnTo>
                  <a:lnTo>
                    <a:pt x="74" y="74"/>
                  </a:lnTo>
                  <a:lnTo>
                    <a:pt x="74" y="74"/>
                  </a:lnTo>
                  <a:lnTo>
                    <a:pt x="75" y="77"/>
                  </a:lnTo>
                  <a:lnTo>
                    <a:pt x="78" y="78"/>
                  </a:lnTo>
                  <a:lnTo>
                    <a:pt x="78" y="78"/>
                  </a:lnTo>
                  <a:lnTo>
                    <a:pt x="81" y="77"/>
                  </a:lnTo>
                  <a:lnTo>
                    <a:pt x="82" y="74"/>
                  </a:lnTo>
                  <a:lnTo>
                    <a:pt x="82" y="74"/>
                  </a:lnTo>
                  <a:close/>
                  <a:moveTo>
                    <a:pt x="105" y="134"/>
                  </a:moveTo>
                  <a:lnTo>
                    <a:pt x="105" y="134"/>
                  </a:lnTo>
                  <a:lnTo>
                    <a:pt x="102" y="133"/>
                  </a:lnTo>
                  <a:lnTo>
                    <a:pt x="101" y="133"/>
                  </a:lnTo>
                  <a:lnTo>
                    <a:pt x="101" y="133"/>
                  </a:lnTo>
                  <a:lnTo>
                    <a:pt x="100" y="135"/>
                  </a:lnTo>
                  <a:lnTo>
                    <a:pt x="100" y="137"/>
                  </a:lnTo>
                  <a:lnTo>
                    <a:pt x="100" y="137"/>
                  </a:lnTo>
                  <a:lnTo>
                    <a:pt x="101" y="139"/>
                  </a:lnTo>
                  <a:lnTo>
                    <a:pt x="101" y="141"/>
                  </a:lnTo>
                  <a:lnTo>
                    <a:pt x="101" y="144"/>
                  </a:lnTo>
                  <a:lnTo>
                    <a:pt x="101" y="144"/>
                  </a:lnTo>
                  <a:lnTo>
                    <a:pt x="98" y="146"/>
                  </a:lnTo>
                  <a:lnTo>
                    <a:pt x="92" y="149"/>
                  </a:lnTo>
                  <a:lnTo>
                    <a:pt x="92" y="149"/>
                  </a:lnTo>
                  <a:lnTo>
                    <a:pt x="90" y="150"/>
                  </a:lnTo>
                  <a:lnTo>
                    <a:pt x="90" y="152"/>
                  </a:lnTo>
                  <a:lnTo>
                    <a:pt x="90" y="152"/>
                  </a:lnTo>
                  <a:lnTo>
                    <a:pt x="90" y="154"/>
                  </a:lnTo>
                  <a:lnTo>
                    <a:pt x="93" y="154"/>
                  </a:lnTo>
                  <a:lnTo>
                    <a:pt x="93" y="154"/>
                  </a:lnTo>
                  <a:lnTo>
                    <a:pt x="93" y="154"/>
                  </a:lnTo>
                  <a:lnTo>
                    <a:pt x="93" y="154"/>
                  </a:lnTo>
                  <a:lnTo>
                    <a:pt x="98" y="153"/>
                  </a:lnTo>
                  <a:lnTo>
                    <a:pt x="101" y="150"/>
                  </a:lnTo>
                  <a:lnTo>
                    <a:pt x="104" y="149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6" y="141"/>
                  </a:lnTo>
                  <a:lnTo>
                    <a:pt x="106" y="138"/>
                  </a:lnTo>
                  <a:lnTo>
                    <a:pt x="105" y="134"/>
                  </a:lnTo>
                  <a:lnTo>
                    <a:pt x="105" y="134"/>
                  </a:lnTo>
                  <a:close/>
                  <a:moveTo>
                    <a:pt x="102" y="99"/>
                  </a:moveTo>
                  <a:lnTo>
                    <a:pt x="102" y="99"/>
                  </a:lnTo>
                  <a:lnTo>
                    <a:pt x="105" y="97"/>
                  </a:lnTo>
                  <a:lnTo>
                    <a:pt x="106" y="95"/>
                  </a:lnTo>
                  <a:lnTo>
                    <a:pt x="106" y="95"/>
                  </a:lnTo>
                  <a:lnTo>
                    <a:pt x="105" y="92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0" y="92"/>
                  </a:lnTo>
                  <a:lnTo>
                    <a:pt x="98" y="95"/>
                  </a:lnTo>
                  <a:lnTo>
                    <a:pt x="98" y="95"/>
                  </a:lnTo>
                  <a:lnTo>
                    <a:pt x="100" y="97"/>
                  </a:lnTo>
                  <a:lnTo>
                    <a:pt x="102" y="99"/>
                  </a:lnTo>
                  <a:lnTo>
                    <a:pt x="102" y="99"/>
                  </a:lnTo>
                  <a:close/>
                  <a:moveTo>
                    <a:pt x="111" y="160"/>
                  </a:moveTo>
                  <a:lnTo>
                    <a:pt x="111" y="160"/>
                  </a:lnTo>
                  <a:lnTo>
                    <a:pt x="111" y="163"/>
                  </a:lnTo>
                  <a:lnTo>
                    <a:pt x="115" y="164"/>
                  </a:lnTo>
                  <a:lnTo>
                    <a:pt x="115" y="164"/>
                  </a:lnTo>
                  <a:lnTo>
                    <a:pt x="117" y="163"/>
                  </a:lnTo>
                  <a:lnTo>
                    <a:pt x="117" y="160"/>
                  </a:lnTo>
                  <a:lnTo>
                    <a:pt x="117" y="160"/>
                  </a:lnTo>
                  <a:lnTo>
                    <a:pt x="117" y="157"/>
                  </a:lnTo>
                  <a:lnTo>
                    <a:pt x="115" y="156"/>
                  </a:lnTo>
                  <a:lnTo>
                    <a:pt x="115" y="156"/>
                  </a:lnTo>
                  <a:lnTo>
                    <a:pt x="111" y="157"/>
                  </a:lnTo>
                  <a:lnTo>
                    <a:pt x="111" y="160"/>
                  </a:lnTo>
                  <a:lnTo>
                    <a:pt x="111" y="160"/>
                  </a:lnTo>
                  <a:close/>
                  <a:moveTo>
                    <a:pt x="115" y="51"/>
                  </a:moveTo>
                  <a:lnTo>
                    <a:pt x="115" y="51"/>
                  </a:lnTo>
                  <a:lnTo>
                    <a:pt x="115" y="50"/>
                  </a:lnTo>
                  <a:lnTo>
                    <a:pt x="113" y="47"/>
                  </a:lnTo>
                  <a:lnTo>
                    <a:pt x="113" y="47"/>
                  </a:lnTo>
                  <a:lnTo>
                    <a:pt x="106" y="43"/>
                  </a:lnTo>
                  <a:lnTo>
                    <a:pt x="102" y="42"/>
                  </a:lnTo>
                  <a:lnTo>
                    <a:pt x="98" y="43"/>
                  </a:lnTo>
                  <a:lnTo>
                    <a:pt x="98" y="43"/>
                  </a:lnTo>
                  <a:lnTo>
                    <a:pt x="94" y="44"/>
                  </a:lnTo>
                  <a:lnTo>
                    <a:pt x="93" y="47"/>
                  </a:lnTo>
                  <a:lnTo>
                    <a:pt x="90" y="50"/>
                  </a:lnTo>
                  <a:lnTo>
                    <a:pt x="90" y="50"/>
                  </a:lnTo>
                  <a:lnTo>
                    <a:pt x="90" y="51"/>
                  </a:lnTo>
                  <a:lnTo>
                    <a:pt x="92" y="53"/>
                  </a:lnTo>
                  <a:lnTo>
                    <a:pt x="92" y="53"/>
                  </a:lnTo>
                  <a:lnTo>
                    <a:pt x="93" y="54"/>
                  </a:lnTo>
                  <a:lnTo>
                    <a:pt x="93" y="54"/>
                  </a:lnTo>
                  <a:lnTo>
                    <a:pt x="94" y="53"/>
                  </a:lnTo>
                  <a:lnTo>
                    <a:pt x="96" y="53"/>
                  </a:lnTo>
                  <a:lnTo>
                    <a:pt x="96" y="53"/>
                  </a:lnTo>
                  <a:lnTo>
                    <a:pt x="97" y="50"/>
                  </a:lnTo>
                  <a:lnTo>
                    <a:pt x="98" y="48"/>
                  </a:lnTo>
                  <a:lnTo>
                    <a:pt x="100" y="48"/>
                  </a:lnTo>
                  <a:lnTo>
                    <a:pt x="100" y="48"/>
                  </a:lnTo>
                  <a:lnTo>
                    <a:pt x="105" y="48"/>
                  </a:lnTo>
                  <a:lnTo>
                    <a:pt x="111" y="51"/>
                  </a:lnTo>
                  <a:lnTo>
                    <a:pt x="111" y="51"/>
                  </a:lnTo>
                  <a:lnTo>
                    <a:pt x="112" y="53"/>
                  </a:lnTo>
                  <a:lnTo>
                    <a:pt x="115" y="51"/>
                  </a:lnTo>
                  <a:lnTo>
                    <a:pt x="115" y="51"/>
                  </a:lnTo>
                  <a:close/>
                  <a:moveTo>
                    <a:pt x="115" y="161"/>
                  </a:moveTo>
                  <a:lnTo>
                    <a:pt x="115" y="161"/>
                  </a:lnTo>
                  <a:lnTo>
                    <a:pt x="115" y="161"/>
                  </a:lnTo>
                  <a:lnTo>
                    <a:pt x="115" y="161"/>
                  </a:lnTo>
                  <a:lnTo>
                    <a:pt x="113" y="160"/>
                  </a:lnTo>
                  <a:lnTo>
                    <a:pt x="113" y="160"/>
                  </a:lnTo>
                  <a:lnTo>
                    <a:pt x="115" y="160"/>
                  </a:lnTo>
                  <a:lnTo>
                    <a:pt x="115" y="160"/>
                  </a:lnTo>
                  <a:lnTo>
                    <a:pt x="115" y="160"/>
                  </a:lnTo>
                  <a:lnTo>
                    <a:pt x="115" y="160"/>
                  </a:lnTo>
                  <a:lnTo>
                    <a:pt x="115" y="159"/>
                  </a:lnTo>
                  <a:lnTo>
                    <a:pt x="115" y="159"/>
                  </a:lnTo>
                  <a:lnTo>
                    <a:pt x="113" y="159"/>
                  </a:lnTo>
                  <a:lnTo>
                    <a:pt x="112" y="160"/>
                  </a:lnTo>
                  <a:lnTo>
                    <a:pt x="112" y="160"/>
                  </a:lnTo>
                  <a:lnTo>
                    <a:pt x="113" y="161"/>
                  </a:lnTo>
                  <a:lnTo>
                    <a:pt x="115" y="161"/>
                  </a:lnTo>
                  <a:lnTo>
                    <a:pt x="115" y="16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8" name="Freeform 30"/>
            <p:cNvSpPr>
              <a:spLocks noEditPoints="1"/>
            </p:cNvSpPr>
            <p:nvPr/>
          </p:nvSpPr>
          <p:spPr bwMode="auto">
            <a:xfrm>
              <a:off x="1949" y="1922"/>
              <a:ext cx="188" cy="179"/>
            </a:xfrm>
            <a:custGeom>
              <a:avLst/>
              <a:gdLst/>
              <a:ahLst/>
              <a:cxnLst>
                <a:cxn ang="0">
                  <a:pos x="188" y="77"/>
                </a:cxn>
                <a:cxn ang="0">
                  <a:pos x="172" y="106"/>
                </a:cxn>
                <a:cxn ang="0">
                  <a:pos x="148" y="140"/>
                </a:cxn>
                <a:cxn ang="0">
                  <a:pos x="122" y="163"/>
                </a:cxn>
                <a:cxn ang="0">
                  <a:pos x="103" y="175"/>
                </a:cxn>
                <a:cxn ang="0">
                  <a:pos x="93" y="179"/>
                </a:cxn>
                <a:cxn ang="0">
                  <a:pos x="91" y="179"/>
                </a:cxn>
                <a:cxn ang="0">
                  <a:pos x="86" y="176"/>
                </a:cxn>
                <a:cxn ang="0">
                  <a:pos x="74" y="152"/>
                </a:cxn>
                <a:cxn ang="0">
                  <a:pos x="97" y="136"/>
                </a:cxn>
                <a:cxn ang="0">
                  <a:pos x="123" y="113"/>
                </a:cxn>
                <a:cxn ang="0">
                  <a:pos x="146" y="79"/>
                </a:cxn>
                <a:cxn ang="0">
                  <a:pos x="154" y="58"/>
                </a:cxn>
                <a:cxn ang="0">
                  <a:pos x="186" y="69"/>
                </a:cxn>
                <a:cxn ang="0">
                  <a:pos x="188" y="73"/>
                </a:cxn>
                <a:cxn ang="0">
                  <a:pos x="188" y="75"/>
                </a:cxn>
                <a:cxn ang="0">
                  <a:pos x="188" y="77"/>
                </a:cxn>
                <a:cxn ang="0">
                  <a:pos x="1" y="8"/>
                </a:cxn>
                <a:cxn ang="0">
                  <a:pos x="0" y="4"/>
                </a:cxn>
                <a:cxn ang="0">
                  <a:pos x="1" y="1"/>
                </a:cxn>
                <a:cxn ang="0">
                  <a:pos x="8" y="0"/>
                </a:cxn>
                <a:cxn ang="0">
                  <a:pos x="144" y="53"/>
                </a:cxn>
                <a:cxn ang="0">
                  <a:pos x="135" y="72"/>
                </a:cxn>
                <a:cxn ang="0">
                  <a:pos x="114" y="103"/>
                </a:cxn>
                <a:cxn ang="0">
                  <a:pos x="91" y="125"/>
                </a:cxn>
                <a:cxn ang="0">
                  <a:pos x="69" y="141"/>
                </a:cxn>
                <a:cxn ang="0">
                  <a:pos x="62" y="45"/>
                </a:cxn>
                <a:cxn ang="0">
                  <a:pos x="61" y="41"/>
                </a:cxn>
                <a:cxn ang="0">
                  <a:pos x="57" y="36"/>
                </a:cxn>
                <a:cxn ang="0">
                  <a:pos x="54" y="36"/>
                </a:cxn>
                <a:cxn ang="0">
                  <a:pos x="48" y="39"/>
                </a:cxn>
                <a:cxn ang="0">
                  <a:pos x="46" y="45"/>
                </a:cxn>
                <a:cxn ang="0">
                  <a:pos x="47" y="47"/>
                </a:cxn>
                <a:cxn ang="0">
                  <a:pos x="51" y="51"/>
                </a:cxn>
                <a:cxn ang="0">
                  <a:pos x="54" y="53"/>
                </a:cxn>
                <a:cxn ang="0">
                  <a:pos x="59" y="50"/>
                </a:cxn>
                <a:cxn ang="0">
                  <a:pos x="62" y="45"/>
                </a:cxn>
                <a:cxn ang="0">
                  <a:pos x="85" y="95"/>
                </a:cxn>
                <a:cxn ang="0">
                  <a:pos x="85" y="91"/>
                </a:cxn>
                <a:cxn ang="0">
                  <a:pos x="81" y="87"/>
                </a:cxn>
                <a:cxn ang="0">
                  <a:pos x="77" y="87"/>
                </a:cxn>
                <a:cxn ang="0">
                  <a:pos x="72" y="88"/>
                </a:cxn>
                <a:cxn ang="0">
                  <a:pos x="69" y="95"/>
                </a:cxn>
                <a:cxn ang="0">
                  <a:pos x="70" y="98"/>
                </a:cxn>
                <a:cxn ang="0">
                  <a:pos x="74" y="102"/>
                </a:cxn>
                <a:cxn ang="0">
                  <a:pos x="77" y="102"/>
                </a:cxn>
                <a:cxn ang="0">
                  <a:pos x="82" y="100"/>
                </a:cxn>
                <a:cxn ang="0">
                  <a:pos x="85" y="95"/>
                </a:cxn>
                <a:cxn ang="0">
                  <a:pos x="108" y="76"/>
                </a:cxn>
                <a:cxn ang="0">
                  <a:pos x="111" y="75"/>
                </a:cxn>
                <a:cxn ang="0">
                  <a:pos x="115" y="70"/>
                </a:cxn>
                <a:cxn ang="0">
                  <a:pos x="116" y="68"/>
                </a:cxn>
                <a:cxn ang="0">
                  <a:pos x="114" y="62"/>
                </a:cxn>
                <a:cxn ang="0">
                  <a:pos x="108" y="60"/>
                </a:cxn>
                <a:cxn ang="0">
                  <a:pos x="104" y="61"/>
                </a:cxn>
                <a:cxn ang="0">
                  <a:pos x="100" y="65"/>
                </a:cxn>
                <a:cxn ang="0">
                  <a:pos x="100" y="68"/>
                </a:cxn>
                <a:cxn ang="0">
                  <a:pos x="103" y="73"/>
                </a:cxn>
                <a:cxn ang="0">
                  <a:pos x="108" y="76"/>
                </a:cxn>
              </a:cxnLst>
              <a:rect l="0" t="0" r="r" b="b"/>
              <a:pathLst>
                <a:path w="188" h="179">
                  <a:moveTo>
                    <a:pt x="188" y="77"/>
                  </a:moveTo>
                  <a:lnTo>
                    <a:pt x="188" y="77"/>
                  </a:lnTo>
                  <a:lnTo>
                    <a:pt x="180" y="92"/>
                  </a:lnTo>
                  <a:lnTo>
                    <a:pt x="172" y="106"/>
                  </a:lnTo>
                  <a:lnTo>
                    <a:pt x="161" y="122"/>
                  </a:lnTo>
                  <a:lnTo>
                    <a:pt x="148" y="140"/>
                  </a:lnTo>
                  <a:lnTo>
                    <a:pt x="131" y="156"/>
                  </a:lnTo>
                  <a:lnTo>
                    <a:pt x="122" y="163"/>
                  </a:lnTo>
                  <a:lnTo>
                    <a:pt x="114" y="170"/>
                  </a:lnTo>
                  <a:lnTo>
                    <a:pt x="103" y="175"/>
                  </a:lnTo>
                  <a:lnTo>
                    <a:pt x="93" y="179"/>
                  </a:lnTo>
                  <a:lnTo>
                    <a:pt x="93" y="179"/>
                  </a:lnTo>
                  <a:lnTo>
                    <a:pt x="91" y="179"/>
                  </a:lnTo>
                  <a:lnTo>
                    <a:pt x="91" y="179"/>
                  </a:lnTo>
                  <a:lnTo>
                    <a:pt x="88" y="179"/>
                  </a:lnTo>
                  <a:lnTo>
                    <a:pt x="86" y="176"/>
                  </a:lnTo>
                  <a:lnTo>
                    <a:pt x="74" y="152"/>
                  </a:lnTo>
                  <a:lnTo>
                    <a:pt x="74" y="152"/>
                  </a:lnTo>
                  <a:lnTo>
                    <a:pt x="86" y="144"/>
                  </a:lnTo>
                  <a:lnTo>
                    <a:pt x="97" y="136"/>
                  </a:lnTo>
                  <a:lnTo>
                    <a:pt x="110" y="125"/>
                  </a:lnTo>
                  <a:lnTo>
                    <a:pt x="123" y="113"/>
                  </a:lnTo>
                  <a:lnTo>
                    <a:pt x="135" y="96"/>
                  </a:lnTo>
                  <a:lnTo>
                    <a:pt x="146" y="79"/>
                  </a:lnTo>
                  <a:lnTo>
                    <a:pt x="150" y="68"/>
                  </a:lnTo>
                  <a:lnTo>
                    <a:pt x="154" y="58"/>
                  </a:lnTo>
                  <a:lnTo>
                    <a:pt x="186" y="69"/>
                  </a:lnTo>
                  <a:lnTo>
                    <a:pt x="186" y="69"/>
                  </a:lnTo>
                  <a:lnTo>
                    <a:pt x="187" y="70"/>
                  </a:lnTo>
                  <a:lnTo>
                    <a:pt x="188" y="73"/>
                  </a:lnTo>
                  <a:lnTo>
                    <a:pt x="188" y="73"/>
                  </a:lnTo>
                  <a:lnTo>
                    <a:pt x="188" y="75"/>
                  </a:lnTo>
                  <a:lnTo>
                    <a:pt x="188" y="77"/>
                  </a:lnTo>
                  <a:lnTo>
                    <a:pt x="188" y="77"/>
                  </a:lnTo>
                  <a:close/>
                  <a:moveTo>
                    <a:pt x="69" y="141"/>
                  </a:moveTo>
                  <a:lnTo>
                    <a:pt x="1" y="8"/>
                  </a:lnTo>
                  <a:lnTo>
                    <a:pt x="1" y="8"/>
                  </a:lnTo>
                  <a:lnTo>
                    <a:pt x="0" y="4"/>
                  </a:lnTo>
                  <a:lnTo>
                    <a:pt x="1" y="1"/>
                  </a:lnTo>
                  <a:lnTo>
                    <a:pt x="1" y="1"/>
                  </a:lnTo>
                  <a:lnTo>
                    <a:pt x="4" y="0"/>
                  </a:lnTo>
                  <a:lnTo>
                    <a:pt x="8" y="0"/>
                  </a:lnTo>
                  <a:lnTo>
                    <a:pt x="144" y="53"/>
                  </a:lnTo>
                  <a:lnTo>
                    <a:pt x="144" y="53"/>
                  </a:lnTo>
                  <a:lnTo>
                    <a:pt x="139" y="62"/>
                  </a:lnTo>
                  <a:lnTo>
                    <a:pt x="135" y="72"/>
                  </a:lnTo>
                  <a:lnTo>
                    <a:pt x="126" y="88"/>
                  </a:lnTo>
                  <a:lnTo>
                    <a:pt x="114" y="103"/>
                  </a:lnTo>
                  <a:lnTo>
                    <a:pt x="103" y="115"/>
                  </a:lnTo>
                  <a:lnTo>
                    <a:pt x="91" y="125"/>
                  </a:lnTo>
                  <a:lnTo>
                    <a:pt x="81" y="133"/>
                  </a:lnTo>
                  <a:lnTo>
                    <a:pt x="69" y="141"/>
                  </a:lnTo>
                  <a:lnTo>
                    <a:pt x="69" y="141"/>
                  </a:lnTo>
                  <a:close/>
                  <a:moveTo>
                    <a:pt x="62" y="45"/>
                  </a:moveTo>
                  <a:lnTo>
                    <a:pt x="62" y="45"/>
                  </a:lnTo>
                  <a:lnTo>
                    <a:pt x="61" y="41"/>
                  </a:lnTo>
                  <a:lnTo>
                    <a:pt x="59" y="39"/>
                  </a:lnTo>
                  <a:lnTo>
                    <a:pt x="57" y="36"/>
                  </a:lnTo>
                  <a:lnTo>
                    <a:pt x="54" y="36"/>
                  </a:lnTo>
                  <a:lnTo>
                    <a:pt x="54" y="36"/>
                  </a:lnTo>
                  <a:lnTo>
                    <a:pt x="51" y="36"/>
                  </a:lnTo>
                  <a:lnTo>
                    <a:pt x="48" y="39"/>
                  </a:lnTo>
                  <a:lnTo>
                    <a:pt x="47" y="41"/>
                  </a:lnTo>
                  <a:lnTo>
                    <a:pt x="46" y="45"/>
                  </a:lnTo>
                  <a:lnTo>
                    <a:pt x="46" y="45"/>
                  </a:lnTo>
                  <a:lnTo>
                    <a:pt x="47" y="47"/>
                  </a:lnTo>
                  <a:lnTo>
                    <a:pt x="48" y="50"/>
                  </a:lnTo>
                  <a:lnTo>
                    <a:pt x="51" y="51"/>
                  </a:lnTo>
                  <a:lnTo>
                    <a:pt x="54" y="53"/>
                  </a:lnTo>
                  <a:lnTo>
                    <a:pt x="54" y="53"/>
                  </a:lnTo>
                  <a:lnTo>
                    <a:pt x="57" y="51"/>
                  </a:lnTo>
                  <a:lnTo>
                    <a:pt x="59" y="50"/>
                  </a:lnTo>
                  <a:lnTo>
                    <a:pt x="61" y="47"/>
                  </a:lnTo>
                  <a:lnTo>
                    <a:pt x="62" y="45"/>
                  </a:lnTo>
                  <a:lnTo>
                    <a:pt x="62" y="45"/>
                  </a:lnTo>
                  <a:close/>
                  <a:moveTo>
                    <a:pt x="85" y="95"/>
                  </a:moveTo>
                  <a:lnTo>
                    <a:pt x="85" y="95"/>
                  </a:lnTo>
                  <a:lnTo>
                    <a:pt x="85" y="91"/>
                  </a:lnTo>
                  <a:lnTo>
                    <a:pt x="82" y="88"/>
                  </a:lnTo>
                  <a:lnTo>
                    <a:pt x="81" y="87"/>
                  </a:lnTo>
                  <a:lnTo>
                    <a:pt x="77" y="87"/>
                  </a:lnTo>
                  <a:lnTo>
                    <a:pt x="77" y="87"/>
                  </a:lnTo>
                  <a:lnTo>
                    <a:pt x="74" y="87"/>
                  </a:lnTo>
                  <a:lnTo>
                    <a:pt x="72" y="88"/>
                  </a:lnTo>
                  <a:lnTo>
                    <a:pt x="70" y="91"/>
                  </a:lnTo>
                  <a:lnTo>
                    <a:pt x="69" y="95"/>
                  </a:lnTo>
                  <a:lnTo>
                    <a:pt x="69" y="95"/>
                  </a:lnTo>
                  <a:lnTo>
                    <a:pt x="70" y="98"/>
                  </a:lnTo>
                  <a:lnTo>
                    <a:pt x="72" y="100"/>
                  </a:lnTo>
                  <a:lnTo>
                    <a:pt x="74" y="102"/>
                  </a:lnTo>
                  <a:lnTo>
                    <a:pt x="77" y="102"/>
                  </a:lnTo>
                  <a:lnTo>
                    <a:pt x="77" y="102"/>
                  </a:lnTo>
                  <a:lnTo>
                    <a:pt x="81" y="102"/>
                  </a:lnTo>
                  <a:lnTo>
                    <a:pt x="82" y="100"/>
                  </a:lnTo>
                  <a:lnTo>
                    <a:pt x="85" y="98"/>
                  </a:lnTo>
                  <a:lnTo>
                    <a:pt x="85" y="95"/>
                  </a:lnTo>
                  <a:lnTo>
                    <a:pt x="85" y="95"/>
                  </a:lnTo>
                  <a:close/>
                  <a:moveTo>
                    <a:pt x="108" y="76"/>
                  </a:moveTo>
                  <a:lnTo>
                    <a:pt x="108" y="76"/>
                  </a:lnTo>
                  <a:lnTo>
                    <a:pt x="111" y="75"/>
                  </a:lnTo>
                  <a:lnTo>
                    <a:pt x="114" y="73"/>
                  </a:lnTo>
                  <a:lnTo>
                    <a:pt x="115" y="70"/>
                  </a:lnTo>
                  <a:lnTo>
                    <a:pt x="116" y="68"/>
                  </a:lnTo>
                  <a:lnTo>
                    <a:pt x="116" y="68"/>
                  </a:lnTo>
                  <a:lnTo>
                    <a:pt x="115" y="65"/>
                  </a:lnTo>
                  <a:lnTo>
                    <a:pt x="114" y="62"/>
                  </a:lnTo>
                  <a:lnTo>
                    <a:pt x="111" y="61"/>
                  </a:lnTo>
                  <a:lnTo>
                    <a:pt x="108" y="60"/>
                  </a:lnTo>
                  <a:lnTo>
                    <a:pt x="108" y="60"/>
                  </a:lnTo>
                  <a:lnTo>
                    <a:pt x="104" y="61"/>
                  </a:lnTo>
                  <a:lnTo>
                    <a:pt x="103" y="62"/>
                  </a:lnTo>
                  <a:lnTo>
                    <a:pt x="100" y="65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0" y="70"/>
                  </a:lnTo>
                  <a:lnTo>
                    <a:pt x="103" y="73"/>
                  </a:lnTo>
                  <a:lnTo>
                    <a:pt x="104" y="75"/>
                  </a:lnTo>
                  <a:lnTo>
                    <a:pt x="108" y="76"/>
                  </a:lnTo>
                  <a:lnTo>
                    <a:pt x="108" y="7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19" name="Freeform 31"/>
            <p:cNvSpPr>
              <a:spLocks noEditPoints="1"/>
            </p:cNvSpPr>
            <p:nvPr/>
          </p:nvSpPr>
          <p:spPr bwMode="auto">
            <a:xfrm>
              <a:off x="2492" y="1895"/>
              <a:ext cx="166" cy="233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1" y="8"/>
                </a:cxn>
                <a:cxn ang="0">
                  <a:pos x="0" y="220"/>
                </a:cxn>
                <a:cxn ang="0">
                  <a:pos x="8" y="232"/>
                </a:cxn>
                <a:cxn ang="0">
                  <a:pos x="152" y="233"/>
                </a:cxn>
                <a:cxn ang="0">
                  <a:pos x="164" y="225"/>
                </a:cxn>
                <a:cxn ang="0">
                  <a:pos x="166" y="13"/>
                </a:cxn>
                <a:cxn ang="0">
                  <a:pos x="158" y="1"/>
                </a:cxn>
                <a:cxn ang="0">
                  <a:pos x="86" y="46"/>
                </a:cxn>
                <a:cxn ang="0">
                  <a:pos x="99" y="55"/>
                </a:cxn>
                <a:cxn ang="0">
                  <a:pos x="103" y="65"/>
                </a:cxn>
                <a:cxn ang="0">
                  <a:pos x="109" y="46"/>
                </a:cxn>
                <a:cxn ang="0">
                  <a:pos x="96" y="62"/>
                </a:cxn>
                <a:cxn ang="0">
                  <a:pos x="91" y="53"/>
                </a:cxn>
                <a:cxn ang="0">
                  <a:pos x="91" y="73"/>
                </a:cxn>
                <a:cxn ang="0">
                  <a:pos x="64" y="46"/>
                </a:cxn>
                <a:cxn ang="0">
                  <a:pos x="71" y="51"/>
                </a:cxn>
                <a:cxn ang="0">
                  <a:pos x="80" y="61"/>
                </a:cxn>
                <a:cxn ang="0">
                  <a:pos x="81" y="68"/>
                </a:cxn>
                <a:cxn ang="0">
                  <a:pos x="64" y="46"/>
                </a:cxn>
                <a:cxn ang="0">
                  <a:pos x="42" y="54"/>
                </a:cxn>
                <a:cxn ang="0">
                  <a:pos x="45" y="65"/>
                </a:cxn>
                <a:cxn ang="0">
                  <a:pos x="50" y="46"/>
                </a:cxn>
                <a:cxn ang="0">
                  <a:pos x="54" y="73"/>
                </a:cxn>
                <a:cxn ang="0">
                  <a:pos x="53" y="51"/>
                </a:cxn>
                <a:cxn ang="0">
                  <a:pos x="50" y="62"/>
                </a:cxn>
                <a:cxn ang="0">
                  <a:pos x="39" y="62"/>
                </a:cxn>
                <a:cxn ang="0">
                  <a:pos x="37" y="51"/>
                </a:cxn>
                <a:cxn ang="0">
                  <a:pos x="35" y="73"/>
                </a:cxn>
                <a:cxn ang="0">
                  <a:pos x="128" y="198"/>
                </a:cxn>
                <a:cxn ang="0">
                  <a:pos x="34" y="198"/>
                </a:cxn>
                <a:cxn ang="0">
                  <a:pos x="31" y="193"/>
                </a:cxn>
                <a:cxn ang="0">
                  <a:pos x="33" y="190"/>
                </a:cxn>
                <a:cxn ang="0">
                  <a:pos x="128" y="187"/>
                </a:cxn>
                <a:cxn ang="0">
                  <a:pos x="132" y="190"/>
                </a:cxn>
                <a:cxn ang="0">
                  <a:pos x="133" y="193"/>
                </a:cxn>
                <a:cxn ang="0">
                  <a:pos x="129" y="198"/>
                </a:cxn>
                <a:cxn ang="0">
                  <a:pos x="128" y="168"/>
                </a:cxn>
                <a:cxn ang="0">
                  <a:pos x="34" y="168"/>
                </a:cxn>
                <a:cxn ang="0">
                  <a:pos x="31" y="163"/>
                </a:cxn>
                <a:cxn ang="0">
                  <a:pos x="33" y="159"/>
                </a:cxn>
                <a:cxn ang="0">
                  <a:pos x="128" y="157"/>
                </a:cxn>
                <a:cxn ang="0">
                  <a:pos x="132" y="159"/>
                </a:cxn>
                <a:cxn ang="0">
                  <a:pos x="133" y="163"/>
                </a:cxn>
                <a:cxn ang="0">
                  <a:pos x="129" y="168"/>
                </a:cxn>
                <a:cxn ang="0">
                  <a:pos x="128" y="138"/>
                </a:cxn>
                <a:cxn ang="0">
                  <a:pos x="34" y="138"/>
                </a:cxn>
                <a:cxn ang="0">
                  <a:pos x="31" y="133"/>
                </a:cxn>
                <a:cxn ang="0">
                  <a:pos x="33" y="129"/>
                </a:cxn>
                <a:cxn ang="0">
                  <a:pos x="128" y="127"/>
                </a:cxn>
                <a:cxn ang="0">
                  <a:pos x="132" y="129"/>
                </a:cxn>
                <a:cxn ang="0">
                  <a:pos x="133" y="133"/>
                </a:cxn>
                <a:cxn ang="0">
                  <a:pos x="129" y="138"/>
                </a:cxn>
                <a:cxn ang="0">
                  <a:pos x="136" y="61"/>
                </a:cxn>
                <a:cxn ang="0">
                  <a:pos x="133" y="70"/>
                </a:cxn>
                <a:cxn ang="0">
                  <a:pos x="125" y="73"/>
                </a:cxn>
                <a:cxn ang="0">
                  <a:pos x="114" y="66"/>
                </a:cxn>
                <a:cxn ang="0">
                  <a:pos x="119" y="46"/>
                </a:cxn>
                <a:cxn ang="0">
                  <a:pos x="119" y="65"/>
                </a:cxn>
                <a:cxn ang="0">
                  <a:pos x="125" y="68"/>
                </a:cxn>
                <a:cxn ang="0">
                  <a:pos x="128" y="66"/>
                </a:cxn>
                <a:cxn ang="0">
                  <a:pos x="129" y="46"/>
                </a:cxn>
              </a:cxnLst>
              <a:rect l="0" t="0" r="r" b="b"/>
              <a:pathLst>
                <a:path w="166" h="233">
                  <a:moveTo>
                    <a:pt x="152" y="0"/>
                  </a:moveTo>
                  <a:lnTo>
                    <a:pt x="12" y="0"/>
                  </a:lnTo>
                  <a:lnTo>
                    <a:pt x="12" y="0"/>
                  </a:lnTo>
                  <a:lnTo>
                    <a:pt x="8" y="1"/>
                  </a:lnTo>
                  <a:lnTo>
                    <a:pt x="4" y="4"/>
                  </a:lnTo>
                  <a:lnTo>
                    <a:pt x="1" y="8"/>
                  </a:lnTo>
                  <a:lnTo>
                    <a:pt x="0" y="13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1" y="225"/>
                  </a:lnTo>
                  <a:lnTo>
                    <a:pt x="4" y="229"/>
                  </a:lnTo>
                  <a:lnTo>
                    <a:pt x="8" y="232"/>
                  </a:lnTo>
                  <a:lnTo>
                    <a:pt x="12" y="233"/>
                  </a:lnTo>
                  <a:lnTo>
                    <a:pt x="152" y="233"/>
                  </a:lnTo>
                  <a:lnTo>
                    <a:pt x="152" y="233"/>
                  </a:lnTo>
                  <a:lnTo>
                    <a:pt x="158" y="232"/>
                  </a:lnTo>
                  <a:lnTo>
                    <a:pt x="162" y="229"/>
                  </a:lnTo>
                  <a:lnTo>
                    <a:pt x="164" y="225"/>
                  </a:lnTo>
                  <a:lnTo>
                    <a:pt x="166" y="220"/>
                  </a:lnTo>
                  <a:lnTo>
                    <a:pt x="166" y="13"/>
                  </a:lnTo>
                  <a:lnTo>
                    <a:pt x="166" y="13"/>
                  </a:lnTo>
                  <a:lnTo>
                    <a:pt x="164" y="8"/>
                  </a:lnTo>
                  <a:lnTo>
                    <a:pt x="162" y="4"/>
                  </a:lnTo>
                  <a:lnTo>
                    <a:pt x="158" y="1"/>
                  </a:lnTo>
                  <a:lnTo>
                    <a:pt x="152" y="0"/>
                  </a:lnTo>
                  <a:lnTo>
                    <a:pt x="152" y="0"/>
                  </a:lnTo>
                  <a:close/>
                  <a:moveTo>
                    <a:pt x="86" y="46"/>
                  </a:moveTo>
                  <a:lnTo>
                    <a:pt x="94" y="46"/>
                  </a:lnTo>
                  <a:lnTo>
                    <a:pt x="99" y="55"/>
                  </a:lnTo>
                  <a:lnTo>
                    <a:pt x="99" y="55"/>
                  </a:lnTo>
                  <a:lnTo>
                    <a:pt x="103" y="65"/>
                  </a:lnTo>
                  <a:lnTo>
                    <a:pt x="103" y="65"/>
                  </a:lnTo>
                  <a:lnTo>
                    <a:pt x="103" y="65"/>
                  </a:lnTo>
                  <a:lnTo>
                    <a:pt x="103" y="54"/>
                  </a:lnTo>
                  <a:lnTo>
                    <a:pt x="103" y="46"/>
                  </a:lnTo>
                  <a:lnTo>
                    <a:pt x="109" y="46"/>
                  </a:lnTo>
                  <a:lnTo>
                    <a:pt x="109" y="73"/>
                  </a:lnTo>
                  <a:lnTo>
                    <a:pt x="102" y="73"/>
                  </a:lnTo>
                  <a:lnTo>
                    <a:pt x="96" y="62"/>
                  </a:lnTo>
                  <a:lnTo>
                    <a:pt x="96" y="62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1" y="53"/>
                  </a:lnTo>
                  <a:lnTo>
                    <a:pt x="91" y="65"/>
                  </a:lnTo>
                  <a:lnTo>
                    <a:pt x="91" y="73"/>
                  </a:lnTo>
                  <a:lnTo>
                    <a:pt x="86" y="73"/>
                  </a:lnTo>
                  <a:lnTo>
                    <a:pt x="86" y="46"/>
                  </a:lnTo>
                  <a:close/>
                  <a:moveTo>
                    <a:pt x="64" y="46"/>
                  </a:moveTo>
                  <a:lnTo>
                    <a:pt x="81" y="46"/>
                  </a:lnTo>
                  <a:lnTo>
                    <a:pt x="81" y="51"/>
                  </a:lnTo>
                  <a:lnTo>
                    <a:pt x="71" y="51"/>
                  </a:lnTo>
                  <a:lnTo>
                    <a:pt x="71" y="57"/>
                  </a:lnTo>
                  <a:lnTo>
                    <a:pt x="80" y="57"/>
                  </a:lnTo>
                  <a:lnTo>
                    <a:pt x="80" y="61"/>
                  </a:lnTo>
                  <a:lnTo>
                    <a:pt x="71" y="61"/>
                  </a:lnTo>
                  <a:lnTo>
                    <a:pt x="71" y="68"/>
                  </a:lnTo>
                  <a:lnTo>
                    <a:pt x="81" y="68"/>
                  </a:lnTo>
                  <a:lnTo>
                    <a:pt x="81" y="73"/>
                  </a:lnTo>
                  <a:lnTo>
                    <a:pt x="64" y="73"/>
                  </a:lnTo>
                  <a:lnTo>
                    <a:pt x="64" y="46"/>
                  </a:lnTo>
                  <a:close/>
                  <a:moveTo>
                    <a:pt x="31" y="46"/>
                  </a:moveTo>
                  <a:lnTo>
                    <a:pt x="39" y="4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5" y="65"/>
                  </a:lnTo>
                  <a:lnTo>
                    <a:pt x="47" y="54"/>
                  </a:lnTo>
                  <a:lnTo>
                    <a:pt x="50" y="46"/>
                  </a:lnTo>
                  <a:lnTo>
                    <a:pt x="58" y="46"/>
                  </a:lnTo>
                  <a:lnTo>
                    <a:pt x="60" y="73"/>
                  </a:lnTo>
                  <a:lnTo>
                    <a:pt x="54" y="73"/>
                  </a:lnTo>
                  <a:lnTo>
                    <a:pt x="53" y="62"/>
                  </a:lnTo>
                  <a:lnTo>
                    <a:pt x="53" y="62"/>
                  </a:lnTo>
                  <a:lnTo>
                    <a:pt x="53" y="51"/>
                  </a:lnTo>
                  <a:lnTo>
                    <a:pt x="53" y="51"/>
                  </a:lnTo>
                  <a:lnTo>
                    <a:pt x="53" y="51"/>
                  </a:lnTo>
                  <a:lnTo>
                    <a:pt x="50" y="62"/>
                  </a:lnTo>
                  <a:lnTo>
                    <a:pt x="46" y="72"/>
                  </a:lnTo>
                  <a:lnTo>
                    <a:pt x="42" y="72"/>
                  </a:lnTo>
                  <a:lnTo>
                    <a:pt x="39" y="62"/>
                  </a:lnTo>
                  <a:lnTo>
                    <a:pt x="39" y="62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37" y="51"/>
                  </a:lnTo>
                  <a:lnTo>
                    <a:pt x="35" y="62"/>
                  </a:lnTo>
                  <a:lnTo>
                    <a:pt x="35" y="73"/>
                  </a:lnTo>
                  <a:lnTo>
                    <a:pt x="30" y="73"/>
                  </a:lnTo>
                  <a:lnTo>
                    <a:pt x="31" y="46"/>
                  </a:lnTo>
                  <a:close/>
                  <a:moveTo>
                    <a:pt x="128" y="198"/>
                  </a:moveTo>
                  <a:lnTo>
                    <a:pt x="37" y="198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33" y="197"/>
                  </a:lnTo>
                  <a:lnTo>
                    <a:pt x="31" y="195"/>
                  </a:lnTo>
                  <a:lnTo>
                    <a:pt x="31" y="193"/>
                  </a:lnTo>
                  <a:lnTo>
                    <a:pt x="31" y="193"/>
                  </a:lnTo>
                  <a:lnTo>
                    <a:pt x="31" y="191"/>
                  </a:lnTo>
                  <a:lnTo>
                    <a:pt x="33" y="190"/>
                  </a:lnTo>
                  <a:lnTo>
                    <a:pt x="34" y="188"/>
                  </a:lnTo>
                  <a:lnTo>
                    <a:pt x="37" y="187"/>
                  </a:lnTo>
                  <a:lnTo>
                    <a:pt x="128" y="187"/>
                  </a:lnTo>
                  <a:lnTo>
                    <a:pt x="128" y="187"/>
                  </a:lnTo>
                  <a:lnTo>
                    <a:pt x="129" y="188"/>
                  </a:lnTo>
                  <a:lnTo>
                    <a:pt x="132" y="190"/>
                  </a:lnTo>
                  <a:lnTo>
                    <a:pt x="132" y="191"/>
                  </a:lnTo>
                  <a:lnTo>
                    <a:pt x="133" y="193"/>
                  </a:lnTo>
                  <a:lnTo>
                    <a:pt x="133" y="193"/>
                  </a:lnTo>
                  <a:lnTo>
                    <a:pt x="132" y="195"/>
                  </a:lnTo>
                  <a:lnTo>
                    <a:pt x="132" y="197"/>
                  </a:lnTo>
                  <a:lnTo>
                    <a:pt x="129" y="198"/>
                  </a:lnTo>
                  <a:lnTo>
                    <a:pt x="128" y="198"/>
                  </a:lnTo>
                  <a:lnTo>
                    <a:pt x="128" y="198"/>
                  </a:lnTo>
                  <a:close/>
                  <a:moveTo>
                    <a:pt x="128" y="168"/>
                  </a:moveTo>
                  <a:lnTo>
                    <a:pt x="37" y="168"/>
                  </a:lnTo>
                  <a:lnTo>
                    <a:pt x="37" y="168"/>
                  </a:lnTo>
                  <a:lnTo>
                    <a:pt x="34" y="168"/>
                  </a:lnTo>
                  <a:lnTo>
                    <a:pt x="33" y="167"/>
                  </a:lnTo>
                  <a:lnTo>
                    <a:pt x="31" y="165"/>
                  </a:lnTo>
                  <a:lnTo>
                    <a:pt x="31" y="163"/>
                  </a:lnTo>
                  <a:lnTo>
                    <a:pt x="31" y="163"/>
                  </a:lnTo>
                  <a:lnTo>
                    <a:pt x="31" y="161"/>
                  </a:lnTo>
                  <a:lnTo>
                    <a:pt x="33" y="159"/>
                  </a:lnTo>
                  <a:lnTo>
                    <a:pt x="34" y="159"/>
                  </a:lnTo>
                  <a:lnTo>
                    <a:pt x="37" y="157"/>
                  </a:lnTo>
                  <a:lnTo>
                    <a:pt x="128" y="157"/>
                  </a:lnTo>
                  <a:lnTo>
                    <a:pt x="128" y="157"/>
                  </a:lnTo>
                  <a:lnTo>
                    <a:pt x="129" y="159"/>
                  </a:lnTo>
                  <a:lnTo>
                    <a:pt x="132" y="159"/>
                  </a:lnTo>
                  <a:lnTo>
                    <a:pt x="132" y="161"/>
                  </a:lnTo>
                  <a:lnTo>
                    <a:pt x="133" y="163"/>
                  </a:lnTo>
                  <a:lnTo>
                    <a:pt x="133" y="163"/>
                  </a:lnTo>
                  <a:lnTo>
                    <a:pt x="132" y="165"/>
                  </a:lnTo>
                  <a:lnTo>
                    <a:pt x="132" y="167"/>
                  </a:lnTo>
                  <a:lnTo>
                    <a:pt x="129" y="168"/>
                  </a:lnTo>
                  <a:lnTo>
                    <a:pt x="128" y="168"/>
                  </a:lnTo>
                  <a:lnTo>
                    <a:pt x="128" y="168"/>
                  </a:lnTo>
                  <a:close/>
                  <a:moveTo>
                    <a:pt x="128" y="138"/>
                  </a:moveTo>
                  <a:lnTo>
                    <a:pt x="37" y="138"/>
                  </a:lnTo>
                  <a:lnTo>
                    <a:pt x="37" y="138"/>
                  </a:lnTo>
                  <a:lnTo>
                    <a:pt x="34" y="138"/>
                  </a:lnTo>
                  <a:lnTo>
                    <a:pt x="33" y="137"/>
                  </a:lnTo>
                  <a:lnTo>
                    <a:pt x="31" y="135"/>
                  </a:lnTo>
                  <a:lnTo>
                    <a:pt x="31" y="133"/>
                  </a:lnTo>
                  <a:lnTo>
                    <a:pt x="31" y="133"/>
                  </a:lnTo>
                  <a:lnTo>
                    <a:pt x="31" y="130"/>
                  </a:lnTo>
                  <a:lnTo>
                    <a:pt x="33" y="129"/>
                  </a:lnTo>
                  <a:lnTo>
                    <a:pt x="34" y="127"/>
                  </a:lnTo>
                  <a:lnTo>
                    <a:pt x="37" y="127"/>
                  </a:lnTo>
                  <a:lnTo>
                    <a:pt x="128" y="127"/>
                  </a:lnTo>
                  <a:lnTo>
                    <a:pt x="128" y="127"/>
                  </a:lnTo>
                  <a:lnTo>
                    <a:pt x="129" y="127"/>
                  </a:lnTo>
                  <a:lnTo>
                    <a:pt x="132" y="129"/>
                  </a:lnTo>
                  <a:lnTo>
                    <a:pt x="132" y="130"/>
                  </a:lnTo>
                  <a:lnTo>
                    <a:pt x="133" y="133"/>
                  </a:lnTo>
                  <a:lnTo>
                    <a:pt x="133" y="133"/>
                  </a:lnTo>
                  <a:lnTo>
                    <a:pt x="132" y="135"/>
                  </a:lnTo>
                  <a:lnTo>
                    <a:pt x="132" y="137"/>
                  </a:lnTo>
                  <a:lnTo>
                    <a:pt x="129" y="138"/>
                  </a:lnTo>
                  <a:lnTo>
                    <a:pt x="128" y="138"/>
                  </a:lnTo>
                  <a:lnTo>
                    <a:pt x="128" y="138"/>
                  </a:lnTo>
                  <a:close/>
                  <a:moveTo>
                    <a:pt x="136" y="61"/>
                  </a:moveTo>
                  <a:lnTo>
                    <a:pt x="136" y="61"/>
                  </a:lnTo>
                  <a:lnTo>
                    <a:pt x="134" y="66"/>
                  </a:lnTo>
                  <a:lnTo>
                    <a:pt x="133" y="70"/>
                  </a:lnTo>
                  <a:lnTo>
                    <a:pt x="129" y="73"/>
                  </a:lnTo>
                  <a:lnTo>
                    <a:pt x="125" y="73"/>
                  </a:lnTo>
                  <a:lnTo>
                    <a:pt x="125" y="73"/>
                  </a:lnTo>
                  <a:lnTo>
                    <a:pt x="119" y="73"/>
                  </a:lnTo>
                  <a:lnTo>
                    <a:pt x="117" y="70"/>
                  </a:lnTo>
                  <a:lnTo>
                    <a:pt x="114" y="66"/>
                  </a:lnTo>
                  <a:lnTo>
                    <a:pt x="114" y="61"/>
                  </a:lnTo>
                  <a:lnTo>
                    <a:pt x="114" y="46"/>
                  </a:lnTo>
                  <a:lnTo>
                    <a:pt x="119" y="46"/>
                  </a:lnTo>
                  <a:lnTo>
                    <a:pt x="119" y="61"/>
                  </a:lnTo>
                  <a:lnTo>
                    <a:pt x="119" y="61"/>
                  </a:lnTo>
                  <a:lnTo>
                    <a:pt x="119" y="65"/>
                  </a:lnTo>
                  <a:lnTo>
                    <a:pt x="121" y="66"/>
                  </a:lnTo>
                  <a:lnTo>
                    <a:pt x="122" y="68"/>
                  </a:lnTo>
                  <a:lnTo>
                    <a:pt x="125" y="68"/>
                  </a:lnTo>
                  <a:lnTo>
                    <a:pt x="125" y="68"/>
                  </a:lnTo>
                  <a:lnTo>
                    <a:pt x="126" y="68"/>
                  </a:lnTo>
                  <a:lnTo>
                    <a:pt x="128" y="66"/>
                  </a:lnTo>
                  <a:lnTo>
                    <a:pt x="129" y="65"/>
                  </a:lnTo>
                  <a:lnTo>
                    <a:pt x="129" y="61"/>
                  </a:lnTo>
                  <a:lnTo>
                    <a:pt x="129" y="46"/>
                  </a:lnTo>
                  <a:lnTo>
                    <a:pt x="136" y="46"/>
                  </a:lnTo>
                  <a:lnTo>
                    <a:pt x="136" y="6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68"/>
          <p:cNvSpPr txBox="1">
            <a:spLocks/>
          </p:cNvSpPr>
          <p:nvPr/>
        </p:nvSpPr>
        <p:spPr>
          <a:xfrm>
            <a:off x="609600" y="381000"/>
            <a:ext cx="25146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Chat &amp; Messages 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" name="Title 68"/>
          <p:cNvSpPr txBox="1">
            <a:spLocks/>
          </p:cNvSpPr>
          <p:nvPr/>
        </p:nvSpPr>
        <p:spPr>
          <a:xfrm>
            <a:off x="609600" y="32766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Mails 30</a:t>
            </a:r>
            <a:endParaRPr lang="en-US" sz="2000" dirty="0"/>
          </a:p>
        </p:txBody>
      </p:sp>
      <p:pic>
        <p:nvPicPr>
          <p:cNvPr id="82" name="Picture 2" descr="C:\Users\Index\Desktop\New folder (2)\Chat-message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1" y="1112372"/>
            <a:ext cx="7772400" cy="1225793"/>
          </a:xfrm>
          <a:prstGeom prst="rect">
            <a:avLst/>
          </a:prstGeom>
          <a:noFill/>
        </p:spPr>
      </p:pic>
      <p:pic>
        <p:nvPicPr>
          <p:cNvPr id="83" name="Picture 3" descr="C:\Users\Index\Desktop\New folder (2)\Mails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1" y="4038600"/>
            <a:ext cx="7848600" cy="20735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68"/>
          <p:cNvSpPr txBox="1">
            <a:spLocks/>
          </p:cNvSpPr>
          <p:nvPr/>
        </p:nvSpPr>
        <p:spPr>
          <a:xfrm>
            <a:off x="533400" y="304801"/>
            <a:ext cx="12192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Users 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4" name="Title 68"/>
          <p:cNvSpPr txBox="1">
            <a:spLocks/>
          </p:cNvSpPr>
          <p:nvPr/>
        </p:nvSpPr>
        <p:spPr>
          <a:xfrm>
            <a:off x="533400" y="3581400"/>
            <a:ext cx="1143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Files 25</a:t>
            </a:r>
            <a:endParaRPr lang="en-US" sz="2000" dirty="0"/>
          </a:p>
        </p:txBody>
      </p:sp>
      <p:pic>
        <p:nvPicPr>
          <p:cNvPr id="102" name="Picture 2" descr="C:\Users\Index\Desktop\New folder (2)\User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837915" cy="2057400"/>
          </a:xfrm>
          <a:prstGeom prst="rect">
            <a:avLst/>
          </a:prstGeom>
          <a:noFill/>
        </p:spPr>
      </p:pic>
      <p:grpSp>
        <p:nvGrpSpPr>
          <p:cNvPr id="3137" name="Group 65"/>
          <p:cNvGrpSpPr>
            <a:grpSpLocks noChangeAspect="1"/>
          </p:cNvGrpSpPr>
          <p:nvPr/>
        </p:nvGrpSpPr>
        <p:grpSpPr bwMode="auto">
          <a:xfrm>
            <a:off x="609600" y="4267200"/>
            <a:ext cx="7848600" cy="2068513"/>
            <a:chOff x="384" y="2688"/>
            <a:chExt cx="4944" cy="1303"/>
          </a:xfrm>
        </p:grpSpPr>
        <p:sp>
          <p:nvSpPr>
            <p:cNvPr id="3136" name="AutoShape 64"/>
            <p:cNvSpPr>
              <a:spLocks noChangeAspect="1" noChangeArrowheads="1" noTextEdit="1"/>
            </p:cNvSpPr>
            <p:nvPr/>
          </p:nvSpPr>
          <p:spPr bwMode="auto">
            <a:xfrm>
              <a:off x="384" y="2688"/>
              <a:ext cx="4944" cy="1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8" name="Freeform 66"/>
            <p:cNvSpPr>
              <a:spLocks noEditPoints="1"/>
            </p:cNvSpPr>
            <p:nvPr/>
          </p:nvSpPr>
          <p:spPr bwMode="auto">
            <a:xfrm>
              <a:off x="3526" y="2692"/>
              <a:ext cx="228" cy="236"/>
            </a:xfrm>
            <a:custGeom>
              <a:avLst/>
              <a:gdLst/>
              <a:ahLst/>
              <a:cxnLst>
                <a:cxn ang="0">
                  <a:pos x="144" y="161"/>
                </a:cxn>
                <a:cxn ang="0">
                  <a:pos x="46" y="164"/>
                </a:cxn>
                <a:cxn ang="0">
                  <a:pos x="40" y="157"/>
                </a:cxn>
                <a:cxn ang="0">
                  <a:pos x="44" y="152"/>
                </a:cxn>
                <a:cxn ang="0">
                  <a:pos x="143" y="152"/>
                </a:cxn>
                <a:cxn ang="0">
                  <a:pos x="147" y="157"/>
                </a:cxn>
                <a:cxn ang="0">
                  <a:pos x="44" y="76"/>
                </a:cxn>
                <a:cxn ang="0">
                  <a:pos x="40" y="81"/>
                </a:cxn>
                <a:cxn ang="0">
                  <a:pos x="46" y="88"/>
                </a:cxn>
                <a:cxn ang="0">
                  <a:pos x="144" y="85"/>
                </a:cxn>
                <a:cxn ang="0">
                  <a:pos x="146" y="79"/>
                </a:cxn>
                <a:cxn ang="0">
                  <a:pos x="140" y="76"/>
                </a:cxn>
                <a:cxn ang="0">
                  <a:pos x="44" y="113"/>
                </a:cxn>
                <a:cxn ang="0">
                  <a:pos x="40" y="119"/>
                </a:cxn>
                <a:cxn ang="0">
                  <a:pos x="46" y="124"/>
                </a:cxn>
                <a:cxn ang="0">
                  <a:pos x="144" y="123"/>
                </a:cxn>
                <a:cxn ang="0">
                  <a:pos x="146" y="116"/>
                </a:cxn>
                <a:cxn ang="0">
                  <a:pos x="140" y="112"/>
                </a:cxn>
                <a:cxn ang="0">
                  <a:pos x="228" y="235"/>
                </a:cxn>
                <a:cxn ang="0">
                  <a:pos x="150" y="235"/>
                </a:cxn>
                <a:cxn ang="0">
                  <a:pos x="150" y="185"/>
                </a:cxn>
                <a:cxn ang="0">
                  <a:pos x="163" y="177"/>
                </a:cxn>
                <a:cxn ang="0">
                  <a:pos x="171" y="159"/>
                </a:cxn>
                <a:cxn ang="0">
                  <a:pos x="190" y="152"/>
                </a:cxn>
                <a:cxn ang="0">
                  <a:pos x="204" y="156"/>
                </a:cxn>
                <a:cxn ang="0">
                  <a:pos x="215" y="172"/>
                </a:cxn>
                <a:cxn ang="0">
                  <a:pos x="227" y="184"/>
                </a:cxn>
                <a:cxn ang="0">
                  <a:pos x="208" y="177"/>
                </a:cxn>
                <a:cxn ang="0">
                  <a:pos x="196" y="160"/>
                </a:cxn>
                <a:cxn ang="0">
                  <a:pos x="175" y="164"/>
                </a:cxn>
                <a:cxn ang="0">
                  <a:pos x="208" y="184"/>
                </a:cxn>
                <a:cxn ang="0">
                  <a:pos x="132" y="215"/>
                </a:cxn>
                <a:cxn ang="0">
                  <a:pos x="8" y="212"/>
                </a:cxn>
                <a:cxn ang="0">
                  <a:pos x="0" y="201"/>
                </a:cxn>
                <a:cxn ang="0">
                  <a:pos x="0" y="11"/>
                </a:cxn>
                <a:cxn ang="0">
                  <a:pos x="16" y="0"/>
                </a:cxn>
                <a:cxn ang="0">
                  <a:pos x="144" y="0"/>
                </a:cxn>
                <a:cxn ang="0">
                  <a:pos x="146" y="1"/>
                </a:cxn>
                <a:cxn ang="0">
                  <a:pos x="187" y="43"/>
                </a:cxn>
                <a:cxn ang="0">
                  <a:pos x="188" y="44"/>
                </a:cxn>
                <a:cxn ang="0">
                  <a:pos x="188" y="48"/>
                </a:cxn>
                <a:cxn ang="0">
                  <a:pos x="183" y="136"/>
                </a:cxn>
                <a:cxn ang="0">
                  <a:pos x="142" y="53"/>
                </a:cxn>
                <a:cxn ang="0">
                  <a:pos x="135" y="48"/>
                </a:cxn>
                <a:cxn ang="0">
                  <a:pos x="14" y="12"/>
                </a:cxn>
                <a:cxn ang="0">
                  <a:pos x="12" y="197"/>
                </a:cxn>
                <a:cxn ang="0">
                  <a:pos x="15" y="201"/>
                </a:cxn>
                <a:cxn ang="0">
                  <a:pos x="168" y="41"/>
                </a:cxn>
              </a:cxnLst>
              <a:rect l="0" t="0" r="r" b="b"/>
              <a:pathLst>
                <a:path w="228" h="236">
                  <a:moveTo>
                    <a:pt x="147" y="157"/>
                  </a:moveTo>
                  <a:lnTo>
                    <a:pt x="147" y="157"/>
                  </a:lnTo>
                  <a:lnTo>
                    <a:pt x="146" y="160"/>
                  </a:lnTo>
                  <a:lnTo>
                    <a:pt x="144" y="161"/>
                  </a:lnTo>
                  <a:lnTo>
                    <a:pt x="143" y="163"/>
                  </a:lnTo>
                  <a:lnTo>
                    <a:pt x="140" y="164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44" y="163"/>
                  </a:lnTo>
                  <a:lnTo>
                    <a:pt x="42" y="161"/>
                  </a:lnTo>
                  <a:lnTo>
                    <a:pt x="40" y="160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40" y="155"/>
                  </a:lnTo>
                  <a:lnTo>
                    <a:pt x="42" y="153"/>
                  </a:lnTo>
                  <a:lnTo>
                    <a:pt x="44" y="152"/>
                  </a:lnTo>
                  <a:lnTo>
                    <a:pt x="46" y="152"/>
                  </a:lnTo>
                  <a:lnTo>
                    <a:pt x="140" y="152"/>
                  </a:lnTo>
                  <a:lnTo>
                    <a:pt x="140" y="152"/>
                  </a:lnTo>
                  <a:lnTo>
                    <a:pt x="143" y="152"/>
                  </a:lnTo>
                  <a:lnTo>
                    <a:pt x="144" y="153"/>
                  </a:lnTo>
                  <a:lnTo>
                    <a:pt x="146" y="155"/>
                  </a:lnTo>
                  <a:lnTo>
                    <a:pt x="147" y="157"/>
                  </a:lnTo>
                  <a:lnTo>
                    <a:pt x="147" y="157"/>
                  </a:lnTo>
                  <a:close/>
                  <a:moveTo>
                    <a:pt x="140" y="76"/>
                  </a:moveTo>
                  <a:lnTo>
                    <a:pt x="46" y="76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7"/>
                  </a:lnTo>
                  <a:lnTo>
                    <a:pt x="40" y="79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7"/>
                  </a:lnTo>
                  <a:lnTo>
                    <a:pt x="46" y="88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3" y="87"/>
                  </a:lnTo>
                  <a:lnTo>
                    <a:pt x="144" y="85"/>
                  </a:lnTo>
                  <a:lnTo>
                    <a:pt x="146" y="84"/>
                  </a:lnTo>
                  <a:lnTo>
                    <a:pt x="147" y="81"/>
                  </a:lnTo>
                  <a:lnTo>
                    <a:pt x="147" y="81"/>
                  </a:lnTo>
                  <a:lnTo>
                    <a:pt x="146" y="79"/>
                  </a:lnTo>
                  <a:lnTo>
                    <a:pt x="144" y="77"/>
                  </a:lnTo>
                  <a:lnTo>
                    <a:pt x="143" y="76"/>
                  </a:lnTo>
                  <a:lnTo>
                    <a:pt x="140" y="76"/>
                  </a:lnTo>
                  <a:lnTo>
                    <a:pt x="140" y="76"/>
                  </a:lnTo>
                  <a:close/>
                  <a:moveTo>
                    <a:pt x="140" y="112"/>
                  </a:moveTo>
                  <a:lnTo>
                    <a:pt x="46" y="112"/>
                  </a:lnTo>
                  <a:lnTo>
                    <a:pt x="46" y="112"/>
                  </a:lnTo>
                  <a:lnTo>
                    <a:pt x="44" y="113"/>
                  </a:lnTo>
                  <a:lnTo>
                    <a:pt x="42" y="115"/>
                  </a:lnTo>
                  <a:lnTo>
                    <a:pt x="40" y="116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121"/>
                  </a:lnTo>
                  <a:lnTo>
                    <a:pt x="42" y="123"/>
                  </a:lnTo>
                  <a:lnTo>
                    <a:pt x="44" y="124"/>
                  </a:lnTo>
                  <a:lnTo>
                    <a:pt x="46" y="124"/>
                  </a:lnTo>
                  <a:lnTo>
                    <a:pt x="140" y="124"/>
                  </a:lnTo>
                  <a:lnTo>
                    <a:pt x="140" y="124"/>
                  </a:lnTo>
                  <a:lnTo>
                    <a:pt x="143" y="124"/>
                  </a:lnTo>
                  <a:lnTo>
                    <a:pt x="144" y="123"/>
                  </a:lnTo>
                  <a:lnTo>
                    <a:pt x="146" y="121"/>
                  </a:lnTo>
                  <a:lnTo>
                    <a:pt x="147" y="119"/>
                  </a:lnTo>
                  <a:lnTo>
                    <a:pt x="147" y="119"/>
                  </a:lnTo>
                  <a:lnTo>
                    <a:pt x="146" y="116"/>
                  </a:lnTo>
                  <a:lnTo>
                    <a:pt x="144" y="115"/>
                  </a:lnTo>
                  <a:lnTo>
                    <a:pt x="143" y="113"/>
                  </a:lnTo>
                  <a:lnTo>
                    <a:pt x="140" y="112"/>
                  </a:lnTo>
                  <a:lnTo>
                    <a:pt x="140" y="112"/>
                  </a:lnTo>
                  <a:close/>
                  <a:moveTo>
                    <a:pt x="228" y="187"/>
                  </a:moveTo>
                  <a:lnTo>
                    <a:pt x="228" y="233"/>
                  </a:lnTo>
                  <a:lnTo>
                    <a:pt x="228" y="233"/>
                  </a:lnTo>
                  <a:lnTo>
                    <a:pt x="228" y="235"/>
                  </a:lnTo>
                  <a:lnTo>
                    <a:pt x="227" y="236"/>
                  </a:lnTo>
                  <a:lnTo>
                    <a:pt x="151" y="236"/>
                  </a:lnTo>
                  <a:lnTo>
                    <a:pt x="151" y="236"/>
                  </a:lnTo>
                  <a:lnTo>
                    <a:pt x="150" y="235"/>
                  </a:lnTo>
                  <a:lnTo>
                    <a:pt x="148" y="233"/>
                  </a:lnTo>
                  <a:lnTo>
                    <a:pt x="148" y="187"/>
                  </a:lnTo>
                  <a:lnTo>
                    <a:pt x="148" y="187"/>
                  </a:lnTo>
                  <a:lnTo>
                    <a:pt x="150" y="185"/>
                  </a:lnTo>
                  <a:lnTo>
                    <a:pt x="151" y="184"/>
                  </a:lnTo>
                  <a:lnTo>
                    <a:pt x="163" y="184"/>
                  </a:lnTo>
                  <a:lnTo>
                    <a:pt x="163" y="177"/>
                  </a:lnTo>
                  <a:lnTo>
                    <a:pt x="163" y="177"/>
                  </a:lnTo>
                  <a:lnTo>
                    <a:pt x="163" y="172"/>
                  </a:lnTo>
                  <a:lnTo>
                    <a:pt x="164" y="168"/>
                  </a:lnTo>
                  <a:lnTo>
                    <a:pt x="167" y="163"/>
                  </a:lnTo>
                  <a:lnTo>
                    <a:pt x="171" y="159"/>
                  </a:lnTo>
                  <a:lnTo>
                    <a:pt x="175" y="156"/>
                  </a:lnTo>
                  <a:lnTo>
                    <a:pt x="179" y="153"/>
                  </a:lnTo>
                  <a:lnTo>
                    <a:pt x="184" y="152"/>
                  </a:lnTo>
                  <a:lnTo>
                    <a:pt x="190" y="152"/>
                  </a:lnTo>
                  <a:lnTo>
                    <a:pt x="190" y="152"/>
                  </a:lnTo>
                  <a:lnTo>
                    <a:pt x="194" y="152"/>
                  </a:lnTo>
                  <a:lnTo>
                    <a:pt x="199" y="153"/>
                  </a:lnTo>
                  <a:lnTo>
                    <a:pt x="204" y="156"/>
                  </a:lnTo>
                  <a:lnTo>
                    <a:pt x="207" y="159"/>
                  </a:lnTo>
                  <a:lnTo>
                    <a:pt x="211" y="163"/>
                  </a:lnTo>
                  <a:lnTo>
                    <a:pt x="214" y="168"/>
                  </a:lnTo>
                  <a:lnTo>
                    <a:pt x="215" y="172"/>
                  </a:lnTo>
                  <a:lnTo>
                    <a:pt x="215" y="177"/>
                  </a:lnTo>
                  <a:lnTo>
                    <a:pt x="215" y="184"/>
                  </a:lnTo>
                  <a:lnTo>
                    <a:pt x="227" y="184"/>
                  </a:lnTo>
                  <a:lnTo>
                    <a:pt x="227" y="184"/>
                  </a:lnTo>
                  <a:lnTo>
                    <a:pt x="228" y="185"/>
                  </a:lnTo>
                  <a:lnTo>
                    <a:pt x="228" y="187"/>
                  </a:lnTo>
                  <a:lnTo>
                    <a:pt x="228" y="187"/>
                  </a:lnTo>
                  <a:close/>
                  <a:moveTo>
                    <a:pt x="208" y="177"/>
                  </a:moveTo>
                  <a:lnTo>
                    <a:pt x="208" y="177"/>
                  </a:lnTo>
                  <a:lnTo>
                    <a:pt x="207" y="171"/>
                  </a:lnTo>
                  <a:lnTo>
                    <a:pt x="203" y="164"/>
                  </a:lnTo>
                  <a:lnTo>
                    <a:pt x="196" y="160"/>
                  </a:lnTo>
                  <a:lnTo>
                    <a:pt x="190" y="159"/>
                  </a:lnTo>
                  <a:lnTo>
                    <a:pt x="190" y="159"/>
                  </a:lnTo>
                  <a:lnTo>
                    <a:pt x="182" y="160"/>
                  </a:lnTo>
                  <a:lnTo>
                    <a:pt x="175" y="164"/>
                  </a:lnTo>
                  <a:lnTo>
                    <a:pt x="171" y="171"/>
                  </a:lnTo>
                  <a:lnTo>
                    <a:pt x="170" y="177"/>
                  </a:lnTo>
                  <a:lnTo>
                    <a:pt x="170" y="184"/>
                  </a:lnTo>
                  <a:lnTo>
                    <a:pt x="208" y="184"/>
                  </a:lnTo>
                  <a:lnTo>
                    <a:pt x="208" y="177"/>
                  </a:lnTo>
                  <a:close/>
                  <a:moveTo>
                    <a:pt x="16" y="203"/>
                  </a:moveTo>
                  <a:lnTo>
                    <a:pt x="132" y="203"/>
                  </a:lnTo>
                  <a:lnTo>
                    <a:pt x="132" y="215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12" y="213"/>
                  </a:lnTo>
                  <a:lnTo>
                    <a:pt x="8" y="212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2" y="205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3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3"/>
                  </a:lnTo>
                  <a:lnTo>
                    <a:pt x="187" y="43"/>
                  </a:lnTo>
                  <a:lnTo>
                    <a:pt x="187" y="43"/>
                  </a:lnTo>
                  <a:lnTo>
                    <a:pt x="187" y="43"/>
                  </a:lnTo>
                  <a:lnTo>
                    <a:pt x="187" y="43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5"/>
                  </a:lnTo>
                  <a:lnTo>
                    <a:pt x="188" y="45"/>
                  </a:lnTo>
                  <a:lnTo>
                    <a:pt x="188" y="48"/>
                  </a:lnTo>
                  <a:lnTo>
                    <a:pt x="188" y="48"/>
                  </a:lnTo>
                  <a:lnTo>
                    <a:pt x="188" y="136"/>
                  </a:lnTo>
                  <a:lnTo>
                    <a:pt x="188" y="136"/>
                  </a:lnTo>
                  <a:lnTo>
                    <a:pt x="183" y="136"/>
                  </a:lnTo>
                  <a:lnTo>
                    <a:pt x="176" y="137"/>
                  </a:lnTo>
                  <a:lnTo>
                    <a:pt x="176" y="53"/>
                  </a:lnTo>
                  <a:lnTo>
                    <a:pt x="142" y="53"/>
                  </a:lnTo>
                  <a:lnTo>
                    <a:pt x="142" y="53"/>
                  </a:lnTo>
                  <a:lnTo>
                    <a:pt x="139" y="53"/>
                  </a:lnTo>
                  <a:lnTo>
                    <a:pt x="138" y="52"/>
                  </a:lnTo>
                  <a:lnTo>
                    <a:pt x="136" y="49"/>
                  </a:lnTo>
                  <a:lnTo>
                    <a:pt x="135" y="48"/>
                  </a:lnTo>
                  <a:lnTo>
                    <a:pt x="13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9"/>
                  </a:lnTo>
                  <a:lnTo>
                    <a:pt x="12" y="201"/>
                  </a:lnTo>
                  <a:lnTo>
                    <a:pt x="12" y="201"/>
                  </a:lnTo>
                  <a:lnTo>
                    <a:pt x="15" y="201"/>
                  </a:lnTo>
                  <a:lnTo>
                    <a:pt x="16" y="203"/>
                  </a:lnTo>
                  <a:lnTo>
                    <a:pt x="16" y="203"/>
                  </a:lnTo>
                  <a:close/>
                  <a:moveTo>
                    <a:pt x="147" y="41"/>
                  </a:moveTo>
                  <a:lnTo>
                    <a:pt x="168" y="41"/>
                  </a:lnTo>
                  <a:lnTo>
                    <a:pt x="147" y="20"/>
                  </a:lnTo>
                  <a:lnTo>
                    <a:pt x="147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9" name="Freeform 67"/>
            <p:cNvSpPr>
              <a:spLocks noEditPoints="1"/>
            </p:cNvSpPr>
            <p:nvPr/>
          </p:nvSpPr>
          <p:spPr bwMode="auto">
            <a:xfrm>
              <a:off x="2999" y="2688"/>
              <a:ext cx="231" cy="243"/>
            </a:xfrm>
            <a:custGeom>
              <a:avLst/>
              <a:gdLst/>
              <a:ahLst/>
              <a:cxnLst>
                <a:cxn ang="0">
                  <a:pos x="147" y="160"/>
                </a:cxn>
                <a:cxn ang="0">
                  <a:pos x="142" y="164"/>
                </a:cxn>
                <a:cxn ang="0">
                  <a:pos x="44" y="164"/>
                </a:cxn>
                <a:cxn ang="0">
                  <a:pos x="42" y="159"/>
                </a:cxn>
                <a:cxn ang="0">
                  <a:pos x="43" y="153"/>
                </a:cxn>
                <a:cxn ang="0">
                  <a:pos x="142" y="152"/>
                </a:cxn>
                <a:cxn ang="0">
                  <a:pos x="146" y="153"/>
                </a:cxn>
                <a:cxn ang="0">
                  <a:pos x="147" y="159"/>
                </a:cxn>
                <a:cxn ang="0">
                  <a:pos x="47" y="76"/>
                </a:cxn>
                <a:cxn ang="0">
                  <a:pos x="42" y="80"/>
                </a:cxn>
                <a:cxn ang="0">
                  <a:pos x="42" y="85"/>
                </a:cxn>
                <a:cxn ang="0">
                  <a:pos x="47" y="88"/>
                </a:cxn>
                <a:cxn ang="0">
                  <a:pos x="144" y="88"/>
                </a:cxn>
                <a:cxn ang="0">
                  <a:pos x="147" y="83"/>
                </a:cxn>
                <a:cxn ang="0">
                  <a:pos x="146" y="79"/>
                </a:cxn>
                <a:cxn ang="0">
                  <a:pos x="142" y="76"/>
                </a:cxn>
                <a:cxn ang="0">
                  <a:pos x="142" y="125"/>
                </a:cxn>
                <a:cxn ang="0">
                  <a:pos x="147" y="121"/>
                </a:cxn>
                <a:cxn ang="0">
                  <a:pos x="147" y="117"/>
                </a:cxn>
                <a:cxn ang="0">
                  <a:pos x="142" y="113"/>
                </a:cxn>
                <a:cxn ang="0">
                  <a:pos x="44" y="113"/>
                </a:cxn>
                <a:cxn ang="0">
                  <a:pos x="42" y="119"/>
                </a:cxn>
                <a:cxn ang="0">
                  <a:pos x="43" y="124"/>
                </a:cxn>
                <a:cxn ang="0">
                  <a:pos x="47" y="125"/>
                </a:cxn>
                <a:cxn ang="0">
                  <a:pos x="228" y="192"/>
                </a:cxn>
                <a:cxn ang="0">
                  <a:pos x="192" y="165"/>
                </a:cxn>
                <a:cxn ang="0">
                  <a:pos x="190" y="164"/>
                </a:cxn>
                <a:cxn ang="0">
                  <a:pos x="187" y="165"/>
                </a:cxn>
                <a:cxn ang="0">
                  <a:pos x="151" y="192"/>
                </a:cxn>
                <a:cxn ang="0">
                  <a:pos x="148" y="195"/>
                </a:cxn>
                <a:cxn ang="0">
                  <a:pos x="167" y="215"/>
                </a:cxn>
                <a:cxn ang="0">
                  <a:pos x="163" y="241"/>
                </a:cxn>
                <a:cxn ang="0">
                  <a:pos x="166" y="243"/>
                </a:cxn>
                <a:cxn ang="0">
                  <a:pos x="190" y="231"/>
                </a:cxn>
                <a:cxn ang="0">
                  <a:pos x="214" y="243"/>
                </a:cxn>
                <a:cxn ang="0">
                  <a:pos x="216" y="241"/>
                </a:cxn>
                <a:cxn ang="0">
                  <a:pos x="231" y="197"/>
                </a:cxn>
                <a:cxn ang="0">
                  <a:pos x="231" y="195"/>
                </a:cxn>
                <a:cxn ang="0">
                  <a:pos x="144" y="215"/>
                </a:cxn>
                <a:cxn ang="0">
                  <a:pos x="12" y="215"/>
                </a:cxn>
                <a:cxn ang="0">
                  <a:pos x="4" y="209"/>
                </a:cxn>
                <a:cxn ang="0">
                  <a:pos x="0" y="197"/>
                </a:cxn>
                <a:cxn ang="0">
                  <a:pos x="2" y="12"/>
                </a:cxn>
                <a:cxn ang="0">
                  <a:pos x="12" y="1"/>
                </a:cxn>
                <a:cxn ang="0">
                  <a:pos x="142" y="0"/>
                </a:cxn>
                <a:cxn ang="0">
                  <a:pos x="146" y="1"/>
                </a:cxn>
                <a:cxn ang="0">
                  <a:pos x="147" y="3"/>
                </a:cxn>
                <a:cxn ang="0">
                  <a:pos x="147" y="3"/>
                </a:cxn>
                <a:cxn ang="0">
                  <a:pos x="188" y="44"/>
                </a:cxn>
                <a:cxn ang="0">
                  <a:pos x="190" y="45"/>
                </a:cxn>
                <a:cxn ang="0">
                  <a:pos x="190" y="48"/>
                </a:cxn>
                <a:cxn ang="0">
                  <a:pos x="190" y="148"/>
                </a:cxn>
                <a:cxn ang="0">
                  <a:pos x="178" y="55"/>
                </a:cxn>
                <a:cxn ang="0">
                  <a:pos x="140" y="53"/>
                </a:cxn>
                <a:cxn ang="0">
                  <a:pos x="136" y="48"/>
                </a:cxn>
                <a:cxn ang="0">
                  <a:pos x="16" y="12"/>
                </a:cxn>
                <a:cxn ang="0">
                  <a:pos x="12" y="17"/>
                </a:cxn>
                <a:cxn ang="0">
                  <a:pos x="14" y="200"/>
                </a:cxn>
                <a:cxn ang="0">
                  <a:pos x="15" y="203"/>
                </a:cxn>
                <a:cxn ang="0">
                  <a:pos x="134" y="203"/>
                </a:cxn>
                <a:cxn ang="0">
                  <a:pos x="148" y="43"/>
                </a:cxn>
                <a:cxn ang="0">
                  <a:pos x="148" y="43"/>
                </a:cxn>
              </a:cxnLst>
              <a:rect l="0" t="0" r="r" b="b"/>
              <a:pathLst>
                <a:path w="231" h="243">
                  <a:moveTo>
                    <a:pt x="147" y="159"/>
                  </a:moveTo>
                  <a:lnTo>
                    <a:pt x="147" y="159"/>
                  </a:lnTo>
                  <a:lnTo>
                    <a:pt x="147" y="160"/>
                  </a:lnTo>
                  <a:lnTo>
                    <a:pt x="146" y="163"/>
                  </a:lnTo>
                  <a:lnTo>
                    <a:pt x="144" y="164"/>
                  </a:lnTo>
                  <a:lnTo>
                    <a:pt x="142" y="164"/>
                  </a:lnTo>
                  <a:lnTo>
                    <a:pt x="47" y="164"/>
                  </a:lnTo>
                  <a:lnTo>
                    <a:pt x="47" y="164"/>
                  </a:lnTo>
                  <a:lnTo>
                    <a:pt x="44" y="164"/>
                  </a:lnTo>
                  <a:lnTo>
                    <a:pt x="43" y="163"/>
                  </a:lnTo>
                  <a:lnTo>
                    <a:pt x="42" y="160"/>
                  </a:lnTo>
                  <a:lnTo>
                    <a:pt x="42" y="159"/>
                  </a:lnTo>
                  <a:lnTo>
                    <a:pt x="42" y="159"/>
                  </a:lnTo>
                  <a:lnTo>
                    <a:pt x="42" y="156"/>
                  </a:lnTo>
                  <a:lnTo>
                    <a:pt x="43" y="153"/>
                  </a:lnTo>
                  <a:lnTo>
                    <a:pt x="44" y="152"/>
                  </a:lnTo>
                  <a:lnTo>
                    <a:pt x="47" y="152"/>
                  </a:lnTo>
                  <a:lnTo>
                    <a:pt x="142" y="152"/>
                  </a:lnTo>
                  <a:lnTo>
                    <a:pt x="142" y="152"/>
                  </a:lnTo>
                  <a:lnTo>
                    <a:pt x="144" y="152"/>
                  </a:lnTo>
                  <a:lnTo>
                    <a:pt x="146" y="153"/>
                  </a:lnTo>
                  <a:lnTo>
                    <a:pt x="147" y="156"/>
                  </a:lnTo>
                  <a:lnTo>
                    <a:pt x="147" y="159"/>
                  </a:lnTo>
                  <a:lnTo>
                    <a:pt x="147" y="159"/>
                  </a:lnTo>
                  <a:close/>
                  <a:moveTo>
                    <a:pt x="142" y="76"/>
                  </a:moveTo>
                  <a:lnTo>
                    <a:pt x="47" y="76"/>
                  </a:lnTo>
                  <a:lnTo>
                    <a:pt x="47" y="76"/>
                  </a:lnTo>
                  <a:lnTo>
                    <a:pt x="44" y="77"/>
                  </a:lnTo>
                  <a:lnTo>
                    <a:pt x="43" y="79"/>
                  </a:lnTo>
                  <a:lnTo>
                    <a:pt x="42" y="80"/>
                  </a:lnTo>
                  <a:lnTo>
                    <a:pt x="42" y="83"/>
                  </a:lnTo>
                  <a:lnTo>
                    <a:pt x="42" y="83"/>
                  </a:lnTo>
                  <a:lnTo>
                    <a:pt x="42" y="85"/>
                  </a:lnTo>
                  <a:lnTo>
                    <a:pt x="43" y="87"/>
                  </a:lnTo>
                  <a:lnTo>
                    <a:pt x="44" y="88"/>
                  </a:lnTo>
                  <a:lnTo>
                    <a:pt x="47" y="88"/>
                  </a:lnTo>
                  <a:lnTo>
                    <a:pt x="142" y="88"/>
                  </a:lnTo>
                  <a:lnTo>
                    <a:pt x="142" y="88"/>
                  </a:lnTo>
                  <a:lnTo>
                    <a:pt x="144" y="88"/>
                  </a:lnTo>
                  <a:lnTo>
                    <a:pt x="146" y="87"/>
                  </a:lnTo>
                  <a:lnTo>
                    <a:pt x="147" y="85"/>
                  </a:lnTo>
                  <a:lnTo>
                    <a:pt x="147" y="83"/>
                  </a:lnTo>
                  <a:lnTo>
                    <a:pt x="147" y="83"/>
                  </a:lnTo>
                  <a:lnTo>
                    <a:pt x="147" y="80"/>
                  </a:lnTo>
                  <a:lnTo>
                    <a:pt x="146" y="79"/>
                  </a:lnTo>
                  <a:lnTo>
                    <a:pt x="144" y="77"/>
                  </a:lnTo>
                  <a:lnTo>
                    <a:pt x="142" y="76"/>
                  </a:lnTo>
                  <a:lnTo>
                    <a:pt x="142" y="76"/>
                  </a:lnTo>
                  <a:close/>
                  <a:moveTo>
                    <a:pt x="47" y="125"/>
                  </a:moveTo>
                  <a:lnTo>
                    <a:pt x="142" y="125"/>
                  </a:lnTo>
                  <a:lnTo>
                    <a:pt x="142" y="125"/>
                  </a:lnTo>
                  <a:lnTo>
                    <a:pt x="144" y="125"/>
                  </a:lnTo>
                  <a:lnTo>
                    <a:pt x="146" y="124"/>
                  </a:lnTo>
                  <a:lnTo>
                    <a:pt x="147" y="121"/>
                  </a:lnTo>
                  <a:lnTo>
                    <a:pt x="147" y="119"/>
                  </a:lnTo>
                  <a:lnTo>
                    <a:pt x="147" y="119"/>
                  </a:lnTo>
                  <a:lnTo>
                    <a:pt x="147" y="117"/>
                  </a:lnTo>
                  <a:lnTo>
                    <a:pt x="146" y="115"/>
                  </a:lnTo>
                  <a:lnTo>
                    <a:pt x="144" y="113"/>
                  </a:lnTo>
                  <a:lnTo>
                    <a:pt x="142" y="113"/>
                  </a:lnTo>
                  <a:lnTo>
                    <a:pt x="47" y="113"/>
                  </a:lnTo>
                  <a:lnTo>
                    <a:pt x="47" y="113"/>
                  </a:lnTo>
                  <a:lnTo>
                    <a:pt x="44" y="113"/>
                  </a:lnTo>
                  <a:lnTo>
                    <a:pt x="43" y="115"/>
                  </a:lnTo>
                  <a:lnTo>
                    <a:pt x="42" y="117"/>
                  </a:lnTo>
                  <a:lnTo>
                    <a:pt x="42" y="119"/>
                  </a:lnTo>
                  <a:lnTo>
                    <a:pt x="42" y="119"/>
                  </a:lnTo>
                  <a:lnTo>
                    <a:pt x="42" y="121"/>
                  </a:lnTo>
                  <a:lnTo>
                    <a:pt x="43" y="124"/>
                  </a:lnTo>
                  <a:lnTo>
                    <a:pt x="44" y="125"/>
                  </a:lnTo>
                  <a:lnTo>
                    <a:pt x="47" y="125"/>
                  </a:lnTo>
                  <a:lnTo>
                    <a:pt x="47" y="125"/>
                  </a:lnTo>
                  <a:close/>
                  <a:moveTo>
                    <a:pt x="231" y="195"/>
                  </a:moveTo>
                  <a:lnTo>
                    <a:pt x="231" y="195"/>
                  </a:lnTo>
                  <a:lnTo>
                    <a:pt x="228" y="192"/>
                  </a:lnTo>
                  <a:lnTo>
                    <a:pt x="203" y="188"/>
                  </a:lnTo>
                  <a:lnTo>
                    <a:pt x="192" y="165"/>
                  </a:lnTo>
                  <a:lnTo>
                    <a:pt x="192" y="165"/>
                  </a:lnTo>
                  <a:lnTo>
                    <a:pt x="191" y="164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90" y="164"/>
                  </a:lnTo>
                  <a:lnTo>
                    <a:pt x="188" y="164"/>
                  </a:lnTo>
                  <a:lnTo>
                    <a:pt x="187" y="165"/>
                  </a:lnTo>
                  <a:lnTo>
                    <a:pt x="176" y="188"/>
                  </a:lnTo>
                  <a:lnTo>
                    <a:pt x="151" y="192"/>
                  </a:lnTo>
                  <a:lnTo>
                    <a:pt x="151" y="192"/>
                  </a:lnTo>
                  <a:lnTo>
                    <a:pt x="150" y="193"/>
                  </a:lnTo>
                  <a:lnTo>
                    <a:pt x="148" y="195"/>
                  </a:lnTo>
                  <a:lnTo>
                    <a:pt x="148" y="195"/>
                  </a:lnTo>
                  <a:lnTo>
                    <a:pt x="148" y="196"/>
                  </a:lnTo>
                  <a:lnTo>
                    <a:pt x="150" y="197"/>
                  </a:lnTo>
                  <a:lnTo>
                    <a:pt x="167" y="215"/>
                  </a:lnTo>
                  <a:lnTo>
                    <a:pt x="163" y="240"/>
                  </a:lnTo>
                  <a:lnTo>
                    <a:pt x="163" y="240"/>
                  </a:lnTo>
                  <a:lnTo>
                    <a:pt x="163" y="241"/>
                  </a:lnTo>
                  <a:lnTo>
                    <a:pt x="164" y="243"/>
                  </a:lnTo>
                  <a:lnTo>
                    <a:pt x="164" y="243"/>
                  </a:lnTo>
                  <a:lnTo>
                    <a:pt x="166" y="243"/>
                  </a:lnTo>
                  <a:lnTo>
                    <a:pt x="166" y="243"/>
                  </a:lnTo>
                  <a:lnTo>
                    <a:pt x="167" y="243"/>
                  </a:lnTo>
                  <a:lnTo>
                    <a:pt x="190" y="231"/>
                  </a:lnTo>
                  <a:lnTo>
                    <a:pt x="212" y="243"/>
                  </a:lnTo>
                  <a:lnTo>
                    <a:pt x="212" y="243"/>
                  </a:lnTo>
                  <a:lnTo>
                    <a:pt x="214" y="243"/>
                  </a:lnTo>
                  <a:lnTo>
                    <a:pt x="215" y="243"/>
                  </a:lnTo>
                  <a:lnTo>
                    <a:pt x="215" y="243"/>
                  </a:lnTo>
                  <a:lnTo>
                    <a:pt x="216" y="241"/>
                  </a:lnTo>
                  <a:lnTo>
                    <a:pt x="216" y="240"/>
                  </a:lnTo>
                  <a:lnTo>
                    <a:pt x="212" y="215"/>
                  </a:lnTo>
                  <a:lnTo>
                    <a:pt x="231" y="197"/>
                  </a:lnTo>
                  <a:lnTo>
                    <a:pt x="231" y="197"/>
                  </a:lnTo>
                  <a:lnTo>
                    <a:pt x="231" y="196"/>
                  </a:lnTo>
                  <a:lnTo>
                    <a:pt x="231" y="195"/>
                  </a:lnTo>
                  <a:lnTo>
                    <a:pt x="231" y="195"/>
                  </a:lnTo>
                  <a:close/>
                  <a:moveTo>
                    <a:pt x="138" y="208"/>
                  </a:moveTo>
                  <a:lnTo>
                    <a:pt x="144" y="215"/>
                  </a:lnTo>
                  <a:lnTo>
                    <a:pt x="18" y="215"/>
                  </a:lnTo>
                  <a:lnTo>
                    <a:pt x="18" y="215"/>
                  </a:lnTo>
                  <a:lnTo>
                    <a:pt x="12" y="215"/>
                  </a:lnTo>
                  <a:lnTo>
                    <a:pt x="10" y="213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2" y="205"/>
                  </a:lnTo>
                  <a:lnTo>
                    <a:pt x="2" y="201"/>
                  </a:lnTo>
                  <a:lnTo>
                    <a:pt x="0" y="19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7"/>
                  </a:lnTo>
                  <a:lnTo>
                    <a:pt x="10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0" y="148"/>
                  </a:lnTo>
                  <a:lnTo>
                    <a:pt x="190" y="148"/>
                  </a:lnTo>
                  <a:lnTo>
                    <a:pt x="183" y="149"/>
                  </a:lnTo>
                  <a:lnTo>
                    <a:pt x="178" y="152"/>
                  </a:lnTo>
                  <a:lnTo>
                    <a:pt x="178" y="55"/>
                  </a:lnTo>
                  <a:lnTo>
                    <a:pt x="142" y="55"/>
                  </a:lnTo>
                  <a:lnTo>
                    <a:pt x="142" y="55"/>
                  </a:lnTo>
                  <a:lnTo>
                    <a:pt x="140" y="53"/>
                  </a:lnTo>
                  <a:lnTo>
                    <a:pt x="138" y="52"/>
                  </a:lnTo>
                  <a:lnTo>
                    <a:pt x="136" y="51"/>
                  </a:lnTo>
                  <a:lnTo>
                    <a:pt x="136" y="48"/>
                  </a:lnTo>
                  <a:lnTo>
                    <a:pt x="13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5" y="13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4" y="200"/>
                  </a:lnTo>
                  <a:lnTo>
                    <a:pt x="14" y="201"/>
                  </a:lnTo>
                  <a:lnTo>
                    <a:pt x="14" y="201"/>
                  </a:lnTo>
                  <a:lnTo>
                    <a:pt x="15" y="203"/>
                  </a:lnTo>
                  <a:lnTo>
                    <a:pt x="18" y="203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38" y="208"/>
                  </a:lnTo>
                  <a:lnTo>
                    <a:pt x="138" y="208"/>
                  </a:lnTo>
                  <a:close/>
                  <a:moveTo>
                    <a:pt x="148" y="43"/>
                  </a:moveTo>
                  <a:lnTo>
                    <a:pt x="170" y="43"/>
                  </a:lnTo>
                  <a:lnTo>
                    <a:pt x="148" y="21"/>
                  </a:lnTo>
                  <a:lnTo>
                    <a:pt x="148" y="4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0" name="Freeform 68"/>
            <p:cNvSpPr>
              <a:spLocks noEditPoints="1"/>
            </p:cNvSpPr>
            <p:nvPr/>
          </p:nvSpPr>
          <p:spPr bwMode="auto">
            <a:xfrm>
              <a:off x="4056" y="2691"/>
              <a:ext cx="220" cy="238"/>
            </a:xfrm>
            <a:custGeom>
              <a:avLst/>
              <a:gdLst/>
              <a:ahLst/>
              <a:cxnLst>
                <a:cxn ang="0">
                  <a:pos x="42" y="153"/>
                </a:cxn>
                <a:cxn ang="0">
                  <a:pos x="140" y="152"/>
                </a:cxn>
                <a:cxn ang="0">
                  <a:pos x="146" y="157"/>
                </a:cxn>
                <a:cxn ang="0">
                  <a:pos x="142" y="162"/>
                </a:cxn>
                <a:cxn ang="0">
                  <a:pos x="44" y="162"/>
                </a:cxn>
                <a:cxn ang="0">
                  <a:pos x="40" y="157"/>
                </a:cxn>
                <a:cxn ang="0">
                  <a:pos x="44" y="76"/>
                </a:cxn>
                <a:cxn ang="0">
                  <a:pos x="40" y="81"/>
                </a:cxn>
                <a:cxn ang="0">
                  <a:pos x="46" y="88"/>
                </a:cxn>
                <a:cxn ang="0">
                  <a:pos x="145" y="85"/>
                </a:cxn>
                <a:cxn ang="0">
                  <a:pos x="146" y="78"/>
                </a:cxn>
                <a:cxn ang="0">
                  <a:pos x="140" y="76"/>
                </a:cxn>
                <a:cxn ang="0">
                  <a:pos x="142" y="124"/>
                </a:cxn>
                <a:cxn ang="0">
                  <a:pos x="146" y="118"/>
                </a:cxn>
                <a:cxn ang="0">
                  <a:pos x="140" y="112"/>
                </a:cxn>
                <a:cxn ang="0">
                  <a:pos x="42" y="114"/>
                </a:cxn>
                <a:cxn ang="0">
                  <a:pos x="41" y="121"/>
                </a:cxn>
                <a:cxn ang="0">
                  <a:pos x="46" y="124"/>
                </a:cxn>
                <a:cxn ang="0">
                  <a:pos x="218" y="205"/>
                </a:cxn>
                <a:cxn ang="0">
                  <a:pos x="198" y="181"/>
                </a:cxn>
                <a:cxn ang="0">
                  <a:pos x="189" y="178"/>
                </a:cxn>
                <a:cxn ang="0">
                  <a:pos x="182" y="186"/>
                </a:cxn>
                <a:cxn ang="0">
                  <a:pos x="148" y="198"/>
                </a:cxn>
                <a:cxn ang="0">
                  <a:pos x="138" y="205"/>
                </a:cxn>
                <a:cxn ang="0">
                  <a:pos x="141" y="214"/>
                </a:cxn>
                <a:cxn ang="0">
                  <a:pos x="185" y="222"/>
                </a:cxn>
                <a:cxn ang="0">
                  <a:pos x="182" y="233"/>
                </a:cxn>
                <a:cxn ang="0">
                  <a:pos x="192" y="238"/>
                </a:cxn>
                <a:cxn ang="0">
                  <a:pos x="217" y="214"/>
                </a:cxn>
                <a:cxn ang="0">
                  <a:pos x="218" y="212"/>
                </a:cxn>
                <a:cxn ang="0">
                  <a:pos x="220" y="208"/>
                </a:cxn>
                <a:cxn ang="0">
                  <a:pos x="124" y="201"/>
                </a:cxn>
                <a:cxn ang="0">
                  <a:pos x="122" y="214"/>
                </a:cxn>
                <a:cxn ang="0">
                  <a:pos x="8" y="212"/>
                </a:cxn>
                <a:cxn ang="0">
                  <a:pos x="0" y="201"/>
                </a:cxn>
                <a:cxn ang="0">
                  <a:pos x="1" y="10"/>
                </a:cxn>
                <a:cxn ang="0">
                  <a:pos x="16" y="0"/>
                </a:cxn>
                <a:cxn ang="0">
                  <a:pos x="144" y="0"/>
                </a:cxn>
                <a:cxn ang="0">
                  <a:pos x="145" y="1"/>
                </a:cxn>
                <a:cxn ang="0">
                  <a:pos x="186" y="42"/>
                </a:cxn>
                <a:cxn ang="0">
                  <a:pos x="188" y="44"/>
                </a:cxn>
                <a:cxn ang="0">
                  <a:pos x="189" y="48"/>
                </a:cxn>
                <a:cxn ang="0">
                  <a:pos x="182" y="164"/>
                </a:cxn>
                <a:cxn ang="0">
                  <a:pos x="141" y="53"/>
                </a:cxn>
                <a:cxn ang="0">
                  <a:pos x="136" y="48"/>
                </a:cxn>
                <a:cxn ang="0">
                  <a:pos x="13" y="12"/>
                </a:cxn>
                <a:cxn ang="0">
                  <a:pos x="12" y="197"/>
                </a:cxn>
                <a:cxn ang="0">
                  <a:pos x="14" y="201"/>
                </a:cxn>
                <a:cxn ang="0">
                  <a:pos x="168" y="41"/>
                </a:cxn>
              </a:cxnLst>
              <a:rect l="0" t="0" r="r" b="b"/>
              <a:pathLst>
                <a:path w="220" h="238">
                  <a:moveTo>
                    <a:pt x="40" y="157"/>
                  </a:moveTo>
                  <a:lnTo>
                    <a:pt x="40" y="157"/>
                  </a:lnTo>
                  <a:lnTo>
                    <a:pt x="41" y="154"/>
                  </a:lnTo>
                  <a:lnTo>
                    <a:pt x="42" y="153"/>
                  </a:lnTo>
                  <a:lnTo>
                    <a:pt x="44" y="152"/>
                  </a:lnTo>
                  <a:lnTo>
                    <a:pt x="46" y="152"/>
                  </a:lnTo>
                  <a:lnTo>
                    <a:pt x="140" y="152"/>
                  </a:lnTo>
                  <a:lnTo>
                    <a:pt x="140" y="152"/>
                  </a:lnTo>
                  <a:lnTo>
                    <a:pt x="142" y="152"/>
                  </a:lnTo>
                  <a:lnTo>
                    <a:pt x="145" y="153"/>
                  </a:lnTo>
                  <a:lnTo>
                    <a:pt x="146" y="154"/>
                  </a:lnTo>
                  <a:lnTo>
                    <a:pt x="146" y="157"/>
                  </a:lnTo>
                  <a:lnTo>
                    <a:pt x="146" y="157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2" y="162"/>
                  </a:lnTo>
                  <a:lnTo>
                    <a:pt x="140" y="164"/>
                  </a:lnTo>
                  <a:lnTo>
                    <a:pt x="46" y="164"/>
                  </a:lnTo>
                  <a:lnTo>
                    <a:pt x="46" y="164"/>
                  </a:lnTo>
                  <a:lnTo>
                    <a:pt x="44" y="162"/>
                  </a:lnTo>
                  <a:lnTo>
                    <a:pt x="42" y="161"/>
                  </a:lnTo>
                  <a:lnTo>
                    <a:pt x="41" y="160"/>
                  </a:lnTo>
                  <a:lnTo>
                    <a:pt x="40" y="157"/>
                  </a:lnTo>
                  <a:lnTo>
                    <a:pt x="40" y="157"/>
                  </a:lnTo>
                  <a:close/>
                  <a:moveTo>
                    <a:pt x="140" y="76"/>
                  </a:moveTo>
                  <a:lnTo>
                    <a:pt x="46" y="76"/>
                  </a:lnTo>
                  <a:lnTo>
                    <a:pt x="46" y="76"/>
                  </a:lnTo>
                  <a:lnTo>
                    <a:pt x="44" y="76"/>
                  </a:lnTo>
                  <a:lnTo>
                    <a:pt x="42" y="77"/>
                  </a:lnTo>
                  <a:lnTo>
                    <a:pt x="41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1" y="84"/>
                  </a:lnTo>
                  <a:lnTo>
                    <a:pt x="42" y="85"/>
                  </a:lnTo>
                  <a:lnTo>
                    <a:pt x="44" y="86"/>
                  </a:lnTo>
                  <a:lnTo>
                    <a:pt x="46" y="88"/>
                  </a:lnTo>
                  <a:lnTo>
                    <a:pt x="140" y="88"/>
                  </a:lnTo>
                  <a:lnTo>
                    <a:pt x="140" y="88"/>
                  </a:lnTo>
                  <a:lnTo>
                    <a:pt x="142" y="86"/>
                  </a:lnTo>
                  <a:lnTo>
                    <a:pt x="145" y="85"/>
                  </a:lnTo>
                  <a:lnTo>
                    <a:pt x="146" y="84"/>
                  </a:lnTo>
                  <a:lnTo>
                    <a:pt x="146" y="81"/>
                  </a:lnTo>
                  <a:lnTo>
                    <a:pt x="146" y="81"/>
                  </a:lnTo>
                  <a:lnTo>
                    <a:pt x="146" y="78"/>
                  </a:lnTo>
                  <a:lnTo>
                    <a:pt x="145" y="77"/>
                  </a:lnTo>
                  <a:lnTo>
                    <a:pt x="142" y="76"/>
                  </a:lnTo>
                  <a:lnTo>
                    <a:pt x="140" y="76"/>
                  </a:lnTo>
                  <a:lnTo>
                    <a:pt x="140" y="76"/>
                  </a:lnTo>
                  <a:close/>
                  <a:moveTo>
                    <a:pt x="46" y="124"/>
                  </a:moveTo>
                  <a:lnTo>
                    <a:pt x="140" y="124"/>
                  </a:lnTo>
                  <a:lnTo>
                    <a:pt x="140" y="124"/>
                  </a:lnTo>
                  <a:lnTo>
                    <a:pt x="142" y="124"/>
                  </a:lnTo>
                  <a:lnTo>
                    <a:pt x="145" y="122"/>
                  </a:lnTo>
                  <a:lnTo>
                    <a:pt x="146" y="121"/>
                  </a:lnTo>
                  <a:lnTo>
                    <a:pt x="146" y="118"/>
                  </a:lnTo>
                  <a:lnTo>
                    <a:pt x="146" y="118"/>
                  </a:lnTo>
                  <a:lnTo>
                    <a:pt x="146" y="116"/>
                  </a:lnTo>
                  <a:lnTo>
                    <a:pt x="145" y="114"/>
                  </a:lnTo>
                  <a:lnTo>
                    <a:pt x="142" y="113"/>
                  </a:lnTo>
                  <a:lnTo>
                    <a:pt x="140" y="112"/>
                  </a:lnTo>
                  <a:lnTo>
                    <a:pt x="46" y="112"/>
                  </a:lnTo>
                  <a:lnTo>
                    <a:pt x="46" y="112"/>
                  </a:lnTo>
                  <a:lnTo>
                    <a:pt x="44" y="113"/>
                  </a:lnTo>
                  <a:lnTo>
                    <a:pt x="42" y="114"/>
                  </a:lnTo>
                  <a:lnTo>
                    <a:pt x="41" y="116"/>
                  </a:lnTo>
                  <a:lnTo>
                    <a:pt x="40" y="118"/>
                  </a:lnTo>
                  <a:lnTo>
                    <a:pt x="40" y="118"/>
                  </a:lnTo>
                  <a:lnTo>
                    <a:pt x="41" y="121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6" y="124"/>
                  </a:lnTo>
                  <a:lnTo>
                    <a:pt x="46" y="124"/>
                  </a:lnTo>
                  <a:close/>
                  <a:moveTo>
                    <a:pt x="220" y="208"/>
                  </a:moveTo>
                  <a:lnTo>
                    <a:pt x="220" y="208"/>
                  </a:lnTo>
                  <a:lnTo>
                    <a:pt x="218" y="205"/>
                  </a:lnTo>
                  <a:lnTo>
                    <a:pt x="218" y="205"/>
                  </a:lnTo>
                  <a:lnTo>
                    <a:pt x="218" y="204"/>
                  </a:lnTo>
                  <a:lnTo>
                    <a:pt x="218" y="204"/>
                  </a:lnTo>
                  <a:lnTo>
                    <a:pt x="217" y="202"/>
                  </a:lnTo>
                  <a:lnTo>
                    <a:pt x="198" y="181"/>
                  </a:lnTo>
                  <a:lnTo>
                    <a:pt x="198" y="181"/>
                  </a:lnTo>
                  <a:lnTo>
                    <a:pt x="196" y="178"/>
                  </a:lnTo>
                  <a:lnTo>
                    <a:pt x="193" y="177"/>
                  </a:lnTo>
                  <a:lnTo>
                    <a:pt x="189" y="178"/>
                  </a:lnTo>
                  <a:lnTo>
                    <a:pt x="185" y="180"/>
                  </a:lnTo>
                  <a:lnTo>
                    <a:pt x="185" y="180"/>
                  </a:lnTo>
                  <a:lnTo>
                    <a:pt x="182" y="182"/>
                  </a:lnTo>
                  <a:lnTo>
                    <a:pt x="182" y="186"/>
                  </a:lnTo>
                  <a:lnTo>
                    <a:pt x="182" y="190"/>
                  </a:lnTo>
                  <a:lnTo>
                    <a:pt x="184" y="193"/>
                  </a:lnTo>
                  <a:lnTo>
                    <a:pt x="189" y="198"/>
                  </a:lnTo>
                  <a:lnTo>
                    <a:pt x="148" y="198"/>
                  </a:lnTo>
                  <a:lnTo>
                    <a:pt x="148" y="198"/>
                  </a:lnTo>
                  <a:lnTo>
                    <a:pt x="144" y="200"/>
                  </a:lnTo>
                  <a:lnTo>
                    <a:pt x="141" y="201"/>
                  </a:lnTo>
                  <a:lnTo>
                    <a:pt x="138" y="205"/>
                  </a:lnTo>
                  <a:lnTo>
                    <a:pt x="138" y="208"/>
                  </a:lnTo>
                  <a:lnTo>
                    <a:pt x="138" y="208"/>
                  </a:lnTo>
                  <a:lnTo>
                    <a:pt x="138" y="212"/>
                  </a:lnTo>
                  <a:lnTo>
                    <a:pt x="141" y="214"/>
                  </a:lnTo>
                  <a:lnTo>
                    <a:pt x="144" y="217"/>
                  </a:lnTo>
                  <a:lnTo>
                    <a:pt x="148" y="218"/>
                  </a:lnTo>
                  <a:lnTo>
                    <a:pt x="188" y="218"/>
                  </a:lnTo>
                  <a:lnTo>
                    <a:pt x="185" y="222"/>
                  </a:lnTo>
                  <a:lnTo>
                    <a:pt x="185" y="222"/>
                  </a:lnTo>
                  <a:lnTo>
                    <a:pt x="182" y="225"/>
                  </a:lnTo>
                  <a:lnTo>
                    <a:pt x="182" y="229"/>
                  </a:lnTo>
                  <a:lnTo>
                    <a:pt x="182" y="233"/>
                  </a:lnTo>
                  <a:lnTo>
                    <a:pt x="185" y="236"/>
                  </a:lnTo>
                  <a:lnTo>
                    <a:pt x="185" y="236"/>
                  </a:lnTo>
                  <a:lnTo>
                    <a:pt x="188" y="237"/>
                  </a:lnTo>
                  <a:lnTo>
                    <a:pt x="192" y="238"/>
                  </a:lnTo>
                  <a:lnTo>
                    <a:pt x="192" y="238"/>
                  </a:lnTo>
                  <a:lnTo>
                    <a:pt x="196" y="237"/>
                  </a:lnTo>
                  <a:lnTo>
                    <a:pt x="198" y="234"/>
                  </a:lnTo>
                  <a:lnTo>
                    <a:pt x="217" y="214"/>
                  </a:lnTo>
                  <a:lnTo>
                    <a:pt x="217" y="214"/>
                  </a:lnTo>
                  <a:lnTo>
                    <a:pt x="218" y="213"/>
                  </a:lnTo>
                  <a:lnTo>
                    <a:pt x="218" y="213"/>
                  </a:lnTo>
                  <a:lnTo>
                    <a:pt x="218" y="212"/>
                  </a:lnTo>
                  <a:lnTo>
                    <a:pt x="218" y="212"/>
                  </a:lnTo>
                  <a:lnTo>
                    <a:pt x="220" y="208"/>
                  </a:lnTo>
                  <a:lnTo>
                    <a:pt x="220" y="208"/>
                  </a:lnTo>
                  <a:lnTo>
                    <a:pt x="220" y="208"/>
                  </a:lnTo>
                  <a:lnTo>
                    <a:pt x="220" y="208"/>
                  </a:lnTo>
                  <a:lnTo>
                    <a:pt x="220" y="208"/>
                  </a:lnTo>
                  <a:lnTo>
                    <a:pt x="220" y="208"/>
                  </a:lnTo>
                  <a:close/>
                  <a:moveTo>
                    <a:pt x="124" y="201"/>
                  </a:moveTo>
                  <a:lnTo>
                    <a:pt x="124" y="201"/>
                  </a:lnTo>
                  <a:lnTo>
                    <a:pt x="122" y="208"/>
                  </a:lnTo>
                  <a:lnTo>
                    <a:pt x="122" y="208"/>
                  </a:lnTo>
                  <a:lnTo>
                    <a:pt x="122" y="214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2" y="213"/>
                  </a:lnTo>
                  <a:lnTo>
                    <a:pt x="8" y="212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1" y="205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1" y="10"/>
                  </a:lnTo>
                  <a:lnTo>
                    <a:pt x="4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6" y="42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5"/>
                  </a:lnTo>
                  <a:lnTo>
                    <a:pt x="188" y="45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162"/>
                  </a:lnTo>
                  <a:lnTo>
                    <a:pt x="189" y="162"/>
                  </a:lnTo>
                  <a:lnTo>
                    <a:pt x="182" y="164"/>
                  </a:lnTo>
                  <a:lnTo>
                    <a:pt x="177" y="166"/>
                  </a:lnTo>
                  <a:lnTo>
                    <a:pt x="177" y="53"/>
                  </a:lnTo>
                  <a:lnTo>
                    <a:pt x="141" y="53"/>
                  </a:lnTo>
                  <a:lnTo>
                    <a:pt x="141" y="53"/>
                  </a:lnTo>
                  <a:lnTo>
                    <a:pt x="138" y="53"/>
                  </a:lnTo>
                  <a:lnTo>
                    <a:pt x="137" y="52"/>
                  </a:lnTo>
                  <a:lnTo>
                    <a:pt x="136" y="49"/>
                  </a:lnTo>
                  <a:lnTo>
                    <a:pt x="136" y="48"/>
                  </a:lnTo>
                  <a:lnTo>
                    <a:pt x="13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3" y="13"/>
                  </a:lnTo>
                  <a:lnTo>
                    <a:pt x="12" y="16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8"/>
                  </a:lnTo>
                  <a:lnTo>
                    <a:pt x="13" y="201"/>
                  </a:lnTo>
                  <a:lnTo>
                    <a:pt x="13" y="201"/>
                  </a:lnTo>
                  <a:lnTo>
                    <a:pt x="14" y="201"/>
                  </a:lnTo>
                  <a:lnTo>
                    <a:pt x="16" y="201"/>
                  </a:lnTo>
                  <a:lnTo>
                    <a:pt x="124" y="201"/>
                  </a:lnTo>
                  <a:close/>
                  <a:moveTo>
                    <a:pt x="148" y="41"/>
                  </a:moveTo>
                  <a:lnTo>
                    <a:pt x="168" y="41"/>
                  </a:lnTo>
                  <a:lnTo>
                    <a:pt x="148" y="20"/>
                  </a:lnTo>
                  <a:lnTo>
                    <a:pt x="148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1" name="Freeform 69"/>
            <p:cNvSpPr>
              <a:spLocks noEditPoints="1"/>
            </p:cNvSpPr>
            <p:nvPr/>
          </p:nvSpPr>
          <p:spPr bwMode="auto">
            <a:xfrm>
              <a:off x="4578" y="2691"/>
              <a:ext cx="226" cy="238"/>
            </a:xfrm>
            <a:custGeom>
              <a:avLst/>
              <a:gdLst/>
              <a:ahLst/>
              <a:cxnLst>
                <a:cxn ang="0">
                  <a:pos x="44" y="162"/>
                </a:cxn>
                <a:cxn ang="0">
                  <a:pos x="40" y="157"/>
                </a:cxn>
                <a:cxn ang="0">
                  <a:pos x="47" y="152"/>
                </a:cxn>
                <a:cxn ang="0">
                  <a:pos x="145" y="153"/>
                </a:cxn>
                <a:cxn ang="0">
                  <a:pos x="146" y="160"/>
                </a:cxn>
                <a:cxn ang="0">
                  <a:pos x="141" y="164"/>
                </a:cxn>
                <a:cxn ang="0">
                  <a:pos x="44" y="76"/>
                </a:cxn>
                <a:cxn ang="0">
                  <a:pos x="40" y="81"/>
                </a:cxn>
                <a:cxn ang="0">
                  <a:pos x="47" y="88"/>
                </a:cxn>
                <a:cxn ang="0">
                  <a:pos x="145" y="85"/>
                </a:cxn>
                <a:cxn ang="0">
                  <a:pos x="146" y="78"/>
                </a:cxn>
                <a:cxn ang="0">
                  <a:pos x="141" y="76"/>
                </a:cxn>
                <a:cxn ang="0">
                  <a:pos x="44" y="113"/>
                </a:cxn>
                <a:cxn ang="0">
                  <a:pos x="40" y="118"/>
                </a:cxn>
                <a:cxn ang="0">
                  <a:pos x="47" y="124"/>
                </a:cxn>
                <a:cxn ang="0">
                  <a:pos x="145" y="122"/>
                </a:cxn>
                <a:cxn ang="0">
                  <a:pos x="146" y="116"/>
                </a:cxn>
                <a:cxn ang="0">
                  <a:pos x="141" y="112"/>
                </a:cxn>
                <a:cxn ang="0">
                  <a:pos x="179" y="193"/>
                </a:cxn>
                <a:cxn ang="0">
                  <a:pos x="178" y="180"/>
                </a:cxn>
                <a:cxn ang="0">
                  <a:pos x="167" y="178"/>
                </a:cxn>
                <a:cxn ang="0">
                  <a:pos x="146" y="204"/>
                </a:cxn>
                <a:cxn ang="0">
                  <a:pos x="145" y="208"/>
                </a:cxn>
                <a:cxn ang="0">
                  <a:pos x="145" y="208"/>
                </a:cxn>
                <a:cxn ang="0">
                  <a:pos x="146" y="213"/>
                </a:cxn>
                <a:cxn ang="0">
                  <a:pos x="165" y="234"/>
                </a:cxn>
                <a:cxn ang="0">
                  <a:pos x="175" y="237"/>
                </a:cxn>
                <a:cxn ang="0">
                  <a:pos x="182" y="229"/>
                </a:cxn>
                <a:cxn ang="0">
                  <a:pos x="215" y="218"/>
                </a:cxn>
                <a:cxn ang="0">
                  <a:pos x="225" y="212"/>
                </a:cxn>
                <a:cxn ang="0">
                  <a:pos x="222" y="201"/>
                </a:cxn>
                <a:cxn ang="0">
                  <a:pos x="128" y="208"/>
                </a:cxn>
                <a:cxn ang="0">
                  <a:pos x="128" y="214"/>
                </a:cxn>
                <a:cxn ang="0">
                  <a:pos x="8" y="212"/>
                </a:cxn>
                <a:cxn ang="0">
                  <a:pos x="0" y="201"/>
                </a:cxn>
                <a:cxn ang="0">
                  <a:pos x="0" y="10"/>
                </a:cxn>
                <a:cxn ang="0">
                  <a:pos x="16" y="0"/>
                </a:cxn>
                <a:cxn ang="0">
                  <a:pos x="145" y="0"/>
                </a:cxn>
                <a:cxn ang="0">
                  <a:pos x="146" y="1"/>
                </a:cxn>
                <a:cxn ang="0">
                  <a:pos x="187" y="42"/>
                </a:cxn>
                <a:cxn ang="0">
                  <a:pos x="189" y="44"/>
                </a:cxn>
                <a:cxn ang="0">
                  <a:pos x="190" y="48"/>
                </a:cxn>
                <a:cxn ang="0">
                  <a:pos x="189" y="168"/>
                </a:cxn>
                <a:cxn ang="0">
                  <a:pos x="177" y="53"/>
                </a:cxn>
                <a:cxn ang="0">
                  <a:pos x="138" y="52"/>
                </a:cxn>
                <a:cxn ang="0">
                  <a:pos x="16" y="12"/>
                </a:cxn>
                <a:cxn ang="0">
                  <a:pos x="12" y="16"/>
                </a:cxn>
                <a:cxn ang="0">
                  <a:pos x="14" y="201"/>
                </a:cxn>
                <a:cxn ang="0">
                  <a:pos x="128" y="201"/>
                </a:cxn>
                <a:cxn ang="0">
                  <a:pos x="128" y="208"/>
                </a:cxn>
                <a:cxn ang="0">
                  <a:pos x="147" y="20"/>
                </a:cxn>
              </a:cxnLst>
              <a:rect l="0" t="0" r="r" b="b"/>
              <a:pathLst>
                <a:path w="226" h="238">
                  <a:moveTo>
                    <a:pt x="141" y="164"/>
                  </a:moveTo>
                  <a:lnTo>
                    <a:pt x="47" y="164"/>
                  </a:lnTo>
                  <a:lnTo>
                    <a:pt x="47" y="164"/>
                  </a:lnTo>
                  <a:lnTo>
                    <a:pt x="44" y="162"/>
                  </a:lnTo>
                  <a:lnTo>
                    <a:pt x="42" y="161"/>
                  </a:lnTo>
                  <a:lnTo>
                    <a:pt x="40" y="160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40" y="154"/>
                  </a:lnTo>
                  <a:lnTo>
                    <a:pt x="42" y="153"/>
                  </a:lnTo>
                  <a:lnTo>
                    <a:pt x="44" y="152"/>
                  </a:lnTo>
                  <a:lnTo>
                    <a:pt x="47" y="152"/>
                  </a:lnTo>
                  <a:lnTo>
                    <a:pt x="141" y="152"/>
                  </a:lnTo>
                  <a:lnTo>
                    <a:pt x="141" y="152"/>
                  </a:lnTo>
                  <a:lnTo>
                    <a:pt x="143" y="152"/>
                  </a:lnTo>
                  <a:lnTo>
                    <a:pt x="145" y="153"/>
                  </a:lnTo>
                  <a:lnTo>
                    <a:pt x="146" y="154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6" y="160"/>
                  </a:lnTo>
                  <a:lnTo>
                    <a:pt x="145" y="161"/>
                  </a:lnTo>
                  <a:lnTo>
                    <a:pt x="143" y="162"/>
                  </a:lnTo>
                  <a:lnTo>
                    <a:pt x="141" y="164"/>
                  </a:lnTo>
                  <a:lnTo>
                    <a:pt x="141" y="164"/>
                  </a:lnTo>
                  <a:close/>
                  <a:moveTo>
                    <a:pt x="141" y="76"/>
                  </a:moveTo>
                  <a:lnTo>
                    <a:pt x="47" y="76"/>
                  </a:lnTo>
                  <a:lnTo>
                    <a:pt x="47" y="76"/>
                  </a:lnTo>
                  <a:lnTo>
                    <a:pt x="44" y="76"/>
                  </a:lnTo>
                  <a:lnTo>
                    <a:pt x="42" y="77"/>
                  </a:lnTo>
                  <a:lnTo>
                    <a:pt x="40" y="78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0" y="84"/>
                  </a:lnTo>
                  <a:lnTo>
                    <a:pt x="42" y="85"/>
                  </a:lnTo>
                  <a:lnTo>
                    <a:pt x="44" y="86"/>
                  </a:lnTo>
                  <a:lnTo>
                    <a:pt x="47" y="88"/>
                  </a:lnTo>
                  <a:lnTo>
                    <a:pt x="141" y="88"/>
                  </a:lnTo>
                  <a:lnTo>
                    <a:pt x="141" y="88"/>
                  </a:lnTo>
                  <a:lnTo>
                    <a:pt x="143" y="86"/>
                  </a:lnTo>
                  <a:lnTo>
                    <a:pt x="145" y="85"/>
                  </a:lnTo>
                  <a:lnTo>
                    <a:pt x="146" y="84"/>
                  </a:lnTo>
                  <a:lnTo>
                    <a:pt x="147" y="81"/>
                  </a:lnTo>
                  <a:lnTo>
                    <a:pt x="147" y="81"/>
                  </a:lnTo>
                  <a:lnTo>
                    <a:pt x="146" y="78"/>
                  </a:lnTo>
                  <a:lnTo>
                    <a:pt x="145" y="77"/>
                  </a:lnTo>
                  <a:lnTo>
                    <a:pt x="143" y="76"/>
                  </a:lnTo>
                  <a:lnTo>
                    <a:pt x="141" y="76"/>
                  </a:lnTo>
                  <a:lnTo>
                    <a:pt x="141" y="76"/>
                  </a:lnTo>
                  <a:close/>
                  <a:moveTo>
                    <a:pt x="141" y="112"/>
                  </a:moveTo>
                  <a:lnTo>
                    <a:pt x="47" y="112"/>
                  </a:lnTo>
                  <a:lnTo>
                    <a:pt x="47" y="112"/>
                  </a:lnTo>
                  <a:lnTo>
                    <a:pt x="44" y="113"/>
                  </a:lnTo>
                  <a:lnTo>
                    <a:pt x="42" y="114"/>
                  </a:lnTo>
                  <a:lnTo>
                    <a:pt x="40" y="116"/>
                  </a:lnTo>
                  <a:lnTo>
                    <a:pt x="40" y="118"/>
                  </a:lnTo>
                  <a:lnTo>
                    <a:pt x="40" y="118"/>
                  </a:lnTo>
                  <a:lnTo>
                    <a:pt x="40" y="121"/>
                  </a:lnTo>
                  <a:lnTo>
                    <a:pt x="42" y="122"/>
                  </a:lnTo>
                  <a:lnTo>
                    <a:pt x="44" y="124"/>
                  </a:lnTo>
                  <a:lnTo>
                    <a:pt x="47" y="124"/>
                  </a:lnTo>
                  <a:lnTo>
                    <a:pt x="141" y="124"/>
                  </a:lnTo>
                  <a:lnTo>
                    <a:pt x="141" y="124"/>
                  </a:lnTo>
                  <a:lnTo>
                    <a:pt x="143" y="124"/>
                  </a:lnTo>
                  <a:lnTo>
                    <a:pt x="145" y="122"/>
                  </a:lnTo>
                  <a:lnTo>
                    <a:pt x="146" y="121"/>
                  </a:lnTo>
                  <a:lnTo>
                    <a:pt x="147" y="118"/>
                  </a:lnTo>
                  <a:lnTo>
                    <a:pt x="147" y="118"/>
                  </a:lnTo>
                  <a:lnTo>
                    <a:pt x="146" y="116"/>
                  </a:lnTo>
                  <a:lnTo>
                    <a:pt x="145" y="114"/>
                  </a:lnTo>
                  <a:lnTo>
                    <a:pt x="143" y="113"/>
                  </a:lnTo>
                  <a:lnTo>
                    <a:pt x="141" y="112"/>
                  </a:lnTo>
                  <a:lnTo>
                    <a:pt x="141" y="112"/>
                  </a:lnTo>
                  <a:close/>
                  <a:moveTo>
                    <a:pt x="215" y="198"/>
                  </a:moveTo>
                  <a:lnTo>
                    <a:pt x="175" y="198"/>
                  </a:lnTo>
                  <a:lnTo>
                    <a:pt x="179" y="193"/>
                  </a:lnTo>
                  <a:lnTo>
                    <a:pt x="179" y="193"/>
                  </a:lnTo>
                  <a:lnTo>
                    <a:pt x="181" y="190"/>
                  </a:lnTo>
                  <a:lnTo>
                    <a:pt x="182" y="186"/>
                  </a:lnTo>
                  <a:lnTo>
                    <a:pt x="181" y="182"/>
                  </a:lnTo>
                  <a:lnTo>
                    <a:pt x="178" y="180"/>
                  </a:lnTo>
                  <a:lnTo>
                    <a:pt x="178" y="180"/>
                  </a:lnTo>
                  <a:lnTo>
                    <a:pt x="175" y="178"/>
                  </a:lnTo>
                  <a:lnTo>
                    <a:pt x="171" y="177"/>
                  </a:lnTo>
                  <a:lnTo>
                    <a:pt x="167" y="178"/>
                  </a:lnTo>
                  <a:lnTo>
                    <a:pt x="165" y="181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6" y="204"/>
                  </a:lnTo>
                  <a:lnTo>
                    <a:pt x="146" y="204"/>
                  </a:lnTo>
                  <a:lnTo>
                    <a:pt x="145" y="205"/>
                  </a:lnTo>
                  <a:lnTo>
                    <a:pt x="145" y="205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45" y="208"/>
                  </a:lnTo>
                  <a:lnTo>
                    <a:pt x="145" y="212"/>
                  </a:lnTo>
                  <a:lnTo>
                    <a:pt x="145" y="212"/>
                  </a:lnTo>
                  <a:lnTo>
                    <a:pt x="146" y="213"/>
                  </a:lnTo>
                  <a:lnTo>
                    <a:pt x="146" y="213"/>
                  </a:lnTo>
                  <a:lnTo>
                    <a:pt x="146" y="214"/>
                  </a:lnTo>
                  <a:lnTo>
                    <a:pt x="165" y="234"/>
                  </a:lnTo>
                  <a:lnTo>
                    <a:pt x="165" y="234"/>
                  </a:lnTo>
                  <a:lnTo>
                    <a:pt x="169" y="237"/>
                  </a:lnTo>
                  <a:lnTo>
                    <a:pt x="171" y="238"/>
                  </a:lnTo>
                  <a:lnTo>
                    <a:pt x="171" y="238"/>
                  </a:lnTo>
                  <a:lnTo>
                    <a:pt x="175" y="237"/>
                  </a:lnTo>
                  <a:lnTo>
                    <a:pt x="178" y="236"/>
                  </a:lnTo>
                  <a:lnTo>
                    <a:pt x="178" y="236"/>
                  </a:lnTo>
                  <a:lnTo>
                    <a:pt x="181" y="233"/>
                  </a:lnTo>
                  <a:lnTo>
                    <a:pt x="182" y="229"/>
                  </a:lnTo>
                  <a:lnTo>
                    <a:pt x="181" y="225"/>
                  </a:lnTo>
                  <a:lnTo>
                    <a:pt x="179" y="222"/>
                  </a:lnTo>
                  <a:lnTo>
                    <a:pt x="175" y="218"/>
                  </a:lnTo>
                  <a:lnTo>
                    <a:pt x="215" y="218"/>
                  </a:lnTo>
                  <a:lnTo>
                    <a:pt x="215" y="218"/>
                  </a:lnTo>
                  <a:lnTo>
                    <a:pt x="219" y="217"/>
                  </a:lnTo>
                  <a:lnTo>
                    <a:pt x="222" y="214"/>
                  </a:lnTo>
                  <a:lnTo>
                    <a:pt x="225" y="212"/>
                  </a:lnTo>
                  <a:lnTo>
                    <a:pt x="226" y="208"/>
                  </a:lnTo>
                  <a:lnTo>
                    <a:pt x="226" y="208"/>
                  </a:lnTo>
                  <a:lnTo>
                    <a:pt x="225" y="205"/>
                  </a:lnTo>
                  <a:lnTo>
                    <a:pt x="222" y="201"/>
                  </a:lnTo>
                  <a:lnTo>
                    <a:pt x="219" y="200"/>
                  </a:lnTo>
                  <a:lnTo>
                    <a:pt x="215" y="198"/>
                  </a:lnTo>
                  <a:lnTo>
                    <a:pt x="215" y="198"/>
                  </a:lnTo>
                  <a:close/>
                  <a:moveTo>
                    <a:pt x="128" y="208"/>
                  </a:moveTo>
                  <a:lnTo>
                    <a:pt x="128" y="212"/>
                  </a:lnTo>
                  <a:lnTo>
                    <a:pt x="128" y="213"/>
                  </a:lnTo>
                  <a:lnTo>
                    <a:pt x="128" y="213"/>
                  </a:lnTo>
                  <a:lnTo>
                    <a:pt x="128" y="214"/>
                  </a:lnTo>
                  <a:lnTo>
                    <a:pt x="16" y="214"/>
                  </a:lnTo>
                  <a:lnTo>
                    <a:pt x="16" y="214"/>
                  </a:lnTo>
                  <a:lnTo>
                    <a:pt x="12" y="213"/>
                  </a:lnTo>
                  <a:lnTo>
                    <a:pt x="8" y="212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2" y="205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5" y="1"/>
                  </a:lnTo>
                  <a:lnTo>
                    <a:pt x="145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7" y="2"/>
                  </a:lnTo>
                  <a:lnTo>
                    <a:pt x="187" y="42"/>
                  </a:lnTo>
                  <a:lnTo>
                    <a:pt x="187" y="42"/>
                  </a:lnTo>
                  <a:lnTo>
                    <a:pt x="187" y="42"/>
                  </a:lnTo>
                  <a:lnTo>
                    <a:pt x="187" y="42"/>
                  </a:lnTo>
                  <a:lnTo>
                    <a:pt x="189" y="44"/>
                  </a:lnTo>
                  <a:lnTo>
                    <a:pt x="189" y="44"/>
                  </a:lnTo>
                  <a:lnTo>
                    <a:pt x="189" y="45"/>
                  </a:lnTo>
                  <a:lnTo>
                    <a:pt x="189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0" y="169"/>
                  </a:lnTo>
                  <a:lnTo>
                    <a:pt x="190" y="169"/>
                  </a:lnTo>
                  <a:lnTo>
                    <a:pt x="189" y="168"/>
                  </a:lnTo>
                  <a:lnTo>
                    <a:pt x="189" y="168"/>
                  </a:lnTo>
                  <a:lnTo>
                    <a:pt x="183" y="164"/>
                  </a:lnTo>
                  <a:lnTo>
                    <a:pt x="177" y="162"/>
                  </a:lnTo>
                  <a:lnTo>
                    <a:pt x="177" y="53"/>
                  </a:lnTo>
                  <a:lnTo>
                    <a:pt x="142" y="53"/>
                  </a:lnTo>
                  <a:lnTo>
                    <a:pt x="142" y="53"/>
                  </a:lnTo>
                  <a:lnTo>
                    <a:pt x="139" y="53"/>
                  </a:lnTo>
                  <a:lnTo>
                    <a:pt x="138" y="52"/>
                  </a:lnTo>
                  <a:lnTo>
                    <a:pt x="137" y="49"/>
                  </a:lnTo>
                  <a:lnTo>
                    <a:pt x="135" y="48"/>
                  </a:lnTo>
                  <a:lnTo>
                    <a:pt x="135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2"/>
                  </a:lnTo>
                  <a:lnTo>
                    <a:pt x="12" y="13"/>
                  </a:lnTo>
                  <a:lnTo>
                    <a:pt x="12" y="16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198"/>
                  </a:lnTo>
                  <a:lnTo>
                    <a:pt x="14" y="201"/>
                  </a:lnTo>
                  <a:lnTo>
                    <a:pt x="14" y="201"/>
                  </a:lnTo>
                  <a:lnTo>
                    <a:pt x="15" y="201"/>
                  </a:lnTo>
                  <a:lnTo>
                    <a:pt x="16" y="201"/>
                  </a:lnTo>
                  <a:lnTo>
                    <a:pt x="128" y="201"/>
                  </a:lnTo>
                  <a:lnTo>
                    <a:pt x="128" y="201"/>
                  </a:lnTo>
                  <a:lnTo>
                    <a:pt x="128" y="205"/>
                  </a:lnTo>
                  <a:lnTo>
                    <a:pt x="128" y="205"/>
                  </a:lnTo>
                  <a:lnTo>
                    <a:pt x="128" y="208"/>
                  </a:lnTo>
                  <a:lnTo>
                    <a:pt x="128" y="208"/>
                  </a:lnTo>
                  <a:close/>
                  <a:moveTo>
                    <a:pt x="147" y="41"/>
                  </a:moveTo>
                  <a:lnTo>
                    <a:pt x="169" y="41"/>
                  </a:lnTo>
                  <a:lnTo>
                    <a:pt x="147" y="20"/>
                  </a:lnTo>
                  <a:lnTo>
                    <a:pt x="147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2" name="Freeform 70"/>
            <p:cNvSpPr>
              <a:spLocks noEditPoints="1"/>
            </p:cNvSpPr>
            <p:nvPr/>
          </p:nvSpPr>
          <p:spPr bwMode="auto">
            <a:xfrm>
              <a:off x="5104" y="2688"/>
              <a:ext cx="224" cy="244"/>
            </a:xfrm>
            <a:custGeom>
              <a:avLst/>
              <a:gdLst/>
              <a:ahLst/>
              <a:cxnLst>
                <a:cxn ang="0">
                  <a:pos x="145" y="192"/>
                </a:cxn>
                <a:cxn ang="0">
                  <a:pos x="47" y="193"/>
                </a:cxn>
                <a:cxn ang="0">
                  <a:pos x="40" y="187"/>
                </a:cxn>
                <a:cxn ang="0">
                  <a:pos x="44" y="181"/>
                </a:cxn>
                <a:cxn ang="0">
                  <a:pos x="143" y="181"/>
                </a:cxn>
                <a:cxn ang="0">
                  <a:pos x="147" y="187"/>
                </a:cxn>
                <a:cxn ang="0">
                  <a:pos x="41" y="107"/>
                </a:cxn>
                <a:cxn ang="0">
                  <a:pos x="41" y="113"/>
                </a:cxn>
                <a:cxn ang="0">
                  <a:pos x="140" y="117"/>
                </a:cxn>
                <a:cxn ang="0">
                  <a:pos x="147" y="113"/>
                </a:cxn>
                <a:cxn ang="0">
                  <a:pos x="145" y="107"/>
                </a:cxn>
                <a:cxn ang="0">
                  <a:pos x="47" y="155"/>
                </a:cxn>
                <a:cxn ang="0">
                  <a:pos x="145" y="152"/>
                </a:cxn>
                <a:cxn ang="0">
                  <a:pos x="147" y="145"/>
                </a:cxn>
                <a:cxn ang="0">
                  <a:pos x="47" y="143"/>
                </a:cxn>
                <a:cxn ang="0">
                  <a:pos x="41" y="145"/>
                </a:cxn>
                <a:cxn ang="0">
                  <a:pos x="43" y="152"/>
                </a:cxn>
                <a:cxn ang="0">
                  <a:pos x="224" y="47"/>
                </a:cxn>
                <a:cxn ang="0">
                  <a:pos x="224" y="196"/>
                </a:cxn>
                <a:cxn ang="0">
                  <a:pos x="217" y="209"/>
                </a:cxn>
                <a:cxn ang="0">
                  <a:pos x="205" y="215"/>
                </a:cxn>
                <a:cxn ang="0">
                  <a:pos x="188" y="231"/>
                </a:cxn>
                <a:cxn ang="0">
                  <a:pos x="176" y="243"/>
                </a:cxn>
                <a:cxn ang="0">
                  <a:pos x="16" y="244"/>
                </a:cxn>
                <a:cxn ang="0">
                  <a:pos x="4" y="239"/>
                </a:cxn>
                <a:cxn ang="0">
                  <a:pos x="0" y="227"/>
                </a:cxn>
                <a:cxn ang="0">
                  <a:pos x="4" y="36"/>
                </a:cxn>
                <a:cxn ang="0">
                  <a:pos x="35" y="29"/>
                </a:cxn>
                <a:cxn ang="0">
                  <a:pos x="39" y="5"/>
                </a:cxn>
                <a:cxn ang="0">
                  <a:pos x="176" y="0"/>
                </a:cxn>
                <a:cxn ang="0">
                  <a:pos x="180" y="1"/>
                </a:cxn>
                <a:cxn ang="0">
                  <a:pos x="181" y="1"/>
                </a:cxn>
                <a:cxn ang="0">
                  <a:pos x="223" y="43"/>
                </a:cxn>
                <a:cxn ang="0">
                  <a:pos x="223" y="44"/>
                </a:cxn>
                <a:cxn ang="0">
                  <a:pos x="224" y="47"/>
                </a:cxn>
                <a:cxn ang="0">
                  <a:pos x="183" y="41"/>
                </a:cxn>
                <a:cxn ang="0">
                  <a:pos x="139" y="83"/>
                </a:cxn>
                <a:cxn ang="0">
                  <a:pos x="136" y="41"/>
                </a:cxn>
                <a:cxn ang="0">
                  <a:pos x="12" y="43"/>
                </a:cxn>
                <a:cxn ang="0">
                  <a:pos x="12" y="229"/>
                </a:cxn>
                <a:cxn ang="0">
                  <a:pos x="16" y="232"/>
                </a:cxn>
                <a:cxn ang="0">
                  <a:pos x="176" y="229"/>
                </a:cxn>
                <a:cxn ang="0">
                  <a:pos x="148" y="51"/>
                </a:cxn>
                <a:cxn ang="0">
                  <a:pos x="176" y="53"/>
                </a:cxn>
                <a:cxn ang="0">
                  <a:pos x="171" y="49"/>
                </a:cxn>
                <a:cxn ang="0">
                  <a:pos x="51" y="12"/>
                </a:cxn>
                <a:cxn ang="0">
                  <a:pos x="47" y="29"/>
                </a:cxn>
                <a:cxn ang="0">
                  <a:pos x="144" y="31"/>
                </a:cxn>
                <a:cxn ang="0">
                  <a:pos x="145" y="32"/>
                </a:cxn>
                <a:cxn ang="0">
                  <a:pos x="187" y="73"/>
                </a:cxn>
                <a:cxn ang="0">
                  <a:pos x="188" y="75"/>
                </a:cxn>
                <a:cxn ang="0">
                  <a:pos x="189" y="77"/>
                </a:cxn>
                <a:cxn ang="0">
                  <a:pos x="205" y="201"/>
                </a:cxn>
                <a:cxn ang="0">
                  <a:pos x="212" y="196"/>
                </a:cxn>
              </a:cxnLst>
              <a:rect l="0" t="0" r="r" b="b"/>
              <a:pathLst>
                <a:path w="224" h="244">
                  <a:moveTo>
                    <a:pt x="147" y="187"/>
                  </a:moveTo>
                  <a:lnTo>
                    <a:pt x="147" y="187"/>
                  </a:lnTo>
                  <a:lnTo>
                    <a:pt x="147" y="189"/>
                  </a:lnTo>
                  <a:lnTo>
                    <a:pt x="145" y="192"/>
                  </a:lnTo>
                  <a:lnTo>
                    <a:pt x="143" y="193"/>
                  </a:lnTo>
                  <a:lnTo>
                    <a:pt x="140" y="193"/>
                  </a:lnTo>
                  <a:lnTo>
                    <a:pt x="47" y="193"/>
                  </a:lnTo>
                  <a:lnTo>
                    <a:pt x="47" y="193"/>
                  </a:lnTo>
                  <a:lnTo>
                    <a:pt x="44" y="193"/>
                  </a:lnTo>
                  <a:lnTo>
                    <a:pt x="41" y="192"/>
                  </a:lnTo>
                  <a:lnTo>
                    <a:pt x="40" y="189"/>
                  </a:lnTo>
                  <a:lnTo>
                    <a:pt x="40" y="187"/>
                  </a:lnTo>
                  <a:lnTo>
                    <a:pt x="40" y="187"/>
                  </a:lnTo>
                  <a:lnTo>
                    <a:pt x="40" y="185"/>
                  </a:lnTo>
                  <a:lnTo>
                    <a:pt x="41" y="183"/>
                  </a:lnTo>
                  <a:lnTo>
                    <a:pt x="44" y="181"/>
                  </a:lnTo>
                  <a:lnTo>
                    <a:pt x="47" y="181"/>
                  </a:lnTo>
                  <a:lnTo>
                    <a:pt x="140" y="181"/>
                  </a:lnTo>
                  <a:lnTo>
                    <a:pt x="140" y="181"/>
                  </a:lnTo>
                  <a:lnTo>
                    <a:pt x="143" y="181"/>
                  </a:lnTo>
                  <a:lnTo>
                    <a:pt x="145" y="183"/>
                  </a:lnTo>
                  <a:lnTo>
                    <a:pt x="147" y="185"/>
                  </a:lnTo>
                  <a:lnTo>
                    <a:pt x="147" y="187"/>
                  </a:lnTo>
                  <a:lnTo>
                    <a:pt x="147" y="187"/>
                  </a:lnTo>
                  <a:close/>
                  <a:moveTo>
                    <a:pt x="47" y="105"/>
                  </a:moveTo>
                  <a:lnTo>
                    <a:pt x="47" y="105"/>
                  </a:lnTo>
                  <a:lnTo>
                    <a:pt x="44" y="105"/>
                  </a:lnTo>
                  <a:lnTo>
                    <a:pt x="41" y="107"/>
                  </a:lnTo>
                  <a:lnTo>
                    <a:pt x="41" y="109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1" y="113"/>
                  </a:lnTo>
                  <a:lnTo>
                    <a:pt x="41" y="116"/>
                  </a:lnTo>
                  <a:lnTo>
                    <a:pt x="44" y="117"/>
                  </a:lnTo>
                  <a:lnTo>
                    <a:pt x="47" y="117"/>
                  </a:lnTo>
                  <a:lnTo>
                    <a:pt x="140" y="117"/>
                  </a:lnTo>
                  <a:lnTo>
                    <a:pt x="140" y="117"/>
                  </a:lnTo>
                  <a:lnTo>
                    <a:pt x="143" y="117"/>
                  </a:lnTo>
                  <a:lnTo>
                    <a:pt x="145" y="116"/>
                  </a:lnTo>
                  <a:lnTo>
                    <a:pt x="147" y="113"/>
                  </a:lnTo>
                  <a:lnTo>
                    <a:pt x="147" y="112"/>
                  </a:lnTo>
                  <a:lnTo>
                    <a:pt x="147" y="112"/>
                  </a:lnTo>
                  <a:lnTo>
                    <a:pt x="147" y="109"/>
                  </a:lnTo>
                  <a:lnTo>
                    <a:pt x="145" y="107"/>
                  </a:lnTo>
                  <a:lnTo>
                    <a:pt x="143" y="105"/>
                  </a:lnTo>
                  <a:lnTo>
                    <a:pt x="140" y="105"/>
                  </a:lnTo>
                  <a:lnTo>
                    <a:pt x="47" y="105"/>
                  </a:lnTo>
                  <a:close/>
                  <a:moveTo>
                    <a:pt x="47" y="155"/>
                  </a:moveTo>
                  <a:lnTo>
                    <a:pt x="140" y="155"/>
                  </a:lnTo>
                  <a:lnTo>
                    <a:pt x="140" y="155"/>
                  </a:lnTo>
                  <a:lnTo>
                    <a:pt x="143" y="153"/>
                  </a:lnTo>
                  <a:lnTo>
                    <a:pt x="145" y="152"/>
                  </a:lnTo>
                  <a:lnTo>
                    <a:pt x="147" y="151"/>
                  </a:lnTo>
                  <a:lnTo>
                    <a:pt x="147" y="148"/>
                  </a:lnTo>
                  <a:lnTo>
                    <a:pt x="147" y="148"/>
                  </a:lnTo>
                  <a:lnTo>
                    <a:pt x="147" y="145"/>
                  </a:lnTo>
                  <a:lnTo>
                    <a:pt x="145" y="144"/>
                  </a:lnTo>
                  <a:lnTo>
                    <a:pt x="143" y="143"/>
                  </a:lnTo>
                  <a:lnTo>
                    <a:pt x="140" y="143"/>
                  </a:lnTo>
                  <a:lnTo>
                    <a:pt x="47" y="143"/>
                  </a:lnTo>
                  <a:lnTo>
                    <a:pt x="47" y="143"/>
                  </a:lnTo>
                  <a:lnTo>
                    <a:pt x="44" y="143"/>
                  </a:lnTo>
                  <a:lnTo>
                    <a:pt x="43" y="144"/>
                  </a:lnTo>
                  <a:lnTo>
                    <a:pt x="41" y="145"/>
                  </a:lnTo>
                  <a:lnTo>
                    <a:pt x="40" y="148"/>
                  </a:lnTo>
                  <a:lnTo>
                    <a:pt x="40" y="148"/>
                  </a:lnTo>
                  <a:lnTo>
                    <a:pt x="41" y="151"/>
                  </a:lnTo>
                  <a:lnTo>
                    <a:pt x="43" y="152"/>
                  </a:lnTo>
                  <a:lnTo>
                    <a:pt x="44" y="153"/>
                  </a:lnTo>
                  <a:lnTo>
                    <a:pt x="47" y="155"/>
                  </a:lnTo>
                  <a:lnTo>
                    <a:pt x="47" y="155"/>
                  </a:lnTo>
                  <a:close/>
                  <a:moveTo>
                    <a:pt x="224" y="47"/>
                  </a:moveTo>
                  <a:lnTo>
                    <a:pt x="224" y="47"/>
                  </a:lnTo>
                  <a:lnTo>
                    <a:pt x="224" y="47"/>
                  </a:lnTo>
                  <a:lnTo>
                    <a:pt x="224" y="196"/>
                  </a:lnTo>
                  <a:lnTo>
                    <a:pt x="224" y="196"/>
                  </a:lnTo>
                  <a:lnTo>
                    <a:pt x="224" y="200"/>
                  </a:lnTo>
                  <a:lnTo>
                    <a:pt x="223" y="204"/>
                  </a:lnTo>
                  <a:lnTo>
                    <a:pt x="220" y="207"/>
                  </a:lnTo>
                  <a:lnTo>
                    <a:pt x="217" y="209"/>
                  </a:lnTo>
                  <a:lnTo>
                    <a:pt x="212" y="213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205" y="215"/>
                  </a:lnTo>
                  <a:lnTo>
                    <a:pt x="189" y="215"/>
                  </a:lnTo>
                  <a:lnTo>
                    <a:pt x="189" y="225"/>
                  </a:lnTo>
                  <a:lnTo>
                    <a:pt x="189" y="225"/>
                  </a:lnTo>
                  <a:lnTo>
                    <a:pt x="188" y="231"/>
                  </a:lnTo>
                  <a:lnTo>
                    <a:pt x="187" y="233"/>
                  </a:lnTo>
                  <a:lnTo>
                    <a:pt x="185" y="237"/>
                  </a:lnTo>
                  <a:lnTo>
                    <a:pt x="183" y="240"/>
                  </a:lnTo>
                  <a:lnTo>
                    <a:pt x="176" y="243"/>
                  </a:lnTo>
                  <a:lnTo>
                    <a:pt x="171" y="244"/>
                  </a:lnTo>
                  <a:lnTo>
                    <a:pt x="171" y="244"/>
                  </a:lnTo>
                  <a:lnTo>
                    <a:pt x="171" y="244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12" y="244"/>
                  </a:lnTo>
                  <a:lnTo>
                    <a:pt x="8" y="243"/>
                  </a:lnTo>
                  <a:lnTo>
                    <a:pt x="4" y="239"/>
                  </a:lnTo>
                  <a:lnTo>
                    <a:pt x="4" y="239"/>
                  </a:lnTo>
                  <a:lnTo>
                    <a:pt x="1" y="235"/>
                  </a:lnTo>
                  <a:lnTo>
                    <a:pt x="0" y="231"/>
                  </a:lnTo>
                  <a:lnTo>
                    <a:pt x="0" y="227"/>
                  </a:lnTo>
                  <a:lnTo>
                    <a:pt x="0" y="47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4" y="36"/>
                  </a:lnTo>
                  <a:lnTo>
                    <a:pt x="8" y="31"/>
                  </a:lnTo>
                  <a:lnTo>
                    <a:pt x="12" y="31"/>
                  </a:lnTo>
                  <a:lnTo>
                    <a:pt x="16" y="29"/>
                  </a:lnTo>
                  <a:lnTo>
                    <a:pt x="35" y="29"/>
                  </a:lnTo>
                  <a:lnTo>
                    <a:pt x="35" y="16"/>
                  </a:lnTo>
                  <a:lnTo>
                    <a:pt x="35" y="16"/>
                  </a:lnTo>
                  <a:lnTo>
                    <a:pt x="36" y="11"/>
                  </a:lnTo>
                  <a:lnTo>
                    <a:pt x="39" y="5"/>
                  </a:lnTo>
                  <a:lnTo>
                    <a:pt x="44" y="1"/>
                  </a:lnTo>
                  <a:lnTo>
                    <a:pt x="47" y="0"/>
                  </a:lnTo>
                  <a:lnTo>
                    <a:pt x="51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180" y="1"/>
                  </a:lnTo>
                  <a:lnTo>
                    <a:pt x="180" y="1"/>
                  </a:lnTo>
                  <a:lnTo>
                    <a:pt x="181" y="1"/>
                  </a:lnTo>
                  <a:lnTo>
                    <a:pt x="181" y="1"/>
                  </a:lnTo>
                  <a:lnTo>
                    <a:pt x="181" y="1"/>
                  </a:lnTo>
                  <a:lnTo>
                    <a:pt x="181" y="1"/>
                  </a:lnTo>
                  <a:lnTo>
                    <a:pt x="181" y="3"/>
                  </a:lnTo>
                  <a:lnTo>
                    <a:pt x="223" y="43"/>
                  </a:lnTo>
                  <a:lnTo>
                    <a:pt x="223" y="43"/>
                  </a:lnTo>
                  <a:lnTo>
                    <a:pt x="223" y="43"/>
                  </a:lnTo>
                  <a:lnTo>
                    <a:pt x="223" y="43"/>
                  </a:lnTo>
                  <a:lnTo>
                    <a:pt x="223" y="44"/>
                  </a:lnTo>
                  <a:lnTo>
                    <a:pt x="223" y="44"/>
                  </a:lnTo>
                  <a:lnTo>
                    <a:pt x="224" y="45"/>
                  </a:lnTo>
                  <a:lnTo>
                    <a:pt x="224" y="45"/>
                  </a:lnTo>
                  <a:lnTo>
                    <a:pt x="224" y="47"/>
                  </a:lnTo>
                  <a:lnTo>
                    <a:pt x="224" y="47"/>
                  </a:lnTo>
                  <a:close/>
                  <a:moveTo>
                    <a:pt x="183" y="41"/>
                  </a:moveTo>
                  <a:lnTo>
                    <a:pt x="203" y="41"/>
                  </a:lnTo>
                  <a:lnTo>
                    <a:pt x="183" y="20"/>
                  </a:lnTo>
                  <a:lnTo>
                    <a:pt x="183" y="41"/>
                  </a:lnTo>
                  <a:close/>
                  <a:moveTo>
                    <a:pt x="177" y="83"/>
                  </a:moveTo>
                  <a:lnTo>
                    <a:pt x="141" y="83"/>
                  </a:lnTo>
                  <a:lnTo>
                    <a:pt x="141" y="83"/>
                  </a:lnTo>
                  <a:lnTo>
                    <a:pt x="139" y="83"/>
                  </a:lnTo>
                  <a:lnTo>
                    <a:pt x="137" y="81"/>
                  </a:lnTo>
                  <a:lnTo>
                    <a:pt x="136" y="80"/>
                  </a:lnTo>
                  <a:lnTo>
                    <a:pt x="136" y="77"/>
                  </a:lnTo>
                  <a:lnTo>
                    <a:pt x="136" y="41"/>
                  </a:lnTo>
                  <a:lnTo>
                    <a:pt x="16" y="41"/>
                  </a:lnTo>
                  <a:lnTo>
                    <a:pt x="16" y="41"/>
                  </a:lnTo>
                  <a:lnTo>
                    <a:pt x="13" y="43"/>
                  </a:lnTo>
                  <a:lnTo>
                    <a:pt x="12" y="43"/>
                  </a:lnTo>
                  <a:lnTo>
                    <a:pt x="12" y="47"/>
                  </a:lnTo>
                  <a:lnTo>
                    <a:pt x="12" y="227"/>
                  </a:lnTo>
                  <a:lnTo>
                    <a:pt x="12" y="227"/>
                  </a:lnTo>
                  <a:lnTo>
                    <a:pt x="12" y="229"/>
                  </a:lnTo>
                  <a:lnTo>
                    <a:pt x="13" y="231"/>
                  </a:lnTo>
                  <a:lnTo>
                    <a:pt x="13" y="231"/>
                  </a:lnTo>
                  <a:lnTo>
                    <a:pt x="15" y="232"/>
                  </a:lnTo>
                  <a:lnTo>
                    <a:pt x="16" y="232"/>
                  </a:lnTo>
                  <a:lnTo>
                    <a:pt x="171" y="232"/>
                  </a:lnTo>
                  <a:lnTo>
                    <a:pt x="171" y="232"/>
                  </a:lnTo>
                  <a:lnTo>
                    <a:pt x="175" y="231"/>
                  </a:lnTo>
                  <a:lnTo>
                    <a:pt x="176" y="229"/>
                  </a:lnTo>
                  <a:lnTo>
                    <a:pt x="177" y="225"/>
                  </a:lnTo>
                  <a:lnTo>
                    <a:pt x="177" y="83"/>
                  </a:lnTo>
                  <a:close/>
                  <a:moveTo>
                    <a:pt x="168" y="71"/>
                  </a:moveTo>
                  <a:lnTo>
                    <a:pt x="148" y="51"/>
                  </a:lnTo>
                  <a:lnTo>
                    <a:pt x="148" y="71"/>
                  </a:lnTo>
                  <a:lnTo>
                    <a:pt x="168" y="71"/>
                  </a:lnTo>
                  <a:close/>
                  <a:moveTo>
                    <a:pt x="212" y="53"/>
                  </a:moveTo>
                  <a:lnTo>
                    <a:pt x="176" y="53"/>
                  </a:lnTo>
                  <a:lnTo>
                    <a:pt x="176" y="53"/>
                  </a:lnTo>
                  <a:lnTo>
                    <a:pt x="175" y="53"/>
                  </a:lnTo>
                  <a:lnTo>
                    <a:pt x="172" y="52"/>
                  </a:lnTo>
                  <a:lnTo>
                    <a:pt x="171" y="49"/>
                  </a:lnTo>
                  <a:lnTo>
                    <a:pt x="171" y="47"/>
                  </a:lnTo>
                  <a:lnTo>
                    <a:pt x="171" y="12"/>
                  </a:lnTo>
                  <a:lnTo>
                    <a:pt x="51" y="12"/>
                  </a:lnTo>
                  <a:lnTo>
                    <a:pt x="51" y="12"/>
                  </a:lnTo>
                  <a:lnTo>
                    <a:pt x="49" y="12"/>
                  </a:lnTo>
                  <a:lnTo>
                    <a:pt x="48" y="13"/>
                  </a:lnTo>
                  <a:lnTo>
                    <a:pt x="47" y="16"/>
                  </a:lnTo>
                  <a:lnTo>
                    <a:pt x="47" y="29"/>
                  </a:lnTo>
                  <a:lnTo>
                    <a:pt x="141" y="29"/>
                  </a:lnTo>
                  <a:lnTo>
                    <a:pt x="141" y="29"/>
                  </a:lnTo>
                  <a:lnTo>
                    <a:pt x="144" y="31"/>
                  </a:lnTo>
                  <a:lnTo>
                    <a:pt x="144" y="31"/>
                  </a:lnTo>
                  <a:lnTo>
                    <a:pt x="144" y="31"/>
                  </a:lnTo>
                  <a:lnTo>
                    <a:pt x="144" y="31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5" y="32"/>
                  </a:lnTo>
                  <a:lnTo>
                    <a:pt x="147" y="32"/>
                  </a:lnTo>
                  <a:lnTo>
                    <a:pt x="187" y="73"/>
                  </a:lnTo>
                  <a:lnTo>
                    <a:pt x="187" y="73"/>
                  </a:lnTo>
                  <a:lnTo>
                    <a:pt x="187" y="73"/>
                  </a:lnTo>
                  <a:lnTo>
                    <a:pt x="187" y="73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88" y="75"/>
                  </a:lnTo>
                  <a:lnTo>
                    <a:pt x="189" y="77"/>
                  </a:lnTo>
                  <a:lnTo>
                    <a:pt x="189" y="77"/>
                  </a:lnTo>
                  <a:lnTo>
                    <a:pt x="189" y="77"/>
                  </a:lnTo>
                  <a:lnTo>
                    <a:pt x="189" y="201"/>
                  </a:lnTo>
                  <a:lnTo>
                    <a:pt x="205" y="201"/>
                  </a:lnTo>
                  <a:lnTo>
                    <a:pt x="205" y="201"/>
                  </a:lnTo>
                  <a:lnTo>
                    <a:pt x="209" y="201"/>
                  </a:lnTo>
                  <a:lnTo>
                    <a:pt x="211" y="199"/>
                  </a:lnTo>
                  <a:lnTo>
                    <a:pt x="212" y="196"/>
                  </a:lnTo>
                  <a:lnTo>
                    <a:pt x="212" y="5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3" name="Freeform 71"/>
            <p:cNvSpPr>
              <a:spLocks noEditPoints="1"/>
            </p:cNvSpPr>
            <p:nvPr/>
          </p:nvSpPr>
          <p:spPr bwMode="auto">
            <a:xfrm>
              <a:off x="385" y="2692"/>
              <a:ext cx="208" cy="236"/>
            </a:xfrm>
            <a:custGeom>
              <a:avLst/>
              <a:gdLst/>
              <a:ahLst/>
              <a:cxnLst>
                <a:cxn ang="0">
                  <a:pos x="160" y="176"/>
                </a:cxn>
                <a:cxn ang="0">
                  <a:pos x="155" y="180"/>
                </a:cxn>
                <a:cxn ang="0">
                  <a:pos x="48" y="180"/>
                </a:cxn>
                <a:cxn ang="0">
                  <a:pos x="44" y="173"/>
                </a:cxn>
                <a:cxn ang="0">
                  <a:pos x="46" y="169"/>
                </a:cxn>
                <a:cxn ang="0">
                  <a:pos x="155" y="167"/>
                </a:cxn>
                <a:cxn ang="0">
                  <a:pos x="159" y="169"/>
                </a:cxn>
                <a:cxn ang="0">
                  <a:pos x="162" y="173"/>
                </a:cxn>
                <a:cxn ang="0">
                  <a:pos x="48" y="84"/>
                </a:cxn>
                <a:cxn ang="0">
                  <a:pos x="44" y="89"/>
                </a:cxn>
                <a:cxn ang="0">
                  <a:pos x="46" y="95"/>
                </a:cxn>
                <a:cxn ang="0">
                  <a:pos x="155" y="96"/>
                </a:cxn>
                <a:cxn ang="0">
                  <a:pos x="159" y="95"/>
                </a:cxn>
                <a:cxn ang="0">
                  <a:pos x="162" y="89"/>
                </a:cxn>
                <a:cxn ang="0">
                  <a:pos x="158" y="84"/>
                </a:cxn>
                <a:cxn ang="0">
                  <a:pos x="51" y="137"/>
                </a:cxn>
                <a:cxn ang="0">
                  <a:pos x="158" y="136"/>
                </a:cxn>
                <a:cxn ang="0">
                  <a:pos x="162" y="131"/>
                </a:cxn>
                <a:cxn ang="0">
                  <a:pos x="159" y="125"/>
                </a:cxn>
                <a:cxn ang="0">
                  <a:pos x="51" y="124"/>
                </a:cxn>
                <a:cxn ang="0">
                  <a:pos x="46" y="125"/>
                </a:cxn>
                <a:cxn ang="0">
                  <a:pos x="44" y="131"/>
                </a:cxn>
                <a:cxn ang="0">
                  <a:pos x="48" y="136"/>
                </a:cxn>
                <a:cxn ang="0">
                  <a:pos x="208" y="52"/>
                </a:cxn>
                <a:cxn ang="0">
                  <a:pos x="208" y="216"/>
                </a:cxn>
                <a:cxn ang="0">
                  <a:pos x="204" y="228"/>
                </a:cxn>
                <a:cxn ang="0">
                  <a:pos x="188" y="236"/>
                </a:cxn>
                <a:cxn ang="0">
                  <a:pos x="18" y="236"/>
                </a:cxn>
                <a:cxn ang="0">
                  <a:pos x="10" y="235"/>
                </a:cxn>
                <a:cxn ang="0">
                  <a:pos x="2" y="227"/>
                </a:cxn>
                <a:cxn ang="0">
                  <a:pos x="0" y="17"/>
                </a:cxn>
                <a:cxn ang="0">
                  <a:pos x="3" y="7"/>
                </a:cxn>
                <a:cxn ang="0">
                  <a:pos x="12" y="0"/>
                </a:cxn>
                <a:cxn ang="0">
                  <a:pos x="156" y="0"/>
                </a:cxn>
                <a:cxn ang="0">
                  <a:pos x="159" y="1"/>
                </a:cxn>
                <a:cxn ang="0">
                  <a:pos x="160" y="1"/>
                </a:cxn>
                <a:cxn ang="0">
                  <a:pos x="162" y="3"/>
                </a:cxn>
                <a:cxn ang="0">
                  <a:pos x="206" y="47"/>
                </a:cxn>
                <a:cxn ang="0">
                  <a:pos x="207" y="49"/>
                </a:cxn>
                <a:cxn ang="0">
                  <a:pos x="208" y="52"/>
                </a:cxn>
                <a:cxn ang="0">
                  <a:pos x="186" y="45"/>
                </a:cxn>
                <a:cxn ang="0">
                  <a:pos x="195" y="59"/>
                </a:cxn>
                <a:cxn ang="0">
                  <a:pos x="154" y="59"/>
                </a:cxn>
                <a:cxn ang="0">
                  <a:pos x="150" y="52"/>
                </a:cxn>
                <a:cxn ang="0">
                  <a:pos x="18" y="13"/>
                </a:cxn>
                <a:cxn ang="0">
                  <a:pos x="12" y="17"/>
                </a:cxn>
                <a:cxn ang="0">
                  <a:pos x="14" y="220"/>
                </a:cxn>
                <a:cxn ang="0">
                  <a:pos x="16" y="223"/>
                </a:cxn>
                <a:cxn ang="0">
                  <a:pos x="187" y="223"/>
                </a:cxn>
                <a:cxn ang="0">
                  <a:pos x="195" y="216"/>
                </a:cxn>
              </a:cxnLst>
              <a:rect l="0" t="0" r="r" b="b"/>
              <a:pathLst>
                <a:path w="208" h="236">
                  <a:moveTo>
                    <a:pt x="162" y="173"/>
                  </a:moveTo>
                  <a:lnTo>
                    <a:pt x="162" y="173"/>
                  </a:lnTo>
                  <a:lnTo>
                    <a:pt x="160" y="176"/>
                  </a:lnTo>
                  <a:lnTo>
                    <a:pt x="159" y="179"/>
                  </a:lnTo>
                  <a:lnTo>
                    <a:pt x="158" y="180"/>
                  </a:lnTo>
                  <a:lnTo>
                    <a:pt x="155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48" y="180"/>
                  </a:lnTo>
                  <a:lnTo>
                    <a:pt x="46" y="179"/>
                  </a:lnTo>
                  <a:lnTo>
                    <a:pt x="44" y="176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1"/>
                  </a:lnTo>
                  <a:lnTo>
                    <a:pt x="46" y="169"/>
                  </a:lnTo>
                  <a:lnTo>
                    <a:pt x="48" y="168"/>
                  </a:lnTo>
                  <a:lnTo>
                    <a:pt x="51" y="167"/>
                  </a:lnTo>
                  <a:lnTo>
                    <a:pt x="155" y="167"/>
                  </a:lnTo>
                  <a:lnTo>
                    <a:pt x="155" y="167"/>
                  </a:lnTo>
                  <a:lnTo>
                    <a:pt x="158" y="168"/>
                  </a:lnTo>
                  <a:lnTo>
                    <a:pt x="159" y="169"/>
                  </a:lnTo>
                  <a:lnTo>
                    <a:pt x="160" y="171"/>
                  </a:lnTo>
                  <a:lnTo>
                    <a:pt x="162" y="173"/>
                  </a:lnTo>
                  <a:lnTo>
                    <a:pt x="162" y="173"/>
                  </a:lnTo>
                  <a:close/>
                  <a:moveTo>
                    <a:pt x="51" y="83"/>
                  </a:moveTo>
                  <a:lnTo>
                    <a:pt x="51" y="83"/>
                  </a:lnTo>
                  <a:lnTo>
                    <a:pt x="48" y="84"/>
                  </a:lnTo>
                  <a:lnTo>
                    <a:pt x="46" y="85"/>
                  </a:lnTo>
                  <a:lnTo>
                    <a:pt x="44" y="87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44" y="92"/>
                  </a:lnTo>
                  <a:lnTo>
                    <a:pt x="46" y="95"/>
                  </a:lnTo>
                  <a:lnTo>
                    <a:pt x="48" y="96"/>
                  </a:lnTo>
                  <a:lnTo>
                    <a:pt x="51" y="96"/>
                  </a:lnTo>
                  <a:lnTo>
                    <a:pt x="155" y="96"/>
                  </a:lnTo>
                  <a:lnTo>
                    <a:pt x="155" y="96"/>
                  </a:lnTo>
                  <a:lnTo>
                    <a:pt x="158" y="96"/>
                  </a:lnTo>
                  <a:lnTo>
                    <a:pt x="159" y="95"/>
                  </a:lnTo>
                  <a:lnTo>
                    <a:pt x="160" y="92"/>
                  </a:lnTo>
                  <a:lnTo>
                    <a:pt x="162" y="89"/>
                  </a:lnTo>
                  <a:lnTo>
                    <a:pt x="162" y="89"/>
                  </a:lnTo>
                  <a:lnTo>
                    <a:pt x="160" y="87"/>
                  </a:lnTo>
                  <a:lnTo>
                    <a:pt x="159" y="85"/>
                  </a:lnTo>
                  <a:lnTo>
                    <a:pt x="158" y="84"/>
                  </a:lnTo>
                  <a:lnTo>
                    <a:pt x="155" y="83"/>
                  </a:lnTo>
                  <a:lnTo>
                    <a:pt x="51" y="83"/>
                  </a:lnTo>
                  <a:close/>
                  <a:moveTo>
                    <a:pt x="51" y="137"/>
                  </a:moveTo>
                  <a:lnTo>
                    <a:pt x="155" y="137"/>
                  </a:lnTo>
                  <a:lnTo>
                    <a:pt x="155" y="137"/>
                  </a:lnTo>
                  <a:lnTo>
                    <a:pt x="158" y="136"/>
                  </a:lnTo>
                  <a:lnTo>
                    <a:pt x="159" y="135"/>
                  </a:lnTo>
                  <a:lnTo>
                    <a:pt x="160" y="133"/>
                  </a:lnTo>
                  <a:lnTo>
                    <a:pt x="162" y="131"/>
                  </a:lnTo>
                  <a:lnTo>
                    <a:pt x="162" y="131"/>
                  </a:lnTo>
                  <a:lnTo>
                    <a:pt x="160" y="128"/>
                  </a:lnTo>
                  <a:lnTo>
                    <a:pt x="159" y="125"/>
                  </a:lnTo>
                  <a:lnTo>
                    <a:pt x="158" y="124"/>
                  </a:lnTo>
                  <a:lnTo>
                    <a:pt x="155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8" y="124"/>
                  </a:lnTo>
                  <a:lnTo>
                    <a:pt x="46" y="125"/>
                  </a:lnTo>
                  <a:lnTo>
                    <a:pt x="44" y="128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44" y="133"/>
                  </a:lnTo>
                  <a:lnTo>
                    <a:pt x="46" y="135"/>
                  </a:lnTo>
                  <a:lnTo>
                    <a:pt x="48" y="136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208" y="52"/>
                  </a:moveTo>
                  <a:lnTo>
                    <a:pt x="208" y="52"/>
                  </a:lnTo>
                  <a:lnTo>
                    <a:pt x="208" y="216"/>
                  </a:lnTo>
                  <a:lnTo>
                    <a:pt x="208" y="216"/>
                  </a:lnTo>
                  <a:lnTo>
                    <a:pt x="207" y="221"/>
                  </a:lnTo>
                  <a:lnTo>
                    <a:pt x="206" y="225"/>
                  </a:lnTo>
                  <a:lnTo>
                    <a:pt x="204" y="228"/>
                  </a:lnTo>
                  <a:lnTo>
                    <a:pt x="202" y="231"/>
                  </a:lnTo>
                  <a:lnTo>
                    <a:pt x="195" y="235"/>
                  </a:lnTo>
                  <a:lnTo>
                    <a:pt x="188" y="236"/>
                  </a:lnTo>
                  <a:lnTo>
                    <a:pt x="188" y="236"/>
                  </a:lnTo>
                  <a:lnTo>
                    <a:pt x="188" y="236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4" y="236"/>
                  </a:lnTo>
                  <a:lnTo>
                    <a:pt x="10" y="235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2" y="227"/>
                  </a:lnTo>
                  <a:lnTo>
                    <a:pt x="0" y="221"/>
                  </a:lnTo>
                  <a:lnTo>
                    <a:pt x="0" y="2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7"/>
                  </a:lnTo>
                  <a:lnTo>
                    <a:pt x="6" y="4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2" y="3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6" y="47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8" y="52"/>
                  </a:lnTo>
                  <a:lnTo>
                    <a:pt x="208" y="52"/>
                  </a:lnTo>
                  <a:close/>
                  <a:moveTo>
                    <a:pt x="163" y="45"/>
                  </a:moveTo>
                  <a:lnTo>
                    <a:pt x="186" y="45"/>
                  </a:lnTo>
                  <a:lnTo>
                    <a:pt x="163" y="23"/>
                  </a:lnTo>
                  <a:lnTo>
                    <a:pt x="163" y="45"/>
                  </a:lnTo>
                  <a:close/>
                  <a:moveTo>
                    <a:pt x="195" y="59"/>
                  </a:moveTo>
                  <a:lnTo>
                    <a:pt x="156" y="59"/>
                  </a:lnTo>
                  <a:lnTo>
                    <a:pt x="156" y="59"/>
                  </a:lnTo>
                  <a:lnTo>
                    <a:pt x="154" y="59"/>
                  </a:lnTo>
                  <a:lnTo>
                    <a:pt x="151" y="57"/>
                  </a:lnTo>
                  <a:lnTo>
                    <a:pt x="150" y="55"/>
                  </a:lnTo>
                  <a:lnTo>
                    <a:pt x="150" y="52"/>
                  </a:lnTo>
                  <a:lnTo>
                    <a:pt x="150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4" y="15"/>
                  </a:lnTo>
                  <a:lnTo>
                    <a:pt x="12" y="17"/>
                  </a:lnTo>
                  <a:lnTo>
                    <a:pt x="12" y="217"/>
                  </a:lnTo>
                  <a:lnTo>
                    <a:pt x="12" y="217"/>
                  </a:lnTo>
                  <a:lnTo>
                    <a:pt x="14" y="220"/>
                  </a:lnTo>
                  <a:lnTo>
                    <a:pt x="14" y="221"/>
                  </a:lnTo>
                  <a:lnTo>
                    <a:pt x="14" y="221"/>
                  </a:lnTo>
                  <a:lnTo>
                    <a:pt x="16" y="223"/>
                  </a:lnTo>
                  <a:lnTo>
                    <a:pt x="18" y="223"/>
                  </a:lnTo>
                  <a:lnTo>
                    <a:pt x="187" y="223"/>
                  </a:lnTo>
                  <a:lnTo>
                    <a:pt x="187" y="223"/>
                  </a:lnTo>
                  <a:lnTo>
                    <a:pt x="192" y="221"/>
                  </a:lnTo>
                  <a:lnTo>
                    <a:pt x="194" y="219"/>
                  </a:lnTo>
                  <a:lnTo>
                    <a:pt x="195" y="216"/>
                  </a:lnTo>
                  <a:lnTo>
                    <a:pt x="195" y="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4" name="Freeform 72"/>
            <p:cNvSpPr>
              <a:spLocks noEditPoints="1"/>
            </p:cNvSpPr>
            <p:nvPr/>
          </p:nvSpPr>
          <p:spPr bwMode="auto">
            <a:xfrm>
              <a:off x="901" y="2692"/>
              <a:ext cx="226" cy="236"/>
            </a:xfrm>
            <a:custGeom>
              <a:avLst/>
              <a:gdLst/>
              <a:ahLst/>
              <a:cxnLst>
                <a:cxn ang="0">
                  <a:pos x="44" y="163"/>
                </a:cxn>
                <a:cxn ang="0">
                  <a:pos x="42" y="157"/>
                </a:cxn>
                <a:cxn ang="0">
                  <a:pos x="47" y="151"/>
                </a:cxn>
                <a:cxn ang="0">
                  <a:pos x="146" y="153"/>
                </a:cxn>
                <a:cxn ang="0">
                  <a:pos x="147" y="160"/>
                </a:cxn>
                <a:cxn ang="0">
                  <a:pos x="142" y="163"/>
                </a:cxn>
                <a:cxn ang="0">
                  <a:pos x="44" y="76"/>
                </a:cxn>
                <a:cxn ang="0">
                  <a:pos x="42" y="81"/>
                </a:cxn>
                <a:cxn ang="0">
                  <a:pos x="47" y="87"/>
                </a:cxn>
                <a:cxn ang="0">
                  <a:pos x="146" y="85"/>
                </a:cxn>
                <a:cxn ang="0">
                  <a:pos x="147" y="79"/>
                </a:cxn>
                <a:cxn ang="0">
                  <a:pos x="142" y="75"/>
                </a:cxn>
                <a:cxn ang="0">
                  <a:pos x="44" y="112"/>
                </a:cxn>
                <a:cxn ang="0">
                  <a:pos x="42" y="119"/>
                </a:cxn>
                <a:cxn ang="0">
                  <a:pos x="47" y="124"/>
                </a:cxn>
                <a:cxn ang="0">
                  <a:pos x="146" y="123"/>
                </a:cxn>
                <a:cxn ang="0">
                  <a:pos x="147" y="116"/>
                </a:cxn>
                <a:cxn ang="0">
                  <a:pos x="142" y="112"/>
                </a:cxn>
                <a:cxn ang="0">
                  <a:pos x="195" y="165"/>
                </a:cxn>
                <a:cxn ang="0">
                  <a:pos x="185" y="156"/>
                </a:cxn>
                <a:cxn ang="0">
                  <a:pos x="177" y="161"/>
                </a:cxn>
                <a:cxn ang="0">
                  <a:pos x="154" y="187"/>
                </a:cxn>
                <a:cxn ang="0">
                  <a:pos x="145" y="196"/>
                </a:cxn>
                <a:cxn ang="0">
                  <a:pos x="150" y="205"/>
                </a:cxn>
                <a:cxn ang="0">
                  <a:pos x="175" y="227"/>
                </a:cxn>
                <a:cxn ang="0">
                  <a:pos x="185" y="236"/>
                </a:cxn>
                <a:cxn ang="0">
                  <a:pos x="194" y="231"/>
                </a:cxn>
                <a:cxn ang="0">
                  <a:pos x="215" y="205"/>
                </a:cxn>
                <a:cxn ang="0">
                  <a:pos x="226" y="196"/>
                </a:cxn>
                <a:cxn ang="0">
                  <a:pos x="219" y="187"/>
                </a:cxn>
                <a:cxn ang="0">
                  <a:pos x="130" y="201"/>
                </a:cxn>
                <a:cxn ang="0">
                  <a:pos x="18" y="213"/>
                </a:cxn>
                <a:cxn ang="0">
                  <a:pos x="4" y="209"/>
                </a:cxn>
                <a:cxn ang="0">
                  <a:pos x="0" y="16"/>
                </a:cxn>
                <a:cxn ang="0">
                  <a:pos x="10" y="1"/>
                </a:cxn>
                <a:cxn ang="0">
                  <a:pos x="143" y="0"/>
                </a:cxn>
                <a:cxn ang="0">
                  <a:pos x="146" y="0"/>
                </a:cxn>
                <a:cxn ang="0">
                  <a:pos x="147" y="1"/>
                </a:cxn>
                <a:cxn ang="0">
                  <a:pos x="189" y="43"/>
                </a:cxn>
                <a:cxn ang="0">
                  <a:pos x="190" y="44"/>
                </a:cxn>
                <a:cxn ang="0">
                  <a:pos x="190" y="47"/>
                </a:cxn>
                <a:cxn ang="0">
                  <a:pos x="185" y="140"/>
                </a:cxn>
                <a:cxn ang="0">
                  <a:pos x="143" y="53"/>
                </a:cxn>
                <a:cxn ang="0">
                  <a:pos x="137" y="47"/>
                </a:cxn>
                <a:cxn ang="0">
                  <a:pos x="15" y="12"/>
                </a:cxn>
                <a:cxn ang="0">
                  <a:pos x="12" y="196"/>
                </a:cxn>
                <a:cxn ang="0">
                  <a:pos x="15" y="201"/>
                </a:cxn>
                <a:cxn ang="0">
                  <a:pos x="170" y="41"/>
                </a:cxn>
              </a:cxnLst>
              <a:rect l="0" t="0" r="r" b="b"/>
              <a:pathLst>
                <a:path w="226" h="236">
                  <a:moveTo>
                    <a:pt x="142" y="163"/>
                  </a:moveTo>
                  <a:lnTo>
                    <a:pt x="47" y="163"/>
                  </a:lnTo>
                  <a:lnTo>
                    <a:pt x="47" y="163"/>
                  </a:lnTo>
                  <a:lnTo>
                    <a:pt x="44" y="163"/>
                  </a:lnTo>
                  <a:lnTo>
                    <a:pt x="43" y="161"/>
                  </a:lnTo>
                  <a:lnTo>
                    <a:pt x="42" y="160"/>
                  </a:lnTo>
                  <a:lnTo>
                    <a:pt x="42" y="157"/>
                  </a:lnTo>
                  <a:lnTo>
                    <a:pt x="42" y="157"/>
                  </a:lnTo>
                  <a:lnTo>
                    <a:pt x="42" y="155"/>
                  </a:lnTo>
                  <a:lnTo>
                    <a:pt x="43" y="153"/>
                  </a:lnTo>
                  <a:lnTo>
                    <a:pt x="44" y="152"/>
                  </a:lnTo>
                  <a:lnTo>
                    <a:pt x="47" y="151"/>
                  </a:lnTo>
                  <a:lnTo>
                    <a:pt x="142" y="151"/>
                  </a:lnTo>
                  <a:lnTo>
                    <a:pt x="142" y="151"/>
                  </a:lnTo>
                  <a:lnTo>
                    <a:pt x="145" y="152"/>
                  </a:lnTo>
                  <a:lnTo>
                    <a:pt x="146" y="153"/>
                  </a:lnTo>
                  <a:lnTo>
                    <a:pt x="147" y="155"/>
                  </a:lnTo>
                  <a:lnTo>
                    <a:pt x="147" y="157"/>
                  </a:lnTo>
                  <a:lnTo>
                    <a:pt x="147" y="157"/>
                  </a:lnTo>
                  <a:lnTo>
                    <a:pt x="147" y="160"/>
                  </a:lnTo>
                  <a:lnTo>
                    <a:pt x="146" y="161"/>
                  </a:lnTo>
                  <a:lnTo>
                    <a:pt x="145" y="163"/>
                  </a:lnTo>
                  <a:lnTo>
                    <a:pt x="142" y="163"/>
                  </a:lnTo>
                  <a:lnTo>
                    <a:pt x="142" y="163"/>
                  </a:lnTo>
                  <a:close/>
                  <a:moveTo>
                    <a:pt x="142" y="75"/>
                  </a:moveTo>
                  <a:lnTo>
                    <a:pt x="47" y="75"/>
                  </a:lnTo>
                  <a:lnTo>
                    <a:pt x="47" y="75"/>
                  </a:lnTo>
                  <a:lnTo>
                    <a:pt x="44" y="76"/>
                  </a:lnTo>
                  <a:lnTo>
                    <a:pt x="43" y="77"/>
                  </a:lnTo>
                  <a:lnTo>
                    <a:pt x="42" y="79"/>
                  </a:lnTo>
                  <a:lnTo>
                    <a:pt x="42" y="81"/>
                  </a:lnTo>
                  <a:lnTo>
                    <a:pt x="42" y="81"/>
                  </a:lnTo>
                  <a:lnTo>
                    <a:pt x="42" y="84"/>
                  </a:lnTo>
                  <a:lnTo>
                    <a:pt x="43" y="85"/>
                  </a:lnTo>
                  <a:lnTo>
                    <a:pt x="44" y="87"/>
                  </a:lnTo>
                  <a:lnTo>
                    <a:pt x="47" y="87"/>
                  </a:lnTo>
                  <a:lnTo>
                    <a:pt x="142" y="87"/>
                  </a:lnTo>
                  <a:lnTo>
                    <a:pt x="142" y="87"/>
                  </a:lnTo>
                  <a:lnTo>
                    <a:pt x="143" y="87"/>
                  </a:lnTo>
                  <a:lnTo>
                    <a:pt x="146" y="85"/>
                  </a:lnTo>
                  <a:lnTo>
                    <a:pt x="147" y="84"/>
                  </a:lnTo>
                  <a:lnTo>
                    <a:pt x="147" y="81"/>
                  </a:lnTo>
                  <a:lnTo>
                    <a:pt x="147" y="81"/>
                  </a:lnTo>
                  <a:lnTo>
                    <a:pt x="147" y="79"/>
                  </a:lnTo>
                  <a:lnTo>
                    <a:pt x="146" y="77"/>
                  </a:lnTo>
                  <a:lnTo>
                    <a:pt x="143" y="76"/>
                  </a:lnTo>
                  <a:lnTo>
                    <a:pt x="142" y="75"/>
                  </a:lnTo>
                  <a:lnTo>
                    <a:pt x="142" y="75"/>
                  </a:lnTo>
                  <a:close/>
                  <a:moveTo>
                    <a:pt x="142" y="112"/>
                  </a:moveTo>
                  <a:lnTo>
                    <a:pt x="47" y="112"/>
                  </a:lnTo>
                  <a:lnTo>
                    <a:pt x="47" y="112"/>
                  </a:lnTo>
                  <a:lnTo>
                    <a:pt x="44" y="112"/>
                  </a:lnTo>
                  <a:lnTo>
                    <a:pt x="43" y="113"/>
                  </a:lnTo>
                  <a:lnTo>
                    <a:pt x="42" y="116"/>
                  </a:lnTo>
                  <a:lnTo>
                    <a:pt x="42" y="119"/>
                  </a:lnTo>
                  <a:lnTo>
                    <a:pt x="42" y="119"/>
                  </a:lnTo>
                  <a:lnTo>
                    <a:pt x="42" y="120"/>
                  </a:lnTo>
                  <a:lnTo>
                    <a:pt x="43" y="123"/>
                  </a:lnTo>
                  <a:lnTo>
                    <a:pt x="44" y="124"/>
                  </a:lnTo>
                  <a:lnTo>
                    <a:pt x="47" y="124"/>
                  </a:lnTo>
                  <a:lnTo>
                    <a:pt x="142" y="124"/>
                  </a:lnTo>
                  <a:lnTo>
                    <a:pt x="142" y="124"/>
                  </a:lnTo>
                  <a:lnTo>
                    <a:pt x="143" y="124"/>
                  </a:lnTo>
                  <a:lnTo>
                    <a:pt x="146" y="123"/>
                  </a:lnTo>
                  <a:lnTo>
                    <a:pt x="147" y="120"/>
                  </a:lnTo>
                  <a:lnTo>
                    <a:pt x="147" y="119"/>
                  </a:lnTo>
                  <a:lnTo>
                    <a:pt x="147" y="119"/>
                  </a:lnTo>
                  <a:lnTo>
                    <a:pt x="147" y="116"/>
                  </a:lnTo>
                  <a:lnTo>
                    <a:pt x="146" y="113"/>
                  </a:lnTo>
                  <a:lnTo>
                    <a:pt x="143" y="112"/>
                  </a:lnTo>
                  <a:lnTo>
                    <a:pt x="142" y="112"/>
                  </a:lnTo>
                  <a:lnTo>
                    <a:pt x="142" y="112"/>
                  </a:lnTo>
                  <a:close/>
                  <a:moveTo>
                    <a:pt x="215" y="187"/>
                  </a:moveTo>
                  <a:lnTo>
                    <a:pt x="195" y="187"/>
                  </a:lnTo>
                  <a:lnTo>
                    <a:pt x="195" y="165"/>
                  </a:lnTo>
                  <a:lnTo>
                    <a:pt x="195" y="165"/>
                  </a:lnTo>
                  <a:lnTo>
                    <a:pt x="194" y="161"/>
                  </a:lnTo>
                  <a:lnTo>
                    <a:pt x="191" y="159"/>
                  </a:lnTo>
                  <a:lnTo>
                    <a:pt x="189" y="156"/>
                  </a:lnTo>
                  <a:lnTo>
                    <a:pt x="185" y="156"/>
                  </a:lnTo>
                  <a:lnTo>
                    <a:pt x="185" y="156"/>
                  </a:lnTo>
                  <a:lnTo>
                    <a:pt x="181" y="156"/>
                  </a:lnTo>
                  <a:lnTo>
                    <a:pt x="178" y="159"/>
                  </a:lnTo>
                  <a:lnTo>
                    <a:pt x="177" y="161"/>
                  </a:lnTo>
                  <a:lnTo>
                    <a:pt x="175" y="165"/>
                  </a:lnTo>
                  <a:lnTo>
                    <a:pt x="175" y="187"/>
                  </a:lnTo>
                  <a:lnTo>
                    <a:pt x="154" y="187"/>
                  </a:lnTo>
                  <a:lnTo>
                    <a:pt x="154" y="187"/>
                  </a:lnTo>
                  <a:lnTo>
                    <a:pt x="150" y="187"/>
                  </a:lnTo>
                  <a:lnTo>
                    <a:pt x="147" y="189"/>
                  </a:lnTo>
                  <a:lnTo>
                    <a:pt x="146" y="192"/>
                  </a:lnTo>
                  <a:lnTo>
                    <a:pt x="145" y="196"/>
                  </a:lnTo>
                  <a:lnTo>
                    <a:pt x="145" y="196"/>
                  </a:lnTo>
                  <a:lnTo>
                    <a:pt x="146" y="200"/>
                  </a:lnTo>
                  <a:lnTo>
                    <a:pt x="147" y="203"/>
                  </a:lnTo>
                  <a:lnTo>
                    <a:pt x="150" y="205"/>
                  </a:lnTo>
                  <a:lnTo>
                    <a:pt x="154" y="205"/>
                  </a:lnTo>
                  <a:lnTo>
                    <a:pt x="175" y="205"/>
                  </a:lnTo>
                  <a:lnTo>
                    <a:pt x="175" y="227"/>
                  </a:lnTo>
                  <a:lnTo>
                    <a:pt x="175" y="227"/>
                  </a:lnTo>
                  <a:lnTo>
                    <a:pt x="177" y="231"/>
                  </a:lnTo>
                  <a:lnTo>
                    <a:pt x="178" y="233"/>
                  </a:lnTo>
                  <a:lnTo>
                    <a:pt x="181" y="236"/>
                  </a:lnTo>
                  <a:lnTo>
                    <a:pt x="185" y="236"/>
                  </a:lnTo>
                  <a:lnTo>
                    <a:pt x="185" y="236"/>
                  </a:lnTo>
                  <a:lnTo>
                    <a:pt x="189" y="236"/>
                  </a:lnTo>
                  <a:lnTo>
                    <a:pt x="191" y="233"/>
                  </a:lnTo>
                  <a:lnTo>
                    <a:pt x="194" y="231"/>
                  </a:lnTo>
                  <a:lnTo>
                    <a:pt x="195" y="227"/>
                  </a:lnTo>
                  <a:lnTo>
                    <a:pt x="195" y="205"/>
                  </a:lnTo>
                  <a:lnTo>
                    <a:pt x="215" y="205"/>
                  </a:lnTo>
                  <a:lnTo>
                    <a:pt x="215" y="205"/>
                  </a:lnTo>
                  <a:lnTo>
                    <a:pt x="219" y="205"/>
                  </a:lnTo>
                  <a:lnTo>
                    <a:pt x="222" y="203"/>
                  </a:lnTo>
                  <a:lnTo>
                    <a:pt x="225" y="200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5" y="192"/>
                  </a:lnTo>
                  <a:lnTo>
                    <a:pt x="222" y="189"/>
                  </a:lnTo>
                  <a:lnTo>
                    <a:pt x="219" y="187"/>
                  </a:lnTo>
                  <a:lnTo>
                    <a:pt x="215" y="187"/>
                  </a:lnTo>
                  <a:lnTo>
                    <a:pt x="215" y="187"/>
                  </a:lnTo>
                  <a:close/>
                  <a:moveTo>
                    <a:pt x="130" y="201"/>
                  </a:moveTo>
                  <a:lnTo>
                    <a:pt x="130" y="201"/>
                  </a:lnTo>
                  <a:lnTo>
                    <a:pt x="131" y="208"/>
                  </a:lnTo>
                  <a:lnTo>
                    <a:pt x="137" y="213"/>
                  </a:lnTo>
                  <a:lnTo>
                    <a:pt x="18" y="213"/>
                  </a:lnTo>
                  <a:lnTo>
                    <a:pt x="18" y="213"/>
                  </a:lnTo>
                  <a:lnTo>
                    <a:pt x="14" y="213"/>
                  </a:lnTo>
                  <a:lnTo>
                    <a:pt x="10" y="212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3" y="205"/>
                  </a:lnTo>
                  <a:lnTo>
                    <a:pt x="2" y="201"/>
                  </a:lnTo>
                  <a:lnTo>
                    <a:pt x="0" y="19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1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43" y="0"/>
                  </a:lnTo>
                  <a:lnTo>
                    <a:pt x="143" y="0"/>
                  </a:lnTo>
                  <a:lnTo>
                    <a:pt x="145" y="0"/>
                  </a:lnTo>
                  <a:lnTo>
                    <a:pt x="145" y="0"/>
                  </a:lnTo>
                  <a:lnTo>
                    <a:pt x="146" y="0"/>
                  </a:lnTo>
                  <a:lnTo>
                    <a:pt x="146" y="0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7" y="3"/>
                  </a:lnTo>
                  <a:lnTo>
                    <a:pt x="189" y="43"/>
                  </a:lnTo>
                  <a:lnTo>
                    <a:pt x="189" y="43"/>
                  </a:lnTo>
                  <a:lnTo>
                    <a:pt x="189" y="43"/>
                  </a:lnTo>
                  <a:lnTo>
                    <a:pt x="189" y="43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90" y="44"/>
                  </a:lnTo>
                  <a:lnTo>
                    <a:pt x="190" y="47"/>
                  </a:lnTo>
                  <a:lnTo>
                    <a:pt x="190" y="47"/>
                  </a:lnTo>
                  <a:lnTo>
                    <a:pt x="190" y="47"/>
                  </a:lnTo>
                  <a:lnTo>
                    <a:pt x="190" y="140"/>
                  </a:lnTo>
                  <a:lnTo>
                    <a:pt x="190" y="140"/>
                  </a:lnTo>
                  <a:lnTo>
                    <a:pt x="185" y="140"/>
                  </a:lnTo>
                  <a:lnTo>
                    <a:pt x="185" y="140"/>
                  </a:lnTo>
                  <a:lnTo>
                    <a:pt x="178" y="140"/>
                  </a:lnTo>
                  <a:lnTo>
                    <a:pt x="178" y="53"/>
                  </a:lnTo>
                  <a:lnTo>
                    <a:pt x="143" y="53"/>
                  </a:lnTo>
                  <a:lnTo>
                    <a:pt x="143" y="53"/>
                  </a:lnTo>
                  <a:lnTo>
                    <a:pt x="141" y="52"/>
                  </a:lnTo>
                  <a:lnTo>
                    <a:pt x="138" y="51"/>
                  </a:lnTo>
                  <a:lnTo>
                    <a:pt x="137" y="49"/>
                  </a:lnTo>
                  <a:lnTo>
                    <a:pt x="137" y="47"/>
                  </a:lnTo>
                  <a:lnTo>
                    <a:pt x="137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5" y="12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2" y="196"/>
                  </a:lnTo>
                  <a:lnTo>
                    <a:pt x="12" y="196"/>
                  </a:lnTo>
                  <a:lnTo>
                    <a:pt x="14" y="199"/>
                  </a:lnTo>
                  <a:lnTo>
                    <a:pt x="14" y="201"/>
                  </a:lnTo>
                  <a:lnTo>
                    <a:pt x="14" y="201"/>
                  </a:lnTo>
                  <a:lnTo>
                    <a:pt x="15" y="201"/>
                  </a:lnTo>
                  <a:lnTo>
                    <a:pt x="18" y="201"/>
                  </a:lnTo>
                  <a:lnTo>
                    <a:pt x="130" y="201"/>
                  </a:lnTo>
                  <a:close/>
                  <a:moveTo>
                    <a:pt x="149" y="41"/>
                  </a:moveTo>
                  <a:lnTo>
                    <a:pt x="170" y="41"/>
                  </a:lnTo>
                  <a:lnTo>
                    <a:pt x="149" y="20"/>
                  </a:lnTo>
                  <a:lnTo>
                    <a:pt x="149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5" name="Freeform 73"/>
            <p:cNvSpPr>
              <a:spLocks noEditPoints="1"/>
            </p:cNvSpPr>
            <p:nvPr/>
          </p:nvSpPr>
          <p:spPr bwMode="auto">
            <a:xfrm>
              <a:off x="1424" y="2703"/>
              <a:ext cx="230" cy="214"/>
            </a:xfrm>
            <a:custGeom>
              <a:avLst/>
              <a:gdLst/>
              <a:ahLst/>
              <a:cxnLst>
                <a:cxn ang="0">
                  <a:pos x="147" y="160"/>
                </a:cxn>
                <a:cxn ang="0">
                  <a:pos x="142" y="164"/>
                </a:cxn>
                <a:cxn ang="0">
                  <a:pos x="44" y="162"/>
                </a:cxn>
                <a:cxn ang="0">
                  <a:pos x="40" y="157"/>
                </a:cxn>
                <a:cxn ang="0">
                  <a:pos x="43" y="153"/>
                </a:cxn>
                <a:cxn ang="0">
                  <a:pos x="142" y="152"/>
                </a:cxn>
                <a:cxn ang="0">
                  <a:pos x="146" y="153"/>
                </a:cxn>
                <a:cxn ang="0">
                  <a:pos x="147" y="157"/>
                </a:cxn>
                <a:cxn ang="0">
                  <a:pos x="47" y="76"/>
                </a:cxn>
                <a:cxn ang="0">
                  <a:pos x="42" y="80"/>
                </a:cxn>
                <a:cxn ang="0">
                  <a:pos x="42" y="84"/>
                </a:cxn>
                <a:cxn ang="0">
                  <a:pos x="47" y="88"/>
                </a:cxn>
                <a:cxn ang="0">
                  <a:pos x="143" y="88"/>
                </a:cxn>
                <a:cxn ang="0">
                  <a:pos x="147" y="81"/>
                </a:cxn>
                <a:cxn ang="0">
                  <a:pos x="146" y="77"/>
                </a:cxn>
                <a:cxn ang="0">
                  <a:pos x="142" y="76"/>
                </a:cxn>
                <a:cxn ang="0">
                  <a:pos x="47" y="112"/>
                </a:cxn>
                <a:cxn ang="0">
                  <a:pos x="42" y="116"/>
                </a:cxn>
                <a:cxn ang="0">
                  <a:pos x="42" y="121"/>
                </a:cxn>
                <a:cxn ang="0">
                  <a:pos x="47" y="124"/>
                </a:cxn>
                <a:cxn ang="0">
                  <a:pos x="143" y="124"/>
                </a:cxn>
                <a:cxn ang="0">
                  <a:pos x="147" y="118"/>
                </a:cxn>
                <a:cxn ang="0">
                  <a:pos x="146" y="114"/>
                </a:cxn>
                <a:cxn ang="0">
                  <a:pos x="142" y="112"/>
                </a:cxn>
                <a:cxn ang="0">
                  <a:pos x="159" y="188"/>
                </a:cxn>
                <a:cxn ang="0">
                  <a:pos x="150" y="193"/>
                </a:cxn>
                <a:cxn ang="0">
                  <a:pos x="150" y="201"/>
                </a:cxn>
                <a:cxn ang="0">
                  <a:pos x="159" y="206"/>
                </a:cxn>
                <a:cxn ang="0">
                  <a:pos x="224" y="206"/>
                </a:cxn>
                <a:cxn ang="0">
                  <a:pos x="230" y="197"/>
                </a:cxn>
                <a:cxn ang="0">
                  <a:pos x="227" y="190"/>
                </a:cxn>
                <a:cxn ang="0">
                  <a:pos x="220" y="188"/>
                </a:cxn>
                <a:cxn ang="0">
                  <a:pos x="136" y="209"/>
                </a:cxn>
                <a:cxn ang="0">
                  <a:pos x="18" y="214"/>
                </a:cxn>
                <a:cxn ang="0">
                  <a:pos x="4" y="209"/>
                </a:cxn>
                <a:cxn ang="0">
                  <a:pos x="0" y="201"/>
                </a:cxn>
                <a:cxn ang="0">
                  <a:pos x="0" y="16"/>
                </a:cxn>
                <a:cxn ang="0">
                  <a:pos x="10" y="1"/>
                </a:cxn>
                <a:cxn ang="0">
                  <a:pos x="142" y="0"/>
                </a:cxn>
                <a:cxn ang="0">
                  <a:pos x="144" y="0"/>
                </a:cxn>
                <a:cxn ang="0">
                  <a:pos x="147" y="1"/>
                </a:cxn>
                <a:cxn ang="0">
                  <a:pos x="147" y="2"/>
                </a:cxn>
                <a:cxn ang="0">
                  <a:pos x="188" y="42"/>
                </a:cxn>
                <a:cxn ang="0">
                  <a:pos x="190" y="45"/>
                </a:cxn>
                <a:cxn ang="0">
                  <a:pos x="190" y="45"/>
                </a:cxn>
                <a:cxn ang="0">
                  <a:pos x="190" y="172"/>
                </a:cxn>
                <a:cxn ang="0">
                  <a:pos x="142" y="53"/>
                </a:cxn>
                <a:cxn ang="0">
                  <a:pos x="138" y="52"/>
                </a:cxn>
                <a:cxn ang="0">
                  <a:pos x="136" y="12"/>
                </a:cxn>
                <a:cxn ang="0">
                  <a:pos x="15" y="12"/>
                </a:cxn>
                <a:cxn ang="0">
                  <a:pos x="12" y="197"/>
                </a:cxn>
                <a:cxn ang="0">
                  <a:pos x="14" y="201"/>
                </a:cxn>
                <a:cxn ang="0">
                  <a:pos x="18" y="202"/>
                </a:cxn>
                <a:cxn ang="0">
                  <a:pos x="170" y="41"/>
                </a:cxn>
              </a:cxnLst>
              <a:rect l="0" t="0" r="r" b="b"/>
              <a:pathLst>
                <a:path w="230" h="214">
                  <a:moveTo>
                    <a:pt x="147" y="157"/>
                  </a:moveTo>
                  <a:lnTo>
                    <a:pt x="147" y="157"/>
                  </a:lnTo>
                  <a:lnTo>
                    <a:pt x="147" y="160"/>
                  </a:lnTo>
                  <a:lnTo>
                    <a:pt x="146" y="161"/>
                  </a:lnTo>
                  <a:lnTo>
                    <a:pt x="143" y="162"/>
                  </a:lnTo>
                  <a:lnTo>
                    <a:pt x="142" y="164"/>
                  </a:lnTo>
                  <a:lnTo>
                    <a:pt x="47" y="164"/>
                  </a:lnTo>
                  <a:lnTo>
                    <a:pt x="47" y="164"/>
                  </a:lnTo>
                  <a:lnTo>
                    <a:pt x="44" y="162"/>
                  </a:lnTo>
                  <a:lnTo>
                    <a:pt x="43" y="161"/>
                  </a:lnTo>
                  <a:lnTo>
                    <a:pt x="42" y="160"/>
                  </a:lnTo>
                  <a:lnTo>
                    <a:pt x="40" y="157"/>
                  </a:lnTo>
                  <a:lnTo>
                    <a:pt x="40" y="157"/>
                  </a:lnTo>
                  <a:lnTo>
                    <a:pt x="42" y="154"/>
                  </a:lnTo>
                  <a:lnTo>
                    <a:pt x="43" y="153"/>
                  </a:lnTo>
                  <a:lnTo>
                    <a:pt x="44" y="152"/>
                  </a:lnTo>
                  <a:lnTo>
                    <a:pt x="47" y="152"/>
                  </a:lnTo>
                  <a:lnTo>
                    <a:pt x="142" y="152"/>
                  </a:lnTo>
                  <a:lnTo>
                    <a:pt x="142" y="152"/>
                  </a:lnTo>
                  <a:lnTo>
                    <a:pt x="143" y="152"/>
                  </a:lnTo>
                  <a:lnTo>
                    <a:pt x="146" y="153"/>
                  </a:lnTo>
                  <a:lnTo>
                    <a:pt x="147" y="154"/>
                  </a:lnTo>
                  <a:lnTo>
                    <a:pt x="147" y="157"/>
                  </a:lnTo>
                  <a:lnTo>
                    <a:pt x="147" y="157"/>
                  </a:lnTo>
                  <a:close/>
                  <a:moveTo>
                    <a:pt x="142" y="76"/>
                  </a:moveTo>
                  <a:lnTo>
                    <a:pt x="47" y="76"/>
                  </a:lnTo>
                  <a:lnTo>
                    <a:pt x="47" y="76"/>
                  </a:lnTo>
                  <a:lnTo>
                    <a:pt x="44" y="76"/>
                  </a:lnTo>
                  <a:lnTo>
                    <a:pt x="43" y="77"/>
                  </a:lnTo>
                  <a:lnTo>
                    <a:pt x="42" y="80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2" y="84"/>
                  </a:lnTo>
                  <a:lnTo>
                    <a:pt x="43" y="86"/>
                  </a:lnTo>
                  <a:lnTo>
                    <a:pt x="44" y="88"/>
                  </a:lnTo>
                  <a:lnTo>
                    <a:pt x="47" y="88"/>
                  </a:lnTo>
                  <a:lnTo>
                    <a:pt x="142" y="88"/>
                  </a:lnTo>
                  <a:lnTo>
                    <a:pt x="142" y="88"/>
                  </a:lnTo>
                  <a:lnTo>
                    <a:pt x="143" y="88"/>
                  </a:lnTo>
                  <a:lnTo>
                    <a:pt x="146" y="86"/>
                  </a:lnTo>
                  <a:lnTo>
                    <a:pt x="147" y="84"/>
                  </a:lnTo>
                  <a:lnTo>
                    <a:pt x="147" y="81"/>
                  </a:lnTo>
                  <a:lnTo>
                    <a:pt x="147" y="81"/>
                  </a:lnTo>
                  <a:lnTo>
                    <a:pt x="147" y="80"/>
                  </a:lnTo>
                  <a:lnTo>
                    <a:pt x="146" y="77"/>
                  </a:lnTo>
                  <a:lnTo>
                    <a:pt x="143" y="76"/>
                  </a:lnTo>
                  <a:lnTo>
                    <a:pt x="142" y="76"/>
                  </a:lnTo>
                  <a:lnTo>
                    <a:pt x="142" y="76"/>
                  </a:lnTo>
                  <a:close/>
                  <a:moveTo>
                    <a:pt x="142" y="112"/>
                  </a:moveTo>
                  <a:lnTo>
                    <a:pt x="47" y="112"/>
                  </a:lnTo>
                  <a:lnTo>
                    <a:pt x="47" y="112"/>
                  </a:lnTo>
                  <a:lnTo>
                    <a:pt x="44" y="113"/>
                  </a:lnTo>
                  <a:lnTo>
                    <a:pt x="43" y="114"/>
                  </a:lnTo>
                  <a:lnTo>
                    <a:pt x="42" y="116"/>
                  </a:lnTo>
                  <a:lnTo>
                    <a:pt x="40" y="118"/>
                  </a:lnTo>
                  <a:lnTo>
                    <a:pt x="40" y="118"/>
                  </a:lnTo>
                  <a:lnTo>
                    <a:pt x="42" y="121"/>
                  </a:lnTo>
                  <a:lnTo>
                    <a:pt x="43" y="122"/>
                  </a:lnTo>
                  <a:lnTo>
                    <a:pt x="44" y="124"/>
                  </a:lnTo>
                  <a:lnTo>
                    <a:pt x="47" y="124"/>
                  </a:lnTo>
                  <a:lnTo>
                    <a:pt x="142" y="124"/>
                  </a:lnTo>
                  <a:lnTo>
                    <a:pt x="142" y="124"/>
                  </a:lnTo>
                  <a:lnTo>
                    <a:pt x="143" y="124"/>
                  </a:lnTo>
                  <a:lnTo>
                    <a:pt x="146" y="122"/>
                  </a:lnTo>
                  <a:lnTo>
                    <a:pt x="147" y="121"/>
                  </a:lnTo>
                  <a:lnTo>
                    <a:pt x="147" y="118"/>
                  </a:lnTo>
                  <a:lnTo>
                    <a:pt x="147" y="118"/>
                  </a:lnTo>
                  <a:lnTo>
                    <a:pt x="147" y="116"/>
                  </a:lnTo>
                  <a:lnTo>
                    <a:pt x="146" y="114"/>
                  </a:lnTo>
                  <a:lnTo>
                    <a:pt x="143" y="113"/>
                  </a:lnTo>
                  <a:lnTo>
                    <a:pt x="142" y="112"/>
                  </a:lnTo>
                  <a:lnTo>
                    <a:pt x="142" y="112"/>
                  </a:lnTo>
                  <a:close/>
                  <a:moveTo>
                    <a:pt x="220" y="188"/>
                  </a:moveTo>
                  <a:lnTo>
                    <a:pt x="159" y="188"/>
                  </a:lnTo>
                  <a:lnTo>
                    <a:pt x="159" y="188"/>
                  </a:lnTo>
                  <a:lnTo>
                    <a:pt x="155" y="188"/>
                  </a:lnTo>
                  <a:lnTo>
                    <a:pt x="152" y="190"/>
                  </a:lnTo>
                  <a:lnTo>
                    <a:pt x="150" y="193"/>
                  </a:lnTo>
                  <a:lnTo>
                    <a:pt x="150" y="197"/>
                  </a:lnTo>
                  <a:lnTo>
                    <a:pt x="150" y="197"/>
                  </a:lnTo>
                  <a:lnTo>
                    <a:pt x="150" y="201"/>
                  </a:lnTo>
                  <a:lnTo>
                    <a:pt x="152" y="204"/>
                  </a:lnTo>
                  <a:lnTo>
                    <a:pt x="155" y="206"/>
                  </a:lnTo>
                  <a:lnTo>
                    <a:pt x="159" y="206"/>
                  </a:lnTo>
                  <a:lnTo>
                    <a:pt x="220" y="206"/>
                  </a:lnTo>
                  <a:lnTo>
                    <a:pt x="220" y="206"/>
                  </a:lnTo>
                  <a:lnTo>
                    <a:pt x="224" y="206"/>
                  </a:lnTo>
                  <a:lnTo>
                    <a:pt x="227" y="204"/>
                  </a:lnTo>
                  <a:lnTo>
                    <a:pt x="230" y="201"/>
                  </a:lnTo>
                  <a:lnTo>
                    <a:pt x="230" y="197"/>
                  </a:lnTo>
                  <a:lnTo>
                    <a:pt x="230" y="197"/>
                  </a:lnTo>
                  <a:lnTo>
                    <a:pt x="230" y="193"/>
                  </a:lnTo>
                  <a:lnTo>
                    <a:pt x="227" y="190"/>
                  </a:lnTo>
                  <a:lnTo>
                    <a:pt x="224" y="188"/>
                  </a:lnTo>
                  <a:lnTo>
                    <a:pt x="220" y="188"/>
                  </a:lnTo>
                  <a:lnTo>
                    <a:pt x="220" y="188"/>
                  </a:lnTo>
                  <a:close/>
                  <a:moveTo>
                    <a:pt x="134" y="202"/>
                  </a:moveTo>
                  <a:lnTo>
                    <a:pt x="134" y="202"/>
                  </a:lnTo>
                  <a:lnTo>
                    <a:pt x="136" y="209"/>
                  </a:lnTo>
                  <a:lnTo>
                    <a:pt x="140" y="214"/>
                  </a:lnTo>
                  <a:lnTo>
                    <a:pt x="18" y="214"/>
                  </a:lnTo>
                  <a:lnTo>
                    <a:pt x="18" y="214"/>
                  </a:lnTo>
                  <a:lnTo>
                    <a:pt x="12" y="213"/>
                  </a:lnTo>
                  <a:lnTo>
                    <a:pt x="10" y="213"/>
                  </a:lnTo>
                  <a:lnTo>
                    <a:pt x="4" y="209"/>
                  </a:lnTo>
                  <a:lnTo>
                    <a:pt x="4" y="209"/>
                  </a:lnTo>
                  <a:lnTo>
                    <a:pt x="2" y="205"/>
                  </a:lnTo>
                  <a:lnTo>
                    <a:pt x="0" y="201"/>
                  </a:lnTo>
                  <a:lnTo>
                    <a:pt x="0" y="196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10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6" y="1"/>
                  </a:lnTo>
                  <a:lnTo>
                    <a:pt x="146" y="1"/>
                  </a:lnTo>
                  <a:lnTo>
                    <a:pt x="147" y="1"/>
                  </a:lnTo>
                  <a:lnTo>
                    <a:pt x="147" y="1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47" y="2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88" y="42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0" y="172"/>
                  </a:lnTo>
                  <a:lnTo>
                    <a:pt x="178" y="172"/>
                  </a:lnTo>
                  <a:lnTo>
                    <a:pt x="178" y="53"/>
                  </a:lnTo>
                  <a:lnTo>
                    <a:pt x="142" y="53"/>
                  </a:lnTo>
                  <a:lnTo>
                    <a:pt x="142" y="53"/>
                  </a:lnTo>
                  <a:lnTo>
                    <a:pt x="140" y="53"/>
                  </a:lnTo>
                  <a:lnTo>
                    <a:pt x="138" y="52"/>
                  </a:lnTo>
                  <a:lnTo>
                    <a:pt x="136" y="49"/>
                  </a:lnTo>
                  <a:lnTo>
                    <a:pt x="136" y="48"/>
                  </a:lnTo>
                  <a:lnTo>
                    <a:pt x="13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5" y="12"/>
                  </a:lnTo>
                  <a:lnTo>
                    <a:pt x="14" y="13"/>
                  </a:lnTo>
                  <a:lnTo>
                    <a:pt x="12" y="16"/>
                  </a:lnTo>
                  <a:lnTo>
                    <a:pt x="12" y="197"/>
                  </a:lnTo>
                  <a:lnTo>
                    <a:pt x="12" y="197"/>
                  </a:lnTo>
                  <a:lnTo>
                    <a:pt x="12" y="200"/>
                  </a:lnTo>
                  <a:lnTo>
                    <a:pt x="14" y="201"/>
                  </a:lnTo>
                  <a:lnTo>
                    <a:pt x="14" y="201"/>
                  </a:lnTo>
                  <a:lnTo>
                    <a:pt x="15" y="202"/>
                  </a:lnTo>
                  <a:lnTo>
                    <a:pt x="18" y="202"/>
                  </a:lnTo>
                  <a:lnTo>
                    <a:pt x="134" y="202"/>
                  </a:lnTo>
                  <a:close/>
                  <a:moveTo>
                    <a:pt x="148" y="41"/>
                  </a:moveTo>
                  <a:lnTo>
                    <a:pt x="170" y="41"/>
                  </a:lnTo>
                  <a:lnTo>
                    <a:pt x="148" y="21"/>
                  </a:lnTo>
                  <a:lnTo>
                    <a:pt x="148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6" name="Freeform 74"/>
            <p:cNvSpPr>
              <a:spLocks noEditPoints="1"/>
            </p:cNvSpPr>
            <p:nvPr/>
          </p:nvSpPr>
          <p:spPr bwMode="auto">
            <a:xfrm>
              <a:off x="1958" y="2693"/>
              <a:ext cx="214" cy="234"/>
            </a:xfrm>
            <a:custGeom>
              <a:avLst/>
              <a:gdLst/>
              <a:ahLst/>
              <a:cxnLst>
                <a:cxn ang="0">
                  <a:pos x="145" y="87"/>
                </a:cxn>
                <a:cxn ang="0">
                  <a:pos x="45" y="88"/>
                </a:cxn>
                <a:cxn ang="0">
                  <a:pos x="40" y="83"/>
                </a:cxn>
                <a:cxn ang="0">
                  <a:pos x="44" y="76"/>
                </a:cxn>
                <a:cxn ang="0">
                  <a:pos x="142" y="76"/>
                </a:cxn>
                <a:cxn ang="0">
                  <a:pos x="146" y="83"/>
                </a:cxn>
                <a:cxn ang="0">
                  <a:pos x="44" y="114"/>
                </a:cxn>
                <a:cxn ang="0">
                  <a:pos x="40" y="119"/>
                </a:cxn>
                <a:cxn ang="0">
                  <a:pos x="45" y="126"/>
                </a:cxn>
                <a:cxn ang="0">
                  <a:pos x="145" y="123"/>
                </a:cxn>
                <a:cxn ang="0">
                  <a:pos x="146" y="116"/>
                </a:cxn>
                <a:cxn ang="0">
                  <a:pos x="140" y="114"/>
                </a:cxn>
                <a:cxn ang="0">
                  <a:pos x="213" y="184"/>
                </a:cxn>
                <a:cxn ang="0">
                  <a:pos x="212" y="174"/>
                </a:cxn>
                <a:cxn ang="0">
                  <a:pos x="197" y="174"/>
                </a:cxn>
                <a:cxn ang="0">
                  <a:pos x="165" y="171"/>
                </a:cxn>
                <a:cxn ang="0">
                  <a:pos x="154" y="174"/>
                </a:cxn>
                <a:cxn ang="0">
                  <a:pos x="154" y="187"/>
                </a:cxn>
                <a:cxn ang="0">
                  <a:pos x="152" y="220"/>
                </a:cxn>
                <a:cxn ang="0">
                  <a:pos x="154" y="231"/>
                </a:cxn>
                <a:cxn ang="0">
                  <a:pos x="168" y="231"/>
                </a:cxn>
                <a:cxn ang="0">
                  <a:pos x="201" y="232"/>
                </a:cxn>
                <a:cxn ang="0">
                  <a:pos x="212" y="231"/>
                </a:cxn>
                <a:cxn ang="0">
                  <a:pos x="212" y="216"/>
                </a:cxn>
                <a:cxn ang="0">
                  <a:pos x="142" y="206"/>
                </a:cxn>
                <a:cxn ang="0">
                  <a:pos x="16" y="215"/>
                </a:cxn>
                <a:cxn ang="0">
                  <a:pos x="4" y="211"/>
                </a:cxn>
                <a:cxn ang="0">
                  <a:pos x="0" y="198"/>
                </a:cxn>
                <a:cxn ang="0">
                  <a:pos x="2" y="6"/>
                </a:cxn>
                <a:cxn ang="0">
                  <a:pos x="141" y="0"/>
                </a:cxn>
                <a:cxn ang="0">
                  <a:pos x="144" y="2"/>
                </a:cxn>
                <a:cxn ang="0">
                  <a:pos x="146" y="3"/>
                </a:cxn>
                <a:cxn ang="0">
                  <a:pos x="186" y="43"/>
                </a:cxn>
                <a:cxn ang="0">
                  <a:pos x="188" y="46"/>
                </a:cxn>
                <a:cxn ang="0">
                  <a:pos x="189" y="48"/>
                </a:cxn>
                <a:cxn ang="0">
                  <a:pos x="186" y="162"/>
                </a:cxn>
                <a:cxn ang="0">
                  <a:pos x="177" y="160"/>
                </a:cxn>
                <a:cxn ang="0">
                  <a:pos x="138" y="54"/>
                </a:cxn>
                <a:cxn ang="0">
                  <a:pos x="134" y="12"/>
                </a:cxn>
                <a:cxn ang="0">
                  <a:pos x="12" y="14"/>
                </a:cxn>
                <a:cxn ang="0">
                  <a:pos x="12" y="200"/>
                </a:cxn>
                <a:cxn ang="0">
                  <a:pos x="16" y="203"/>
                </a:cxn>
                <a:cxn ang="0">
                  <a:pos x="148" y="22"/>
                </a:cxn>
                <a:cxn ang="0">
                  <a:pos x="45" y="152"/>
                </a:cxn>
                <a:cxn ang="0">
                  <a:pos x="40" y="159"/>
                </a:cxn>
                <a:cxn ang="0">
                  <a:pos x="44" y="164"/>
                </a:cxn>
                <a:cxn ang="0">
                  <a:pos x="141" y="164"/>
                </a:cxn>
                <a:cxn ang="0">
                  <a:pos x="146" y="159"/>
                </a:cxn>
                <a:cxn ang="0">
                  <a:pos x="146" y="156"/>
                </a:cxn>
                <a:cxn ang="0">
                  <a:pos x="140" y="152"/>
                </a:cxn>
              </a:cxnLst>
              <a:rect l="0" t="0" r="r" b="b"/>
              <a:pathLst>
                <a:path w="214" h="234">
                  <a:moveTo>
                    <a:pt x="146" y="83"/>
                  </a:moveTo>
                  <a:lnTo>
                    <a:pt x="146" y="83"/>
                  </a:lnTo>
                  <a:lnTo>
                    <a:pt x="146" y="84"/>
                  </a:lnTo>
                  <a:lnTo>
                    <a:pt x="145" y="87"/>
                  </a:lnTo>
                  <a:lnTo>
                    <a:pt x="142" y="88"/>
                  </a:lnTo>
                  <a:lnTo>
                    <a:pt x="140" y="88"/>
                  </a:lnTo>
                  <a:lnTo>
                    <a:pt x="45" y="88"/>
                  </a:lnTo>
                  <a:lnTo>
                    <a:pt x="45" y="88"/>
                  </a:lnTo>
                  <a:lnTo>
                    <a:pt x="44" y="88"/>
                  </a:lnTo>
                  <a:lnTo>
                    <a:pt x="41" y="87"/>
                  </a:lnTo>
                  <a:lnTo>
                    <a:pt x="40" y="84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0"/>
                  </a:lnTo>
                  <a:lnTo>
                    <a:pt x="41" y="78"/>
                  </a:lnTo>
                  <a:lnTo>
                    <a:pt x="44" y="76"/>
                  </a:lnTo>
                  <a:lnTo>
                    <a:pt x="45" y="76"/>
                  </a:lnTo>
                  <a:lnTo>
                    <a:pt x="140" y="76"/>
                  </a:lnTo>
                  <a:lnTo>
                    <a:pt x="140" y="76"/>
                  </a:lnTo>
                  <a:lnTo>
                    <a:pt x="142" y="76"/>
                  </a:lnTo>
                  <a:lnTo>
                    <a:pt x="145" y="78"/>
                  </a:lnTo>
                  <a:lnTo>
                    <a:pt x="146" y="80"/>
                  </a:lnTo>
                  <a:lnTo>
                    <a:pt x="146" y="83"/>
                  </a:lnTo>
                  <a:lnTo>
                    <a:pt x="146" y="83"/>
                  </a:lnTo>
                  <a:close/>
                  <a:moveTo>
                    <a:pt x="140" y="114"/>
                  </a:moveTo>
                  <a:lnTo>
                    <a:pt x="45" y="114"/>
                  </a:lnTo>
                  <a:lnTo>
                    <a:pt x="45" y="114"/>
                  </a:lnTo>
                  <a:lnTo>
                    <a:pt x="44" y="114"/>
                  </a:lnTo>
                  <a:lnTo>
                    <a:pt x="41" y="115"/>
                  </a:lnTo>
                  <a:lnTo>
                    <a:pt x="40" y="116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122"/>
                  </a:lnTo>
                  <a:lnTo>
                    <a:pt x="41" y="123"/>
                  </a:lnTo>
                  <a:lnTo>
                    <a:pt x="44" y="124"/>
                  </a:lnTo>
                  <a:lnTo>
                    <a:pt x="45" y="126"/>
                  </a:lnTo>
                  <a:lnTo>
                    <a:pt x="140" y="126"/>
                  </a:lnTo>
                  <a:lnTo>
                    <a:pt x="140" y="126"/>
                  </a:lnTo>
                  <a:lnTo>
                    <a:pt x="142" y="124"/>
                  </a:lnTo>
                  <a:lnTo>
                    <a:pt x="145" y="123"/>
                  </a:lnTo>
                  <a:lnTo>
                    <a:pt x="146" y="122"/>
                  </a:lnTo>
                  <a:lnTo>
                    <a:pt x="146" y="119"/>
                  </a:lnTo>
                  <a:lnTo>
                    <a:pt x="146" y="119"/>
                  </a:lnTo>
                  <a:lnTo>
                    <a:pt x="146" y="116"/>
                  </a:lnTo>
                  <a:lnTo>
                    <a:pt x="145" y="115"/>
                  </a:lnTo>
                  <a:lnTo>
                    <a:pt x="142" y="114"/>
                  </a:lnTo>
                  <a:lnTo>
                    <a:pt x="140" y="114"/>
                  </a:lnTo>
                  <a:lnTo>
                    <a:pt x="140" y="114"/>
                  </a:lnTo>
                  <a:close/>
                  <a:moveTo>
                    <a:pt x="196" y="202"/>
                  </a:moveTo>
                  <a:lnTo>
                    <a:pt x="212" y="187"/>
                  </a:lnTo>
                  <a:lnTo>
                    <a:pt x="212" y="187"/>
                  </a:lnTo>
                  <a:lnTo>
                    <a:pt x="213" y="184"/>
                  </a:lnTo>
                  <a:lnTo>
                    <a:pt x="214" y="180"/>
                  </a:lnTo>
                  <a:lnTo>
                    <a:pt x="213" y="176"/>
                  </a:lnTo>
                  <a:lnTo>
                    <a:pt x="212" y="174"/>
                  </a:lnTo>
                  <a:lnTo>
                    <a:pt x="212" y="174"/>
                  </a:lnTo>
                  <a:lnTo>
                    <a:pt x="208" y="171"/>
                  </a:lnTo>
                  <a:lnTo>
                    <a:pt x="204" y="171"/>
                  </a:lnTo>
                  <a:lnTo>
                    <a:pt x="201" y="171"/>
                  </a:lnTo>
                  <a:lnTo>
                    <a:pt x="197" y="174"/>
                  </a:lnTo>
                  <a:lnTo>
                    <a:pt x="182" y="188"/>
                  </a:lnTo>
                  <a:lnTo>
                    <a:pt x="168" y="174"/>
                  </a:lnTo>
                  <a:lnTo>
                    <a:pt x="168" y="174"/>
                  </a:lnTo>
                  <a:lnTo>
                    <a:pt x="165" y="171"/>
                  </a:lnTo>
                  <a:lnTo>
                    <a:pt x="161" y="171"/>
                  </a:lnTo>
                  <a:lnTo>
                    <a:pt x="157" y="171"/>
                  </a:lnTo>
                  <a:lnTo>
                    <a:pt x="154" y="174"/>
                  </a:lnTo>
                  <a:lnTo>
                    <a:pt x="154" y="174"/>
                  </a:lnTo>
                  <a:lnTo>
                    <a:pt x="152" y="176"/>
                  </a:lnTo>
                  <a:lnTo>
                    <a:pt x="152" y="180"/>
                  </a:lnTo>
                  <a:lnTo>
                    <a:pt x="152" y="184"/>
                  </a:lnTo>
                  <a:lnTo>
                    <a:pt x="154" y="187"/>
                  </a:lnTo>
                  <a:lnTo>
                    <a:pt x="169" y="202"/>
                  </a:lnTo>
                  <a:lnTo>
                    <a:pt x="154" y="216"/>
                  </a:lnTo>
                  <a:lnTo>
                    <a:pt x="154" y="216"/>
                  </a:lnTo>
                  <a:lnTo>
                    <a:pt x="152" y="220"/>
                  </a:lnTo>
                  <a:lnTo>
                    <a:pt x="152" y="223"/>
                  </a:lnTo>
                  <a:lnTo>
                    <a:pt x="152" y="227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7" y="232"/>
                  </a:lnTo>
                  <a:lnTo>
                    <a:pt x="161" y="234"/>
                  </a:lnTo>
                  <a:lnTo>
                    <a:pt x="165" y="232"/>
                  </a:lnTo>
                  <a:lnTo>
                    <a:pt x="168" y="231"/>
                  </a:lnTo>
                  <a:lnTo>
                    <a:pt x="182" y="216"/>
                  </a:lnTo>
                  <a:lnTo>
                    <a:pt x="197" y="231"/>
                  </a:lnTo>
                  <a:lnTo>
                    <a:pt x="197" y="231"/>
                  </a:lnTo>
                  <a:lnTo>
                    <a:pt x="201" y="232"/>
                  </a:lnTo>
                  <a:lnTo>
                    <a:pt x="204" y="234"/>
                  </a:lnTo>
                  <a:lnTo>
                    <a:pt x="208" y="232"/>
                  </a:lnTo>
                  <a:lnTo>
                    <a:pt x="212" y="231"/>
                  </a:lnTo>
                  <a:lnTo>
                    <a:pt x="212" y="231"/>
                  </a:lnTo>
                  <a:lnTo>
                    <a:pt x="213" y="227"/>
                  </a:lnTo>
                  <a:lnTo>
                    <a:pt x="214" y="223"/>
                  </a:lnTo>
                  <a:lnTo>
                    <a:pt x="213" y="220"/>
                  </a:lnTo>
                  <a:lnTo>
                    <a:pt x="212" y="216"/>
                  </a:lnTo>
                  <a:lnTo>
                    <a:pt x="196" y="202"/>
                  </a:lnTo>
                  <a:close/>
                  <a:moveTo>
                    <a:pt x="16" y="203"/>
                  </a:moveTo>
                  <a:lnTo>
                    <a:pt x="145" y="203"/>
                  </a:lnTo>
                  <a:lnTo>
                    <a:pt x="142" y="206"/>
                  </a:lnTo>
                  <a:lnTo>
                    <a:pt x="142" y="206"/>
                  </a:lnTo>
                  <a:lnTo>
                    <a:pt x="138" y="210"/>
                  </a:lnTo>
                  <a:lnTo>
                    <a:pt x="137" y="215"/>
                  </a:lnTo>
                  <a:lnTo>
                    <a:pt x="16" y="215"/>
                  </a:lnTo>
                  <a:lnTo>
                    <a:pt x="16" y="215"/>
                  </a:lnTo>
                  <a:lnTo>
                    <a:pt x="12" y="215"/>
                  </a:lnTo>
                  <a:lnTo>
                    <a:pt x="8" y="214"/>
                  </a:lnTo>
                  <a:lnTo>
                    <a:pt x="4" y="211"/>
                  </a:lnTo>
                  <a:lnTo>
                    <a:pt x="4" y="211"/>
                  </a:lnTo>
                  <a:lnTo>
                    <a:pt x="1" y="207"/>
                  </a:lnTo>
                  <a:lnTo>
                    <a:pt x="0" y="203"/>
                  </a:lnTo>
                  <a:lnTo>
                    <a:pt x="0" y="198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1"/>
                  </a:lnTo>
                  <a:lnTo>
                    <a:pt x="2" y="6"/>
                  </a:lnTo>
                  <a:lnTo>
                    <a:pt x="8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141" y="0"/>
                  </a:lnTo>
                  <a:lnTo>
                    <a:pt x="141" y="0"/>
                  </a:lnTo>
                  <a:lnTo>
                    <a:pt x="144" y="0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2"/>
                  </a:lnTo>
                  <a:lnTo>
                    <a:pt x="145" y="2"/>
                  </a:lnTo>
                  <a:lnTo>
                    <a:pt x="145" y="2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46" y="3"/>
                  </a:lnTo>
                  <a:lnTo>
                    <a:pt x="186" y="43"/>
                  </a:lnTo>
                  <a:lnTo>
                    <a:pt x="186" y="43"/>
                  </a:lnTo>
                  <a:lnTo>
                    <a:pt x="186" y="43"/>
                  </a:lnTo>
                  <a:lnTo>
                    <a:pt x="186" y="43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8" y="46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48"/>
                  </a:lnTo>
                  <a:lnTo>
                    <a:pt x="189" y="160"/>
                  </a:lnTo>
                  <a:lnTo>
                    <a:pt x="189" y="160"/>
                  </a:lnTo>
                  <a:lnTo>
                    <a:pt x="186" y="162"/>
                  </a:lnTo>
                  <a:lnTo>
                    <a:pt x="182" y="166"/>
                  </a:lnTo>
                  <a:lnTo>
                    <a:pt x="180" y="162"/>
                  </a:lnTo>
                  <a:lnTo>
                    <a:pt x="180" y="162"/>
                  </a:lnTo>
                  <a:lnTo>
                    <a:pt x="177" y="160"/>
                  </a:lnTo>
                  <a:lnTo>
                    <a:pt x="177" y="54"/>
                  </a:lnTo>
                  <a:lnTo>
                    <a:pt x="141" y="54"/>
                  </a:lnTo>
                  <a:lnTo>
                    <a:pt x="141" y="54"/>
                  </a:lnTo>
                  <a:lnTo>
                    <a:pt x="138" y="54"/>
                  </a:lnTo>
                  <a:lnTo>
                    <a:pt x="137" y="52"/>
                  </a:lnTo>
                  <a:lnTo>
                    <a:pt x="136" y="51"/>
                  </a:lnTo>
                  <a:lnTo>
                    <a:pt x="134" y="48"/>
                  </a:lnTo>
                  <a:lnTo>
                    <a:pt x="134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3" y="12"/>
                  </a:lnTo>
                  <a:lnTo>
                    <a:pt x="12" y="14"/>
                  </a:lnTo>
                  <a:lnTo>
                    <a:pt x="12" y="16"/>
                  </a:lnTo>
                  <a:lnTo>
                    <a:pt x="12" y="198"/>
                  </a:lnTo>
                  <a:lnTo>
                    <a:pt x="12" y="198"/>
                  </a:lnTo>
                  <a:lnTo>
                    <a:pt x="12" y="200"/>
                  </a:lnTo>
                  <a:lnTo>
                    <a:pt x="12" y="202"/>
                  </a:lnTo>
                  <a:lnTo>
                    <a:pt x="12" y="202"/>
                  </a:lnTo>
                  <a:lnTo>
                    <a:pt x="14" y="203"/>
                  </a:lnTo>
                  <a:lnTo>
                    <a:pt x="16" y="203"/>
                  </a:lnTo>
                  <a:lnTo>
                    <a:pt x="16" y="203"/>
                  </a:lnTo>
                  <a:close/>
                  <a:moveTo>
                    <a:pt x="148" y="42"/>
                  </a:moveTo>
                  <a:lnTo>
                    <a:pt x="168" y="42"/>
                  </a:lnTo>
                  <a:lnTo>
                    <a:pt x="148" y="22"/>
                  </a:lnTo>
                  <a:lnTo>
                    <a:pt x="148" y="42"/>
                  </a:lnTo>
                  <a:close/>
                  <a:moveTo>
                    <a:pt x="140" y="152"/>
                  </a:moveTo>
                  <a:lnTo>
                    <a:pt x="45" y="152"/>
                  </a:lnTo>
                  <a:lnTo>
                    <a:pt x="45" y="152"/>
                  </a:lnTo>
                  <a:lnTo>
                    <a:pt x="44" y="152"/>
                  </a:lnTo>
                  <a:lnTo>
                    <a:pt x="41" y="154"/>
                  </a:lnTo>
                  <a:lnTo>
                    <a:pt x="40" y="156"/>
                  </a:lnTo>
                  <a:lnTo>
                    <a:pt x="40" y="159"/>
                  </a:lnTo>
                  <a:lnTo>
                    <a:pt x="40" y="159"/>
                  </a:lnTo>
                  <a:lnTo>
                    <a:pt x="40" y="160"/>
                  </a:lnTo>
                  <a:lnTo>
                    <a:pt x="41" y="163"/>
                  </a:lnTo>
                  <a:lnTo>
                    <a:pt x="44" y="164"/>
                  </a:lnTo>
                  <a:lnTo>
                    <a:pt x="45" y="164"/>
                  </a:lnTo>
                  <a:lnTo>
                    <a:pt x="140" y="164"/>
                  </a:lnTo>
                  <a:lnTo>
                    <a:pt x="140" y="164"/>
                  </a:lnTo>
                  <a:lnTo>
                    <a:pt x="141" y="164"/>
                  </a:lnTo>
                  <a:lnTo>
                    <a:pt x="141" y="164"/>
                  </a:lnTo>
                  <a:lnTo>
                    <a:pt x="142" y="162"/>
                  </a:lnTo>
                  <a:lnTo>
                    <a:pt x="142" y="162"/>
                  </a:lnTo>
                  <a:lnTo>
                    <a:pt x="146" y="159"/>
                  </a:lnTo>
                  <a:lnTo>
                    <a:pt x="146" y="159"/>
                  </a:lnTo>
                  <a:lnTo>
                    <a:pt x="146" y="159"/>
                  </a:lnTo>
                  <a:lnTo>
                    <a:pt x="146" y="159"/>
                  </a:lnTo>
                  <a:lnTo>
                    <a:pt x="146" y="156"/>
                  </a:lnTo>
                  <a:lnTo>
                    <a:pt x="145" y="154"/>
                  </a:lnTo>
                  <a:lnTo>
                    <a:pt x="142" y="152"/>
                  </a:lnTo>
                  <a:lnTo>
                    <a:pt x="140" y="152"/>
                  </a:lnTo>
                  <a:lnTo>
                    <a:pt x="140" y="15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7" name="Freeform 75"/>
            <p:cNvSpPr>
              <a:spLocks noEditPoints="1"/>
            </p:cNvSpPr>
            <p:nvPr/>
          </p:nvSpPr>
          <p:spPr bwMode="auto">
            <a:xfrm>
              <a:off x="2479" y="2696"/>
              <a:ext cx="222" cy="228"/>
            </a:xfrm>
            <a:custGeom>
              <a:avLst/>
              <a:gdLst/>
              <a:ahLst/>
              <a:cxnLst>
                <a:cxn ang="0">
                  <a:pos x="147" y="161"/>
                </a:cxn>
                <a:cxn ang="0">
                  <a:pos x="142" y="164"/>
                </a:cxn>
                <a:cxn ang="0">
                  <a:pos x="44" y="164"/>
                </a:cxn>
                <a:cxn ang="0">
                  <a:pos x="40" y="159"/>
                </a:cxn>
                <a:cxn ang="0">
                  <a:pos x="42" y="155"/>
                </a:cxn>
                <a:cxn ang="0">
                  <a:pos x="142" y="152"/>
                </a:cxn>
                <a:cxn ang="0">
                  <a:pos x="146" y="155"/>
                </a:cxn>
                <a:cxn ang="0">
                  <a:pos x="147" y="159"/>
                </a:cxn>
                <a:cxn ang="0">
                  <a:pos x="47" y="76"/>
                </a:cxn>
                <a:cxn ang="0">
                  <a:pos x="40" y="80"/>
                </a:cxn>
                <a:cxn ang="0">
                  <a:pos x="40" y="85"/>
                </a:cxn>
                <a:cxn ang="0">
                  <a:pos x="47" y="88"/>
                </a:cxn>
                <a:cxn ang="0">
                  <a:pos x="143" y="88"/>
                </a:cxn>
                <a:cxn ang="0">
                  <a:pos x="147" y="83"/>
                </a:cxn>
                <a:cxn ang="0">
                  <a:pos x="146" y="79"/>
                </a:cxn>
                <a:cxn ang="0">
                  <a:pos x="142" y="76"/>
                </a:cxn>
                <a:cxn ang="0">
                  <a:pos x="47" y="113"/>
                </a:cxn>
                <a:cxn ang="0">
                  <a:pos x="40" y="117"/>
                </a:cxn>
                <a:cxn ang="0">
                  <a:pos x="40" y="121"/>
                </a:cxn>
                <a:cxn ang="0">
                  <a:pos x="47" y="125"/>
                </a:cxn>
                <a:cxn ang="0">
                  <a:pos x="143" y="125"/>
                </a:cxn>
                <a:cxn ang="0">
                  <a:pos x="147" y="119"/>
                </a:cxn>
                <a:cxn ang="0">
                  <a:pos x="146" y="115"/>
                </a:cxn>
                <a:cxn ang="0">
                  <a:pos x="142" y="113"/>
                </a:cxn>
                <a:cxn ang="0">
                  <a:pos x="219" y="183"/>
                </a:cxn>
                <a:cxn ang="0">
                  <a:pos x="219" y="181"/>
                </a:cxn>
                <a:cxn ang="0">
                  <a:pos x="214" y="179"/>
                </a:cxn>
                <a:cxn ang="0">
                  <a:pos x="204" y="180"/>
                </a:cxn>
                <a:cxn ang="0">
                  <a:pos x="167" y="191"/>
                </a:cxn>
                <a:cxn ang="0">
                  <a:pos x="156" y="187"/>
                </a:cxn>
                <a:cxn ang="0">
                  <a:pos x="150" y="192"/>
                </a:cxn>
                <a:cxn ang="0">
                  <a:pos x="151" y="204"/>
                </a:cxn>
                <a:cxn ang="0">
                  <a:pos x="171" y="227"/>
                </a:cxn>
                <a:cxn ang="0">
                  <a:pos x="179" y="227"/>
                </a:cxn>
                <a:cxn ang="0">
                  <a:pos x="218" y="197"/>
                </a:cxn>
                <a:cxn ang="0">
                  <a:pos x="222" y="187"/>
                </a:cxn>
                <a:cxn ang="0">
                  <a:pos x="139" y="215"/>
                </a:cxn>
                <a:cxn ang="0">
                  <a:pos x="16" y="216"/>
                </a:cxn>
                <a:cxn ang="0">
                  <a:pos x="4" y="211"/>
                </a:cxn>
                <a:cxn ang="0">
                  <a:pos x="0" y="203"/>
                </a:cxn>
                <a:cxn ang="0">
                  <a:pos x="0" y="17"/>
                </a:cxn>
                <a:cxn ang="0">
                  <a:pos x="8" y="1"/>
                </a:cxn>
                <a:cxn ang="0">
                  <a:pos x="142" y="0"/>
                </a:cxn>
                <a:cxn ang="0">
                  <a:pos x="144" y="1"/>
                </a:cxn>
                <a:cxn ang="0">
                  <a:pos x="147" y="3"/>
                </a:cxn>
                <a:cxn ang="0">
                  <a:pos x="147" y="3"/>
                </a:cxn>
                <a:cxn ang="0">
                  <a:pos x="188" y="44"/>
                </a:cxn>
                <a:cxn ang="0">
                  <a:pos x="188" y="45"/>
                </a:cxn>
                <a:cxn ang="0">
                  <a:pos x="190" y="45"/>
                </a:cxn>
                <a:cxn ang="0">
                  <a:pos x="190" y="172"/>
                </a:cxn>
                <a:cxn ang="0">
                  <a:pos x="178" y="179"/>
                </a:cxn>
                <a:cxn ang="0">
                  <a:pos x="142" y="55"/>
                </a:cxn>
                <a:cxn ang="0">
                  <a:pos x="136" y="51"/>
                </a:cxn>
                <a:cxn ang="0">
                  <a:pos x="16" y="12"/>
                </a:cxn>
                <a:cxn ang="0">
                  <a:pos x="12" y="13"/>
                </a:cxn>
                <a:cxn ang="0">
                  <a:pos x="12" y="199"/>
                </a:cxn>
                <a:cxn ang="0">
                  <a:pos x="14" y="203"/>
                </a:cxn>
                <a:cxn ang="0">
                  <a:pos x="134" y="203"/>
                </a:cxn>
                <a:cxn ang="0">
                  <a:pos x="139" y="215"/>
                </a:cxn>
                <a:cxn ang="0">
                  <a:pos x="168" y="41"/>
                </a:cxn>
              </a:cxnLst>
              <a:rect l="0" t="0" r="r" b="b"/>
              <a:pathLst>
                <a:path w="222" h="228">
                  <a:moveTo>
                    <a:pt x="147" y="159"/>
                  </a:moveTo>
                  <a:lnTo>
                    <a:pt x="147" y="159"/>
                  </a:lnTo>
                  <a:lnTo>
                    <a:pt x="147" y="161"/>
                  </a:lnTo>
                  <a:lnTo>
                    <a:pt x="146" y="163"/>
                  </a:lnTo>
                  <a:lnTo>
                    <a:pt x="143" y="164"/>
                  </a:lnTo>
                  <a:lnTo>
                    <a:pt x="142" y="164"/>
                  </a:lnTo>
                  <a:lnTo>
                    <a:pt x="47" y="164"/>
                  </a:lnTo>
                  <a:lnTo>
                    <a:pt x="47" y="164"/>
                  </a:lnTo>
                  <a:lnTo>
                    <a:pt x="44" y="164"/>
                  </a:lnTo>
                  <a:lnTo>
                    <a:pt x="42" y="163"/>
                  </a:lnTo>
                  <a:lnTo>
                    <a:pt x="40" y="161"/>
                  </a:lnTo>
                  <a:lnTo>
                    <a:pt x="40" y="159"/>
                  </a:lnTo>
                  <a:lnTo>
                    <a:pt x="40" y="159"/>
                  </a:lnTo>
                  <a:lnTo>
                    <a:pt x="40" y="156"/>
                  </a:lnTo>
                  <a:lnTo>
                    <a:pt x="42" y="155"/>
                  </a:lnTo>
                  <a:lnTo>
                    <a:pt x="44" y="153"/>
                  </a:lnTo>
                  <a:lnTo>
                    <a:pt x="47" y="152"/>
                  </a:lnTo>
                  <a:lnTo>
                    <a:pt x="142" y="152"/>
                  </a:lnTo>
                  <a:lnTo>
                    <a:pt x="142" y="152"/>
                  </a:lnTo>
                  <a:lnTo>
                    <a:pt x="143" y="153"/>
                  </a:lnTo>
                  <a:lnTo>
                    <a:pt x="146" y="155"/>
                  </a:lnTo>
                  <a:lnTo>
                    <a:pt x="147" y="156"/>
                  </a:lnTo>
                  <a:lnTo>
                    <a:pt x="147" y="159"/>
                  </a:lnTo>
                  <a:lnTo>
                    <a:pt x="147" y="159"/>
                  </a:lnTo>
                  <a:close/>
                  <a:moveTo>
                    <a:pt x="142" y="76"/>
                  </a:moveTo>
                  <a:lnTo>
                    <a:pt x="47" y="76"/>
                  </a:lnTo>
                  <a:lnTo>
                    <a:pt x="47" y="76"/>
                  </a:lnTo>
                  <a:lnTo>
                    <a:pt x="44" y="77"/>
                  </a:lnTo>
                  <a:lnTo>
                    <a:pt x="42" y="79"/>
                  </a:lnTo>
                  <a:lnTo>
                    <a:pt x="40" y="80"/>
                  </a:lnTo>
                  <a:lnTo>
                    <a:pt x="40" y="83"/>
                  </a:lnTo>
                  <a:lnTo>
                    <a:pt x="40" y="83"/>
                  </a:lnTo>
                  <a:lnTo>
                    <a:pt x="40" y="85"/>
                  </a:lnTo>
                  <a:lnTo>
                    <a:pt x="42" y="87"/>
                  </a:lnTo>
                  <a:lnTo>
                    <a:pt x="44" y="88"/>
                  </a:lnTo>
                  <a:lnTo>
                    <a:pt x="47" y="88"/>
                  </a:lnTo>
                  <a:lnTo>
                    <a:pt x="142" y="88"/>
                  </a:lnTo>
                  <a:lnTo>
                    <a:pt x="142" y="88"/>
                  </a:lnTo>
                  <a:lnTo>
                    <a:pt x="143" y="88"/>
                  </a:lnTo>
                  <a:lnTo>
                    <a:pt x="146" y="87"/>
                  </a:lnTo>
                  <a:lnTo>
                    <a:pt x="147" y="85"/>
                  </a:lnTo>
                  <a:lnTo>
                    <a:pt x="147" y="83"/>
                  </a:lnTo>
                  <a:lnTo>
                    <a:pt x="147" y="83"/>
                  </a:lnTo>
                  <a:lnTo>
                    <a:pt x="147" y="80"/>
                  </a:lnTo>
                  <a:lnTo>
                    <a:pt x="146" y="79"/>
                  </a:lnTo>
                  <a:lnTo>
                    <a:pt x="143" y="77"/>
                  </a:lnTo>
                  <a:lnTo>
                    <a:pt x="142" y="76"/>
                  </a:lnTo>
                  <a:lnTo>
                    <a:pt x="142" y="76"/>
                  </a:lnTo>
                  <a:close/>
                  <a:moveTo>
                    <a:pt x="142" y="113"/>
                  </a:moveTo>
                  <a:lnTo>
                    <a:pt x="47" y="113"/>
                  </a:lnTo>
                  <a:lnTo>
                    <a:pt x="47" y="113"/>
                  </a:lnTo>
                  <a:lnTo>
                    <a:pt x="44" y="113"/>
                  </a:lnTo>
                  <a:lnTo>
                    <a:pt x="42" y="115"/>
                  </a:lnTo>
                  <a:lnTo>
                    <a:pt x="40" y="117"/>
                  </a:lnTo>
                  <a:lnTo>
                    <a:pt x="40" y="119"/>
                  </a:lnTo>
                  <a:lnTo>
                    <a:pt x="40" y="119"/>
                  </a:lnTo>
                  <a:lnTo>
                    <a:pt x="40" y="121"/>
                  </a:lnTo>
                  <a:lnTo>
                    <a:pt x="42" y="124"/>
                  </a:lnTo>
                  <a:lnTo>
                    <a:pt x="44" y="125"/>
                  </a:lnTo>
                  <a:lnTo>
                    <a:pt x="47" y="125"/>
                  </a:lnTo>
                  <a:lnTo>
                    <a:pt x="142" y="125"/>
                  </a:lnTo>
                  <a:lnTo>
                    <a:pt x="142" y="125"/>
                  </a:lnTo>
                  <a:lnTo>
                    <a:pt x="143" y="125"/>
                  </a:lnTo>
                  <a:lnTo>
                    <a:pt x="146" y="124"/>
                  </a:lnTo>
                  <a:lnTo>
                    <a:pt x="147" y="121"/>
                  </a:lnTo>
                  <a:lnTo>
                    <a:pt x="147" y="119"/>
                  </a:lnTo>
                  <a:lnTo>
                    <a:pt x="147" y="119"/>
                  </a:lnTo>
                  <a:lnTo>
                    <a:pt x="147" y="117"/>
                  </a:lnTo>
                  <a:lnTo>
                    <a:pt x="146" y="115"/>
                  </a:lnTo>
                  <a:lnTo>
                    <a:pt x="143" y="113"/>
                  </a:lnTo>
                  <a:lnTo>
                    <a:pt x="142" y="113"/>
                  </a:lnTo>
                  <a:lnTo>
                    <a:pt x="142" y="113"/>
                  </a:lnTo>
                  <a:close/>
                  <a:moveTo>
                    <a:pt x="219" y="183"/>
                  </a:moveTo>
                  <a:lnTo>
                    <a:pt x="219" y="183"/>
                  </a:lnTo>
                  <a:lnTo>
                    <a:pt x="219" y="183"/>
                  </a:lnTo>
                  <a:lnTo>
                    <a:pt x="219" y="183"/>
                  </a:lnTo>
                  <a:lnTo>
                    <a:pt x="219" y="181"/>
                  </a:lnTo>
                  <a:lnTo>
                    <a:pt x="219" y="181"/>
                  </a:lnTo>
                  <a:lnTo>
                    <a:pt x="216" y="180"/>
                  </a:lnTo>
                  <a:lnTo>
                    <a:pt x="216" y="180"/>
                  </a:lnTo>
                  <a:lnTo>
                    <a:pt x="214" y="179"/>
                  </a:lnTo>
                  <a:lnTo>
                    <a:pt x="211" y="179"/>
                  </a:lnTo>
                  <a:lnTo>
                    <a:pt x="207" y="179"/>
                  </a:lnTo>
                  <a:lnTo>
                    <a:pt x="204" y="180"/>
                  </a:lnTo>
                  <a:lnTo>
                    <a:pt x="176" y="201"/>
                  </a:lnTo>
                  <a:lnTo>
                    <a:pt x="167" y="191"/>
                  </a:lnTo>
                  <a:lnTo>
                    <a:pt x="167" y="191"/>
                  </a:lnTo>
                  <a:lnTo>
                    <a:pt x="164" y="188"/>
                  </a:lnTo>
                  <a:lnTo>
                    <a:pt x="160" y="187"/>
                  </a:lnTo>
                  <a:lnTo>
                    <a:pt x="156" y="187"/>
                  </a:lnTo>
                  <a:lnTo>
                    <a:pt x="152" y="189"/>
                  </a:lnTo>
                  <a:lnTo>
                    <a:pt x="152" y="189"/>
                  </a:lnTo>
                  <a:lnTo>
                    <a:pt x="150" y="192"/>
                  </a:lnTo>
                  <a:lnTo>
                    <a:pt x="148" y="196"/>
                  </a:lnTo>
                  <a:lnTo>
                    <a:pt x="148" y="201"/>
                  </a:lnTo>
                  <a:lnTo>
                    <a:pt x="151" y="204"/>
                  </a:lnTo>
                  <a:lnTo>
                    <a:pt x="167" y="224"/>
                  </a:lnTo>
                  <a:lnTo>
                    <a:pt x="167" y="224"/>
                  </a:lnTo>
                  <a:lnTo>
                    <a:pt x="171" y="227"/>
                  </a:lnTo>
                  <a:lnTo>
                    <a:pt x="175" y="228"/>
                  </a:lnTo>
                  <a:lnTo>
                    <a:pt x="175" y="228"/>
                  </a:lnTo>
                  <a:lnTo>
                    <a:pt x="179" y="227"/>
                  </a:lnTo>
                  <a:lnTo>
                    <a:pt x="182" y="225"/>
                  </a:lnTo>
                  <a:lnTo>
                    <a:pt x="218" y="197"/>
                  </a:lnTo>
                  <a:lnTo>
                    <a:pt x="218" y="197"/>
                  </a:lnTo>
                  <a:lnTo>
                    <a:pt x="220" y="195"/>
                  </a:lnTo>
                  <a:lnTo>
                    <a:pt x="222" y="191"/>
                  </a:lnTo>
                  <a:lnTo>
                    <a:pt x="222" y="187"/>
                  </a:lnTo>
                  <a:lnTo>
                    <a:pt x="219" y="183"/>
                  </a:lnTo>
                  <a:lnTo>
                    <a:pt x="219" y="183"/>
                  </a:lnTo>
                  <a:close/>
                  <a:moveTo>
                    <a:pt x="139" y="215"/>
                  </a:moveTo>
                  <a:lnTo>
                    <a:pt x="139" y="216"/>
                  </a:lnTo>
                  <a:lnTo>
                    <a:pt x="16" y="216"/>
                  </a:lnTo>
                  <a:lnTo>
                    <a:pt x="16" y="216"/>
                  </a:lnTo>
                  <a:lnTo>
                    <a:pt x="12" y="215"/>
                  </a:lnTo>
                  <a:lnTo>
                    <a:pt x="8" y="213"/>
                  </a:lnTo>
                  <a:lnTo>
                    <a:pt x="4" y="211"/>
                  </a:lnTo>
                  <a:lnTo>
                    <a:pt x="4" y="211"/>
                  </a:lnTo>
                  <a:lnTo>
                    <a:pt x="2" y="207"/>
                  </a:lnTo>
                  <a:lnTo>
                    <a:pt x="0" y="203"/>
                  </a:lnTo>
                  <a:lnTo>
                    <a:pt x="0" y="197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3" y="7"/>
                  </a:lnTo>
                  <a:lnTo>
                    <a:pt x="8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4" y="1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47" y="3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4"/>
                  </a:lnTo>
                  <a:lnTo>
                    <a:pt x="188" y="45"/>
                  </a:lnTo>
                  <a:lnTo>
                    <a:pt x="188" y="45"/>
                  </a:lnTo>
                  <a:lnTo>
                    <a:pt x="190" y="45"/>
                  </a:lnTo>
                  <a:lnTo>
                    <a:pt x="190" y="45"/>
                  </a:lnTo>
                  <a:lnTo>
                    <a:pt x="190" y="48"/>
                  </a:lnTo>
                  <a:lnTo>
                    <a:pt x="190" y="48"/>
                  </a:lnTo>
                  <a:lnTo>
                    <a:pt x="190" y="172"/>
                  </a:lnTo>
                  <a:lnTo>
                    <a:pt x="179" y="180"/>
                  </a:lnTo>
                  <a:lnTo>
                    <a:pt x="179" y="180"/>
                  </a:lnTo>
                  <a:lnTo>
                    <a:pt x="178" y="179"/>
                  </a:lnTo>
                  <a:lnTo>
                    <a:pt x="178" y="55"/>
                  </a:lnTo>
                  <a:lnTo>
                    <a:pt x="142" y="55"/>
                  </a:lnTo>
                  <a:lnTo>
                    <a:pt x="142" y="55"/>
                  </a:lnTo>
                  <a:lnTo>
                    <a:pt x="139" y="53"/>
                  </a:lnTo>
                  <a:lnTo>
                    <a:pt x="138" y="52"/>
                  </a:lnTo>
                  <a:lnTo>
                    <a:pt x="136" y="51"/>
                  </a:lnTo>
                  <a:lnTo>
                    <a:pt x="136" y="48"/>
                  </a:lnTo>
                  <a:lnTo>
                    <a:pt x="136" y="12"/>
                  </a:lnTo>
                  <a:lnTo>
                    <a:pt x="16" y="12"/>
                  </a:lnTo>
                  <a:lnTo>
                    <a:pt x="16" y="12"/>
                  </a:lnTo>
                  <a:lnTo>
                    <a:pt x="14" y="13"/>
                  </a:lnTo>
                  <a:lnTo>
                    <a:pt x="12" y="13"/>
                  </a:lnTo>
                  <a:lnTo>
                    <a:pt x="12" y="17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12" y="200"/>
                  </a:lnTo>
                  <a:lnTo>
                    <a:pt x="14" y="203"/>
                  </a:lnTo>
                  <a:lnTo>
                    <a:pt x="14" y="203"/>
                  </a:lnTo>
                  <a:lnTo>
                    <a:pt x="15" y="203"/>
                  </a:lnTo>
                  <a:lnTo>
                    <a:pt x="16" y="203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35" y="209"/>
                  </a:lnTo>
                  <a:lnTo>
                    <a:pt x="139" y="215"/>
                  </a:lnTo>
                  <a:lnTo>
                    <a:pt x="139" y="215"/>
                  </a:lnTo>
                  <a:close/>
                  <a:moveTo>
                    <a:pt x="148" y="41"/>
                  </a:moveTo>
                  <a:lnTo>
                    <a:pt x="168" y="41"/>
                  </a:lnTo>
                  <a:lnTo>
                    <a:pt x="148" y="21"/>
                  </a:lnTo>
                  <a:lnTo>
                    <a:pt x="148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8" name="Freeform 76"/>
            <p:cNvSpPr>
              <a:spLocks noEditPoints="1"/>
            </p:cNvSpPr>
            <p:nvPr/>
          </p:nvSpPr>
          <p:spPr bwMode="auto">
            <a:xfrm>
              <a:off x="384" y="3213"/>
              <a:ext cx="228" cy="246"/>
            </a:xfrm>
            <a:custGeom>
              <a:avLst/>
              <a:gdLst/>
              <a:ahLst/>
              <a:cxnLst>
                <a:cxn ang="0">
                  <a:pos x="43" y="166"/>
                </a:cxn>
                <a:cxn ang="0">
                  <a:pos x="49" y="163"/>
                </a:cxn>
                <a:cxn ang="0">
                  <a:pos x="153" y="163"/>
                </a:cxn>
                <a:cxn ang="0">
                  <a:pos x="157" y="169"/>
                </a:cxn>
                <a:cxn ang="0">
                  <a:pos x="155" y="174"/>
                </a:cxn>
                <a:cxn ang="0">
                  <a:pos x="49" y="175"/>
                </a:cxn>
                <a:cxn ang="0">
                  <a:pos x="44" y="174"/>
                </a:cxn>
                <a:cxn ang="0">
                  <a:pos x="43" y="169"/>
                </a:cxn>
                <a:cxn ang="0">
                  <a:pos x="49" y="82"/>
                </a:cxn>
                <a:cxn ang="0">
                  <a:pos x="43" y="86"/>
                </a:cxn>
                <a:cxn ang="0">
                  <a:pos x="43" y="90"/>
                </a:cxn>
                <a:cxn ang="0">
                  <a:pos x="49" y="94"/>
                </a:cxn>
                <a:cxn ang="0">
                  <a:pos x="153" y="94"/>
                </a:cxn>
                <a:cxn ang="0">
                  <a:pos x="157" y="87"/>
                </a:cxn>
                <a:cxn ang="0">
                  <a:pos x="155" y="83"/>
                </a:cxn>
                <a:cxn ang="0">
                  <a:pos x="151" y="82"/>
                </a:cxn>
                <a:cxn ang="0">
                  <a:pos x="151" y="134"/>
                </a:cxn>
                <a:cxn ang="0">
                  <a:pos x="156" y="130"/>
                </a:cxn>
                <a:cxn ang="0">
                  <a:pos x="156" y="124"/>
                </a:cxn>
                <a:cxn ang="0">
                  <a:pos x="151" y="120"/>
                </a:cxn>
                <a:cxn ang="0">
                  <a:pos x="47" y="122"/>
                </a:cxn>
                <a:cxn ang="0">
                  <a:pos x="43" y="127"/>
                </a:cxn>
                <a:cxn ang="0">
                  <a:pos x="45" y="131"/>
                </a:cxn>
                <a:cxn ang="0">
                  <a:pos x="49" y="134"/>
                </a:cxn>
                <a:cxn ang="0">
                  <a:pos x="17" y="230"/>
                </a:cxn>
                <a:cxn ang="0">
                  <a:pos x="9" y="229"/>
                </a:cxn>
                <a:cxn ang="0">
                  <a:pos x="1" y="221"/>
                </a:cxn>
                <a:cxn ang="0">
                  <a:pos x="0" y="18"/>
                </a:cxn>
                <a:cxn ang="0">
                  <a:pos x="4" y="6"/>
                </a:cxn>
                <a:cxn ang="0">
                  <a:pos x="12" y="0"/>
                </a:cxn>
                <a:cxn ang="0">
                  <a:pos x="151" y="0"/>
                </a:cxn>
                <a:cxn ang="0">
                  <a:pos x="155" y="2"/>
                </a:cxn>
                <a:cxn ang="0">
                  <a:pos x="156" y="2"/>
                </a:cxn>
                <a:cxn ang="0">
                  <a:pos x="156" y="3"/>
                </a:cxn>
                <a:cxn ang="0">
                  <a:pos x="200" y="46"/>
                </a:cxn>
                <a:cxn ang="0">
                  <a:pos x="201" y="48"/>
                </a:cxn>
                <a:cxn ang="0">
                  <a:pos x="203" y="51"/>
                </a:cxn>
                <a:cxn ang="0">
                  <a:pos x="203" y="150"/>
                </a:cxn>
                <a:cxn ang="0">
                  <a:pos x="192" y="149"/>
                </a:cxn>
                <a:cxn ang="0">
                  <a:pos x="151" y="58"/>
                </a:cxn>
                <a:cxn ang="0">
                  <a:pos x="147" y="55"/>
                </a:cxn>
                <a:cxn ang="0">
                  <a:pos x="145" y="12"/>
                </a:cxn>
                <a:cxn ang="0">
                  <a:pos x="15" y="14"/>
                </a:cxn>
                <a:cxn ang="0">
                  <a:pos x="12" y="211"/>
                </a:cxn>
                <a:cxn ang="0">
                  <a:pos x="13" y="215"/>
                </a:cxn>
                <a:cxn ang="0">
                  <a:pos x="17" y="217"/>
                </a:cxn>
                <a:cxn ang="0">
                  <a:pos x="180" y="44"/>
                </a:cxn>
                <a:cxn ang="0">
                  <a:pos x="225" y="190"/>
                </a:cxn>
                <a:cxn ang="0">
                  <a:pos x="197" y="165"/>
                </a:cxn>
                <a:cxn ang="0">
                  <a:pos x="189" y="166"/>
                </a:cxn>
                <a:cxn ang="0">
                  <a:pos x="163" y="193"/>
                </a:cxn>
                <a:cxn ang="0">
                  <a:pos x="164" y="201"/>
                </a:cxn>
                <a:cxn ang="0">
                  <a:pos x="169" y="203"/>
                </a:cxn>
                <a:cxn ang="0">
                  <a:pos x="187" y="190"/>
                </a:cxn>
                <a:cxn ang="0">
                  <a:pos x="187" y="241"/>
                </a:cxn>
                <a:cxn ang="0">
                  <a:pos x="195" y="246"/>
                </a:cxn>
                <a:cxn ang="0">
                  <a:pos x="200" y="243"/>
                </a:cxn>
                <a:cxn ang="0">
                  <a:pos x="203" y="190"/>
                </a:cxn>
                <a:cxn ang="0">
                  <a:pos x="217" y="203"/>
                </a:cxn>
                <a:cxn ang="0">
                  <a:pos x="223" y="203"/>
                </a:cxn>
                <a:cxn ang="0">
                  <a:pos x="228" y="198"/>
                </a:cxn>
                <a:cxn ang="0">
                  <a:pos x="225" y="190"/>
                </a:cxn>
              </a:cxnLst>
              <a:rect l="0" t="0" r="r" b="b"/>
              <a:pathLst>
                <a:path w="228" h="246">
                  <a:moveTo>
                    <a:pt x="43" y="169"/>
                  </a:moveTo>
                  <a:lnTo>
                    <a:pt x="43" y="169"/>
                  </a:lnTo>
                  <a:lnTo>
                    <a:pt x="43" y="166"/>
                  </a:lnTo>
                  <a:lnTo>
                    <a:pt x="44" y="165"/>
                  </a:lnTo>
                  <a:lnTo>
                    <a:pt x="47" y="163"/>
                  </a:lnTo>
                  <a:lnTo>
                    <a:pt x="49" y="163"/>
                  </a:lnTo>
                  <a:lnTo>
                    <a:pt x="151" y="163"/>
                  </a:lnTo>
                  <a:lnTo>
                    <a:pt x="151" y="163"/>
                  </a:lnTo>
                  <a:lnTo>
                    <a:pt x="153" y="163"/>
                  </a:lnTo>
                  <a:lnTo>
                    <a:pt x="155" y="165"/>
                  </a:lnTo>
                  <a:lnTo>
                    <a:pt x="156" y="166"/>
                  </a:lnTo>
                  <a:lnTo>
                    <a:pt x="157" y="169"/>
                  </a:lnTo>
                  <a:lnTo>
                    <a:pt x="157" y="169"/>
                  </a:lnTo>
                  <a:lnTo>
                    <a:pt x="156" y="171"/>
                  </a:lnTo>
                  <a:lnTo>
                    <a:pt x="155" y="174"/>
                  </a:lnTo>
                  <a:lnTo>
                    <a:pt x="153" y="175"/>
                  </a:lnTo>
                  <a:lnTo>
                    <a:pt x="151" y="175"/>
                  </a:lnTo>
                  <a:lnTo>
                    <a:pt x="49" y="175"/>
                  </a:lnTo>
                  <a:lnTo>
                    <a:pt x="49" y="175"/>
                  </a:lnTo>
                  <a:lnTo>
                    <a:pt x="47" y="175"/>
                  </a:lnTo>
                  <a:lnTo>
                    <a:pt x="44" y="174"/>
                  </a:lnTo>
                  <a:lnTo>
                    <a:pt x="43" y="171"/>
                  </a:lnTo>
                  <a:lnTo>
                    <a:pt x="43" y="169"/>
                  </a:lnTo>
                  <a:lnTo>
                    <a:pt x="43" y="169"/>
                  </a:lnTo>
                  <a:close/>
                  <a:moveTo>
                    <a:pt x="151" y="82"/>
                  </a:moveTo>
                  <a:lnTo>
                    <a:pt x="49" y="82"/>
                  </a:lnTo>
                  <a:lnTo>
                    <a:pt x="49" y="82"/>
                  </a:lnTo>
                  <a:lnTo>
                    <a:pt x="47" y="82"/>
                  </a:lnTo>
                  <a:lnTo>
                    <a:pt x="45" y="83"/>
                  </a:lnTo>
                  <a:lnTo>
                    <a:pt x="43" y="86"/>
                  </a:lnTo>
                  <a:lnTo>
                    <a:pt x="43" y="87"/>
                  </a:lnTo>
                  <a:lnTo>
                    <a:pt x="43" y="87"/>
                  </a:lnTo>
                  <a:lnTo>
                    <a:pt x="43" y="90"/>
                  </a:lnTo>
                  <a:lnTo>
                    <a:pt x="45" y="92"/>
                  </a:lnTo>
                  <a:lnTo>
                    <a:pt x="47" y="94"/>
                  </a:lnTo>
                  <a:lnTo>
                    <a:pt x="49" y="94"/>
                  </a:lnTo>
                  <a:lnTo>
                    <a:pt x="151" y="94"/>
                  </a:lnTo>
                  <a:lnTo>
                    <a:pt x="151" y="94"/>
                  </a:lnTo>
                  <a:lnTo>
                    <a:pt x="153" y="94"/>
                  </a:lnTo>
                  <a:lnTo>
                    <a:pt x="155" y="92"/>
                  </a:lnTo>
                  <a:lnTo>
                    <a:pt x="156" y="90"/>
                  </a:lnTo>
                  <a:lnTo>
                    <a:pt x="157" y="87"/>
                  </a:lnTo>
                  <a:lnTo>
                    <a:pt x="157" y="87"/>
                  </a:lnTo>
                  <a:lnTo>
                    <a:pt x="156" y="86"/>
                  </a:lnTo>
                  <a:lnTo>
                    <a:pt x="155" y="83"/>
                  </a:lnTo>
                  <a:lnTo>
                    <a:pt x="153" y="82"/>
                  </a:lnTo>
                  <a:lnTo>
                    <a:pt x="151" y="82"/>
                  </a:lnTo>
                  <a:lnTo>
                    <a:pt x="151" y="82"/>
                  </a:lnTo>
                  <a:close/>
                  <a:moveTo>
                    <a:pt x="49" y="134"/>
                  </a:moveTo>
                  <a:lnTo>
                    <a:pt x="151" y="134"/>
                  </a:lnTo>
                  <a:lnTo>
                    <a:pt x="151" y="134"/>
                  </a:lnTo>
                  <a:lnTo>
                    <a:pt x="153" y="133"/>
                  </a:lnTo>
                  <a:lnTo>
                    <a:pt x="155" y="131"/>
                  </a:lnTo>
                  <a:lnTo>
                    <a:pt x="156" y="130"/>
                  </a:lnTo>
                  <a:lnTo>
                    <a:pt x="156" y="127"/>
                  </a:lnTo>
                  <a:lnTo>
                    <a:pt x="156" y="127"/>
                  </a:lnTo>
                  <a:lnTo>
                    <a:pt x="156" y="124"/>
                  </a:lnTo>
                  <a:lnTo>
                    <a:pt x="155" y="123"/>
                  </a:lnTo>
                  <a:lnTo>
                    <a:pt x="153" y="122"/>
                  </a:lnTo>
                  <a:lnTo>
                    <a:pt x="151" y="120"/>
                  </a:lnTo>
                  <a:lnTo>
                    <a:pt x="49" y="120"/>
                  </a:lnTo>
                  <a:lnTo>
                    <a:pt x="49" y="120"/>
                  </a:lnTo>
                  <a:lnTo>
                    <a:pt x="47" y="122"/>
                  </a:lnTo>
                  <a:lnTo>
                    <a:pt x="45" y="123"/>
                  </a:lnTo>
                  <a:lnTo>
                    <a:pt x="43" y="124"/>
                  </a:lnTo>
                  <a:lnTo>
                    <a:pt x="43" y="127"/>
                  </a:lnTo>
                  <a:lnTo>
                    <a:pt x="43" y="127"/>
                  </a:lnTo>
                  <a:lnTo>
                    <a:pt x="43" y="130"/>
                  </a:lnTo>
                  <a:lnTo>
                    <a:pt x="45" y="131"/>
                  </a:lnTo>
                  <a:lnTo>
                    <a:pt x="47" y="133"/>
                  </a:lnTo>
                  <a:lnTo>
                    <a:pt x="49" y="134"/>
                  </a:lnTo>
                  <a:lnTo>
                    <a:pt x="49" y="134"/>
                  </a:lnTo>
                  <a:close/>
                  <a:moveTo>
                    <a:pt x="161" y="217"/>
                  </a:moveTo>
                  <a:lnTo>
                    <a:pt x="161" y="230"/>
                  </a:lnTo>
                  <a:lnTo>
                    <a:pt x="17" y="230"/>
                  </a:lnTo>
                  <a:lnTo>
                    <a:pt x="17" y="230"/>
                  </a:lnTo>
                  <a:lnTo>
                    <a:pt x="12" y="230"/>
                  </a:lnTo>
                  <a:lnTo>
                    <a:pt x="9" y="229"/>
                  </a:lnTo>
                  <a:lnTo>
                    <a:pt x="4" y="225"/>
                  </a:lnTo>
                  <a:lnTo>
                    <a:pt x="4" y="225"/>
                  </a:lnTo>
                  <a:lnTo>
                    <a:pt x="1" y="221"/>
                  </a:lnTo>
                  <a:lnTo>
                    <a:pt x="0" y="215"/>
                  </a:lnTo>
                  <a:lnTo>
                    <a:pt x="0" y="211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5" y="4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51" y="0"/>
                  </a:lnTo>
                  <a:lnTo>
                    <a:pt x="151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6" y="2"/>
                  </a:lnTo>
                  <a:lnTo>
                    <a:pt x="156" y="3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0" y="46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1" y="48"/>
                  </a:lnTo>
                  <a:lnTo>
                    <a:pt x="203" y="51"/>
                  </a:lnTo>
                  <a:lnTo>
                    <a:pt x="203" y="51"/>
                  </a:lnTo>
                  <a:lnTo>
                    <a:pt x="203" y="150"/>
                  </a:lnTo>
                  <a:lnTo>
                    <a:pt x="203" y="150"/>
                  </a:lnTo>
                  <a:lnTo>
                    <a:pt x="199" y="149"/>
                  </a:lnTo>
                  <a:lnTo>
                    <a:pt x="196" y="147"/>
                  </a:lnTo>
                  <a:lnTo>
                    <a:pt x="192" y="149"/>
                  </a:lnTo>
                  <a:lnTo>
                    <a:pt x="189" y="150"/>
                  </a:lnTo>
                  <a:lnTo>
                    <a:pt x="189" y="58"/>
                  </a:lnTo>
                  <a:lnTo>
                    <a:pt x="151" y="58"/>
                  </a:lnTo>
                  <a:lnTo>
                    <a:pt x="151" y="58"/>
                  </a:lnTo>
                  <a:lnTo>
                    <a:pt x="148" y="56"/>
                  </a:lnTo>
                  <a:lnTo>
                    <a:pt x="147" y="55"/>
                  </a:lnTo>
                  <a:lnTo>
                    <a:pt x="145" y="54"/>
                  </a:lnTo>
                  <a:lnTo>
                    <a:pt x="145" y="51"/>
                  </a:lnTo>
                  <a:lnTo>
                    <a:pt x="145" y="12"/>
                  </a:lnTo>
                  <a:lnTo>
                    <a:pt x="17" y="12"/>
                  </a:lnTo>
                  <a:lnTo>
                    <a:pt x="17" y="12"/>
                  </a:lnTo>
                  <a:lnTo>
                    <a:pt x="15" y="14"/>
                  </a:lnTo>
                  <a:lnTo>
                    <a:pt x="13" y="15"/>
                  </a:lnTo>
                  <a:lnTo>
                    <a:pt x="12" y="18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13" y="214"/>
                  </a:lnTo>
                  <a:lnTo>
                    <a:pt x="13" y="215"/>
                  </a:lnTo>
                  <a:lnTo>
                    <a:pt x="13" y="215"/>
                  </a:lnTo>
                  <a:lnTo>
                    <a:pt x="15" y="217"/>
                  </a:lnTo>
                  <a:lnTo>
                    <a:pt x="17" y="217"/>
                  </a:lnTo>
                  <a:lnTo>
                    <a:pt x="161" y="217"/>
                  </a:lnTo>
                  <a:close/>
                  <a:moveTo>
                    <a:pt x="157" y="44"/>
                  </a:moveTo>
                  <a:lnTo>
                    <a:pt x="180" y="44"/>
                  </a:lnTo>
                  <a:lnTo>
                    <a:pt x="157" y="22"/>
                  </a:lnTo>
                  <a:lnTo>
                    <a:pt x="157" y="44"/>
                  </a:lnTo>
                  <a:close/>
                  <a:moveTo>
                    <a:pt x="225" y="190"/>
                  </a:moveTo>
                  <a:lnTo>
                    <a:pt x="200" y="166"/>
                  </a:lnTo>
                  <a:lnTo>
                    <a:pt x="200" y="166"/>
                  </a:lnTo>
                  <a:lnTo>
                    <a:pt x="197" y="165"/>
                  </a:lnTo>
                  <a:lnTo>
                    <a:pt x="195" y="165"/>
                  </a:lnTo>
                  <a:lnTo>
                    <a:pt x="192" y="165"/>
                  </a:lnTo>
                  <a:lnTo>
                    <a:pt x="189" y="166"/>
                  </a:lnTo>
                  <a:lnTo>
                    <a:pt x="164" y="190"/>
                  </a:lnTo>
                  <a:lnTo>
                    <a:pt x="164" y="190"/>
                  </a:lnTo>
                  <a:lnTo>
                    <a:pt x="163" y="193"/>
                  </a:lnTo>
                  <a:lnTo>
                    <a:pt x="161" y="195"/>
                  </a:lnTo>
                  <a:lnTo>
                    <a:pt x="161" y="198"/>
                  </a:lnTo>
                  <a:lnTo>
                    <a:pt x="164" y="201"/>
                  </a:lnTo>
                  <a:lnTo>
                    <a:pt x="164" y="201"/>
                  </a:lnTo>
                  <a:lnTo>
                    <a:pt x="165" y="203"/>
                  </a:lnTo>
                  <a:lnTo>
                    <a:pt x="169" y="203"/>
                  </a:lnTo>
                  <a:lnTo>
                    <a:pt x="172" y="203"/>
                  </a:lnTo>
                  <a:lnTo>
                    <a:pt x="175" y="202"/>
                  </a:lnTo>
                  <a:lnTo>
                    <a:pt x="187" y="190"/>
                  </a:lnTo>
                  <a:lnTo>
                    <a:pt x="187" y="238"/>
                  </a:lnTo>
                  <a:lnTo>
                    <a:pt x="187" y="238"/>
                  </a:lnTo>
                  <a:lnTo>
                    <a:pt x="187" y="241"/>
                  </a:lnTo>
                  <a:lnTo>
                    <a:pt x="189" y="243"/>
                  </a:lnTo>
                  <a:lnTo>
                    <a:pt x="192" y="245"/>
                  </a:lnTo>
                  <a:lnTo>
                    <a:pt x="195" y="246"/>
                  </a:lnTo>
                  <a:lnTo>
                    <a:pt x="195" y="246"/>
                  </a:lnTo>
                  <a:lnTo>
                    <a:pt x="197" y="245"/>
                  </a:lnTo>
                  <a:lnTo>
                    <a:pt x="200" y="243"/>
                  </a:lnTo>
                  <a:lnTo>
                    <a:pt x="201" y="241"/>
                  </a:lnTo>
                  <a:lnTo>
                    <a:pt x="203" y="238"/>
                  </a:lnTo>
                  <a:lnTo>
                    <a:pt x="203" y="190"/>
                  </a:lnTo>
                  <a:lnTo>
                    <a:pt x="215" y="202"/>
                  </a:lnTo>
                  <a:lnTo>
                    <a:pt x="215" y="202"/>
                  </a:lnTo>
                  <a:lnTo>
                    <a:pt x="217" y="203"/>
                  </a:lnTo>
                  <a:lnTo>
                    <a:pt x="220" y="203"/>
                  </a:lnTo>
                  <a:lnTo>
                    <a:pt x="220" y="203"/>
                  </a:lnTo>
                  <a:lnTo>
                    <a:pt x="223" y="203"/>
                  </a:lnTo>
                  <a:lnTo>
                    <a:pt x="225" y="201"/>
                  </a:lnTo>
                  <a:lnTo>
                    <a:pt x="225" y="201"/>
                  </a:lnTo>
                  <a:lnTo>
                    <a:pt x="228" y="198"/>
                  </a:lnTo>
                  <a:lnTo>
                    <a:pt x="228" y="195"/>
                  </a:lnTo>
                  <a:lnTo>
                    <a:pt x="227" y="193"/>
                  </a:lnTo>
                  <a:lnTo>
                    <a:pt x="225" y="190"/>
                  </a:lnTo>
                  <a:lnTo>
                    <a:pt x="225" y="19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9" name="Freeform 77"/>
            <p:cNvSpPr>
              <a:spLocks noEditPoints="1"/>
            </p:cNvSpPr>
            <p:nvPr/>
          </p:nvSpPr>
          <p:spPr bwMode="auto">
            <a:xfrm>
              <a:off x="905" y="3213"/>
              <a:ext cx="230" cy="245"/>
            </a:xfrm>
            <a:custGeom>
              <a:avLst/>
              <a:gdLst/>
              <a:ahLst/>
              <a:cxnLst>
                <a:cxn ang="0">
                  <a:pos x="158" y="173"/>
                </a:cxn>
                <a:cxn ang="0">
                  <a:pos x="151" y="177"/>
                </a:cxn>
                <a:cxn ang="0">
                  <a:pos x="48" y="177"/>
                </a:cxn>
                <a:cxn ang="0">
                  <a:pos x="44" y="170"/>
                </a:cxn>
                <a:cxn ang="0">
                  <a:pos x="46" y="166"/>
                </a:cxn>
                <a:cxn ang="0">
                  <a:pos x="151" y="163"/>
                </a:cxn>
                <a:cxn ang="0">
                  <a:pos x="157" y="166"/>
                </a:cxn>
                <a:cxn ang="0">
                  <a:pos x="158" y="170"/>
                </a:cxn>
                <a:cxn ang="0">
                  <a:pos x="51" y="82"/>
                </a:cxn>
                <a:cxn ang="0">
                  <a:pos x="44" y="86"/>
                </a:cxn>
                <a:cxn ang="0">
                  <a:pos x="44" y="91"/>
                </a:cxn>
                <a:cxn ang="0">
                  <a:pos x="51" y="95"/>
                </a:cxn>
                <a:cxn ang="0">
                  <a:pos x="154" y="95"/>
                </a:cxn>
                <a:cxn ang="0">
                  <a:pos x="158" y="88"/>
                </a:cxn>
                <a:cxn ang="0">
                  <a:pos x="157" y="84"/>
                </a:cxn>
                <a:cxn ang="0">
                  <a:pos x="151" y="82"/>
                </a:cxn>
                <a:cxn ang="0">
                  <a:pos x="151" y="135"/>
                </a:cxn>
                <a:cxn ang="0">
                  <a:pos x="158" y="131"/>
                </a:cxn>
                <a:cxn ang="0">
                  <a:pos x="158" y="126"/>
                </a:cxn>
                <a:cxn ang="0">
                  <a:pos x="151" y="122"/>
                </a:cxn>
                <a:cxn ang="0">
                  <a:pos x="48" y="122"/>
                </a:cxn>
                <a:cxn ang="0">
                  <a:pos x="44" y="129"/>
                </a:cxn>
                <a:cxn ang="0">
                  <a:pos x="46" y="133"/>
                </a:cxn>
                <a:cxn ang="0">
                  <a:pos x="51" y="135"/>
                </a:cxn>
                <a:cxn ang="0">
                  <a:pos x="19" y="231"/>
                </a:cxn>
                <a:cxn ang="0">
                  <a:pos x="10" y="229"/>
                </a:cxn>
                <a:cxn ang="0">
                  <a:pos x="3" y="221"/>
                </a:cxn>
                <a:cxn ang="0">
                  <a:pos x="0" y="19"/>
                </a:cxn>
                <a:cxn ang="0">
                  <a:pos x="4" y="7"/>
                </a:cxn>
                <a:cxn ang="0">
                  <a:pos x="14" y="2"/>
                </a:cxn>
                <a:cxn ang="0">
                  <a:pos x="153" y="0"/>
                </a:cxn>
                <a:cxn ang="0">
                  <a:pos x="155" y="2"/>
                </a:cxn>
                <a:cxn ang="0">
                  <a:pos x="158" y="3"/>
                </a:cxn>
                <a:cxn ang="0">
                  <a:pos x="158" y="4"/>
                </a:cxn>
                <a:cxn ang="0">
                  <a:pos x="202" y="47"/>
                </a:cxn>
                <a:cxn ang="0">
                  <a:pos x="203" y="48"/>
                </a:cxn>
                <a:cxn ang="0">
                  <a:pos x="203" y="52"/>
                </a:cxn>
                <a:cxn ang="0">
                  <a:pos x="203" y="149"/>
                </a:cxn>
                <a:cxn ang="0">
                  <a:pos x="194" y="147"/>
                </a:cxn>
                <a:cxn ang="0">
                  <a:pos x="153" y="58"/>
                </a:cxn>
                <a:cxn ang="0">
                  <a:pos x="149" y="56"/>
                </a:cxn>
                <a:cxn ang="0">
                  <a:pos x="146" y="14"/>
                </a:cxn>
                <a:cxn ang="0">
                  <a:pos x="16" y="15"/>
                </a:cxn>
                <a:cxn ang="0">
                  <a:pos x="14" y="213"/>
                </a:cxn>
                <a:cxn ang="0">
                  <a:pos x="15" y="217"/>
                </a:cxn>
                <a:cxn ang="0">
                  <a:pos x="19" y="218"/>
                </a:cxn>
                <a:cxn ang="0">
                  <a:pos x="182" y="46"/>
                </a:cxn>
                <a:cxn ang="0">
                  <a:pos x="229" y="209"/>
                </a:cxn>
                <a:cxn ang="0">
                  <a:pos x="222" y="206"/>
                </a:cxn>
                <a:cxn ang="0">
                  <a:pos x="217" y="209"/>
                </a:cxn>
                <a:cxn ang="0">
                  <a:pos x="205" y="171"/>
                </a:cxn>
                <a:cxn ang="0">
                  <a:pos x="201" y="165"/>
                </a:cxn>
                <a:cxn ang="0">
                  <a:pos x="194" y="165"/>
                </a:cxn>
                <a:cxn ang="0">
                  <a:pos x="189" y="171"/>
                </a:cxn>
                <a:cxn ang="0">
                  <a:pos x="177" y="209"/>
                </a:cxn>
                <a:cxn ang="0">
                  <a:pos x="169" y="207"/>
                </a:cxn>
                <a:cxn ang="0">
                  <a:pos x="165" y="211"/>
                </a:cxn>
                <a:cxn ang="0">
                  <a:pos x="166" y="219"/>
                </a:cxn>
                <a:cxn ang="0">
                  <a:pos x="194" y="245"/>
                </a:cxn>
                <a:cxn ang="0">
                  <a:pos x="202" y="243"/>
                </a:cxn>
                <a:cxn ang="0">
                  <a:pos x="230" y="217"/>
                </a:cxn>
                <a:cxn ang="0">
                  <a:pos x="229" y="209"/>
                </a:cxn>
              </a:cxnLst>
              <a:rect l="0" t="0" r="r" b="b"/>
              <a:pathLst>
                <a:path w="230" h="245">
                  <a:moveTo>
                    <a:pt x="158" y="170"/>
                  </a:moveTo>
                  <a:lnTo>
                    <a:pt x="158" y="170"/>
                  </a:lnTo>
                  <a:lnTo>
                    <a:pt x="158" y="173"/>
                  </a:lnTo>
                  <a:lnTo>
                    <a:pt x="157" y="174"/>
                  </a:lnTo>
                  <a:lnTo>
                    <a:pt x="154" y="177"/>
                  </a:lnTo>
                  <a:lnTo>
                    <a:pt x="151" y="177"/>
                  </a:lnTo>
                  <a:lnTo>
                    <a:pt x="51" y="177"/>
                  </a:lnTo>
                  <a:lnTo>
                    <a:pt x="51" y="177"/>
                  </a:lnTo>
                  <a:lnTo>
                    <a:pt x="48" y="177"/>
                  </a:lnTo>
                  <a:lnTo>
                    <a:pt x="46" y="174"/>
                  </a:lnTo>
                  <a:lnTo>
                    <a:pt x="44" y="173"/>
                  </a:lnTo>
                  <a:lnTo>
                    <a:pt x="44" y="170"/>
                  </a:lnTo>
                  <a:lnTo>
                    <a:pt x="44" y="170"/>
                  </a:lnTo>
                  <a:lnTo>
                    <a:pt x="44" y="167"/>
                  </a:lnTo>
                  <a:lnTo>
                    <a:pt x="46" y="166"/>
                  </a:lnTo>
                  <a:lnTo>
                    <a:pt x="48" y="165"/>
                  </a:lnTo>
                  <a:lnTo>
                    <a:pt x="51" y="163"/>
                  </a:lnTo>
                  <a:lnTo>
                    <a:pt x="151" y="163"/>
                  </a:lnTo>
                  <a:lnTo>
                    <a:pt x="151" y="163"/>
                  </a:lnTo>
                  <a:lnTo>
                    <a:pt x="154" y="165"/>
                  </a:lnTo>
                  <a:lnTo>
                    <a:pt x="157" y="166"/>
                  </a:lnTo>
                  <a:lnTo>
                    <a:pt x="158" y="167"/>
                  </a:lnTo>
                  <a:lnTo>
                    <a:pt x="158" y="170"/>
                  </a:lnTo>
                  <a:lnTo>
                    <a:pt x="158" y="170"/>
                  </a:lnTo>
                  <a:close/>
                  <a:moveTo>
                    <a:pt x="151" y="82"/>
                  </a:moveTo>
                  <a:lnTo>
                    <a:pt x="51" y="82"/>
                  </a:lnTo>
                  <a:lnTo>
                    <a:pt x="51" y="82"/>
                  </a:lnTo>
                  <a:lnTo>
                    <a:pt x="48" y="83"/>
                  </a:lnTo>
                  <a:lnTo>
                    <a:pt x="46" y="84"/>
                  </a:lnTo>
                  <a:lnTo>
                    <a:pt x="44" y="86"/>
                  </a:lnTo>
                  <a:lnTo>
                    <a:pt x="44" y="88"/>
                  </a:lnTo>
                  <a:lnTo>
                    <a:pt x="44" y="88"/>
                  </a:lnTo>
                  <a:lnTo>
                    <a:pt x="44" y="91"/>
                  </a:lnTo>
                  <a:lnTo>
                    <a:pt x="46" y="94"/>
                  </a:lnTo>
                  <a:lnTo>
                    <a:pt x="48" y="95"/>
                  </a:lnTo>
                  <a:lnTo>
                    <a:pt x="51" y="95"/>
                  </a:lnTo>
                  <a:lnTo>
                    <a:pt x="151" y="95"/>
                  </a:lnTo>
                  <a:lnTo>
                    <a:pt x="151" y="95"/>
                  </a:lnTo>
                  <a:lnTo>
                    <a:pt x="154" y="95"/>
                  </a:lnTo>
                  <a:lnTo>
                    <a:pt x="157" y="94"/>
                  </a:lnTo>
                  <a:lnTo>
                    <a:pt x="158" y="91"/>
                  </a:lnTo>
                  <a:lnTo>
                    <a:pt x="158" y="88"/>
                  </a:lnTo>
                  <a:lnTo>
                    <a:pt x="158" y="88"/>
                  </a:lnTo>
                  <a:lnTo>
                    <a:pt x="158" y="86"/>
                  </a:lnTo>
                  <a:lnTo>
                    <a:pt x="157" y="84"/>
                  </a:lnTo>
                  <a:lnTo>
                    <a:pt x="154" y="83"/>
                  </a:lnTo>
                  <a:lnTo>
                    <a:pt x="151" y="82"/>
                  </a:lnTo>
                  <a:lnTo>
                    <a:pt x="151" y="82"/>
                  </a:lnTo>
                  <a:close/>
                  <a:moveTo>
                    <a:pt x="51" y="135"/>
                  </a:moveTo>
                  <a:lnTo>
                    <a:pt x="151" y="135"/>
                  </a:lnTo>
                  <a:lnTo>
                    <a:pt x="151" y="135"/>
                  </a:lnTo>
                  <a:lnTo>
                    <a:pt x="154" y="134"/>
                  </a:lnTo>
                  <a:lnTo>
                    <a:pt x="157" y="133"/>
                  </a:lnTo>
                  <a:lnTo>
                    <a:pt x="158" y="131"/>
                  </a:lnTo>
                  <a:lnTo>
                    <a:pt x="158" y="129"/>
                  </a:lnTo>
                  <a:lnTo>
                    <a:pt x="158" y="129"/>
                  </a:lnTo>
                  <a:lnTo>
                    <a:pt x="158" y="126"/>
                  </a:lnTo>
                  <a:lnTo>
                    <a:pt x="157" y="123"/>
                  </a:lnTo>
                  <a:lnTo>
                    <a:pt x="154" y="122"/>
                  </a:lnTo>
                  <a:lnTo>
                    <a:pt x="151" y="122"/>
                  </a:lnTo>
                  <a:lnTo>
                    <a:pt x="51" y="122"/>
                  </a:lnTo>
                  <a:lnTo>
                    <a:pt x="51" y="122"/>
                  </a:lnTo>
                  <a:lnTo>
                    <a:pt x="48" y="122"/>
                  </a:lnTo>
                  <a:lnTo>
                    <a:pt x="46" y="123"/>
                  </a:lnTo>
                  <a:lnTo>
                    <a:pt x="44" y="126"/>
                  </a:lnTo>
                  <a:lnTo>
                    <a:pt x="44" y="129"/>
                  </a:lnTo>
                  <a:lnTo>
                    <a:pt x="44" y="129"/>
                  </a:lnTo>
                  <a:lnTo>
                    <a:pt x="44" y="131"/>
                  </a:lnTo>
                  <a:lnTo>
                    <a:pt x="46" y="133"/>
                  </a:lnTo>
                  <a:lnTo>
                    <a:pt x="48" y="134"/>
                  </a:lnTo>
                  <a:lnTo>
                    <a:pt x="51" y="135"/>
                  </a:lnTo>
                  <a:lnTo>
                    <a:pt x="51" y="135"/>
                  </a:lnTo>
                  <a:close/>
                  <a:moveTo>
                    <a:pt x="151" y="218"/>
                  </a:moveTo>
                  <a:lnTo>
                    <a:pt x="151" y="231"/>
                  </a:lnTo>
                  <a:lnTo>
                    <a:pt x="19" y="231"/>
                  </a:lnTo>
                  <a:lnTo>
                    <a:pt x="19" y="231"/>
                  </a:lnTo>
                  <a:lnTo>
                    <a:pt x="14" y="230"/>
                  </a:lnTo>
                  <a:lnTo>
                    <a:pt x="10" y="229"/>
                  </a:lnTo>
                  <a:lnTo>
                    <a:pt x="6" y="226"/>
                  </a:lnTo>
                  <a:lnTo>
                    <a:pt x="6" y="226"/>
                  </a:lnTo>
                  <a:lnTo>
                    <a:pt x="3" y="221"/>
                  </a:lnTo>
                  <a:lnTo>
                    <a:pt x="2" y="217"/>
                  </a:lnTo>
                  <a:lnTo>
                    <a:pt x="0" y="211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4" y="7"/>
                  </a:lnTo>
                  <a:lnTo>
                    <a:pt x="7" y="4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153" y="0"/>
                  </a:lnTo>
                  <a:lnTo>
                    <a:pt x="153" y="0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5" y="2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58" y="3"/>
                  </a:lnTo>
                  <a:lnTo>
                    <a:pt x="158" y="4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2" y="47"/>
                  </a:lnTo>
                  <a:lnTo>
                    <a:pt x="203" y="48"/>
                  </a:lnTo>
                  <a:lnTo>
                    <a:pt x="203" y="48"/>
                  </a:lnTo>
                  <a:lnTo>
                    <a:pt x="203" y="50"/>
                  </a:lnTo>
                  <a:lnTo>
                    <a:pt x="203" y="50"/>
                  </a:lnTo>
                  <a:lnTo>
                    <a:pt x="203" y="52"/>
                  </a:lnTo>
                  <a:lnTo>
                    <a:pt x="203" y="52"/>
                  </a:lnTo>
                  <a:lnTo>
                    <a:pt x="203" y="149"/>
                  </a:lnTo>
                  <a:lnTo>
                    <a:pt x="203" y="149"/>
                  </a:lnTo>
                  <a:lnTo>
                    <a:pt x="201" y="147"/>
                  </a:lnTo>
                  <a:lnTo>
                    <a:pt x="197" y="147"/>
                  </a:lnTo>
                  <a:lnTo>
                    <a:pt x="194" y="147"/>
                  </a:lnTo>
                  <a:lnTo>
                    <a:pt x="190" y="149"/>
                  </a:lnTo>
                  <a:lnTo>
                    <a:pt x="190" y="58"/>
                  </a:lnTo>
                  <a:lnTo>
                    <a:pt x="153" y="58"/>
                  </a:lnTo>
                  <a:lnTo>
                    <a:pt x="153" y="58"/>
                  </a:lnTo>
                  <a:lnTo>
                    <a:pt x="150" y="58"/>
                  </a:lnTo>
                  <a:lnTo>
                    <a:pt x="149" y="56"/>
                  </a:lnTo>
                  <a:lnTo>
                    <a:pt x="147" y="55"/>
                  </a:lnTo>
                  <a:lnTo>
                    <a:pt x="146" y="52"/>
                  </a:lnTo>
                  <a:lnTo>
                    <a:pt x="146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13"/>
                  </a:lnTo>
                  <a:lnTo>
                    <a:pt x="14" y="213"/>
                  </a:lnTo>
                  <a:lnTo>
                    <a:pt x="14" y="215"/>
                  </a:lnTo>
                  <a:lnTo>
                    <a:pt x="15" y="217"/>
                  </a:lnTo>
                  <a:lnTo>
                    <a:pt x="15" y="217"/>
                  </a:lnTo>
                  <a:lnTo>
                    <a:pt x="16" y="218"/>
                  </a:lnTo>
                  <a:lnTo>
                    <a:pt x="19" y="218"/>
                  </a:lnTo>
                  <a:lnTo>
                    <a:pt x="151" y="218"/>
                  </a:lnTo>
                  <a:close/>
                  <a:moveTo>
                    <a:pt x="159" y="46"/>
                  </a:moveTo>
                  <a:lnTo>
                    <a:pt x="182" y="46"/>
                  </a:lnTo>
                  <a:lnTo>
                    <a:pt x="159" y="23"/>
                  </a:lnTo>
                  <a:lnTo>
                    <a:pt x="159" y="46"/>
                  </a:lnTo>
                  <a:close/>
                  <a:moveTo>
                    <a:pt x="229" y="209"/>
                  </a:moveTo>
                  <a:lnTo>
                    <a:pt x="229" y="209"/>
                  </a:lnTo>
                  <a:lnTo>
                    <a:pt x="226" y="206"/>
                  </a:lnTo>
                  <a:lnTo>
                    <a:pt x="222" y="206"/>
                  </a:lnTo>
                  <a:lnTo>
                    <a:pt x="222" y="206"/>
                  </a:lnTo>
                  <a:lnTo>
                    <a:pt x="219" y="206"/>
                  </a:lnTo>
                  <a:lnTo>
                    <a:pt x="217" y="209"/>
                  </a:lnTo>
                  <a:lnTo>
                    <a:pt x="205" y="219"/>
                  </a:lnTo>
                  <a:lnTo>
                    <a:pt x="205" y="171"/>
                  </a:lnTo>
                  <a:lnTo>
                    <a:pt x="205" y="171"/>
                  </a:lnTo>
                  <a:lnTo>
                    <a:pt x="205" y="169"/>
                  </a:lnTo>
                  <a:lnTo>
                    <a:pt x="202" y="166"/>
                  </a:lnTo>
                  <a:lnTo>
                    <a:pt x="201" y="165"/>
                  </a:lnTo>
                  <a:lnTo>
                    <a:pt x="197" y="163"/>
                  </a:lnTo>
                  <a:lnTo>
                    <a:pt x="197" y="163"/>
                  </a:lnTo>
                  <a:lnTo>
                    <a:pt x="194" y="165"/>
                  </a:lnTo>
                  <a:lnTo>
                    <a:pt x="191" y="166"/>
                  </a:lnTo>
                  <a:lnTo>
                    <a:pt x="190" y="169"/>
                  </a:lnTo>
                  <a:lnTo>
                    <a:pt x="189" y="171"/>
                  </a:lnTo>
                  <a:lnTo>
                    <a:pt x="189" y="219"/>
                  </a:lnTo>
                  <a:lnTo>
                    <a:pt x="177" y="209"/>
                  </a:lnTo>
                  <a:lnTo>
                    <a:pt x="177" y="209"/>
                  </a:lnTo>
                  <a:lnTo>
                    <a:pt x="174" y="206"/>
                  </a:lnTo>
                  <a:lnTo>
                    <a:pt x="171" y="206"/>
                  </a:lnTo>
                  <a:lnTo>
                    <a:pt x="169" y="207"/>
                  </a:lnTo>
                  <a:lnTo>
                    <a:pt x="166" y="209"/>
                  </a:lnTo>
                  <a:lnTo>
                    <a:pt x="166" y="209"/>
                  </a:lnTo>
                  <a:lnTo>
                    <a:pt x="165" y="211"/>
                  </a:lnTo>
                  <a:lnTo>
                    <a:pt x="163" y="214"/>
                  </a:lnTo>
                  <a:lnTo>
                    <a:pt x="165" y="217"/>
                  </a:lnTo>
                  <a:lnTo>
                    <a:pt x="166" y="219"/>
                  </a:lnTo>
                  <a:lnTo>
                    <a:pt x="191" y="243"/>
                  </a:lnTo>
                  <a:lnTo>
                    <a:pt x="191" y="243"/>
                  </a:lnTo>
                  <a:lnTo>
                    <a:pt x="194" y="245"/>
                  </a:lnTo>
                  <a:lnTo>
                    <a:pt x="197" y="245"/>
                  </a:lnTo>
                  <a:lnTo>
                    <a:pt x="199" y="245"/>
                  </a:lnTo>
                  <a:lnTo>
                    <a:pt x="202" y="243"/>
                  </a:lnTo>
                  <a:lnTo>
                    <a:pt x="227" y="219"/>
                  </a:lnTo>
                  <a:lnTo>
                    <a:pt x="227" y="219"/>
                  </a:lnTo>
                  <a:lnTo>
                    <a:pt x="230" y="217"/>
                  </a:lnTo>
                  <a:lnTo>
                    <a:pt x="230" y="214"/>
                  </a:lnTo>
                  <a:lnTo>
                    <a:pt x="230" y="211"/>
                  </a:lnTo>
                  <a:lnTo>
                    <a:pt x="229" y="209"/>
                  </a:lnTo>
                  <a:lnTo>
                    <a:pt x="229" y="20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0" name="Freeform 78"/>
            <p:cNvSpPr>
              <a:spLocks noEditPoints="1"/>
            </p:cNvSpPr>
            <p:nvPr/>
          </p:nvSpPr>
          <p:spPr bwMode="auto">
            <a:xfrm>
              <a:off x="1424" y="3220"/>
              <a:ext cx="240" cy="235"/>
            </a:xfrm>
            <a:custGeom>
              <a:avLst/>
              <a:gdLst/>
              <a:ahLst/>
              <a:cxnLst>
                <a:cxn ang="0">
                  <a:pos x="46" y="164"/>
                </a:cxn>
                <a:cxn ang="0">
                  <a:pos x="151" y="163"/>
                </a:cxn>
                <a:cxn ang="0">
                  <a:pos x="158" y="168"/>
                </a:cxn>
                <a:cxn ang="0">
                  <a:pos x="154" y="175"/>
                </a:cxn>
                <a:cxn ang="0">
                  <a:pos x="47" y="175"/>
                </a:cxn>
                <a:cxn ang="0">
                  <a:pos x="43" y="168"/>
                </a:cxn>
                <a:cxn ang="0">
                  <a:pos x="47" y="81"/>
                </a:cxn>
                <a:cxn ang="0">
                  <a:pos x="43" y="88"/>
                </a:cxn>
                <a:cxn ang="0">
                  <a:pos x="50" y="93"/>
                </a:cxn>
                <a:cxn ang="0">
                  <a:pos x="155" y="92"/>
                </a:cxn>
                <a:cxn ang="0">
                  <a:pos x="158" y="85"/>
                </a:cxn>
                <a:cxn ang="0">
                  <a:pos x="151" y="81"/>
                </a:cxn>
                <a:cxn ang="0">
                  <a:pos x="154" y="134"/>
                </a:cxn>
                <a:cxn ang="0">
                  <a:pos x="158" y="127"/>
                </a:cxn>
                <a:cxn ang="0">
                  <a:pos x="151" y="120"/>
                </a:cxn>
                <a:cxn ang="0">
                  <a:pos x="46" y="123"/>
                </a:cxn>
                <a:cxn ang="0">
                  <a:pos x="44" y="130"/>
                </a:cxn>
                <a:cxn ang="0">
                  <a:pos x="50" y="134"/>
                </a:cxn>
                <a:cxn ang="0">
                  <a:pos x="18" y="230"/>
                </a:cxn>
                <a:cxn ang="0">
                  <a:pos x="4" y="224"/>
                </a:cxn>
                <a:cxn ang="0">
                  <a:pos x="0" y="17"/>
                </a:cxn>
                <a:cxn ang="0">
                  <a:pos x="7" y="4"/>
                </a:cxn>
                <a:cxn ang="0">
                  <a:pos x="152" y="0"/>
                </a:cxn>
                <a:cxn ang="0">
                  <a:pos x="155" y="1"/>
                </a:cxn>
                <a:cxn ang="0">
                  <a:pos x="156" y="3"/>
                </a:cxn>
                <a:cxn ang="0">
                  <a:pos x="200" y="45"/>
                </a:cxn>
                <a:cxn ang="0">
                  <a:pos x="202" y="48"/>
                </a:cxn>
                <a:cxn ang="0">
                  <a:pos x="203" y="51"/>
                </a:cxn>
                <a:cxn ang="0">
                  <a:pos x="190" y="164"/>
                </a:cxn>
                <a:cxn ang="0">
                  <a:pos x="150" y="57"/>
                </a:cxn>
                <a:cxn ang="0">
                  <a:pos x="146" y="13"/>
                </a:cxn>
                <a:cxn ang="0">
                  <a:pos x="14" y="15"/>
                </a:cxn>
                <a:cxn ang="0">
                  <a:pos x="14" y="214"/>
                </a:cxn>
                <a:cxn ang="0">
                  <a:pos x="18" y="216"/>
                </a:cxn>
                <a:cxn ang="0">
                  <a:pos x="159" y="21"/>
                </a:cxn>
                <a:cxn ang="0">
                  <a:pos x="240" y="228"/>
                </a:cxn>
                <a:cxn ang="0">
                  <a:pos x="231" y="234"/>
                </a:cxn>
                <a:cxn ang="0">
                  <a:pos x="195" y="232"/>
                </a:cxn>
                <a:cxn ang="0">
                  <a:pos x="192" y="232"/>
                </a:cxn>
                <a:cxn ang="0">
                  <a:pos x="156" y="235"/>
                </a:cxn>
                <a:cxn ang="0">
                  <a:pos x="151" y="232"/>
                </a:cxn>
                <a:cxn ang="0">
                  <a:pos x="147" y="203"/>
                </a:cxn>
                <a:cxn ang="0">
                  <a:pos x="152" y="194"/>
                </a:cxn>
                <a:cxn ang="0">
                  <a:pos x="188" y="194"/>
                </a:cxn>
                <a:cxn ang="0">
                  <a:pos x="192" y="198"/>
                </a:cxn>
                <a:cxn ang="0">
                  <a:pos x="200" y="194"/>
                </a:cxn>
                <a:cxn ang="0">
                  <a:pos x="238" y="195"/>
                </a:cxn>
                <a:cxn ang="0">
                  <a:pos x="240" y="224"/>
                </a:cxn>
                <a:cxn ang="0">
                  <a:pos x="174" y="210"/>
                </a:cxn>
                <a:cxn ang="0">
                  <a:pos x="186" y="207"/>
                </a:cxn>
                <a:cxn ang="0">
                  <a:pos x="184" y="224"/>
                </a:cxn>
                <a:cxn ang="0">
                  <a:pos x="178" y="220"/>
                </a:cxn>
                <a:cxn ang="0">
                  <a:pos x="172" y="216"/>
                </a:cxn>
                <a:cxn ang="0">
                  <a:pos x="192" y="220"/>
                </a:cxn>
                <a:cxn ang="0">
                  <a:pos x="194" y="220"/>
                </a:cxn>
                <a:cxn ang="0">
                  <a:pos x="192" y="207"/>
                </a:cxn>
                <a:cxn ang="0">
                  <a:pos x="192" y="207"/>
                </a:cxn>
                <a:cxn ang="0">
                  <a:pos x="202" y="204"/>
                </a:cxn>
                <a:cxn ang="0">
                  <a:pos x="199" y="207"/>
                </a:cxn>
                <a:cxn ang="0">
                  <a:pos x="215" y="210"/>
                </a:cxn>
                <a:cxn ang="0">
                  <a:pos x="216" y="214"/>
                </a:cxn>
                <a:cxn ang="0">
                  <a:pos x="210" y="219"/>
                </a:cxn>
                <a:cxn ang="0">
                  <a:pos x="230" y="223"/>
                </a:cxn>
              </a:cxnLst>
              <a:rect l="0" t="0" r="r" b="b"/>
              <a:pathLst>
                <a:path w="240" h="235">
                  <a:moveTo>
                    <a:pt x="43" y="168"/>
                  </a:moveTo>
                  <a:lnTo>
                    <a:pt x="43" y="168"/>
                  </a:lnTo>
                  <a:lnTo>
                    <a:pt x="44" y="167"/>
                  </a:lnTo>
                  <a:lnTo>
                    <a:pt x="46" y="164"/>
                  </a:lnTo>
                  <a:lnTo>
                    <a:pt x="47" y="163"/>
                  </a:lnTo>
                  <a:lnTo>
                    <a:pt x="50" y="163"/>
                  </a:lnTo>
                  <a:lnTo>
                    <a:pt x="151" y="163"/>
                  </a:lnTo>
                  <a:lnTo>
                    <a:pt x="151" y="163"/>
                  </a:lnTo>
                  <a:lnTo>
                    <a:pt x="154" y="163"/>
                  </a:lnTo>
                  <a:lnTo>
                    <a:pt x="155" y="164"/>
                  </a:lnTo>
                  <a:lnTo>
                    <a:pt x="158" y="167"/>
                  </a:lnTo>
                  <a:lnTo>
                    <a:pt x="158" y="168"/>
                  </a:lnTo>
                  <a:lnTo>
                    <a:pt x="158" y="168"/>
                  </a:lnTo>
                  <a:lnTo>
                    <a:pt x="158" y="171"/>
                  </a:lnTo>
                  <a:lnTo>
                    <a:pt x="155" y="174"/>
                  </a:lnTo>
                  <a:lnTo>
                    <a:pt x="154" y="175"/>
                  </a:lnTo>
                  <a:lnTo>
                    <a:pt x="151" y="175"/>
                  </a:lnTo>
                  <a:lnTo>
                    <a:pt x="50" y="175"/>
                  </a:lnTo>
                  <a:lnTo>
                    <a:pt x="50" y="175"/>
                  </a:lnTo>
                  <a:lnTo>
                    <a:pt x="47" y="175"/>
                  </a:lnTo>
                  <a:lnTo>
                    <a:pt x="46" y="174"/>
                  </a:lnTo>
                  <a:lnTo>
                    <a:pt x="44" y="171"/>
                  </a:lnTo>
                  <a:lnTo>
                    <a:pt x="43" y="168"/>
                  </a:lnTo>
                  <a:lnTo>
                    <a:pt x="43" y="168"/>
                  </a:lnTo>
                  <a:close/>
                  <a:moveTo>
                    <a:pt x="151" y="81"/>
                  </a:moveTo>
                  <a:lnTo>
                    <a:pt x="50" y="81"/>
                  </a:lnTo>
                  <a:lnTo>
                    <a:pt x="50" y="81"/>
                  </a:lnTo>
                  <a:lnTo>
                    <a:pt x="47" y="81"/>
                  </a:lnTo>
                  <a:lnTo>
                    <a:pt x="46" y="83"/>
                  </a:lnTo>
                  <a:lnTo>
                    <a:pt x="44" y="85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4" y="89"/>
                  </a:lnTo>
                  <a:lnTo>
                    <a:pt x="46" y="92"/>
                  </a:lnTo>
                  <a:lnTo>
                    <a:pt x="47" y="93"/>
                  </a:lnTo>
                  <a:lnTo>
                    <a:pt x="50" y="93"/>
                  </a:lnTo>
                  <a:lnTo>
                    <a:pt x="151" y="93"/>
                  </a:lnTo>
                  <a:lnTo>
                    <a:pt x="151" y="93"/>
                  </a:lnTo>
                  <a:lnTo>
                    <a:pt x="154" y="93"/>
                  </a:lnTo>
                  <a:lnTo>
                    <a:pt x="155" y="92"/>
                  </a:lnTo>
                  <a:lnTo>
                    <a:pt x="158" y="89"/>
                  </a:lnTo>
                  <a:lnTo>
                    <a:pt x="158" y="88"/>
                  </a:lnTo>
                  <a:lnTo>
                    <a:pt x="158" y="88"/>
                  </a:lnTo>
                  <a:lnTo>
                    <a:pt x="158" y="85"/>
                  </a:lnTo>
                  <a:lnTo>
                    <a:pt x="155" y="83"/>
                  </a:lnTo>
                  <a:lnTo>
                    <a:pt x="154" y="81"/>
                  </a:lnTo>
                  <a:lnTo>
                    <a:pt x="151" y="81"/>
                  </a:lnTo>
                  <a:lnTo>
                    <a:pt x="151" y="81"/>
                  </a:lnTo>
                  <a:close/>
                  <a:moveTo>
                    <a:pt x="50" y="134"/>
                  </a:moveTo>
                  <a:lnTo>
                    <a:pt x="151" y="134"/>
                  </a:lnTo>
                  <a:lnTo>
                    <a:pt x="151" y="134"/>
                  </a:lnTo>
                  <a:lnTo>
                    <a:pt x="154" y="134"/>
                  </a:lnTo>
                  <a:lnTo>
                    <a:pt x="155" y="132"/>
                  </a:lnTo>
                  <a:lnTo>
                    <a:pt x="158" y="130"/>
                  </a:lnTo>
                  <a:lnTo>
                    <a:pt x="158" y="127"/>
                  </a:lnTo>
                  <a:lnTo>
                    <a:pt x="158" y="127"/>
                  </a:lnTo>
                  <a:lnTo>
                    <a:pt x="158" y="124"/>
                  </a:lnTo>
                  <a:lnTo>
                    <a:pt x="155" y="123"/>
                  </a:lnTo>
                  <a:lnTo>
                    <a:pt x="154" y="122"/>
                  </a:lnTo>
                  <a:lnTo>
                    <a:pt x="151" y="120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47" y="122"/>
                  </a:lnTo>
                  <a:lnTo>
                    <a:pt x="46" y="123"/>
                  </a:lnTo>
                  <a:lnTo>
                    <a:pt x="44" y="124"/>
                  </a:lnTo>
                  <a:lnTo>
                    <a:pt x="43" y="127"/>
                  </a:lnTo>
                  <a:lnTo>
                    <a:pt x="43" y="127"/>
                  </a:lnTo>
                  <a:lnTo>
                    <a:pt x="44" y="130"/>
                  </a:lnTo>
                  <a:lnTo>
                    <a:pt x="46" y="132"/>
                  </a:lnTo>
                  <a:lnTo>
                    <a:pt x="47" y="134"/>
                  </a:lnTo>
                  <a:lnTo>
                    <a:pt x="50" y="134"/>
                  </a:lnTo>
                  <a:lnTo>
                    <a:pt x="50" y="134"/>
                  </a:lnTo>
                  <a:close/>
                  <a:moveTo>
                    <a:pt x="119" y="216"/>
                  </a:moveTo>
                  <a:lnTo>
                    <a:pt x="119" y="230"/>
                  </a:lnTo>
                  <a:lnTo>
                    <a:pt x="18" y="230"/>
                  </a:lnTo>
                  <a:lnTo>
                    <a:pt x="18" y="230"/>
                  </a:lnTo>
                  <a:lnTo>
                    <a:pt x="14" y="230"/>
                  </a:lnTo>
                  <a:lnTo>
                    <a:pt x="10" y="228"/>
                  </a:lnTo>
                  <a:lnTo>
                    <a:pt x="4" y="224"/>
                  </a:lnTo>
                  <a:lnTo>
                    <a:pt x="4" y="224"/>
                  </a:lnTo>
                  <a:lnTo>
                    <a:pt x="2" y="220"/>
                  </a:lnTo>
                  <a:lnTo>
                    <a:pt x="0" y="216"/>
                  </a:lnTo>
                  <a:lnTo>
                    <a:pt x="0" y="211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5"/>
                  </a:lnTo>
                  <a:lnTo>
                    <a:pt x="7" y="4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52" y="0"/>
                  </a:lnTo>
                  <a:lnTo>
                    <a:pt x="152" y="0"/>
                  </a:lnTo>
                  <a:lnTo>
                    <a:pt x="155" y="0"/>
                  </a:lnTo>
                  <a:lnTo>
                    <a:pt x="155" y="0"/>
                  </a:lnTo>
                  <a:lnTo>
                    <a:pt x="155" y="1"/>
                  </a:lnTo>
                  <a:lnTo>
                    <a:pt x="155" y="1"/>
                  </a:lnTo>
                  <a:lnTo>
                    <a:pt x="156" y="1"/>
                  </a:lnTo>
                  <a:lnTo>
                    <a:pt x="156" y="1"/>
                  </a:lnTo>
                  <a:lnTo>
                    <a:pt x="156" y="3"/>
                  </a:lnTo>
                  <a:lnTo>
                    <a:pt x="156" y="3"/>
                  </a:lnTo>
                  <a:lnTo>
                    <a:pt x="158" y="3"/>
                  </a:lnTo>
                  <a:lnTo>
                    <a:pt x="200" y="45"/>
                  </a:lnTo>
                  <a:lnTo>
                    <a:pt x="200" y="45"/>
                  </a:lnTo>
                  <a:lnTo>
                    <a:pt x="200" y="47"/>
                  </a:lnTo>
                  <a:lnTo>
                    <a:pt x="200" y="47"/>
                  </a:lnTo>
                  <a:lnTo>
                    <a:pt x="202" y="48"/>
                  </a:lnTo>
                  <a:lnTo>
                    <a:pt x="202" y="48"/>
                  </a:lnTo>
                  <a:lnTo>
                    <a:pt x="203" y="48"/>
                  </a:lnTo>
                  <a:lnTo>
                    <a:pt x="203" y="48"/>
                  </a:lnTo>
                  <a:lnTo>
                    <a:pt x="203" y="51"/>
                  </a:lnTo>
                  <a:lnTo>
                    <a:pt x="203" y="51"/>
                  </a:lnTo>
                  <a:lnTo>
                    <a:pt x="203" y="51"/>
                  </a:lnTo>
                  <a:lnTo>
                    <a:pt x="202" y="164"/>
                  </a:lnTo>
                  <a:lnTo>
                    <a:pt x="202" y="164"/>
                  </a:lnTo>
                  <a:lnTo>
                    <a:pt x="190" y="164"/>
                  </a:lnTo>
                  <a:lnTo>
                    <a:pt x="190" y="57"/>
                  </a:lnTo>
                  <a:lnTo>
                    <a:pt x="152" y="57"/>
                  </a:lnTo>
                  <a:lnTo>
                    <a:pt x="152" y="57"/>
                  </a:lnTo>
                  <a:lnTo>
                    <a:pt x="150" y="57"/>
                  </a:lnTo>
                  <a:lnTo>
                    <a:pt x="147" y="55"/>
                  </a:lnTo>
                  <a:lnTo>
                    <a:pt x="146" y="53"/>
                  </a:lnTo>
                  <a:lnTo>
                    <a:pt x="146" y="51"/>
                  </a:lnTo>
                  <a:lnTo>
                    <a:pt x="146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5" y="13"/>
                  </a:lnTo>
                  <a:lnTo>
                    <a:pt x="14" y="15"/>
                  </a:lnTo>
                  <a:lnTo>
                    <a:pt x="14" y="17"/>
                  </a:lnTo>
                  <a:lnTo>
                    <a:pt x="14" y="211"/>
                  </a:lnTo>
                  <a:lnTo>
                    <a:pt x="14" y="211"/>
                  </a:lnTo>
                  <a:lnTo>
                    <a:pt x="14" y="214"/>
                  </a:lnTo>
                  <a:lnTo>
                    <a:pt x="15" y="215"/>
                  </a:lnTo>
                  <a:lnTo>
                    <a:pt x="15" y="215"/>
                  </a:lnTo>
                  <a:lnTo>
                    <a:pt x="16" y="216"/>
                  </a:lnTo>
                  <a:lnTo>
                    <a:pt x="18" y="216"/>
                  </a:lnTo>
                  <a:lnTo>
                    <a:pt x="119" y="216"/>
                  </a:lnTo>
                  <a:close/>
                  <a:moveTo>
                    <a:pt x="159" y="44"/>
                  </a:moveTo>
                  <a:lnTo>
                    <a:pt x="180" y="44"/>
                  </a:lnTo>
                  <a:lnTo>
                    <a:pt x="159" y="21"/>
                  </a:lnTo>
                  <a:lnTo>
                    <a:pt x="159" y="44"/>
                  </a:lnTo>
                  <a:close/>
                  <a:moveTo>
                    <a:pt x="240" y="224"/>
                  </a:moveTo>
                  <a:lnTo>
                    <a:pt x="240" y="224"/>
                  </a:lnTo>
                  <a:lnTo>
                    <a:pt x="240" y="228"/>
                  </a:lnTo>
                  <a:lnTo>
                    <a:pt x="238" y="231"/>
                  </a:lnTo>
                  <a:lnTo>
                    <a:pt x="238" y="231"/>
                  </a:lnTo>
                  <a:lnTo>
                    <a:pt x="235" y="234"/>
                  </a:lnTo>
                  <a:lnTo>
                    <a:pt x="231" y="234"/>
                  </a:lnTo>
                  <a:lnTo>
                    <a:pt x="202" y="234"/>
                  </a:lnTo>
                  <a:lnTo>
                    <a:pt x="202" y="234"/>
                  </a:lnTo>
                  <a:lnTo>
                    <a:pt x="198" y="234"/>
                  </a:lnTo>
                  <a:lnTo>
                    <a:pt x="195" y="232"/>
                  </a:lnTo>
                  <a:lnTo>
                    <a:pt x="195" y="232"/>
                  </a:lnTo>
                  <a:lnTo>
                    <a:pt x="194" y="230"/>
                  </a:lnTo>
                  <a:lnTo>
                    <a:pt x="194" y="230"/>
                  </a:lnTo>
                  <a:lnTo>
                    <a:pt x="192" y="232"/>
                  </a:lnTo>
                  <a:lnTo>
                    <a:pt x="192" y="232"/>
                  </a:lnTo>
                  <a:lnTo>
                    <a:pt x="188" y="234"/>
                  </a:lnTo>
                  <a:lnTo>
                    <a:pt x="186" y="235"/>
                  </a:lnTo>
                  <a:lnTo>
                    <a:pt x="156" y="235"/>
                  </a:lnTo>
                  <a:lnTo>
                    <a:pt x="156" y="235"/>
                  </a:lnTo>
                  <a:lnTo>
                    <a:pt x="154" y="234"/>
                  </a:lnTo>
                  <a:lnTo>
                    <a:pt x="151" y="232"/>
                  </a:lnTo>
                  <a:lnTo>
                    <a:pt x="151" y="232"/>
                  </a:lnTo>
                  <a:lnTo>
                    <a:pt x="148" y="230"/>
                  </a:lnTo>
                  <a:lnTo>
                    <a:pt x="147" y="226"/>
                  </a:lnTo>
                  <a:lnTo>
                    <a:pt x="147" y="203"/>
                  </a:lnTo>
                  <a:lnTo>
                    <a:pt x="147" y="203"/>
                  </a:lnTo>
                  <a:lnTo>
                    <a:pt x="147" y="199"/>
                  </a:lnTo>
                  <a:lnTo>
                    <a:pt x="150" y="196"/>
                  </a:lnTo>
                  <a:lnTo>
                    <a:pt x="150" y="196"/>
                  </a:lnTo>
                  <a:lnTo>
                    <a:pt x="152" y="194"/>
                  </a:lnTo>
                  <a:lnTo>
                    <a:pt x="156" y="194"/>
                  </a:lnTo>
                  <a:lnTo>
                    <a:pt x="184" y="194"/>
                  </a:lnTo>
                  <a:lnTo>
                    <a:pt x="184" y="194"/>
                  </a:lnTo>
                  <a:lnTo>
                    <a:pt x="188" y="194"/>
                  </a:lnTo>
                  <a:lnTo>
                    <a:pt x="191" y="196"/>
                  </a:lnTo>
                  <a:lnTo>
                    <a:pt x="191" y="196"/>
                  </a:lnTo>
                  <a:lnTo>
                    <a:pt x="192" y="198"/>
                  </a:lnTo>
                  <a:lnTo>
                    <a:pt x="192" y="198"/>
                  </a:lnTo>
                  <a:lnTo>
                    <a:pt x="194" y="196"/>
                  </a:lnTo>
                  <a:lnTo>
                    <a:pt x="194" y="196"/>
                  </a:lnTo>
                  <a:lnTo>
                    <a:pt x="198" y="194"/>
                  </a:lnTo>
                  <a:lnTo>
                    <a:pt x="200" y="194"/>
                  </a:lnTo>
                  <a:lnTo>
                    <a:pt x="231" y="192"/>
                  </a:lnTo>
                  <a:lnTo>
                    <a:pt x="231" y="192"/>
                  </a:lnTo>
                  <a:lnTo>
                    <a:pt x="235" y="194"/>
                  </a:lnTo>
                  <a:lnTo>
                    <a:pt x="238" y="195"/>
                  </a:lnTo>
                  <a:lnTo>
                    <a:pt x="238" y="195"/>
                  </a:lnTo>
                  <a:lnTo>
                    <a:pt x="240" y="199"/>
                  </a:lnTo>
                  <a:lnTo>
                    <a:pt x="240" y="202"/>
                  </a:lnTo>
                  <a:lnTo>
                    <a:pt x="240" y="224"/>
                  </a:lnTo>
                  <a:close/>
                  <a:moveTo>
                    <a:pt x="172" y="214"/>
                  </a:moveTo>
                  <a:lnTo>
                    <a:pt x="172" y="214"/>
                  </a:lnTo>
                  <a:lnTo>
                    <a:pt x="172" y="211"/>
                  </a:lnTo>
                  <a:lnTo>
                    <a:pt x="174" y="210"/>
                  </a:lnTo>
                  <a:lnTo>
                    <a:pt x="176" y="208"/>
                  </a:lnTo>
                  <a:lnTo>
                    <a:pt x="178" y="207"/>
                  </a:lnTo>
                  <a:lnTo>
                    <a:pt x="186" y="207"/>
                  </a:lnTo>
                  <a:lnTo>
                    <a:pt x="186" y="207"/>
                  </a:lnTo>
                  <a:lnTo>
                    <a:pt x="184" y="204"/>
                  </a:lnTo>
                  <a:lnTo>
                    <a:pt x="158" y="204"/>
                  </a:lnTo>
                  <a:lnTo>
                    <a:pt x="158" y="224"/>
                  </a:lnTo>
                  <a:lnTo>
                    <a:pt x="184" y="224"/>
                  </a:lnTo>
                  <a:lnTo>
                    <a:pt x="184" y="224"/>
                  </a:lnTo>
                  <a:lnTo>
                    <a:pt x="186" y="220"/>
                  </a:lnTo>
                  <a:lnTo>
                    <a:pt x="178" y="220"/>
                  </a:lnTo>
                  <a:lnTo>
                    <a:pt x="178" y="220"/>
                  </a:lnTo>
                  <a:lnTo>
                    <a:pt x="178" y="220"/>
                  </a:lnTo>
                  <a:lnTo>
                    <a:pt x="174" y="219"/>
                  </a:lnTo>
                  <a:lnTo>
                    <a:pt x="174" y="219"/>
                  </a:lnTo>
                  <a:lnTo>
                    <a:pt x="172" y="216"/>
                  </a:lnTo>
                  <a:lnTo>
                    <a:pt x="172" y="214"/>
                  </a:lnTo>
                  <a:lnTo>
                    <a:pt x="172" y="214"/>
                  </a:lnTo>
                  <a:close/>
                  <a:moveTo>
                    <a:pt x="194" y="220"/>
                  </a:moveTo>
                  <a:lnTo>
                    <a:pt x="192" y="220"/>
                  </a:lnTo>
                  <a:lnTo>
                    <a:pt x="192" y="220"/>
                  </a:lnTo>
                  <a:lnTo>
                    <a:pt x="192" y="220"/>
                  </a:lnTo>
                  <a:lnTo>
                    <a:pt x="192" y="220"/>
                  </a:lnTo>
                  <a:lnTo>
                    <a:pt x="194" y="220"/>
                  </a:lnTo>
                  <a:lnTo>
                    <a:pt x="194" y="220"/>
                  </a:lnTo>
                  <a:close/>
                  <a:moveTo>
                    <a:pt x="194" y="207"/>
                  </a:moveTo>
                  <a:lnTo>
                    <a:pt x="194" y="207"/>
                  </a:lnTo>
                  <a:lnTo>
                    <a:pt x="192" y="207"/>
                  </a:lnTo>
                  <a:lnTo>
                    <a:pt x="192" y="207"/>
                  </a:lnTo>
                  <a:lnTo>
                    <a:pt x="192" y="207"/>
                  </a:lnTo>
                  <a:lnTo>
                    <a:pt x="192" y="207"/>
                  </a:lnTo>
                  <a:lnTo>
                    <a:pt x="192" y="207"/>
                  </a:lnTo>
                  <a:lnTo>
                    <a:pt x="194" y="207"/>
                  </a:lnTo>
                  <a:close/>
                  <a:moveTo>
                    <a:pt x="230" y="223"/>
                  </a:moveTo>
                  <a:lnTo>
                    <a:pt x="230" y="203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199" y="207"/>
                  </a:lnTo>
                  <a:lnTo>
                    <a:pt x="210" y="207"/>
                  </a:lnTo>
                  <a:lnTo>
                    <a:pt x="210" y="207"/>
                  </a:lnTo>
                  <a:lnTo>
                    <a:pt x="212" y="208"/>
                  </a:lnTo>
                  <a:lnTo>
                    <a:pt x="215" y="210"/>
                  </a:lnTo>
                  <a:lnTo>
                    <a:pt x="215" y="210"/>
                  </a:lnTo>
                  <a:lnTo>
                    <a:pt x="216" y="211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6"/>
                  </a:lnTo>
                  <a:lnTo>
                    <a:pt x="215" y="218"/>
                  </a:lnTo>
                  <a:lnTo>
                    <a:pt x="212" y="219"/>
                  </a:lnTo>
                  <a:lnTo>
                    <a:pt x="210" y="219"/>
                  </a:lnTo>
                  <a:lnTo>
                    <a:pt x="200" y="219"/>
                  </a:lnTo>
                  <a:lnTo>
                    <a:pt x="200" y="219"/>
                  </a:lnTo>
                  <a:lnTo>
                    <a:pt x="202" y="223"/>
                  </a:lnTo>
                  <a:lnTo>
                    <a:pt x="230" y="22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1" name="Freeform 79"/>
            <p:cNvSpPr>
              <a:spLocks noEditPoints="1"/>
            </p:cNvSpPr>
            <p:nvPr/>
          </p:nvSpPr>
          <p:spPr bwMode="auto">
            <a:xfrm>
              <a:off x="1954" y="3207"/>
              <a:ext cx="224" cy="259"/>
            </a:xfrm>
            <a:custGeom>
              <a:avLst/>
              <a:gdLst/>
              <a:ahLst/>
              <a:cxnLst>
                <a:cxn ang="0">
                  <a:pos x="46" y="169"/>
                </a:cxn>
                <a:cxn ang="0">
                  <a:pos x="154" y="167"/>
                </a:cxn>
                <a:cxn ang="0">
                  <a:pos x="161" y="173"/>
                </a:cxn>
                <a:cxn ang="0">
                  <a:pos x="157" y="180"/>
                </a:cxn>
                <a:cxn ang="0">
                  <a:pos x="49" y="180"/>
                </a:cxn>
                <a:cxn ang="0">
                  <a:pos x="44" y="173"/>
                </a:cxn>
                <a:cxn ang="0">
                  <a:pos x="49" y="84"/>
                </a:cxn>
                <a:cxn ang="0">
                  <a:pos x="45" y="89"/>
                </a:cxn>
                <a:cxn ang="0">
                  <a:pos x="50" y="96"/>
                </a:cxn>
                <a:cxn ang="0">
                  <a:pos x="160" y="94"/>
                </a:cxn>
                <a:cxn ang="0">
                  <a:pos x="161" y="88"/>
                </a:cxn>
                <a:cxn ang="0">
                  <a:pos x="154" y="82"/>
                </a:cxn>
                <a:cxn ang="0">
                  <a:pos x="157" y="136"/>
                </a:cxn>
                <a:cxn ang="0">
                  <a:pos x="161" y="130"/>
                </a:cxn>
                <a:cxn ang="0">
                  <a:pos x="154" y="124"/>
                </a:cxn>
                <a:cxn ang="0">
                  <a:pos x="46" y="125"/>
                </a:cxn>
                <a:cxn ang="0">
                  <a:pos x="45" y="133"/>
                </a:cxn>
                <a:cxn ang="0">
                  <a:pos x="52" y="137"/>
                </a:cxn>
                <a:cxn ang="0">
                  <a:pos x="217" y="259"/>
                </a:cxn>
                <a:cxn ang="0">
                  <a:pos x="197" y="237"/>
                </a:cxn>
                <a:cxn ang="0">
                  <a:pos x="178" y="239"/>
                </a:cxn>
                <a:cxn ang="0">
                  <a:pos x="158" y="227"/>
                </a:cxn>
                <a:cxn ang="0">
                  <a:pos x="153" y="209"/>
                </a:cxn>
                <a:cxn ang="0">
                  <a:pos x="162" y="187"/>
                </a:cxn>
                <a:cxn ang="0">
                  <a:pos x="185" y="177"/>
                </a:cxn>
                <a:cxn ang="0">
                  <a:pos x="202" y="183"/>
                </a:cxn>
                <a:cxn ang="0">
                  <a:pos x="214" y="203"/>
                </a:cxn>
                <a:cxn ang="0">
                  <a:pos x="213" y="220"/>
                </a:cxn>
                <a:cxn ang="0">
                  <a:pos x="222" y="248"/>
                </a:cxn>
                <a:cxn ang="0">
                  <a:pos x="221" y="257"/>
                </a:cxn>
                <a:cxn ang="0">
                  <a:pos x="201" y="201"/>
                </a:cxn>
                <a:cxn ang="0">
                  <a:pos x="185" y="191"/>
                </a:cxn>
                <a:cxn ang="0">
                  <a:pos x="166" y="209"/>
                </a:cxn>
                <a:cxn ang="0">
                  <a:pos x="177" y="225"/>
                </a:cxn>
                <a:cxn ang="0">
                  <a:pos x="197" y="221"/>
                </a:cxn>
                <a:cxn ang="0">
                  <a:pos x="140" y="223"/>
                </a:cxn>
                <a:cxn ang="0">
                  <a:pos x="18" y="236"/>
                </a:cxn>
                <a:cxn ang="0">
                  <a:pos x="5" y="231"/>
                </a:cxn>
                <a:cxn ang="0">
                  <a:pos x="0" y="216"/>
                </a:cxn>
                <a:cxn ang="0">
                  <a:pos x="4" y="6"/>
                </a:cxn>
                <a:cxn ang="0">
                  <a:pos x="17" y="0"/>
                </a:cxn>
                <a:cxn ang="0">
                  <a:pos x="158" y="0"/>
                </a:cxn>
                <a:cxn ang="0">
                  <a:pos x="161" y="1"/>
                </a:cxn>
                <a:cxn ang="0">
                  <a:pos x="206" y="46"/>
                </a:cxn>
                <a:cxn ang="0">
                  <a:pos x="208" y="49"/>
                </a:cxn>
                <a:cxn ang="0">
                  <a:pos x="209" y="52"/>
                </a:cxn>
                <a:cxn ang="0">
                  <a:pos x="209" y="168"/>
                </a:cxn>
                <a:cxn ang="0">
                  <a:pos x="156" y="58"/>
                </a:cxn>
                <a:cxn ang="0">
                  <a:pos x="150" y="54"/>
                </a:cxn>
                <a:cxn ang="0">
                  <a:pos x="17" y="13"/>
                </a:cxn>
                <a:cxn ang="0">
                  <a:pos x="13" y="217"/>
                </a:cxn>
                <a:cxn ang="0">
                  <a:pos x="14" y="221"/>
                </a:cxn>
                <a:cxn ang="0">
                  <a:pos x="162" y="45"/>
                </a:cxn>
              </a:cxnLst>
              <a:rect l="0" t="0" r="r" b="b"/>
              <a:pathLst>
                <a:path w="224" h="259">
                  <a:moveTo>
                    <a:pt x="44" y="173"/>
                  </a:moveTo>
                  <a:lnTo>
                    <a:pt x="44" y="173"/>
                  </a:lnTo>
                  <a:lnTo>
                    <a:pt x="45" y="171"/>
                  </a:lnTo>
                  <a:lnTo>
                    <a:pt x="46" y="169"/>
                  </a:lnTo>
                  <a:lnTo>
                    <a:pt x="49" y="168"/>
                  </a:lnTo>
                  <a:lnTo>
                    <a:pt x="50" y="167"/>
                  </a:lnTo>
                  <a:lnTo>
                    <a:pt x="154" y="167"/>
                  </a:lnTo>
                  <a:lnTo>
                    <a:pt x="154" y="167"/>
                  </a:lnTo>
                  <a:lnTo>
                    <a:pt x="157" y="168"/>
                  </a:lnTo>
                  <a:lnTo>
                    <a:pt x="160" y="169"/>
                  </a:lnTo>
                  <a:lnTo>
                    <a:pt x="161" y="171"/>
                  </a:lnTo>
                  <a:lnTo>
                    <a:pt x="161" y="173"/>
                  </a:lnTo>
                  <a:lnTo>
                    <a:pt x="161" y="173"/>
                  </a:lnTo>
                  <a:lnTo>
                    <a:pt x="161" y="176"/>
                  </a:lnTo>
                  <a:lnTo>
                    <a:pt x="160" y="179"/>
                  </a:lnTo>
                  <a:lnTo>
                    <a:pt x="157" y="180"/>
                  </a:lnTo>
                  <a:lnTo>
                    <a:pt x="154" y="180"/>
                  </a:lnTo>
                  <a:lnTo>
                    <a:pt x="50" y="180"/>
                  </a:lnTo>
                  <a:lnTo>
                    <a:pt x="50" y="180"/>
                  </a:lnTo>
                  <a:lnTo>
                    <a:pt x="49" y="180"/>
                  </a:lnTo>
                  <a:lnTo>
                    <a:pt x="46" y="179"/>
                  </a:lnTo>
                  <a:lnTo>
                    <a:pt x="45" y="176"/>
                  </a:lnTo>
                  <a:lnTo>
                    <a:pt x="44" y="173"/>
                  </a:lnTo>
                  <a:lnTo>
                    <a:pt x="44" y="173"/>
                  </a:lnTo>
                  <a:close/>
                  <a:moveTo>
                    <a:pt x="154" y="82"/>
                  </a:moveTo>
                  <a:lnTo>
                    <a:pt x="50" y="82"/>
                  </a:lnTo>
                  <a:lnTo>
                    <a:pt x="50" y="82"/>
                  </a:lnTo>
                  <a:lnTo>
                    <a:pt x="49" y="84"/>
                  </a:lnTo>
                  <a:lnTo>
                    <a:pt x="46" y="85"/>
                  </a:lnTo>
                  <a:lnTo>
                    <a:pt x="45" y="88"/>
                  </a:lnTo>
                  <a:lnTo>
                    <a:pt x="45" y="89"/>
                  </a:lnTo>
                  <a:lnTo>
                    <a:pt x="45" y="89"/>
                  </a:lnTo>
                  <a:lnTo>
                    <a:pt x="45" y="92"/>
                  </a:lnTo>
                  <a:lnTo>
                    <a:pt x="46" y="94"/>
                  </a:lnTo>
                  <a:lnTo>
                    <a:pt x="49" y="96"/>
                  </a:lnTo>
                  <a:lnTo>
                    <a:pt x="50" y="96"/>
                  </a:lnTo>
                  <a:lnTo>
                    <a:pt x="154" y="96"/>
                  </a:lnTo>
                  <a:lnTo>
                    <a:pt x="154" y="96"/>
                  </a:lnTo>
                  <a:lnTo>
                    <a:pt x="157" y="96"/>
                  </a:lnTo>
                  <a:lnTo>
                    <a:pt x="160" y="94"/>
                  </a:lnTo>
                  <a:lnTo>
                    <a:pt x="161" y="92"/>
                  </a:lnTo>
                  <a:lnTo>
                    <a:pt x="161" y="89"/>
                  </a:lnTo>
                  <a:lnTo>
                    <a:pt x="161" y="89"/>
                  </a:lnTo>
                  <a:lnTo>
                    <a:pt x="161" y="88"/>
                  </a:lnTo>
                  <a:lnTo>
                    <a:pt x="160" y="85"/>
                  </a:lnTo>
                  <a:lnTo>
                    <a:pt x="157" y="84"/>
                  </a:lnTo>
                  <a:lnTo>
                    <a:pt x="154" y="82"/>
                  </a:lnTo>
                  <a:lnTo>
                    <a:pt x="154" y="82"/>
                  </a:lnTo>
                  <a:close/>
                  <a:moveTo>
                    <a:pt x="52" y="137"/>
                  </a:moveTo>
                  <a:lnTo>
                    <a:pt x="154" y="137"/>
                  </a:lnTo>
                  <a:lnTo>
                    <a:pt x="154" y="137"/>
                  </a:lnTo>
                  <a:lnTo>
                    <a:pt x="157" y="136"/>
                  </a:lnTo>
                  <a:lnTo>
                    <a:pt x="160" y="135"/>
                  </a:lnTo>
                  <a:lnTo>
                    <a:pt x="161" y="133"/>
                  </a:lnTo>
                  <a:lnTo>
                    <a:pt x="161" y="130"/>
                  </a:lnTo>
                  <a:lnTo>
                    <a:pt x="161" y="130"/>
                  </a:lnTo>
                  <a:lnTo>
                    <a:pt x="161" y="128"/>
                  </a:lnTo>
                  <a:lnTo>
                    <a:pt x="160" y="125"/>
                  </a:lnTo>
                  <a:lnTo>
                    <a:pt x="157" y="124"/>
                  </a:lnTo>
                  <a:lnTo>
                    <a:pt x="154" y="124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49" y="124"/>
                  </a:lnTo>
                  <a:lnTo>
                    <a:pt x="46" y="125"/>
                  </a:lnTo>
                  <a:lnTo>
                    <a:pt x="45" y="128"/>
                  </a:lnTo>
                  <a:lnTo>
                    <a:pt x="45" y="130"/>
                  </a:lnTo>
                  <a:lnTo>
                    <a:pt x="45" y="130"/>
                  </a:lnTo>
                  <a:lnTo>
                    <a:pt x="45" y="133"/>
                  </a:lnTo>
                  <a:lnTo>
                    <a:pt x="46" y="135"/>
                  </a:lnTo>
                  <a:lnTo>
                    <a:pt x="49" y="136"/>
                  </a:lnTo>
                  <a:lnTo>
                    <a:pt x="52" y="137"/>
                  </a:lnTo>
                  <a:lnTo>
                    <a:pt x="52" y="137"/>
                  </a:lnTo>
                  <a:close/>
                  <a:moveTo>
                    <a:pt x="221" y="257"/>
                  </a:moveTo>
                  <a:lnTo>
                    <a:pt x="221" y="257"/>
                  </a:lnTo>
                  <a:lnTo>
                    <a:pt x="217" y="259"/>
                  </a:lnTo>
                  <a:lnTo>
                    <a:pt x="217" y="259"/>
                  </a:lnTo>
                  <a:lnTo>
                    <a:pt x="214" y="257"/>
                  </a:lnTo>
                  <a:lnTo>
                    <a:pt x="213" y="256"/>
                  </a:lnTo>
                  <a:lnTo>
                    <a:pt x="197" y="237"/>
                  </a:lnTo>
                  <a:lnTo>
                    <a:pt x="197" y="237"/>
                  </a:lnTo>
                  <a:lnTo>
                    <a:pt x="190" y="239"/>
                  </a:lnTo>
                  <a:lnTo>
                    <a:pt x="185" y="240"/>
                  </a:lnTo>
                  <a:lnTo>
                    <a:pt x="185" y="240"/>
                  </a:lnTo>
                  <a:lnTo>
                    <a:pt x="178" y="239"/>
                  </a:lnTo>
                  <a:lnTo>
                    <a:pt x="173" y="237"/>
                  </a:lnTo>
                  <a:lnTo>
                    <a:pt x="168" y="235"/>
                  </a:lnTo>
                  <a:lnTo>
                    <a:pt x="162" y="231"/>
                  </a:lnTo>
                  <a:lnTo>
                    <a:pt x="158" y="227"/>
                  </a:lnTo>
                  <a:lnTo>
                    <a:pt x="156" y="221"/>
                  </a:lnTo>
                  <a:lnTo>
                    <a:pt x="154" y="215"/>
                  </a:lnTo>
                  <a:lnTo>
                    <a:pt x="153" y="209"/>
                  </a:lnTo>
                  <a:lnTo>
                    <a:pt x="153" y="209"/>
                  </a:lnTo>
                  <a:lnTo>
                    <a:pt x="154" y="203"/>
                  </a:lnTo>
                  <a:lnTo>
                    <a:pt x="156" y="197"/>
                  </a:lnTo>
                  <a:lnTo>
                    <a:pt x="158" y="192"/>
                  </a:lnTo>
                  <a:lnTo>
                    <a:pt x="162" y="187"/>
                  </a:lnTo>
                  <a:lnTo>
                    <a:pt x="168" y="183"/>
                  </a:lnTo>
                  <a:lnTo>
                    <a:pt x="173" y="180"/>
                  </a:lnTo>
                  <a:lnTo>
                    <a:pt x="178" y="179"/>
                  </a:lnTo>
                  <a:lnTo>
                    <a:pt x="185" y="177"/>
                  </a:lnTo>
                  <a:lnTo>
                    <a:pt x="185" y="177"/>
                  </a:lnTo>
                  <a:lnTo>
                    <a:pt x="190" y="179"/>
                  </a:lnTo>
                  <a:lnTo>
                    <a:pt x="197" y="180"/>
                  </a:lnTo>
                  <a:lnTo>
                    <a:pt x="202" y="183"/>
                  </a:lnTo>
                  <a:lnTo>
                    <a:pt x="206" y="187"/>
                  </a:lnTo>
                  <a:lnTo>
                    <a:pt x="210" y="192"/>
                  </a:lnTo>
                  <a:lnTo>
                    <a:pt x="213" y="197"/>
                  </a:lnTo>
                  <a:lnTo>
                    <a:pt x="214" y="203"/>
                  </a:lnTo>
                  <a:lnTo>
                    <a:pt x="216" y="209"/>
                  </a:lnTo>
                  <a:lnTo>
                    <a:pt x="216" y="209"/>
                  </a:lnTo>
                  <a:lnTo>
                    <a:pt x="214" y="215"/>
                  </a:lnTo>
                  <a:lnTo>
                    <a:pt x="213" y="220"/>
                  </a:lnTo>
                  <a:lnTo>
                    <a:pt x="210" y="225"/>
                  </a:lnTo>
                  <a:lnTo>
                    <a:pt x="208" y="229"/>
                  </a:lnTo>
                  <a:lnTo>
                    <a:pt x="222" y="248"/>
                  </a:lnTo>
                  <a:lnTo>
                    <a:pt x="222" y="248"/>
                  </a:lnTo>
                  <a:lnTo>
                    <a:pt x="224" y="251"/>
                  </a:lnTo>
                  <a:lnTo>
                    <a:pt x="224" y="252"/>
                  </a:lnTo>
                  <a:lnTo>
                    <a:pt x="224" y="255"/>
                  </a:lnTo>
                  <a:lnTo>
                    <a:pt x="221" y="257"/>
                  </a:lnTo>
                  <a:lnTo>
                    <a:pt x="221" y="257"/>
                  </a:lnTo>
                  <a:close/>
                  <a:moveTo>
                    <a:pt x="202" y="209"/>
                  </a:moveTo>
                  <a:lnTo>
                    <a:pt x="202" y="209"/>
                  </a:lnTo>
                  <a:lnTo>
                    <a:pt x="201" y="201"/>
                  </a:lnTo>
                  <a:lnTo>
                    <a:pt x="197" y="196"/>
                  </a:lnTo>
                  <a:lnTo>
                    <a:pt x="192" y="192"/>
                  </a:lnTo>
                  <a:lnTo>
                    <a:pt x="185" y="191"/>
                  </a:lnTo>
                  <a:lnTo>
                    <a:pt x="185" y="191"/>
                  </a:lnTo>
                  <a:lnTo>
                    <a:pt x="177" y="192"/>
                  </a:lnTo>
                  <a:lnTo>
                    <a:pt x="172" y="196"/>
                  </a:lnTo>
                  <a:lnTo>
                    <a:pt x="168" y="201"/>
                  </a:lnTo>
                  <a:lnTo>
                    <a:pt x="166" y="209"/>
                  </a:lnTo>
                  <a:lnTo>
                    <a:pt x="166" y="209"/>
                  </a:lnTo>
                  <a:lnTo>
                    <a:pt x="168" y="216"/>
                  </a:lnTo>
                  <a:lnTo>
                    <a:pt x="172" y="221"/>
                  </a:lnTo>
                  <a:lnTo>
                    <a:pt x="177" y="225"/>
                  </a:lnTo>
                  <a:lnTo>
                    <a:pt x="185" y="227"/>
                  </a:lnTo>
                  <a:lnTo>
                    <a:pt x="185" y="227"/>
                  </a:lnTo>
                  <a:lnTo>
                    <a:pt x="192" y="225"/>
                  </a:lnTo>
                  <a:lnTo>
                    <a:pt x="197" y="221"/>
                  </a:lnTo>
                  <a:lnTo>
                    <a:pt x="201" y="216"/>
                  </a:lnTo>
                  <a:lnTo>
                    <a:pt x="202" y="209"/>
                  </a:lnTo>
                  <a:lnTo>
                    <a:pt x="202" y="209"/>
                  </a:lnTo>
                  <a:close/>
                  <a:moveTo>
                    <a:pt x="140" y="223"/>
                  </a:moveTo>
                  <a:lnTo>
                    <a:pt x="140" y="223"/>
                  </a:lnTo>
                  <a:lnTo>
                    <a:pt x="142" y="229"/>
                  </a:lnTo>
                  <a:lnTo>
                    <a:pt x="146" y="236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3" y="236"/>
                  </a:lnTo>
                  <a:lnTo>
                    <a:pt x="9" y="235"/>
                  </a:lnTo>
                  <a:lnTo>
                    <a:pt x="5" y="231"/>
                  </a:lnTo>
                  <a:lnTo>
                    <a:pt x="5" y="231"/>
                  </a:lnTo>
                  <a:lnTo>
                    <a:pt x="1" y="227"/>
                  </a:lnTo>
                  <a:lnTo>
                    <a:pt x="0" y="221"/>
                  </a:lnTo>
                  <a:lnTo>
                    <a:pt x="0" y="216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2"/>
                  </a:lnTo>
                  <a:lnTo>
                    <a:pt x="4" y="6"/>
                  </a:lnTo>
                  <a:lnTo>
                    <a:pt x="6" y="4"/>
                  </a:lnTo>
                  <a:lnTo>
                    <a:pt x="9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8" y="0"/>
                  </a:lnTo>
                  <a:lnTo>
                    <a:pt x="158" y="0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1" y="1"/>
                  </a:lnTo>
                  <a:lnTo>
                    <a:pt x="161" y="1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206" y="46"/>
                  </a:lnTo>
                  <a:lnTo>
                    <a:pt x="206" y="46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9" y="52"/>
                  </a:lnTo>
                  <a:lnTo>
                    <a:pt x="209" y="52"/>
                  </a:lnTo>
                  <a:lnTo>
                    <a:pt x="209" y="52"/>
                  </a:lnTo>
                  <a:lnTo>
                    <a:pt x="209" y="168"/>
                  </a:lnTo>
                  <a:lnTo>
                    <a:pt x="209" y="168"/>
                  </a:lnTo>
                  <a:lnTo>
                    <a:pt x="202" y="165"/>
                  </a:lnTo>
                  <a:lnTo>
                    <a:pt x="196" y="163"/>
                  </a:lnTo>
                  <a:lnTo>
                    <a:pt x="196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3" y="58"/>
                  </a:lnTo>
                  <a:lnTo>
                    <a:pt x="152" y="57"/>
                  </a:lnTo>
                  <a:lnTo>
                    <a:pt x="150" y="54"/>
                  </a:lnTo>
                  <a:lnTo>
                    <a:pt x="149" y="52"/>
                  </a:lnTo>
                  <a:lnTo>
                    <a:pt x="149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6" y="13"/>
                  </a:lnTo>
                  <a:lnTo>
                    <a:pt x="14" y="14"/>
                  </a:lnTo>
                  <a:lnTo>
                    <a:pt x="13" y="18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20"/>
                  </a:lnTo>
                  <a:lnTo>
                    <a:pt x="14" y="221"/>
                  </a:lnTo>
                  <a:lnTo>
                    <a:pt x="14" y="221"/>
                  </a:lnTo>
                  <a:lnTo>
                    <a:pt x="16" y="223"/>
                  </a:lnTo>
                  <a:lnTo>
                    <a:pt x="18" y="223"/>
                  </a:lnTo>
                  <a:lnTo>
                    <a:pt x="140" y="223"/>
                  </a:lnTo>
                  <a:close/>
                  <a:moveTo>
                    <a:pt x="162" y="45"/>
                  </a:moveTo>
                  <a:lnTo>
                    <a:pt x="185" y="45"/>
                  </a:lnTo>
                  <a:lnTo>
                    <a:pt x="162" y="22"/>
                  </a:lnTo>
                  <a:lnTo>
                    <a:pt x="162" y="4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2" name="Freeform 80"/>
            <p:cNvSpPr>
              <a:spLocks noEditPoints="1"/>
            </p:cNvSpPr>
            <p:nvPr/>
          </p:nvSpPr>
          <p:spPr bwMode="auto">
            <a:xfrm>
              <a:off x="2475" y="3209"/>
              <a:ext cx="227" cy="254"/>
            </a:xfrm>
            <a:custGeom>
              <a:avLst/>
              <a:gdLst/>
              <a:ahLst/>
              <a:cxnLst>
                <a:cxn ang="0">
                  <a:pos x="47" y="170"/>
                </a:cxn>
                <a:cxn ang="0">
                  <a:pos x="156" y="167"/>
                </a:cxn>
                <a:cxn ang="0">
                  <a:pos x="163" y="174"/>
                </a:cxn>
                <a:cxn ang="0">
                  <a:pos x="159" y="181"/>
                </a:cxn>
                <a:cxn ang="0">
                  <a:pos x="50" y="181"/>
                </a:cxn>
                <a:cxn ang="0">
                  <a:pos x="46" y="174"/>
                </a:cxn>
                <a:cxn ang="0">
                  <a:pos x="50" y="84"/>
                </a:cxn>
                <a:cxn ang="0">
                  <a:pos x="46" y="91"/>
                </a:cxn>
                <a:cxn ang="0">
                  <a:pos x="52" y="98"/>
                </a:cxn>
                <a:cxn ang="0">
                  <a:pos x="160" y="95"/>
                </a:cxn>
                <a:cxn ang="0">
                  <a:pos x="162" y="88"/>
                </a:cxn>
                <a:cxn ang="0">
                  <a:pos x="156" y="84"/>
                </a:cxn>
                <a:cxn ang="0">
                  <a:pos x="159" y="138"/>
                </a:cxn>
                <a:cxn ang="0">
                  <a:pos x="163" y="131"/>
                </a:cxn>
                <a:cxn ang="0">
                  <a:pos x="156" y="124"/>
                </a:cxn>
                <a:cxn ang="0">
                  <a:pos x="47" y="127"/>
                </a:cxn>
                <a:cxn ang="0">
                  <a:pos x="46" y="134"/>
                </a:cxn>
                <a:cxn ang="0">
                  <a:pos x="52" y="138"/>
                </a:cxn>
                <a:cxn ang="0">
                  <a:pos x="14" y="237"/>
                </a:cxn>
                <a:cxn ang="0">
                  <a:pos x="3" y="227"/>
                </a:cxn>
                <a:cxn ang="0">
                  <a:pos x="0" y="19"/>
                </a:cxn>
                <a:cxn ang="0">
                  <a:pos x="10" y="2"/>
                </a:cxn>
                <a:cxn ang="0">
                  <a:pos x="156" y="0"/>
                </a:cxn>
                <a:cxn ang="0">
                  <a:pos x="160" y="2"/>
                </a:cxn>
                <a:cxn ang="0">
                  <a:pos x="162" y="3"/>
                </a:cxn>
                <a:cxn ang="0">
                  <a:pos x="207" y="48"/>
                </a:cxn>
                <a:cxn ang="0">
                  <a:pos x="208" y="50"/>
                </a:cxn>
                <a:cxn ang="0">
                  <a:pos x="210" y="167"/>
                </a:cxn>
                <a:cxn ang="0">
                  <a:pos x="196" y="163"/>
                </a:cxn>
                <a:cxn ang="0">
                  <a:pos x="155" y="59"/>
                </a:cxn>
                <a:cxn ang="0">
                  <a:pos x="150" y="14"/>
                </a:cxn>
                <a:cxn ang="0">
                  <a:pos x="15" y="15"/>
                </a:cxn>
                <a:cxn ang="0">
                  <a:pos x="15" y="221"/>
                </a:cxn>
                <a:cxn ang="0">
                  <a:pos x="19" y="223"/>
                </a:cxn>
                <a:cxn ang="0">
                  <a:pos x="140" y="237"/>
                </a:cxn>
                <a:cxn ang="0">
                  <a:pos x="163" y="23"/>
                </a:cxn>
                <a:cxn ang="0">
                  <a:pos x="219" y="241"/>
                </a:cxn>
                <a:cxn ang="0">
                  <a:pos x="206" y="238"/>
                </a:cxn>
                <a:cxn ang="0">
                  <a:pos x="200" y="253"/>
                </a:cxn>
                <a:cxn ang="0">
                  <a:pos x="180" y="253"/>
                </a:cxn>
                <a:cxn ang="0">
                  <a:pos x="175" y="238"/>
                </a:cxn>
                <a:cxn ang="0">
                  <a:pos x="162" y="241"/>
                </a:cxn>
                <a:cxn ang="0">
                  <a:pos x="156" y="223"/>
                </a:cxn>
                <a:cxn ang="0">
                  <a:pos x="156" y="210"/>
                </a:cxn>
                <a:cxn ang="0">
                  <a:pos x="162" y="191"/>
                </a:cxn>
                <a:cxn ang="0">
                  <a:pos x="175" y="194"/>
                </a:cxn>
                <a:cxn ang="0">
                  <a:pos x="179" y="183"/>
                </a:cxn>
                <a:cxn ang="0">
                  <a:pos x="198" y="179"/>
                </a:cxn>
                <a:cxn ang="0">
                  <a:pos x="202" y="191"/>
                </a:cxn>
                <a:cxn ang="0">
                  <a:pos x="214" y="190"/>
                </a:cxn>
                <a:cxn ang="0">
                  <a:pos x="226" y="203"/>
                </a:cxn>
                <a:cxn ang="0">
                  <a:pos x="218" y="214"/>
                </a:cxn>
                <a:cxn ang="0">
                  <a:pos x="218" y="219"/>
                </a:cxn>
                <a:cxn ang="0">
                  <a:pos x="226" y="229"/>
                </a:cxn>
                <a:cxn ang="0">
                  <a:pos x="202" y="211"/>
                </a:cxn>
                <a:cxn ang="0">
                  <a:pos x="190" y="203"/>
                </a:cxn>
                <a:cxn ang="0">
                  <a:pos x="178" y="217"/>
                </a:cxn>
                <a:cxn ang="0">
                  <a:pos x="186" y="227"/>
                </a:cxn>
                <a:cxn ang="0">
                  <a:pos x="199" y="225"/>
                </a:cxn>
              </a:cxnLst>
              <a:rect l="0" t="0" r="r" b="b"/>
              <a:pathLst>
                <a:path w="227" h="254">
                  <a:moveTo>
                    <a:pt x="46" y="174"/>
                  </a:moveTo>
                  <a:lnTo>
                    <a:pt x="46" y="174"/>
                  </a:lnTo>
                  <a:lnTo>
                    <a:pt x="46" y="171"/>
                  </a:lnTo>
                  <a:lnTo>
                    <a:pt x="47" y="170"/>
                  </a:lnTo>
                  <a:lnTo>
                    <a:pt x="50" y="169"/>
                  </a:lnTo>
                  <a:lnTo>
                    <a:pt x="52" y="167"/>
                  </a:lnTo>
                  <a:lnTo>
                    <a:pt x="156" y="167"/>
                  </a:lnTo>
                  <a:lnTo>
                    <a:pt x="156" y="167"/>
                  </a:lnTo>
                  <a:lnTo>
                    <a:pt x="159" y="169"/>
                  </a:lnTo>
                  <a:lnTo>
                    <a:pt x="160" y="170"/>
                  </a:lnTo>
                  <a:lnTo>
                    <a:pt x="162" y="171"/>
                  </a:lnTo>
                  <a:lnTo>
                    <a:pt x="163" y="174"/>
                  </a:lnTo>
                  <a:lnTo>
                    <a:pt x="163" y="174"/>
                  </a:lnTo>
                  <a:lnTo>
                    <a:pt x="162" y="177"/>
                  </a:lnTo>
                  <a:lnTo>
                    <a:pt x="160" y="179"/>
                  </a:lnTo>
                  <a:lnTo>
                    <a:pt x="159" y="181"/>
                  </a:lnTo>
                  <a:lnTo>
                    <a:pt x="156" y="181"/>
                  </a:lnTo>
                  <a:lnTo>
                    <a:pt x="52" y="181"/>
                  </a:lnTo>
                  <a:lnTo>
                    <a:pt x="52" y="181"/>
                  </a:lnTo>
                  <a:lnTo>
                    <a:pt x="50" y="181"/>
                  </a:lnTo>
                  <a:lnTo>
                    <a:pt x="47" y="179"/>
                  </a:lnTo>
                  <a:lnTo>
                    <a:pt x="46" y="177"/>
                  </a:lnTo>
                  <a:lnTo>
                    <a:pt x="46" y="174"/>
                  </a:lnTo>
                  <a:lnTo>
                    <a:pt x="46" y="174"/>
                  </a:lnTo>
                  <a:close/>
                  <a:moveTo>
                    <a:pt x="156" y="84"/>
                  </a:moveTo>
                  <a:lnTo>
                    <a:pt x="52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7" y="86"/>
                  </a:lnTo>
                  <a:lnTo>
                    <a:pt x="46" y="88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6" y="94"/>
                  </a:lnTo>
                  <a:lnTo>
                    <a:pt x="47" y="95"/>
                  </a:lnTo>
                  <a:lnTo>
                    <a:pt x="50" y="96"/>
                  </a:lnTo>
                  <a:lnTo>
                    <a:pt x="52" y="98"/>
                  </a:lnTo>
                  <a:lnTo>
                    <a:pt x="156" y="98"/>
                  </a:lnTo>
                  <a:lnTo>
                    <a:pt x="156" y="98"/>
                  </a:lnTo>
                  <a:lnTo>
                    <a:pt x="159" y="96"/>
                  </a:lnTo>
                  <a:lnTo>
                    <a:pt x="160" y="95"/>
                  </a:lnTo>
                  <a:lnTo>
                    <a:pt x="162" y="94"/>
                  </a:lnTo>
                  <a:lnTo>
                    <a:pt x="163" y="91"/>
                  </a:lnTo>
                  <a:lnTo>
                    <a:pt x="163" y="91"/>
                  </a:lnTo>
                  <a:lnTo>
                    <a:pt x="162" y="88"/>
                  </a:lnTo>
                  <a:lnTo>
                    <a:pt x="160" y="86"/>
                  </a:lnTo>
                  <a:lnTo>
                    <a:pt x="159" y="84"/>
                  </a:lnTo>
                  <a:lnTo>
                    <a:pt x="156" y="84"/>
                  </a:lnTo>
                  <a:lnTo>
                    <a:pt x="156" y="84"/>
                  </a:lnTo>
                  <a:close/>
                  <a:moveTo>
                    <a:pt x="52" y="138"/>
                  </a:moveTo>
                  <a:lnTo>
                    <a:pt x="156" y="138"/>
                  </a:lnTo>
                  <a:lnTo>
                    <a:pt x="156" y="138"/>
                  </a:lnTo>
                  <a:lnTo>
                    <a:pt x="159" y="138"/>
                  </a:lnTo>
                  <a:lnTo>
                    <a:pt x="160" y="137"/>
                  </a:lnTo>
                  <a:lnTo>
                    <a:pt x="162" y="134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2" y="128"/>
                  </a:lnTo>
                  <a:lnTo>
                    <a:pt x="160" y="127"/>
                  </a:lnTo>
                  <a:lnTo>
                    <a:pt x="159" y="124"/>
                  </a:lnTo>
                  <a:lnTo>
                    <a:pt x="156" y="124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0" y="124"/>
                  </a:lnTo>
                  <a:lnTo>
                    <a:pt x="47" y="127"/>
                  </a:lnTo>
                  <a:lnTo>
                    <a:pt x="46" y="12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34"/>
                  </a:lnTo>
                  <a:lnTo>
                    <a:pt x="47" y="137"/>
                  </a:lnTo>
                  <a:lnTo>
                    <a:pt x="50" y="138"/>
                  </a:lnTo>
                  <a:lnTo>
                    <a:pt x="52" y="138"/>
                  </a:lnTo>
                  <a:lnTo>
                    <a:pt x="52" y="138"/>
                  </a:lnTo>
                  <a:close/>
                  <a:moveTo>
                    <a:pt x="140" y="237"/>
                  </a:moveTo>
                  <a:lnTo>
                    <a:pt x="19" y="237"/>
                  </a:lnTo>
                  <a:lnTo>
                    <a:pt x="19" y="237"/>
                  </a:lnTo>
                  <a:lnTo>
                    <a:pt x="14" y="237"/>
                  </a:lnTo>
                  <a:lnTo>
                    <a:pt x="11" y="235"/>
                  </a:lnTo>
                  <a:lnTo>
                    <a:pt x="6" y="231"/>
                  </a:lnTo>
                  <a:lnTo>
                    <a:pt x="6" y="231"/>
                  </a:lnTo>
                  <a:lnTo>
                    <a:pt x="3" y="227"/>
                  </a:lnTo>
                  <a:lnTo>
                    <a:pt x="2" y="222"/>
                  </a:lnTo>
                  <a:lnTo>
                    <a:pt x="0" y="2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4" y="7"/>
                  </a:lnTo>
                  <a:lnTo>
                    <a:pt x="7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3" y="3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67"/>
                  </a:lnTo>
                  <a:lnTo>
                    <a:pt x="210" y="167"/>
                  </a:lnTo>
                  <a:lnTo>
                    <a:pt x="204" y="165"/>
                  </a:lnTo>
                  <a:lnTo>
                    <a:pt x="198" y="163"/>
                  </a:lnTo>
                  <a:lnTo>
                    <a:pt x="196" y="163"/>
                  </a:lnTo>
                  <a:lnTo>
                    <a:pt x="196" y="59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5" y="59"/>
                  </a:lnTo>
                  <a:lnTo>
                    <a:pt x="152" y="58"/>
                  </a:lnTo>
                  <a:lnTo>
                    <a:pt x="151" y="55"/>
                  </a:lnTo>
                  <a:lnTo>
                    <a:pt x="150" y="52"/>
                  </a:lnTo>
                  <a:lnTo>
                    <a:pt x="150" y="14"/>
                  </a:lnTo>
                  <a:lnTo>
                    <a:pt x="19" y="14"/>
                  </a:lnTo>
                  <a:lnTo>
                    <a:pt x="19" y="14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15" y="221"/>
                  </a:lnTo>
                  <a:lnTo>
                    <a:pt x="15" y="222"/>
                  </a:lnTo>
                  <a:lnTo>
                    <a:pt x="15" y="222"/>
                  </a:lnTo>
                  <a:lnTo>
                    <a:pt x="18" y="223"/>
                  </a:lnTo>
                  <a:lnTo>
                    <a:pt x="19" y="223"/>
                  </a:lnTo>
                  <a:lnTo>
                    <a:pt x="138" y="223"/>
                  </a:lnTo>
                  <a:lnTo>
                    <a:pt x="138" y="223"/>
                  </a:lnTo>
                  <a:lnTo>
                    <a:pt x="138" y="230"/>
                  </a:lnTo>
                  <a:lnTo>
                    <a:pt x="140" y="237"/>
                  </a:lnTo>
                  <a:lnTo>
                    <a:pt x="140" y="237"/>
                  </a:lnTo>
                  <a:close/>
                  <a:moveTo>
                    <a:pt x="163" y="46"/>
                  </a:moveTo>
                  <a:lnTo>
                    <a:pt x="187" y="46"/>
                  </a:lnTo>
                  <a:lnTo>
                    <a:pt x="163" y="23"/>
                  </a:lnTo>
                  <a:lnTo>
                    <a:pt x="163" y="46"/>
                  </a:lnTo>
                  <a:close/>
                  <a:moveTo>
                    <a:pt x="226" y="229"/>
                  </a:moveTo>
                  <a:lnTo>
                    <a:pt x="219" y="241"/>
                  </a:lnTo>
                  <a:lnTo>
                    <a:pt x="219" y="241"/>
                  </a:lnTo>
                  <a:lnTo>
                    <a:pt x="216" y="243"/>
                  </a:lnTo>
                  <a:lnTo>
                    <a:pt x="214" y="242"/>
                  </a:lnTo>
                  <a:lnTo>
                    <a:pt x="206" y="238"/>
                  </a:lnTo>
                  <a:lnTo>
                    <a:pt x="206" y="238"/>
                  </a:lnTo>
                  <a:lnTo>
                    <a:pt x="202" y="241"/>
                  </a:lnTo>
                  <a:lnTo>
                    <a:pt x="202" y="249"/>
                  </a:lnTo>
                  <a:lnTo>
                    <a:pt x="202" y="249"/>
                  </a:lnTo>
                  <a:lnTo>
                    <a:pt x="200" y="253"/>
                  </a:lnTo>
                  <a:lnTo>
                    <a:pt x="198" y="254"/>
                  </a:lnTo>
                  <a:lnTo>
                    <a:pt x="183" y="254"/>
                  </a:lnTo>
                  <a:lnTo>
                    <a:pt x="183" y="254"/>
                  </a:lnTo>
                  <a:lnTo>
                    <a:pt x="180" y="253"/>
                  </a:lnTo>
                  <a:lnTo>
                    <a:pt x="179" y="249"/>
                  </a:lnTo>
                  <a:lnTo>
                    <a:pt x="179" y="241"/>
                  </a:lnTo>
                  <a:lnTo>
                    <a:pt x="179" y="241"/>
                  </a:lnTo>
                  <a:lnTo>
                    <a:pt x="175" y="238"/>
                  </a:lnTo>
                  <a:lnTo>
                    <a:pt x="167" y="242"/>
                  </a:lnTo>
                  <a:lnTo>
                    <a:pt x="167" y="242"/>
                  </a:lnTo>
                  <a:lnTo>
                    <a:pt x="164" y="243"/>
                  </a:lnTo>
                  <a:lnTo>
                    <a:pt x="162" y="241"/>
                  </a:lnTo>
                  <a:lnTo>
                    <a:pt x="155" y="229"/>
                  </a:lnTo>
                  <a:lnTo>
                    <a:pt x="155" y="229"/>
                  </a:lnTo>
                  <a:lnTo>
                    <a:pt x="154" y="226"/>
                  </a:lnTo>
                  <a:lnTo>
                    <a:pt x="156" y="223"/>
                  </a:lnTo>
                  <a:lnTo>
                    <a:pt x="163" y="219"/>
                  </a:lnTo>
                  <a:lnTo>
                    <a:pt x="163" y="219"/>
                  </a:lnTo>
                  <a:lnTo>
                    <a:pt x="163" y="214"/>
                  </a:lnTo>
                  <a:lnTo>
                    <a:pt x="156" y="210"/>
                  </a:lnTo>
                  <a:lnTo>
                    <a:pt x="156" y="210"/>
                  </a:lnTo>
                  <a:lnTo>
                    <a:pt x="154" y="207"/>
                  </a:lnTo>
                  <a:lnTo>
                    <a:pt x="155" y="203"/>
                  </a:lnTo>
                  <a:lnTo>
                    <a:pt x="162" y="191"/>
                  </a:lnTo>
                  <a:lnTo>
                    <a:pt x="162" y="191"/>
                  </a:lnTo>
                  <a:lnTo>
                    <a:pt x="164" y="190"/>
                  </a:lnTo>
                  <a:lnTo>
                    <a:pt x="167" y="190"/>
                  </a:lnTo>
                  <a:lnTo>
                    <a:pt x="175" y="194"/>
                  </a:lnTo>
                  <a:lnTo>
                    <a:pt x="175" y="194"/>
                  </a:lnTo>
                  <a:lnTo>
                    <a:pt x="179" y="191"/>
                  </a:lnTo>
                  <a:lnTo>
                    <a:pt x="179" y="183"/>
                  </a:lnTo>
                  <a:lnTo>
                    <a:pt x="179" y="183"/>
                  </a:lnTo>
                  <a:lnTo>
                    <a:pt x="180" y="181"/>
                  </a:lnTo>
                  <a:lnTo>
                    <a:pt x="183" y="179"/>
                  </a:lnTo>
                  <a:lnTo>
                    <a:pt x="198" y="179"/>
                  </a:lnTo>
                  <a:lnTo>
                    <a:pt x="198" y="179"/>
                  </a:lnTo>
                  <a:lnTo>
                    <a:pt x="200" y="181"/>
                  </a:lnTo>
                  <a:lnTo>
                    <a:pt x="202" y="183"/>
                  </a:lnTo>
                  <a:lnTo>
                    <a:pt x="202" y="191"/>
                  </a:lnTo>
                  <a:lnTo>
                    <a:pt x="202" y="191"/>
                  </a:lnTo>
                  <a:lnTo>
                    <a:pt x="204" y="193"/>
                  </a:lnTo>
                  <a:lnTo>
                    <a:pt x="204" y="193"/>
                  </a:lnTo>
                  <a:lnTo>
                    <a:pt x="206" y="194"/>
                  </a:lnTo>
                  <a:lnTo>
                    <a:pt x="214" y="190"/>
                  </a:lnTo>
                  <a:lnTo>
                    <a:pt x="214" y="190"/>
                  </a:lnTo>
                  <a:lnTo>
                    <a:pt x="216" y="190"/>
                  </a:lnTo>
                  <a:lnTo>
                    <a:pt x="219" y="191"/>
                  </a:lnTo>
                  <a:lnTo>
                    <a:pt x="226" y="203"/>
                  </a:lnTo>
                  <a:lnTo>
                    <a:pt x="226" y="203"/>
                  </a:lnTo>
                  <a:lnTo>
                    <a:pt x="227" y="207"/>
                  </a:lnTo>
                  <a:lnTo>
                    <a:pt x="224" y="210"/>
                  </a:lnTo>
                  <a:lnTo>
                    <a:pt x="218" y="214"/>
                  </a:lnTo>
                  <a:lnTo>
                    <a:pt x="218" y="214"/>
                  </a:lnTo>
                  <a:lnTo>
                    <a:pt x="218" y="215"/>
                  </a:lnTo>
                  <a:lnTo>
                    <a:pt x="218" y="215"/>
                  </a:lnTo>
                  <a:lnTo>
                    <a:pt x="218" y="219"/>
                  </a:lnTo>
                  <a:lnTo>
                    <a:pt x="224" y="223"/>
                  </a:lnTo>
                  <a:lnTo>
                    <a:pt x="224" y="223"/>
                  </a:lnTo>
                  <a:lnTo>
                    <a:pt x="227" y="226"/>
                  </a:lnTo>
                  <a:lnTo>
                    <a:pt x="226" y="229"/>
                  </a:lnTo>
                  <a:lnTo>
                    <a:pt x="226" y="229"/>
                  </a:lnTo>
                  <a:close/>
                  <a:moveTo>
                    <a:pt x="203" y="217"/>
                  </a:moveTo>
                  <a:lnTo>
                    <a:pt x="203" y="217"/>
                  </a:lnTo>
                  <a:lnTo>
                    <a:pt x="202" y="211"/>
                  </a:lnTo>
                  <a:lnTo>
                    <a:pt x="199" y="207"/>
                  </a:lnTo>
                  <a:lnTo>
                    <a:pt x="195" y="205"/>
                  </a:lnTo>
                  <a:lnTo>
                    <a:pt x="190" y="203"/>
                  </a:lnTo>
                  <a:lnTo>
                    <a:pt x="190" y="203"/>
                  </a:lnTo>
                  <a:lnTo>
                    <a:pt x="186" y="205"/>
                  </a:lnTo>
                  <a:lnTo>
                    <a:pt x="182" y="207"/>
                  </a:lnTo>
                  <a:lnTo>
                    <a:pt x="179" y="211"/>
                  </a:lnTo>
                  <a:lnTo>
                    <a:pt x="178" y="217"/>
                  </a:lnTo>
                  <a:lnTo>
                    <a:pt x="178" y="217"/>
                  </a:lnTo>
                  <a:lnTo>
                    <a:pt x="179" y="221"/>
                  </a:lnTo>
                  <a:lnTo>
                    <a:pt x="182" y="225"/>
                  </a:lnTo>
                  <a:lnTo>
                    <a:pt x="186" y="227"/>
                  </a:lnTo>
                  <a:lnTo>
                    <a:pt x="190" y="229"/>
                  </a:lnTo>
                  <a:lnTo>
                    <a:pt x="190" y="229"/>
                  </a:lnTo>
                  <a:lnTo>
                    <a:pt x="195" y="227"/>
                  </a:lnTo>
                  <a:lnTo>
                    <a:pt x="199" y="225"/>
                  </a:lnTo>
                  <a:lnTo>
                    <a:pt x="202" y="221"/>
                  </a:lnTo>
                  <a:lnTo>
                    <a:pt x="203" y="217"/>
                  </a:lnTo>
                  <a:lnTo>
                    <a:pt x="203" y="21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3" name="Freeform 81"/>
            <p:cNvSpPr>
              <a:spLocks noEditPoints="1"/>
            </p:cNvSpPr>
            <p:nvPr/>
          </p:nvSpPr>
          <p:spPr bwMode="auto">
            <a:xfrm>
              <a:off x="2995" y="3211"/>
              <a:ext cx="232" cy="249"/>
            </a:xfrm>
            <a:custGeom>
              <a:avLst/>
              <a:gdLst/>
              <a:ahLst/>
              <a:cxnLst>
                <a:cxn ang="0">
                  <a:pos x="232" y="205"/>
                </a:cxn>
                <a:cxn ang="0">
                  <a:pos x="230" y="215"/>
                </a:cxn>
                <a:cxn ang="0">
                  <a:pos x="230" y="215"/>
                </a:cxn>
                <a:cxn ang="0">
                  <a:pos x="227" y="220"/>
                </a:cxn>
                <a:cxn ang="0">
                  <a:pos x="207" y="241"/>
                </a:cxn>
                <a:cxn ang="0">
                  <a:pos x="195" y="249"/>
                </a:cxn>
                <a:cxn ang="0">
                  <a:pos x="178" y="237"/>
                </a:cxn>
                <a:cxn ang="0">
                  <a:pos x="164" y="223"/>
                </a:cxn>
                <a:cxn ang="0">
                  <a:pos x="160" y="215"/>
                </a:cxn>
                <a:cxn ang="0">
                  <a:pos x="160" y="215"/>
                </a:cxn>
                <a:cxn ang="0">
                  <a:pos x="160" y="215"/>
                </a:cxn>
                <a:cxn ang="0">
                  <a:pos x="158" y="205"/>
                </a:cxn>
                <a:cxn ang="0">
                  <a:pos x="158" y="199"/>
                </a:cxn>
                <a:cxn ang="0">
                  <a:pos x="166" y="184"/>
                </a:cxn>
                <a:cxn ang="0">
                  <a:pos x="183" y="179"/>
                </a:cxn>
                <a:cxn ang="0">
                  <a:pos x="191" y="181"/>
                </a:cxn>
                <a:cxn ang="0">
                  <a:pos x="199" y="181"/>
                </a:cxn>
                <a:cxn ang="0">
                  <a:pos x="214" y="179"/>
                </a:cxn>
                <a:cxn ang="0">
                  <a:pos x="223" y="183"/>
                </a:cxn>
                <a:cxn ang="0">
                  <a:pos x="232" y="199"/>
                </a:cxn>
                <a:cxn ang="0">
                  <a:pos x="232" y="201"/>
                </a:cxn>
                <a:cxn ang="0">
                  <a:pos x="160" y="169"/>
                </a:cxn>
                <a:cxn ang="0">
                  <a:pos x="52" y="168"/>
                </a:cxn>
                <a:cxn ang="0">
                  <a:pos x="46" y="175"/>
                </a:cxn>
                <a:cxn ang="0">
                  <a:pos x="50" y="180"/>
                </a:cxn>
                <a:cxn ang="0">
                  <a:pos x="159" y="180"/>
                </a:cxn>
                <a:cxn ang="0">
                  <a:pos x="163" y="175"/>
                </a:cxn>
                <a:cxn ang="0">
                  <a:pos x="50" y="84"/>
                </a:cxn>
                <a:cxn ang="0">
                  <a:pos x="46" y="90"/>
                </a:cxn>
                <a:cxn ang="0">
                  <a:pos x="52" y="97"/>
                </a:cxn>
                <a:cxn ang="0">
                  <a:pos x="160" y="96"/>
                </a:cxn>
                <a:cxn ang="0">
                  <a:pos x="162" y="88"/>
                </a:cxn>
                <a:cxn ang="0">
                  <a:pos x="156" y="84"/>
                </a:cxn>
                <a:cxn ang="0">
                  <a:pos x="50" y="125"/>
                </a:cxn>
                <a:cxn ang="0">
                  <a:pos x="46" y="131"/>
                </a:cxn>
                <a:cxn ang="0">
                  <a:pos x="52" y="137"/>
                </a:cxn>
                <a:cxn ang="0">
                  <a:pos x="160" y="136"/>
                </a:cxn>
                <a:cxn ang="0">
                  <a:pos x="162" y="128"/>
                </a:cxn>
                <a:cxn ang="0">
                  <a:pos x="156" y="124"/>
                </a:cxn>
                <a:cxn ang="0">
                  <a:pos x="19" y="237"/>
                </a:cxn>
                <a:cxn ang="0">
                  <a:pos x="6" y="231"/>
                </a:cxn>
                <a:cxn ang="0">
                  <a:pos x="0" y="217"/>
                </a:cxn>
                <a:cxn ang="0">
                  <a:pos x="4" y="6"/>
                </a:cxn>
                <a:cxn ang="0">
                  <a:pos x="18" y="0"/>
                </a:cxn>
                <a:cxn ang="0">
                  <a:pos x="159" y="1"/>
                </a:cxn>
                <a:cxn ang="0">
                  <a:pos x="162" y="2"/>
                </a:cxn>
                <a:cxn ang="0">
                  <a:pos x="207" y="48"/>
                </a:cxn>
                <a:cxn ang="0">
                  <a:pos x="208" y="49"/>
                </a:cxn>
                <a:cxn ang="0">
                  <a:pos x="210" y="53"/>
                </a:cxn>
                <a:cxn ang="0">
                  <a:pos x="210" y="163"/>
                </a:cxn>
                <a:cxn ang="0">
                  <a:pos x="196" y="60"/>
                </a:cxn>
                <a:cxn ang="0">
                  <a:pos x="152" y="57"/>
                </a:cxn>
                <a:cxn ang="0">
                  <a:pos x="18" y="13"/>
                </a:cxn>
                <a:cxn ang="0">
                  <a:pos x="14" y="18"/>
                </a:cxn>
                <a:cxn ang="0">
                  <a:pos x="15" y="223"/>
                </a:cxn>
                <a:cxn ang="0">
                  <a:pos x="146" y="224"/>
                </a:cxn>
                <a:cxn ang="0">
                  <a:pos x="150" y="229"/>
                </a:cxn>
                <a:cxn ang="0">
                  <a:pos x="187" y="46"/>
                </a:cxn>
              </a:cxnLst>
              <a:rect l="0" t="0" r="r" b="b"/>
              <a:pathLst>
                <a:path w="232" h="249">
                  <a:moveTo>
                    <a:pt x="232" y="201"/>
                  </a:moveTo>
                  <a:lnTo>
                    <a:pt x="232" y="205"/>
                  </a:lnTo>
                  <a:lnTo>
                    <a:pt x="232" y="205"/>
                  </a:lnTo>
                  <a:lnTo>
                    <a:pt x="232" y="205"/>
                  </a:lnTo>
                  <a:lnTo>
                    <a:pt x="232" y="207"/>
                  </a:lnTo>
                  <a:lnTo>
                    <a:pt x="232" y="207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30" y="215"/>
                  </a:lnTo>
                  <a:lnTo>
                    <a:pt x="227" y="220"/>
                  </a:lnTo>
                  <a:lnTo>
                    <a:pt x="227" y="220"/>
                  </a:lnTo>
                  <a:lnTo>
                    <a:pt x="220" y="229"/>
                  </a:lnTo>
                  <a:lnTo>
                    <a:pt x="220" y="229"/>
                  </a:lnTo>
                  <a:lnTo>
                    <a:pt x="207" y="241"/>
                  </a:lnTo>
                  <a:lnTo>
                    <a:pt x="207" y="241"/>
                  </a:lnTo>
                  <a:lnTo>
                    <a:pt x="198" y="248"/>
                  </a:lnTo>
                  <a:lnTo>
                    <a:pt x="198" y="248"/>
                  </a:lnTo>
                  <a:lnTo>
                    <a:pt x="195" y="249"/>
                  </a:lnTo>
                  <a:lnTo>
                    <a:pt x="195" y="249"/>
                  </a:lnTo>
                  <a:lnTo>
                    <a:pt x="191" y="248"/>
                  </a:lnTo>
                  <a:lnTo>
                    <a:pt x="191" y="248"/>
                  </a:lnTo>
                  <a:lnTo>
                    <a:pt x="178" y="237"/>
                  </a:lnTo>
                  <a:lnTo>
                    <a:pt x="178" y="237"/>
                  </a:lnTo>
                  <a:lnTo>
                    <a:pt x="170" y="231"/>
                  </a:lnTo>
                  <a:lnTo>
                    <a:pt x="164" y="223"/>
                  </a:lnTo>
                  <a:lnTo>
                    <a:pt x="164" y="223"/>
                  </a:lnTo>
                  <a:lnTo>
                    <a:pt x="163" y="221"/>
                  </a:lnTo>
                  <a:lnTo>
                    <a:pt x="163" y="220"/>
                  </a:lnTo>
                  <a:lnTo>
                    <a:pt x="163" y="220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60" y="215"/>
                  </a:lnTo>
                  <a:lnTo>
                    <a:pt x="158" y="207"/>
                  </a:lnTo>
                  <a:lnTo>
                    <a:pt x="158" y="207"/>
                  </a:lnTo>
                  <a:lnTo>
                    <a:pt x="158" y="205"/>
                  </a:lnTo>
                  <a:lnTo>
                    <a:pt x="158" y="201"/>
                  </a:lnTo>
                  <a:lnTo>
                    <a:pt x="158" y="201"/>
                  </a:lnTo>
                  <a:lnTo>
                    <a:pt x="158" y="200"/>
                  </a:lnTo>
                  <a:lnTo>
                    <a:pt x="158" y="199"/>
                  </a:lnTo>
                  <a:lnTo>
                    <a:pt x="158" y="199"/>
                  </a:lnTo>
                  <a:lnTo>
                    <a:pt x="160" y="191"/>
                  </a:lnTo>
                  <a:lnTo>
                    <a:pt x="166" y="184"/>
                  </a:lnTo>
                  <a:lnTo>
                    <a:pt x="166" y="184"/>
                  </a:lnTo>
                  <a:lnTo>
                    <a:pt x="170" y="180"/>
                  </a:lnTo>
                  <a:lnTo>
                    <a:pt x="176" y="179"/>
                  </a:lnTo>
                  <a:lnTo>
                    <a:pt x="176" y="179"/>
                  </a:lnTo>
                  <a:lnTo>
                    <a:pt x="183" y="179"/>
                  </a:lnTo>
                  <a:lnTo>
                    <a:pt x="183" y="179"/>
                  </a:lnTo>
                  <a:lnTo>
                    <a:pt x="187" y="179"/>
                  </a:lnTo>
                  <a:lnTo>
                    <a:pt x="191" y="181"/>
                  </a:lnTo>
                  <a:lnTo>
                    <a:pt x="191" y="181"/>
                  </a:lnTo>
                  <a:lnTo>
                    <a:pt x="195" y="184"/>
                  </a:lnTo>
                  <a:lnTo>
                    <a:pt x="195" y="184"/>
                  </a:lnTo>
                  <a:lnTo>
                    <a:pt x="199" y="181"/>
                  </a:lnTo>
                  <a:lnTo>
                    <a:pt x="199" y="181"/>
                  </a:lnTo>
                  <a:lnTo>
                    <a:pt x="202" y="180"/>
                  </a:lnTo>
                  <a:lnTo>
                    <a:pt x="206" y="179"/>
                  </a:lnTo>
                  <a:lnTo>
                    <a:pt x="206" y="179"/>
                  </a:lnTo>
                  <a:lnTo>
                    <a:pt x="214" y="179"/>
                  </a:lnTo>
                  <a:lnTo>
                    <a:pt x="214" y="179"/>
                  </a:lnTo>
                  <a:lnTo>
                    <a:pt x="219" y="180"/>
                  </a:lnTo>
                  <a:lnTo>
                    <a:pt x="223" y="183"/>
                  </a:lnTo>
                  <a:lnTo>
                    <a:pt x="223" y="183"/>
                  </a:lnTo>
                  <a:lnTo>
                    <a:pt x="228" y="188"/>
                  </a:lnTo>
                  <a:lnTo>
                    <a:pt x="231" y="196"/>
                  </a:lnTo>
                  <a:lnTo>
                    <a:pt x="231" y="196"/>
                  </a:lnTo>
                  <a:lnTo>
                    <a:pt x="232" y="199"/>
                  </a:lnTo>
                  <a:lnTo>
                    <a:pt x="232" y="200"/>
                  </a:lnTo>
                  <a:lnTo>
                    <a:pt x="232" y="200"/>
                  </a:lnTo>
                  <a:lnTo>
                    <a:pt x="232" y="201"/>
                  </a:lnTo>
                  <a:lnTo>
                    <a:pt x="232" y="201"/>
                  </a:lnTo>
                  <a:close/>
                  <a:moveTo>
                    <a:pt x="163" y="175"/>
                  </a:moveTo>
                  <a:lnTo>
                    <a:pt x="163" y="175"/>
                  </a:lnTo>
                  <a:lnTo>
                    <a:pt x="162" y="172"/>
                  </a:lnTo>
                  <a:lnTo>
                    <a:pt x="160" y="169"/>
                  </a:lnTo>
                  <a:lnTo>
                    <a:pt x="159" y="168"/>
                  </a:lnTo>
                  <a:lnTo>
                    <a:pt x="156" y="168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7" y="169"/>
                  </a:lnTo>
                  <a:lnTo>
                    <a:pt x="46" y="172"/>
                  </a:lnTo>
                  <a:lnTo>
                    <a:pt x="46" y="175"/>
                  </a:lnTo>
                  <a:lnTo>
                    <a:pt x="46" y="175"/>
                  </a:lnTo>
                  <a:lnTo>
                    <a:pt x="46" y="177"/>
                  </a:lnTo>
                  <a:lnTo>
                    <a:pt x="47" y="179"/>
                  </a:lnTo>
                  <a:lnTo>
                    <a:pt x="50" y="180"/>
                  </a:lnTo>
                  <a:lnTo>
                    <a:pt x="52" y="181"/>
                  </a:lnTo>
                  <a:lnTo>
                    <a:pt x="156" y="181"/>
                  </a:lnTo>
                  <a:lnTo>
                    <a:pt x="156" y="181"/>
                  </a:lnTo>
                  <a:lnTo>
                    <a:pt x="159" y="180"/>
                  </a:lnTo>
                  <a:lnTo>
                    <a:pt x="160" y="179"/>
                  </a:lnTo>
                  <a:lnTo>
                    <a:pt x="162" y="177"/>
                  </a:lnTo>
                  <a:lnTo>
                    <a:pt x="163" y="175"/>
                  </a:lnTo>
                  <a:lnTo>
                    <a:pt x="163" y="175"/>
                  </a:lnTo>
                  <a:close/>
                  <a:moveTo>
                    <a:pt x="156" y="84"/>
                  </a:moveTo>
                  <a:lnTo>
                    <a:pt x="52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7" y="85"/>
                  </a:lnTo>
                  <a:lnTo>
                    <a:pt x="46" y="88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46" y="93"/>
                  </a:lnTo>
                  <a:lnTo>
                    <a:pt x="47" y="96"/>
                  </a:lnTo>
                  <a:lnTo>
                    <a:pt x="50" y="97"/>
                  </a:lnTo>
                  <a:lnTo>
                    <a:pt x="52" y="97"/>
                  </a:lnTo>
                  <a:lnTo>
                    <a:pt x="156" y="97"/>
                  </a:lnTo>
                  <a:lnTo>
                    <a:pt x="156" y="97"/>
                  </a:lnTo>
                  <a:lnTo>
                    <a:pt x="159" y="97"/>
                  </a:lnTo>
                  <a:lnTo>
                    <a:pt x="160" y="96"/>
                  </a:lnTo>
                  <a:lnTo>
                    <a:pt x="162" y="93"/>
                  </a:lnTo>
                  <a:lnTo>
                    <a:pt x="163" y="90"/>
                  </a:lnTo>
                  <a:lnTo>
                    <a:pt x="163" y="90"/>
                  </a:lnTo>
                  <a:lnTo>
                    <a:pt x="162" y="88"/>
                  </a:lnTo>
                  <a:lnTo>
                    <a:pt x="160" y="85"/>
                  </a:lnTo>
                  <a:lnTo>
                    <a:pt x="159" y="84"/>
                  </a:lnTo>
                  <a:lnTo>
                    <a:pt x="156" y="84"/>
                  </a:lnTo>
                  <a:lnTo>
                    <a:pt x="156" y="84"/>
                  </a:lnTo>
                  <a:close/>
                  <a:moveTo>
                    <a:pt x="156" y="124"/>
                  </a:moveTo>
                  <a:lnTo>
                    <a:pt x="52" y="124"/>
                  </a:lnTo>
                  <a:lnTo>
                    <a:pt x="52" y="124"/>
                  </a:lnTo>
                  <a:lnTo>
                    <a:pt x="50" y="125"/>
                  </a:lnTo>
                  <a:lnTo>
                    <a:pt x="47" y="126"/>
                  </a:lnTo>
                  <a:lnTo>
                    <a:pt x="46" y="12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33"/>
                  </a:lnTo>
                  <a:lnTo>
                    <a:pt x="47" y="136"/>
                  </a:lnTo>
                  <a:lnTo>
                    <a:pt x="50" y="137"/>
                  </a:lnTo>
                  <a:lnTo>
                    <a:pt x="52" y="137"/>
                  </a:lnTo>
                  <a:lnTo>
                    <a:pt x="156" y="137"/>
                  </a:lnTo>
                  <a:lnTo>
                    <a:pt x="156" y="137"/>
                  </a:lnTo>
                  <a:lnTo>
                    <a:pt x="159" y="137"/>
                  </a:lnTo>
                  <a:lnTo>
                    <a:pt x="160" y="136"/>
                  </a:lnTo>
                  <a:lnTo>
                    <a:pt x="162" y="133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2" y="128"/>
                  </a:lnTo>
                  <a:lnTo>
                    <a:pt x="160" y="126"/>
                  </a:lnTo>
                  <a:lnTo>
                    <a:pt x="159" y="125"/>
                  </a:lnTo>
                  <a:lnTo>
                    <a:pt x="156" y="124"/>
                  </a:lnTo>
                  <a:lnTo>
                    <a:pt x="156" y="124"/>
                  </a:lnTo>
                  <a:close/>
                  <a:moveTo>
                    <a:pt x="151" y="232"/>
                  </a:moveTo>
                  <a:lnTo>
                    <a:pt x="151" y="232"/>
                  </a:lnTo>
                  <a:lnTo>
                    <a:pt x="155" y="237"/>
                  </a:lnTo>
                  <a:lnTo>
                    <a:pt x="19" y="237"/>
                  </a:lnTo>
                  <a:lnTo>
                    <a:pt x="19" y="237"/>
                  </a:lnTo>
                  <a:lnTo>
                    <a:pt x="14" y="236"/>
                  </a:lnTo>
                  <a:lnTo>
                    <a:pt x="10" y="235"/>
                  </a:lnTo>
                  <a:lnTo>
                    <a:pt x="6" y="231"/>
                  </a:lnTo>
                  <a:lnTo>
                    <a:pt x="6" y="231"/>
                  </a:lnTo>
                  <a:lnTo>
                    <a:pt x="3" y="227"/>
                  </a:lnTo>
                  <a:lnTo>
                    <a:pt x="2" y="223"/>
                  </a:lnTo>
                  <a:lnTo>
                    <a:pt x="0" y="217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2" y="13"/>
                  </a:lnTo>
                  <a:lnTo>
                    <a:pt x="4" y="6"/>
                  </a:lnTo>
                  <a:lnTo>
                    <a:pt x="7" y="4"/>
                  </a:lnTo>
                  <a:lnTo>
                    <a:pt x="10" y="2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62" y="2"/>
                  </a:lnTo>
                  <a:lnTo>
                    <a:pt x="162" y="4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10" y="53"/>
                  </a:lnTo>
                  <a:lnTo>
                    <a:pt x="210" y="53"/>
                  </a:lnTo>
                  <a:lnTo>
                    <a:pt x="210" y="53"/>
                  </a:lnTo>
                  <a:lnTo>
                    <a:pt x="210" y="163"/>
                  </a:lnTo>
                  <a:lnTo>
                    <a:pt x="210" y="163"/>
                  </a:lnTo>
                  <a:lnTo>
                    <a:pt x="204" y="163"/>
                  </a:lnTo>
                  <a:lnTo>
                    <a:pt x="204" y="163"/>
                  </a:lnTo>
                  <a:lnTo>
                    <a:pt x="196" y="165"/>
                  </a:lnTo>
                  <a:lnTo>
                    <a:pt x="196" y="60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4" y="58"/>
                  </a:lnTo>
                  <a:lnTo>
                    <a:pt x="152" y="57"/>
                  </a:lnTo>
                  <a:lnTo>
                    <a:pt x="151" y="56"/>
                  </a:lnTo>
                  <a:lnTo>
                    <a:pt x="150" y="53"/>
                  </a:lnTo>
                  <a:lnTo>
                    <a:pt x="150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6" y="14"/>
                  </a:lnTo>
                  <a:lnTo>
                    <a:pt x="15" y="16"/>
                  </a:lnTo>
                  <a:lnTo>
                    <a:pt x="14" y="18"/>
                  </a:lnTo>
                  <a:lnTo>
                    <a:pt x="14" y="217"/>
                  </a:lnTo>
                  <a:lnTo>
                    <a:pt x="14" y="217"/>
                  </a:lnTo>
                  <a:lnTo>
                    <a:pt x="14" y="220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6" y="223"/>
                  </a:lnTo>
                  <a:lnTo>
                    <a:pt x="19" y="224"/>
                  </a:lnTo>
                  <a:lnTo>
                    <a:pt x="146" y="224"/>
                  </a:lnTo>
                  <a:lnTo>
                    <a:pt x="146" y="224"/>
                  </a:lnTo>
                  <a:lnTo>
                    <a:pt x="150" y="228"/>
                  </a:lnTo>
                  <a:lnTo>
                    <a:pt x="150" y="229"/>
                  </a:lnTo>
                  <a:lnTo>
                    <a:pt x="150" y="229"/>
                  </a:lnTo>
                  <a:lnTo>
                    <a:pt x="151" y="232"/>
                  </a:lnTo>
                  <a:lnTo>
                    <a:pt x="151" y="232"/>
                  </a:lnTo>
                  <a:close/>
                  <a:moveTo>
                    <a:pt x="163" y="46"/>
                  </a:moveTo>
                  <a:lnTo>
                    <a:pt x="187" y="46"/>
                  </a:lnTo>
                  <a:lnTo>
                    <a:pt x="163" y="22"/>
                  </a:lnTo>
                  <a:lnTo>
                    <a:pt x="163" y="4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4" name="Freeform 82"/>
            <p:cNvSpPr>
              <a:spLocks noEditPoints="1"/>
            </p:cNvSpPr>
            <p:nvPr/>
          </p:nvSpPr>
          <p:spPr bwMode="auto">
            <a:xfrm>
              <a:off x="3526" y="3216"/>
              <a:ext cx="216" cy="239"/>
            </a:xfrm>
            <a:custGeom>
              <a:avLst/>
              <a:gdLst/>
              <a:ahLst/>
              <a:cxnLst>
                <a:cxn ang="0">
                  <a:pos x="172" y="186"/>
                </a:cxn>
                <a:cxn ang="0">
                  <a:pos x="183" y="184"/>
                </a:cxn>
                <a:cxn ang="0">
                  <a:pos x="188" y="192"/>
                </a:cxn>
                <a:cxn ang="0">
                  <a:pos x="179" y="200"/>
                </a:cxn>
                <a:cxn ang="0">
                  <a:pos x="171" y="195"/>
                </a:cxn>
                <a:cxn ang="0">
                  <a:pos x="216" y="235"/>
                </a:cxn>
                <a:cxn ang="0">
                  <a:pos x="147" y="239"/>
                </a:cxn>
                <a:cxn ang="0">
                  <a:pos x="142" y="178"/>
                </a:cxn>
                <a:cxn ang="0">
                  <a:pos x="211" y="172"/>
                </a:cxn>
                <a:cxn ang="0">
                  <a:pos x="216" y="178"/>
                </a:cxn>
                <a:cxn ang="0">
                  <a:pos x="164" y="220"/>
                </a:cxn>
                <a:cxn ang="0">
                  <a:pos x="167" y="206"/>
                </a:cxn>
                <a:cxn ang="0">
                  <a:pos x="183" y="203"/>
                </a:cxn>
                <a:cxn ang="0">
                  <a:pos x="194" y="214"/>
                </a:cxn>
                <a:cxn ang="0">
                  <a:pos x="156" y="84"/>
                </a:cxn>
                <a:cxn ang="0">
                  <a:pos x="47" y="85"/>
                </a:cxn>
                <a:cxn ang="0">
                  <a:pos x="46" y="93"/>
                </a:cxn>
                <a:cxn ang="0">
                  <a:pos x="156" y="97"/>
                </a:cxn>
                <a:cxn ang="0">
                  <a:pos x="162" y="93"/>
                </a:cxn>
                <a:cxn ang="0">
                  <a:pos x="160" y="85"/>
                </a:cxn>
                <a:cxn ang="0">
                  <a:pos x="156" y="124"/>
                </a:cxn>
                <a:cxn ang="0">
                  <a:pos x="47" y="127"/>
                </a:cxn>
                <a:cxn ang="0">
                  <a:pos x="46" y="134"/>
                </a:cxn>
                <a:cxn ang="0">
                  <a:pos x="156" y="138"/>
                </a:cxn>
                <a:cxn ang="0">
                  <a:pos x="162" y="134"/>
                </a:cxn>
                <a:cxn ang="0">
                  <a:pos x="160" y="127"/>
                </a:cxn>
                <a:cxn ang="0">
                  <a:pos x="128" y="235"/>
                </a:cxn>
                <a:cxn ang="0">
                  <a:pos x="19" y="236"/>
                </a:cxn>
                <a:cxn ang="0">
                  <a:pos x="6" y="231"/>
                </a:cxn>
                <a:cxn ang="0">
                  <a:pos x="0" y="19"/>
                </a:cxn>
                <a:cxn ang="0">
                  <a:pos x="7" y="4"/>
                </a:cxn>
                <a:cxn ang="0">
                  <a:pos x="156" y="0"/>
                </a:cxn>
                <a:cxn ang="0">
                  <a:pos x="160" y="1"/>
                </a:cxn>
                <a:cxn ang="0">
                  <a:pos x="162" y="3"/>
                </a:cxn>
                <a:cxn ang="0">
                  <a:pos x="207" y="48"/>
                </a:cxn>
                <a:cxn ang="0">
                  <a:pos x="208" y="49"/>
                </a:cxn>
                <a:cxn ang="0">
                  <a:pos x="210" y="53"/>
                </a:cxn>
                <a:cxn ang="0">
                  <a:pos x="196" y="60"/>
                </a:cxn>
                <a:cxn ang="0">
                  <a:pos x="152" y="57"/>
                </a:cxn>
                <a:cxn ang="0">
                  <a:pos x="18" y="13"/>
                </a:cxn>
                <a:cxn ang="0">
                  <a:pos x="14" y="19"/>
                </a:cxn>
                <a:cxn ang="0">
                  <a:pos x="15" y="223"/>
                </a:cxn>
                <a:cxn ang="0">
                  <a:pos x="128" y="224"/>
                </a:cxn>
                <a:cxn ang="0">
                  <a:pos x="163" y="23"/>
                </a:cxn>
                <a:cxn ang="0">
                  <a:pos x="46" y="178"/>
                </a:cxn>
                <a:cxn ang="0">
                  <a:pos x="128" y="182"/>
                </a:cxn>
                <a:cxn ang="0">
                  <a:pos x="132" y="168"/>
                </a:cxn>
                <a:cxn ang="0">
                  <a:pos x="47" y="170"/>
                </a:cxn>
              </a:cxnLst>
              <a:rect l="0" t="0" r="r" b="b"/>
              <a:pathLst>
                <a:path w="216" h="239">
                  <a:moveTo>
                    <a:pt x="170" y="192"/>
                  </a:moveTo>
                  <a:lnTo>
                    <a:pt x="170" y="192"/>
                  </a:lnTo>
                  <a:lnTo>
                    <a:pt x="171" y="188"/>
                  </a:lnTo>
                  <a:lnTo>
                    <a:pt x="172" y="186"/>
                  </a:lnTo>
                  <a:lnTo>
                    <a:pt x="175" y="183"/>
                  </a:lnTo>
                  <a:lnTo>
                    <a:pt x="179" y="183"/>
                  </a:lnTo>
                  <a:lnTo>
                    <a:pt x="179" y="183"/>
                  </a:lnTo>
                  <a:lnTo>
                    <a:pt x="183" y="184"/>
                  </a:lnTo>
                  <a:lnTo>
                    <a:pt x="186" y="186"/>
                  </a:lnTo>
                  <a:lnTo>
                    <a:pt x="187" y="188"/>
                  </a:lnTo>
                  <a:lnTo>
                    <a:pt x="188" y="192"/>
                  </a:lnTo>
                  <a:lnTo>
                    <a:pt x="188" y="192"/>
                  </a:lnTo>
                  <a:lnTo>
                    <a:pt x="187" y="195"/>
                  </a:lnTo>
                  <a:lnTo>
                    <a:pt x="186" y="198"/>
                  </a:lnTo>
                  <a:lnTo>
                    <a:pt x="183" y="200"/>
                  </a:lnTo>
                  <a:lnTo>
                    <a:pt x="179" y="200"/>
                  </a:lnTo>
                  <a:lnTo>
                    <a:pt x="179" y="200"/>
                  </a:lnTo>
                  <a:lnTo>
                    <a:pt x="175" y="200"/>
                  </a:lnTo>
                  <a:lnTo>
                    <a:pt x="172" y="198"/>
                  </a:lnTo>
                  <a:lnTo>
                    <a:pt x="171" y="195"/>
                  </a:lnTo>
                  <a:lnTo>
                    <a:pt x="170" y="192"/>
                  </a:lnTo>
                  <a:lnTo>
                    <a:pt x="170" y="192"/>
                  </a:lnTo>
                  <a:close/>
                  <a:moveTo>
                    <a:pt x="216" y="178"/>
                  </a:moveTo>
                  <a:lnTo>
                    <a:pt x="216" y="235"/>
                  </a:lnTo>
                  <a:lnTo>
                    <a:pt x="216" y="235"/>
                  </a:lnTo>
                  <a:lnTo>
                    <a:pt x="215" y="238"/>
                  </a:lnTo>
                  <a:lnTo>
                    <a:pt x="211" y="239"/>
                  </a:lnTo>
                  <a:lnTo>
                    <a:pt x="147" y="239"/>
                  </a:lnTo>
                  <a:lnTo>
                    <a:pt x="147" y="239"/>
                  </a:lnTo>
                  <a:lnTo>
                    <a:pt x="143" y="238"/>
                  </a:lnTo>
                  <a:lnTo>
                    <a:pt x="142" y="235"/>
                  </a:lnTo>
                  <a:lnTo>
                    <a:pt x="142" y="178"/>
                  </a:lnTo>
                  <a:lnTo>
                    <a:pt x="142" y="178"/>
                  </a:lnTo>
                  <a:lnTo>
                    <a:pt x="143" y="174"/>
                  </a:lnTo>
                  <a:lnTo>
                    <a:pt x="147" y="172"/>
                  </a:lnTo>
                  <a:lnTo>
                    <a:pt x="211" y="172"/>
                  </a:lnTo>
                  <a:lnTo>
                    <a:pt x="211" y="172"/>
                  </a:lnTo>
                  <a:lnTo>
                    <a:pt x="215" y="174"/>
                  </a:lnTo>
                  <a:lnTo>
                    <a:pt x="216" y="178"/>
                  </a:lnTo>
                  <a:lnTo>
                    <a:pt x="216" y="178"/>
                  </a:lnTo>
                  <a:close/>
                  <a:moveTo>
                    <a:pt x="208" y="180"/>
                  </a:moveTo>
                  <a:lnTo>
                    <a:pt x="151" y="180"/>
                  </a:lnTo>
                  <a:lnTo>
                    <a:pt x="151" y="220"/>
                  </a:lnTo>
                  <a:lnTo>
                    <a:pt x="164" y="220"/>
                  </a:lnTo>
                  <a:lnTo>
                    <a:pt x="164" y="214"/>
                  </a:lnTo>
                  <a:lnTo>
                    <a:pt x="164" y="214"/>
                  </a:lnTo>
                  <a:lnTo>
                    <a:pt x="164" y="210"/>
                  </a:lnTo>
                  <a:lnTo>
                    <a:pt x="167" y="206"/>
                  </a:lnTo>
                  <a:lnTo>
                    <a:pt x="171" y="203"/>
                  </a:lnTo>
                  <a:lnTo>
                    <a:pt x="175" y="203"/>
                  </a:lnTo>
                  <a:lnTo>
                    <a:pt x="183" y="203"/>
                  </a:lnTo>
                  <a:lnTo>
                    <a:pt x="183" y="203"/>
                  </a:lnTo>
                  <a:lnTo>
                    <a:pt x="187" y="203"/>
                  </a:lnTo>
                  <a:lnTo>
                    <a:pt x="191" y="206"/>
                  </a:lnTo>
                  <a:lnTo>
                    <a:pt x="194" y="210"/>
                  </a:lnTo>
                  <a:lnTo>
                    <a:pt x="194" y="214"/>
                  </a:lnTo>
                  <a:lnTo>
                    <a:pt x="194" y="220"/>
                  </a:lnTo>
                  <a:lnTo>
                    <a:pt x="208" y="220"/>
                  </a:lnTo>
                  <a:lnTo>
                    <a:pt x="208" y="180"/>
                  </a:lnTo>
                  <a:close/>
                  <a:moveTo>
                    <a:pt x="156" y="84"/>
                  </a:moveTo>
                  <a:lnTo>
                    <a:pt x="52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7" y="85"/>
                  </a:lnTo>
                  <a:lnTo>
                    <a:pt x="46" y="88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6" y="93"/>
                  </a:lnTo>
                  <a:lnTo>
                    <a:pt x="47" y="95"/>
                  </a:lnTo>
                  <a:lnTo>
                    <a:pt x="50" y="96"/>
                  </a:lnTo>
                  <a:lnTo>
                    <a:pt x="52" y="97"/>
                  </a:lnTo>
                  <a:lnTo>
                    <a:pt x="156" y="97"/>
                  </a:lnTo>
                  <a:lnTo>
                    <a:pt x="156" y="97"/>
                  </a:lnTo>
                  <a:lnTo>
                    <a:pt x="158" y="96"/>
                  </a:lnTo>
                  <a:lnTo>
                    <a:pt x="160" y="95"/>
                  </a:lnTo>
                  <a:lnTo>
                    <a:pt x="162" y="93"/>
                  </a:lnTo>
                  <a:lnTo>
                    <a:pt x="163" y="91"/>
                  </a:lnTo>
                  <a:lnTo>
                    <a:pt x="163" y="91"/>
                  </a:lnTo>
                  <a:lnTo>
                    <a:pt x="162" y="88"/>
                  </a:lnTo>
                  <a:lnTo>
                    <a:pt x="160" y="85"/>
                  </a:lnTo>
                  <a:lnTo>
                    <a:pt x="158" y="84"/>
                  </a:lnTo>
                  <a:lnTo>
                    <a:pt x="156" y="84"/>
                  </a:lnTo>
                  <a:lnTo>
                    <a:pt x="156" y="84"/>
                  </a:lnTo>
                  <a:close/>
                  <a:moveTo>
                    <a:pt x="156" y="124"/>
                  </a:moveTo>
                  <a:lnTo>
                    <a:pt x="52" y="124"/>
                  </a:lnTo>
                  <a:lnTo>
                    <a:pt x="52" y="124"/>
                  </a:lnTo>
                  <a:lnTo>
                    <a:pt x="50" y="126"/>
                  </a:lnTo>
                  <a:lnTo>
                    <a:pt x="47" y="127"/>
                  </a:lnTo>
                  <a:lnTo>
                    <a:pt x="46" y="128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34"/>
                  </a:lnTo>
                  <a:lnTo>
                    <a:pt x="47" y="136"/>
                  </a:lnTo>
                  <a:lnTo>
                    <a:pt x="50" y="138"/>
                  </a:lnTo>
                  <a:lnTo>
                    <a:pt x="52" y="138"/>
                  </a:lnTo>
                  <a:lnTo>
                    <a:pt x="156" y="138"/>
                  </a:lnTo>
                  <a:lnTo>
                    <a:pt x="156" y="138"/>
                  </a:lnTo>
                  <a:lnTo>
                    <a:pt x="158" y="138"/>
                  </a:lnTo>
                  <a:lnTo>
                    <a:pt x="160" y="136"/>
                  </a:lnTo>
                  <a:lnTo>
                    <a:pt x="162" y="134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2" y="128"/>
                  </a:lnTo>
                  <a:lnTo>
                    <a:pt x="160" y="127"/>
                  </a:lnTo>
                  <a:lnTo>
                    <a:pt x="158" y="126"/>
                  </a:lnTo>
                  <a:lnTo>
                    <a:pt x="156" y="124"/>
                  </a:lnTo>
                  <a:lnTo>
                    <a:pt x="156" y="124"/>
                  </a:lnTo>
                  <a:close/>
                  <a:moveTo>
                    <a:pt x="128" y="235"/>
                  </a:moveTo>
                  <a:lnTo>
                    <a:pt x="128" y="235"/>
                  </a:lnTo>
                  <a:lnTo>
                    <a:pt x="130" y="236"/>
                  </a:lnTo>
                  <a:lnTo>
                    <a:pt x="19" y="236"/>
                  </a:lnTo>
                  <a:lnTo>
                    <a:pt x="19" y="236"/>
                  </a:lnTo>
                  <a:lnTo>
                    <a:pt x="14" y="236"/>
                  </a:lnTo>
                  <a:lnTo>
                    <a:pt x="10" y="235"/>
                  </a:lnTo>
                  <a:lnTo>
                    <a:pt x="6" y="231"/>
                  </a:lnTo>
                  <a:lnTo>
                    <a:pt x="6" y="231"/>
                  </a:lnTo>
                  <a:lnTo>
                    <a:pt x="2" y="227"/>
                  </a:lnTo>
                  <a:lnTo>
                    <a:pt x="0" y="223"/>
                  </a:lnTo>
                  <a:lnTo>
                    <a:pt x="0" y="2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4" y="7"/>
                  </a:lnTo>
                  <a:lnTo>
                    <a:pt x="7" y="4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8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10" y="53"/>
                  </a:lnTo>
                  <a:lnTo>
                    <a:pt x="210" y="53"/>
                  </a:lnTo>
                  <a:lnTo>
                    <a:pt x="210" y="53"/>
                  </a:lnTo>
                  <a:lnTo>
                    <a:pt x="210" y="159"/>
                  </a:lnTo>
                  <a:lnTo>
                    <a:pt x="196" y="159"/>
                  </a:lnTo>
                  <a:lnTo>
                    <a:pt x="196" y="60"/>
                  </a:lnTo>
                  <a:lnTo>
                    <a:pt x="156" y="60"/>
                  </a:lnTo>
                  <a:lnTo>
                    <a:pt x="156" y="60"/>
                  </a:lnTo>
                  <a:lnTo>
                    <a:pt x="154" y="59"/>
                  </a:lnTo>
                  <a:lnTo>
                    <a:pt x="152" y="57"/>
                  </a:lnTo>
                  <a:lnTo>
                    <a:pt x="151" y="55"/>
                  </a:lnTo>
                  <a:lnTo>
                    <a:pt x="150" y="53"/>
                  </a:lnTo>
                  <a:lnTo>
                    <a:pt x="150" y="13"/>
                  </a:lnTo>
                  <a:lnTo>
                    <a:pt x="18" y="13"/>
                  </a:lnTo>
                  <a:lnTo>
                    <a:pt x="18" y="13"/>
                  </a:lnTo>
                  <a:lnTo>
                    <a:pt x="16" y="15"/>
                  </a:lnTo>
                  <a:lnTo>
                    <a:pt x="15" y="16"/>
                  </a:lnTo>
                  <a:lnTo>
                    <a:pt x="14" y="19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14" y="220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6" y="223"/>
                  </a:lnTo>
                  <a:lnTo>
                    <a:pt x="19" y="224"/>
                  </a:lnTo>
                  <a:lnTo>
                    <a:pt x="128" y="224"/>
                  </a:lnTo>
                  <a:lnTo>
                    <a:pt x="128" y="235"/>
                  </a:lnTo>
                  <a:close/>
                  <a:moveTo>
                    <a:pt x="163" y="47"/>
                  </a:moveTo>
                  <a:lnTo>
                    <a:pt x="186" y="47"/>
                  </a:lnTo>
                  <a:lnTo>
                    <a:pt x="163" y="23"/>
                  </a:lnTo>
                  <a:lnTo>
                    <a:pt x="163" y="47"/>
                  </a:lnTo>
                  <a:close/>
                  <a:moveTo>
                    <a:pt x="46" y="175"/>
                  </a:moveTo>
                  <a:lnTo>
                    <a:pt x="46" y="175"/>
                  </a:lnTo>
                  <a:lnTo>
                    <a:pt x="46" y="178"/>
                  </a:lnTo>
                  <a:lnTo>
                    <a:pt x="47" y="179"/>
                  </a:lnTo>
                  <a:lnTo>
                    <a:pt x="50" y="180"/>
                  </a:lnTo>
                  <a:lnTo>
                    <a:pt x="52" y="182"/>
                  </a:lnTo>
                  <a:lnTo>
                    <a:pt x="128" y="182"/>
                  </a:lnTo>
                  <a:lnTo>
                    <a:pt x="128" y="178"/>
                  </a:lnTo>
                  <a:lnTo>
                    <a:pt x="128" y="178"/>
                  </a:lnTo>
                  <a:lnTo>
                    <a:pt x="130" y="172"/>
                  </a:lnTo>
                  <a:lnTo>
                    <a:pt x="132" y="168"/>
                  </a:lnTo>
                  <a:lnTo>
                    <a:pt x="52" y="168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7" y="170"/>
                  </a:lnTo>
                  <a:lnTo>
                    <a:pt x="46" y="172"/>
                  </a:lnTo>
                  <a:lnTo>
                    <a:pt x="46" y="175"/>
                  </a:lnTo>
                  <a:lnTo>
                    <a:pt x="46" y="17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5" name="Freeform 83"/>
            <p:cNvSpPr>
              <a:spLocks noEditPoints="1"/>
            </p:cNvSpPr>
            <p:nvPr/>
          </p:nvSpPr>
          <p:spPr bwMode="auto">
            <a:xfrm>
              <a:off x="4037" y="3211"/>
              <a:ext cx="240" cy="251"/>
            </a:xfrm>
            <a:custGeom>
              <a:avLst/>
              <a:gdLst/>
              <a:ahLst/>
              <a:cxnLst>
                <a:cxn ang="0">
                  <a:pos x="45" y="94"/>
                </a:cxn>
                <a:cxn ang="0">
                  <a:pos x="44" y="86"/>
                </a:cxn>
                <a:cxn ang="0">
                  <a:pos x="155" y="82"/>
                </a:cxn>
                <a:cxn ang="0">
                  <a:pos x="161" y="86"/>
                </a:cxn>
                <a:cxn ang="0">
                  <a:pos x="159" y="94"/>
                </a:cxn>
                <a:cxn ang="0">
                  <a:pos x="51" y="137"/>
                </a:cxn>
                <a:cxn ang="0">
                  <a:pos x="159" y="135"/>
                </a:cxn>
                <a:cxn ang="0">
                  <a:pos x="161" y="128"/>
                </a:cxn>
                <a:cxn ang="0">
                  <a:pos x="51" y="124"/>
                </a:cxn>
                <a:cxn ang="0">
                  <a:pos x="44" y="128"/>
                </a:cxn>
                <a:cxn ang="0">
                  <a:pos x="45" y="135"/>
                </a:cxn>
                <a:cxn ang="0">
                  <a:pos x="153" y="249"/>
                </a:cxn>
                <a:cxn ang="0">
                  <a:pos x="153" y="249"/>
                </a:cxn>
                <a:cxn ang="0">
                  <a:pos x="177" y="203"/>
                </a:cxn>
                <a:cxn ang="0">
                  <a:pos x="180" y="188"/>
                </a:cxn>
                <a:cxn ang="0">
                  <a:pos x="168" y="181"/>
                </a:cxn>
                <a:cxn ang="0">
                  <a:pos x="156" y="193"/>
                </a:cxn>
                <a:cxn ang="0">
                  <a:pos x="163" y="205"/>
                </a:cxn>
                <a:cxn ang="0">
                  <a:pos x="187" y="193"/>
                </a:cxn>
                <a:cxn ang="0">
                  <a:pos x="200" y="207"/>
                </a:cxn>
                <a:cxn ang="0">
                  <a:pos x="211" y="199"/>
                </a:cxn>
                <a:cxn ang="0">
                  <a:pos x="208" y="184"/>
                </a:cxn>
                <a:cxn ang="0">
                  <a:pos x="195" y="181"/>
                </a:cxn>
                <a:cxn ang="0">
                  <a:pos x="187" y="193"/>
                </a:cxn>
                <a:cxn ang="0">
                  <a:pos x="217" y="220"/>
                </a:cxn>
                <a:cxn ang="0">
                  <a:pos x="227" y="243"/>
                </a:cxn>
                <a:cxn ang="0">
                  <a:pos x="240" y="251"/>
                </a:cxn>
                <a:cxn ang="0">
                  <a:pos x="235" y="211"/>
                </a:cxn>
                <a:cxn ang="0">
                  <a:pos x="137" y="223"/>
                </a:cxn>
                <a:cxn ang="0">
                  <a:pos x="13" y="235"/>
                </a:cxn>
                <a:cxn ang="0">
                  <a:pos x="1" y="225"/>
                </a:cxn>
                <a:cxn ang="0">
                  <a:pos x="0" y="17"/>
                </a:cxn>
                <a:cxn ang="0">
                  <a:pos x="9" y="1"/>
                </a:cxn>
                <a:cxn ang="0">
                  <a:pos x="156" y="0"/>
                </a:cxn>
                <a:cxn ang="0">
                  <a:pos x="159" y="0"/>
                </a:cxn>
                <a:cxn ang="0">
                  <a:pos x="160" y="1"/>
                </a:cxn>
                <a:cxn ang="0">
                  <a:pos x="205" y="46"/>
                </a:cxn>
                <a:cxn ang="0">
                  <a:pos x="208" y="49"/>
                </a:cxn>
                <a:cxn ang="0">
                  <a:pos x="208" y="159"/>
                </a:cxn>
                <a:cxn ang="0">
                  <a:pos x="195" y="159"/>
                </a:cxn>
                <a:cxn ang="0">
                  <a:pos x="153" y="57"/>
                </a:cxn>
                <a:cxn ang="0">
                  <a:pos x="149" y="13"/>
                </a:cxn>
                <a:cxn ang="0">
                  <a:pos x="13" y="14"/>
                </a:cxn>
                <a:cxn ang="0">
                  <a:pos x="13" y="219"/>
                </a:cxn>
                <a:cxn ang="0">
                  <a:pos x="17" y="223"/>
                </a:cxn>
                <a:cxn ang="0">
                  <a:pos x="163" y="22"/>
                </a:cxn>
                <a:cxn ang="0">
                  <a:pos x="51" y="167"/>
                </a:cxn>
                <a:cxn ang="0">
                  <a:pos x="44" y="173"/>
                </a:cxn>
                <a:cxn ang="0">
                  <a:pos x="48" y="180"/>
                </a:cxn>
                <a:cxn ang="0">
                  <a:pos x="149" y="172"/>
                </a:cxn>
                <a:cxn ang="0">
                  <a:pos x="155" y="167"/>
                </a:cxn>
              </a:cxnLst>
              <a:rect l="0" t="0" r="r" b="b"/>
              <a:pathLst>
                <a:path w="240" h="251">
                  <a:moveTo>
                    <a:pt x="51" y="96"/>
                  </a:moveTo>
                  <a:lnTo>
                    <a:pt x="51" y="96"/>
                  </a:lnTo>
                  <a:lnTo>
                    <a:pt x="48" y="96"/>
                  </a:lnTo>
                  <a:lnTo>
                    <a:pt x="45" y="94"/>
                  </a:lnTo>
                  <a:lnTo>
                    <a:pt x="44" y="92"/>
                  </a:lnTo>
                  <a:lnTo>
                    <a:pt x="44" y="89"/>
                  </a:lnTo>
                  <a:lnTo>
                    <a:pt x="44" y="89"/>
                  </a:lnTo>
                  <a:lnTo>
                    <a:pt x="44" y="86"/>
                  </a:lnTo>
                  <a:lnTo>
                    <a:pt x="45" y="85"/>
                  </a:lnTo>
                  <a:lnTo>
                    <a:pt x="48" y="84"/>
                  </a:lnTo>
                  <a:lnTo>
                    <a:pt x="51" y="82"/>
                  </a:lnTo>
                  <a:lnTo>
                    <a:pt x="155" y="82"/>
                  </a:lnTo>
                  <a:lnTo>
                    <a:pt x="155" y="82"/>
                  </a:lnTo>
                  <a:lnTo>
                    <a:pt x="157" y="84"/>
                  </a:lnTo>
                  <a:lnTo>
                    <a:pt x="159" y="85"/>
                  </a:lnTo>
                  <a:lnTo>
                    <a:pt x="161" y="86"/>
                  </a:lnTo>
                  <a:lnTo>
                    <a:pt x="161" y="89"/>
                  </a:lnTo>
                  <a:lnTo>
                    <a:pt x="161" y="89"/>
                  </a:lnTo>
                  <a:lnTo>
                    <a:pt x="161" y="92"/>
                  </a:lnTo>
                  <a:lnTo>
                    <a:pt x="159" y="94"/>
                  </a:lnTo>
                  <a:lnTo>
                    <a:pt x="157" y="96"/>
                  </a:lnTo>
                  <a:lnTo>
                    <a:pt x="155" y="96"/>
                  </a:lnTo>
                  <a:lnTo>
                    <a:pt x="51" y="96"/>
                  </a:lnTo>
                  <a:close/>
                  <a:moveTo>
                    <a:pt x="51" y="137"/>
                  </a:moveTo>
                  <a:lnTo>
                    <a:pt x="155" y="137"/>
                  </a:lnTo>
                  <a:lnTo>
                    <a:pt x="155" y="137"/>
                  </a:lnTo>
                  <a:lnTo>
                    <a:pt x="157" y="136"/>
                  </a:lnTo>
                  <a:lnTo>
                    <a:pt x="159" y="135"/>
                  </a:lnTo>
                  <a:lnTo>
                    <a:pt x="161" y="133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1" y="128"/>
                  </a:lnTo>
                  <a:lnTo>
                    <a:pt x="159" y="125"/>
                  </a:lnTo>
                  <a:lnTo>
                    <a:pt x="157" y="124"/>
                  </a:lnTo>
                  <a:lnTo>
                    <a:pt x="155" y="124"/>
                  </a:lnTo>
                  <a:lnTo>
                    <a:pt x="51" y="124"/>
                  </a:lnTo>
                  <a:lnTo>
                    <a:pt x="51" y="124"/>
                  </a:lnTo>
                  <a:lnTo>
                    <a:pt x="48" y="124"/>
                  </a:lnTo>
                  <a:lnTo>
                    <a:pt x="45" y="125"/>
                  </a:lnTo>
                  <a:lnTo>
                    <a:pt x="44" y="128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44" y="133"/>
                  </a:lnTo>
                  <a:lnTo>
                    <a:pt x="45" y="135"/>
                  </a:lnTo>
                  <a:lnTo>
                    <a:pt x="48" y="136"/>
                  </a:lnTo>
                  <a:lnTo>
                    <a:pt x="51" y="137"/>
                  </a:lnTo>
                  <a:lnTo>
                    <a:pt x="51" y="137"/>
                  </a:lnTo>
                  <a:close/>
                  <a:moveTo>
                    <a:pt x="153" y="249"/>
                  </a:moveTo>
                  <a:lnTo>
                    <a:pt x="213" y="249"/>
                  </a:lnTo>
                  <a:lnTo>
                    <a:pt x="213" y="211"/>
                  </a:lnTo>
                  <a:lnTo>
                    <a:pt x="153" y="211"/>
                  </a:lnTo>
                  <a:lnTo>
                    <a:pt x="153" y="249"/>
                  </a:lnTo>
                  <a:close/>
                  <a:moveTo>
                    <a:pt x="168" y="207"/>
                  </a:moveTo>
                  <a:lnTo>
                    <a:pt x="168" y="207"/>
                  </a:lnTo>
                  <a:lnTo>
                    <a:pt x="173" y="205"/>
                  </a:lnTo>
                  <a:lnTo>
                    <a:pt x="177" y="203"/>
                  </a:lnTo>
                  <a:lnTo>
                    <a:pt x="180" y="199"/>
                  </a:lnTo>
                  <a:lnTo>
                    <a:pt x="181" y="193"/>
                  </a:lnTo>
                  <a:lnTo>
                    <a:pt x="181" y="193"/>
                  </a:lnTo>
                  <a:lnTo>
                    <a:pt x="180" y="188"/>
                  </a:lnTo>
                  <a:lnTo>
                    <a:pt x="177" y="184"/>
                  </a:lnTo>
                  <a:lnTo>
                    <a:pt x="173" y="181"/>
                  </a:lnTo>
                  <a:lnTo>
                    <a:pt x="168" y="181"/>
                  </a:lnTo>
                  <a:lnTo>
                    <a:pt x="168" y="181"/>
                  </a:lnTo>
                  <a:lnTo>
                    <a:pt x="163" y="181"/>
                  </a:lnTo>
                  <a:lnTo>
                    <a:pt x="159" y="184"/>
                  </a:lnTo>
                  <a:lnTo>
                    <a:pt x="156" y="188"/>
                  </a:lnTo>
                  <a:lnTo>
                    <a:pt x="156" y="193"/>
                  </a:lnTo>
                  <a:lnTo>
                    <a:pt x="156" y="193"/>
                  </a:lnTo>
                  <a:lnTo>
                    <a:pt x="156" y="199"/>
                  </a:lnTo>
                  <a:lnTo>
                    <a:pt x="159" y="203"/>
                  </a:lnTo>
                  <a:lnTo>
                    <a:pt x="163" y="205"/>
                  </a:lnTo>
                  <a:lnTo>
                    <a:pt x="168" y="207"/>
                  </a:lnTo>
                  <a:lnTo>
                    <a:pt x="168" y="207"/>
                  </a:lnTo>
                  <a:close/>
                  <a:moveTo>
                    <a:pt x="187" y="193"/>
                  </a:moveTo>
                  <a:lnTo>
                    <a:pt x="187" y="193"/>
                  </a:lnTo>
                  <a:lnTo>
                    <a:pt x="188" y="199"/>
                  </a:lnTo>
                  <a:lnTo>
                    <a:pt x="191" y="203"/>
                  </a:lnTo>
                  <a:lnTo>
                    <a:pt x="195" y="205"/>
                  </a:lnTo>
                  <a:lnTo>
                    <a:pt x="200" y="207"/>
                  </a:lnTo>
                  <a:lnTo>
                    <a:pt x="200" y="207"/>
                  </a:lnTo>
                  <a:lnTo>
                    <a:pt x="204" y="205"/>
                  </a:lnTo>
                  <a:lnTo>
                    <a:pt x="208" y="203"/>
                  </a:lnTo>
                  <a:lnTo>
                    <a:pt x="211" y="199"/>
                  </a:lnTo>
                  <a:lnTo>
                    <a:pt x="212" y="193"/>
                  </a:lnTo>
                  <a:lnTo>
                    <a:pt x="212" y="193"/>
                  </a:lnTo>
                  <a:lnTo>
                    <a:pt x="211" y="188"/>
                  </a:lnTo>
                  <a:lnTo>
                    <a:pt x="208" y="184"/>
                  </a:lnTo>
                  <a:lnTo>
                    <a:pt x="204" y="181"/>
                  </a:lnTo>
                  <a:lnTo>
                    <a:pt x="200" y="181"/>
                  </a:lnTo>
                  <a:lnTo>
                    <a:pt x="200" y="181"/>
                  </a:lnTo>
                  <a:lnTo>
                    <a:pt x="195" y="181"/>
                  </a:lnTo>
                  <a:lnTo>
                    <a:pt x="191" y="184"/>
                  </a:lnTo>
                  <a:lnTo>
                    <a:pt x="188" y="188"/>
                  </a:lnTo>
                  <a:lnTo>
                    <a:pt x="187" y="193"/>
                  </a:lnTo>
                  <a:lnTo>
                    <a:pt x="187" y="193"/>
                  </a:lnTo>
                  <a:close/>
                  <a:moveTo>
                    <a:pt x="217" y="241"/>
                  </a:moveTo>
                  <a:lnTo>
                    <a:pt x="224" y="241"/>
                  </a:lnTo>
                  <a:lnTo>
                    <a:pt x="224" y="220"/>
                  </a:lnTo>
                  <a:lnTo>
                    <a:pt x="217" y="220"/>
                  </a:lnTo>
                  <a:lnTo>
                    <a:pt x="217" y="241"/>
                  </a:lnTo>
                  <a:close/>
                  <a:moveTo>
                    <a:pt x="231" y="215"/>
                  </a:moveTo>
                  <a:lnTo>
                    <a:pt x="227" y="219"/>
                  </a:lnTo>
                  <a:lnTo>
                    <a:pt x="227" y="243"/>
                  </a:lnTo>
                  <a:lnTo>
                    <a:pt x="231" y="247"/>
                  </a:lnTo>
                  <a:lnTo>
                    <a:pt x="231" y="247"/>
                  </a:lnTo>
                  <a:lnTo>
                    <a:pt x="235" y="249"/>
                  </a:lnTo>
                  <a:lnTo>
                    <a:pt x="240" y="251"/>
                  </a:lnTo>
                  <a:lnTo>
                    <a:pt x="240" y="209"/>
                  </a:lnTo>
                  <a:lnTo>
                    <a:pt x="240" y="209"/>
                  </a:lnTo>
                  <a:lnTo>
                    <a:pt x="237" y="209"/>
                  </a:lnTo>
                  <a:lnTo>
                    <a:pt x="235" y="211"/>
                  </a:lnTo>
                  <a:lnTo>
                    <a:pt x="231" y="215"/>
                  </a:lnTo>
                  <a:lnTo>
                    <a:pt x="231" y="215"/>
                  </a:lnTo>
                  <a:close/>
                  <a:moveTo>
                    <a:pt x="17" y="223"/>
                  </a:moveTo>
                  <a:lnTo>
                    <a:pt x="137" y="223"/>
                  </a:lnTo>
                  <a:lnTo>
                    <a:pt x="137" y="236"/>
                  </a:lnTo>
                  <a:lnTo>
                    <a:pt x="17" y="236"/>
                  </a:lnTo>
                  <a:lnTo>
                    <a:pt x="17" y="236"/>
                  </a:lnTo>
                  <a:lnTo>
                    <a:pt x="13" y="235"/>
                  </a:lnTo>
                  <a:lnTo>
                    <a:pt x="9" y="233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1" y="225"/>
                  </a:lnTo>
                  <a:lnTo>
                    <a:pt x="0" y="221"/>
                  </a:lnTo>
                  <a:lnTo>
                    <a:pt x="0" y="2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4" y="5"/>
                  </a:lnTo>
                  <a:lnTo>
                    <a:pt x="5" y="2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61" y="2"/>
                  </a:lnTo>
                  <a:lnTo>
                    <a:pt x="205" y="46"/>
                  </a:lnTo>
                  <a:lnTo>
                    <a:pt x="205" y="46"/>
                  </a:lnTo>
                  <a:lnTo>
                    <a:pt x="205" y="46"/>
                  </a:lnTo>
                  <a:lnTo>
                    <a:pt x="205" y="46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159"/>
                  </a:lnTo>
                  <a:lnTo>
                    <a:pt x="208" y="159"/>
                  </a:lnTo>
                  <a:lnTo>
                    <a:pt x="203" y="157"/>
                  </a:lnTo>
                  <a:lnTo>
                    <a:pt x="203" y="157"/>
                  </a:lnTo>
                  <a:lnTo>
                    <a:pt x="195" y="159"/>
                  </a:lnTo>
                  <a:lnTo>
                    <a:pt x="195" y="58"/>
                  </a:lnTo>
                  <a:lnTo>
                    <a:pt x="156" y="58"/>
                  </a:lnTo>
                  <a:lnTo>
                    <a:pt x="156" y="58"/>
                  </a:lnTo>
                  <a:lnTo>
                    <a:pt x="153" y="57"/>
                  </a:lnTo>
                  <a:lnTo>
                    <a:pt x="151" y="56"/>
                  </a:lnTo>
                  <a:lnTo>
                    <a:pt x="149" y="54"/>
                  </a:lnTo>
                  <a:lnTo>
                    <a:pt x="149" y="52"/>
                  </a:lnTo>
                  <a:lnTo>
                    <a:pt x="149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3" y="14"/>
                  </a:lnTo>
                  <a:lnTo>
                    <a:pt x="13" y="17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19"/>
                  </a:lnTo>
                  <a:lnTo>
                    <a:pt x="13" y="221"/>
                  </a:lnTo>
                  <a:lnTo>
                    <a:pt x="13" y="221"/>
                  </a:lnTo>
                  <a:lnTo>
                    <a:pt x="16" y="223"/>
                  </a:lnTo>
                  <a:lnTo>
                    <a:pt x="17" y="223"/>
                  </a:lnTo>
                  <a:lnTo>
                    <a:pt x="17" y="223"/>
                  </a:lnTo>
                  <a:close/>
                  <a:moveTo>
                    <a:pt x="163" y="45"/>
                  </a:moveTo>
                  <a:lnTo>
                    <a:pt x="185" y="45"/>
                  </a:lnTo>
                  <a:lnTo>
                    <a:pt x="163" y="22"/>
                  </a:lnTo>
                  <a:lnTo>
                    <a:pt x="163" y="45"/>
                  </a:lnTo>
                  <a:close/>
                  <a:moveTo>
                    <a:pt x="155" y="167"/>
                  </a:moveTo>
                  <a:lnTo>
                    <a:pt x="51" y="167"/>
                  </a:lnTo>
                  <a:lnTo>
                    <a:pt x="51" y="167"/>
                  </a:lnTo>
                  <a:lnTo>
                    <a:pt x="48" y="167"/>
                  </a:lnTo>
                  <a:lnTo>
                    <a:pt x="45" y="168"/>
                  </a:lnTo>
                  <a:lnTo>
                    <a:pt x="44" y="171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4" y="176"/>
                  </a:lnTo>
                  <a:lnTo>
                    <a:pt x="45" y="179"/>
                  </a:lnTo>
                  <a:lnTo>
                    <a:pt x="48" y="180"/>
                  </a:lnTo>
                  <a:lnTo>
                    <a:pt x="51" y="180"/>
                  </a:lnTo>
                  <a:lnTo>
                    <a:pt x="143" y="180"/>
                  </a:lnTo>
                  <a:lnTo>
                    <a:pt x="143" y="180"/>
                  </a:lnTo>
                  <a:lnTo>
                    <a:pt x="149" y="172"/>
                  </a:lnTo>
                  <a:lnTo>
                    <a:pt x="153" y="169"/>
                  </a:lnTo>
                  <a:lnTo>
                    <a:pt x="157" y="167"/>
                  </a:lnTo>
                  <a:lnTo>
                    <a:pt x="157" y="167"/>
                  </a:lnTo>
                  <a:lnTo>
                    <a:pt x="155" y="167"/>
                  </a:lnTo>
                  <a:lnTo>
                    <a:pt x="155" y="167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6" name="Freeform 84"/>
            <p:cNvSpPr>
              <a:spLocks noEditPoints="1"/>
            </p:cNvSpPr>
            <p:nvPr/>
          </p:nvSpPr>
          <p:spPr bwMode="auto">
            <a:xfrm>
              <a:off x="4566" y="3217"/>
              <a:ext cx="226" cy="237"/>
            </a:xfrm>
            <a:custGeom>
              <a:avLst/>
              <a:gdLst/>
              <a:ahLst/>
              <a:cxnLst>
                <a:cxn ang="0">
                  <a:pos x="222" y="233"/>
                </a:cxn>
                <a:cxn ang="0">
                  <a:pos x="182" y="234"/>
                </a:cxn>
                <a:cxn ang="0">
                  <a:pos x="189" y="193"/>
                </a:cxn>
                <a:cxn ang="0">
                  <a:pos x="190" y="225"/>
                </a:cxn>
                <a:cxn ang="0">
                  <a:pos x="191" y="193"/>
                </a:cxn>
                <a:cxn ang="0">
                  <a:pos x="199" y="225"/>
                </a:cxn>
                <a:cxn ang="0">
                  <a:pos x="202" y="223"/>
                </a:cxn>
                <a:cxn ang="0">
                  <a:pos x="210" y="223"/>
                </a:cxn>
                <a:cxn ang="0">
                  <a:pos x="214" y="225"/>
                </a:cxn>
                <a:cxn ang="0">
                  <a:pos x="226" y="183"/>
                </a:cxn>
                <a:cxn ang="0">
                  <a:pos x="177" y="185"/>
                </a:cxn>
                <a:cxn ang="0">
                  <a:pos x="175" y="179"/>
                </a:cxn>
                <a:cxn ang="0">
                  <a:pos x="190" y="178"/>
                </a:cxn>
                <a:cxn ang="0">
                  <a:pos x="191" y="169"/>
                </a:cxn>
                <a:cxn ang="0">
                  <a:pos x="213" y="170"/>
                </a:cxn>
                <a:cxn ang="0">
                  <a:pos x="226" y="178"/>
                </a:cxn>
                <a:cxn ang="0">
                  <a:pos x="206" y="177"/>
                </a:cxn>
                <a:cxn ang="0">
                  <a:pos x="197" y="174"/>
                </a:cxn>
                <a:cxn ang="0">
                  <a:pos x="195" y="178"/>
                </a:cxn>
                <a:cxn ang="0">
                  <a:pos x="206" y="178"/>
                </a:cxn>
                <a:cxn ang="0">
                  <a:pos x="52" y="84"/>
                </a:cxn>
                <a:cxn ang="0">
                  <a:pos x="46" y="88"/>
                </a:cxn>
                <a:cxn ang="0">
                  <a:pos x="47" y="95"/>
                </a:cxn>
                <a:cxn ang="0">
                  <a:pos x="157" y="98"/>
                </a:cxn>
                <a:cxn ang="0">
                  <a:pos x="163" y="91"/>
                </a:cxn>
                <a:cxn ang="0">
                  <a:pos x="159" y="84"/>
                </a:cxn>
                <a:cxn ang="0">
                  <a:pos x="52" y="125"/>
                </a:cxn>
                <a:cxn ang="0">
                  <a:pos x="46" y="129"/>
                </a:cxn>
                <a:cxn ang="0">
                  <a:pos x="47" y="137"/>
                </a:cxn>
                <a:cxn ang="0">
                  <a:pos x="157" y="138"/>
                </a:cxn>
                <a:cxn ang="0">
                  <a:pos x="163" y="131"/>
                </a:cxn>
                <a:cxn ang="0">
                  <a:pos x="159" y="126"/>
                </a:cxn>
                <a:cxn ang="0">
                  <a:pos x="165" y="233"/>
                </a:cxn>
                <a:cxn ang="0">
                  <a:pos x="14" y="237"/>
                </a:cxn>
                <a:cxn ang="0">
                  <a:pos x="3" y="227"/>
                </a:cxn>
                <a:cxn ang="0">
                  <a:pos x="0" y="19"/>
                </a:cxn>
                <a:cxn ang="0">
                  <a:pos x="10" y="3"/>
                </a:cxn>
                <a:cxn ang="0">
                  <a:pos x="157" y="0"/>
                </a:cxn>
                <a:cxn ang="0">
                  <a:pos x="161" y="2"/>
                </a:cxn>
                <a:cxn ang="0">
                  <a:pos x="162" y="3"/>
                </a:cxn>
                <a:cxn ang="0">
                  <a:pos x="207" y="48"/>
                </a:cxn>
                <a:cxn ang="0">
                  <a:pos x="209" y="51"/>
                </a:cxn>
                <a:cxn ang="0">
                  <a:pos x="210" y="54"/>
                </a:cxn>
                <a:cxn ang="0">
                  <a:pos x="157" y="59"/>
                </a:cxn>
                <a:cxn ang="0">
                  <a:pos x="151" y="55"/>
                </a:cxn>
                <a:cxn ang="0">
                  <a:pos x="18" y="14"/>
                </a:cxn>
                <a:cxn ang="0">
                  <a:pos x="14" y="218"/>
                </a:cxn>
                <a:cxn ang="0">
                  <a:pos x="15" y="223"/>
                </a:cxn>
                <a:cxn ang="0">
                  <a:pos x="165" y="233"/>
                </a:cxn>
                <a:cxn ang="0">
                  <a:pos x="163" y="47"/>
                </a:cxn>
                <a:cxn ang="0">
                  <a:pos x="50" y="169"/>
                </a:cxn>
                <a:cxn ang="0">
                  <a:pos x="46" y="175"/>
                </a:cxn>
                <a:cxn ang="0">
                  <a:pos x="52" y="182"/>
                </a:cxn>
                <a:cxn ang="0">
                  <a:pos x="159" y="179"/>
                </a:cxn>
                <a:cxn ang="0">
                  <a:pos x="162" y="171"/>
                </a:cxn>
              </a:cxnLst>
              <a:rect l="0" t="0" r="r" b="b"/>
              <a:pathLst>
                <a:path w="226" h="237">
                  <a:moveTo>
                    <a:pt x="214" y="193"/>
                  </a:moveTo>
                  <a:lnTo>
                    <a:pt x="222" y="193"/>
                  </a:lnTo>
                  <a:lnTo>
                    <a:pt x="222" y="233"/>
                  </a:lnTo>
                  <a:lnTo>
                    <a:pt x="222" y="233"/>
                  </a:lnTo>
                  <a:lnTo>
                    <a:pt x="221" y="234"/>
                  </a:lnTo>
                  <a:lnTo>
                    <a:pt x="219" y="234"/>
                  </a:lnTo>
                  <a:lnTo>
                    <a:pt x="182" y="234"/>
                  </a:lnTo>
                  <a:lnTo>
                    <a:pt x="182" y="234"/>
                  </a:lnTo>
                  <a:lnTo>
                    <a:pt x="181" y="234"/>
                  </a:lnTo>
                  <a:lnTo>
                    <a:pt x="181" y="233"/>
                  </a:lnTo>
                  <a:lnTo>
                    <a:pt x="181" y="193"/>
                  </a:lnTo>
                  <a:lnTo>
                    <a:pt x="189" y="193"/>
                  </a:lnTo>
                  <a:lnTo>
                    <a:pt x="189" y="223"/>
                  </a:lnTo>
                  <a:lnTo>
                    <a:pt x="189" y="223"/>
                  </a:lnTo>
                  <a:lnTo>
                    <a:pt x="189" y="225"/>
                  </a:lnTo>
                  <a:lnTo>
                    <a:pt x="190" y="225"/>
                  </a:lnTo>
                  <a:lnTo>
                    <a:pt x="190" y="225"/>
                  </a:lnTo>
                  <a:lnTo>
                    <a:pt x="191" y="225"/>
                  </a:lnTo>
                  <a:lnTo>
                    <a:pt x="191" y="223"/>
                  </a:lnTo>
                  <a:lnTo>
                    <a:pt x="191" y="193"/>
                  </a:lnTo>
                  <a:lnTo>
                    <a:pt x="199" y="193"/>
                  </a:lnTo>
                  <a:lnTo>
                    <a:pt x="199" y="223"/>
                  </a:lnTo>
                  <a:lnTo>
                    <a:pt x="199" y="223"/>
                  </a:lnTo>
                  <a:lnTo>
                    <a:pt x="199" y="225"/>
                  </a:lnTo>
                  <a:lnTo>
                    <a:pt x="201" y="225"/>
                  </a:lnTo>
                  <a:lnTo>
                    <a:pt x="201" y="225"/>
                  </a:lnTo>
                  <a:lnTo>
                    <a:pt x="202" y="225"/>
                  </a:lnTo>
                  <a:lnTo>
                    <a:pt x="202" y="223"/>
                  </a:lnTo>
                  <a:lnTo>
                    <a:pt x="202" y="193"/>
                  </a:lnTo>
                  <a:lnTo>
                    <a:pt x="210" y="193"/>
                  </a:lnTo>
                  <a:lnTo>
                    <a:pt x="210" y="223"/>
                  </a:lnTo>
                  <a:lnTo>
                    <a:pt x="210" y="223"/>
                  </a:lnTo>
                  <a:lnTo>
                    <a:pt x="211" y="225"/>
                  </a:lnTo>
                  <a:lnTo>
                    <a:pt x="213" y="225"/>
                  </a:lnTo>
                  <a:lnTo>
                    <a:pt x="213" y="225"/>
                  </a:lnTo>
                  <a:lnTo>
                    <a:pt x="214" y="225"/>
                  </a:lnTo>
                  <a:lnTo>
                    <a:pt x="214" y="223"/>
                  </a:lnTo>
                  <a:lnTo>
                    <a:pt x="214" y="193"/>
                  </a:lnTo>
                  <a:close/>
                  <a:moveTo>
                    <a:pt x="226" y="179"/>
                  </a:moveTo>
                  <a:lnTo>
                    <a:pt x="226" y="183"/>
                  </a:lnTo>
                  <a:lnTo>
                    <a:pt x="226" y="183"/>
                  </a:lnTo>
                  <a:lnTo>
                    <a:pt x="226" y="185"/>
                  </a:lnTo>
                  <a:lnTo>
                    <a:pt x="225" y="185"/>
                  </a:lnTo>
                  <a:lnTo>
                    <a:pt x="177" y="185"/>
                  </a:lnTo>
                  <a:lnTo>
                    <a:pt x="177" y="185"/>
                  </a:lnTo>
                  <a:lnTo>
                    <a:pt x="175" y="185"/>
                  </a:lnTo>
                  <a:lnTo>
                    <a:pt x="175" y="183"/>
                  </a:lnTo>
                  <a:lnTo>
                    <a:pt x="175" y="179"/>
                  </a:lnTo>
                  <a:lnTo>
                    <a:pt x="175" y="179"/>
                  </a:lnTo>
                  <a:lnTo>
                    <a:pt x="175" y="178"/>
                  </a:lnTo>
                  <a:lnTo>
                    <a:pt x="177" y="178"/>
                  </a:lnTo>
                  <a:lnTo>
                    <a:pt x="190" y="178"/>
                  </a:lnTo>
                  <a:lnTo>
                    <a:pt x="190" y="170"/>
                  </a:lnTo>
                  <a:lnTo>
                    <a:pt x="190" y="170"/>
                  </a:lnTo>
                  <a:lnTo>
                    <a:pt x="190" y="169"/>
                  </a:lnTo>
                  <a:lnTo>
                    <a:pt x="191" y="169"/>
                  </a:lnTo>
                  <a:lnTo>
                    <a:pt x="210" y="169"/>
                  </a:lnTo>
                  <a:lnTo>
                    <a:pt x="210" y="169"/>
                  </a:lnTo>
                  <a:lnTo>
                    <a:pt x="211" y="169"/>
                  </a:lnTo>
                  <a:lnTo>
                    <a:pt x="213" y="170"/>
                  </a:lnTo>
                  <a:lnTo>
                    <a:pt x="213" y="178"/>
                  </a:lnTo>
                  <a:lnTo>
                    <a:pt x="225" y="178"/>
                  </a:lnTo>
                  <a:lnTo>
                    <a:pt x="225" y="178"/>
                  </a:lnTo>
                  <a:lnTo>
                    <a:pt x="226" y="178"/>
                  </a:lnTo>
                  <a:lnTo>
                    <a:pt x="226" y="179"/>
                  </a:lnTo>
                  <a:lnTo>
                    <a:pt x="226" y="179"/>
                  </a:lnTo>
                  <a:close/>
                  <a:moveTo>
                    <a:pt x="206" y="177"/>
                  </a:moveTo>
                  <a:lnTo>
                    <a:pt x="206" y="177"/>
                  </a:lnTo>
                  <a:lnTo>
                    <a:pt x="206" y="175"/>
                  </a:lnTo>
                  <a:lnTo>
                    <a:pt x="205" y="174"/>
                  </a:lnTo>
                  <a:lnTo>
                    <a:pt x="197" y="174"/>
                  </a:lnTo>
                  <a:lnTo>
                    <a:pt x="197" y="174"/>
                  </a:lnTo>
                  <a:lnTo>
                    <a:pt x="195" y="175"/>
                  </a:lnTo>
                  <a:lnTo>
                    <a:pt x="195" y="177"/>
                  </a:lnTo>
                  <a:lnTo>
                    <a:pt x="195" y="177"/>
                  </a:lnTo>
                  <a:lnTo>
                    <a:pt x="195" y="178"/>
                  </a:lnTo>
                  <a:lnTo>
                    <a:pt x="197" y="178"/>
                  </a:lnTo>
                  <a:lnTo>
                    <a:pt x="205" y="178"/>
                  </a:lnTo>
                  <a:lnTo>
                    <a:pt x="205" y="178"/>
                  </a:lnTo>
                  <a:lnTo>
                    <a:pt x="206" y="178"/>
                  </a:lnTo>
                  <a:lnTo>
                    <a:pt x="206" y="177"/>
                  </a:lnTo>
                  <a:lnTo>
                    <a:pt x="206" y="177"/>
                  </a:lnTo>
                  <a:close/>
                  <a:moveTo>
                    <a:pt x="157" y="84"/>
                  </a:moveTo>
                  <a:lnTo>
                    <a:pt x="52" y="84"/>
                  </a:lnTo>
                  <a:lnTo>
                    <a:pt x="52" y="84"/>
                  </a:lnTo>
                  <a:lnTo>
                    <a:pt x="50" y="84"/>
                  </a:lnTo>
                  <a:lnTo>
                    <a:pt x="47" y="86"/>
                  </a:lnTo>
                  <a:lnTo>
                    <a:pt x="46" y="88"/>
                  </a:lnTo>
                  <a:lnTo>
                    <a:pt x="46" y="91"/>
                  </a:lnTo>
                  <a:lnTo>
                    <a:pt x="46" y="91"/>
                  </a:lnTo>
                  <a:lnTo>
                    <a:pt x="46" y="94"/>
                  </a:lnTo>
                  <a:lnTo>
                    <a:pt x="47" y="95"/>
                  </a:lnTo>
                  <a:lnTo>
                    <a:pt x="50" y="96"/>
                  </a:lnTo>
                  <a:lnTo>
                    <a:pt x="52" y="98"/>
                  </a:lnTo>
                  <a:lnTo>
                    <a:pt x="157" y="98"/>
                  </a:lnTo>
                  <a:lnTo>
                    <a:pt x="157" y="98"/>
                  </a:lnTo>
                  <a:lnTo>
                    <a:pt x="159" y="96"/>
                  </a:lnTo>
                  <a:lnTo>
                    <a:pt x="161" y="95"/>
                  </a:lnTo>
                  <a:lnTo>
                    <a:pt x="162" y="94"/>
                  </a:lnTo>
                  <a:lnTo>
                    <a:pt x="163" y="91"/>
                  </a:lnTo>
                  <a:lnTo>
                    <a:pt x="163" y="91"/>
                  </a:lnTo>
                  <a:lnTo>
                    <a:pt x="162" y="88"/>
                  </a:lnTo>
                  <a:lnTo>
                    <a:pt x="161" y="86"/>
                  </a:lnTo>
                  <a:lnTo>
                    <a:pt x="159" y="84"/>
                  </a:lnTo>
                  <a:lnTo>
                    <a:pt x="157" y="84"/>
                  </a:lnTo>
                  <a:lnTo>
                    <a:pt x="157" y="84"/>
                  </a:lnTo>
                  <a:close/>
                  <a:moveTo>
                    <a:pt x="157" y="125"/>
                  </a:moveTo>
                  <a:lnTo>
                    <a:pt x="52" y="125"/>
                  </a:lnTo>
                  <a:lnTo>
                    <a:pt x="52" y="125"/>
                  </a:lnTo>
                  <a:lnTo>
                    <a:pt x="50" y="126"/>
                  </a:lnTo>
                  <a:lnTo>
                    <a:pt x="47" y="127"/>
                  </a:lnTo>
                  <a:lnTo>
                    <a:pt x="46" y="129"/>
                  </a:lnTo>
                  <a:lnTo>
                    <a:pt x="46" y="131"/>
                  </a:lnTo>
                  <a:lnTo>
                    <a:pt x="46" y="131"/>
                  </a:lnTo>
                  <a:lnTo>
                    <a:pt x="46" y="134"/>
                  </a:lnTo>
                  <a:lnTo>
                    <a:pt x="47" y="137"/>
                  </a:lnTo>
                  <a:lnTo>
                    <a:pt x="50" y="138"/>
                  </a:lnTo>
                  <a:lnTo>
                    <a:pt x="52" y="138"/>
                  </a:lnTo>
                  <a:lnTo>
                    <a:pt x="157" y="138"/>
                  </a:lnTo>
                  <a:lnTo>
                    <a:pt x="157" y="138"/>
                  </a:lnTo>
                  <a:lnTo>
                    <a:pt x="159" y="138"/>
                  </a:lnTo>
                  <a:lnTo>
                    <a:pt x="161" y="137"/>
                  </a:lnTo>
                  <a:lnTo>
                    <a:pt x="162" y="134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2" y="129"/>
                  </a:lnTo>
                  <a:lnTo>
                    <a:pt x="161" y="127"/>
                  </a:lnTo>
                  <a:lnTo>
                    <a:pt x="159" y="126"/>
                  </a:lnTo>
                  <a:lnTo>
                    <a:pt x="157" y="125"/>
                  </a:lnTo>
                  <a:lnTo>
                    <a:pt x="157" y="125"/>
                  </a:lnTo>
                  <a:close/>
                  <a:moveTo>
                    <a:pt x="165" y="233"/>
                  </a:moveTo>
                  <a:lnTo>
                    <a:pt x="165" y="233"/>
                  </a:lnTo>
                  <a:lnTo>
                    <a:pt x="165" y="237"/>
                  </a:lnTo>
                  <a:lnTo>
                    <a:pt x="19" y="237"/>
                  </a:lnTo>
                  <a:lnTo>
                    <a:pt x="19" y="237"/>
                  </a:lnTo>
                  <a:lnTo>
                    <a:pt x="14" y="237"/>
                  </a:lnTo>
                  <a:lnTo>
                    <a:pt x="10" y="235"/>
                  </a:lnTo>
                  <a:lnTo>
                    <a:pt x="6" y="231"/>
                  </a:lnTo>
                  <a:lnTo>
                    <a:pt x="6" y="231"/>
                  </a:lnTo>
                  <a:lnTo>
                    <a:pt x="3" y="227"/>
                  </a:lnTo>
                  <a:lnTo>
                    <a:pt x="2" y="223"/>
                  </a:lnTo>
                  <a:lnTo>
                    <a:pt x="0" y="2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2" y="12"/>
                  </a:lnTo>
                  <a:lnTo>
                    <a:pt x="4" y="7"/>
                  </a:lnTo>
                  <a:lnTo>
                    <a:pt x="7" y="4"/>
                  </a:lnTo>
                  <a:lnTo>
                    <a:pt x="10" y="3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9" y="2"/>
                  </a:lnTo>
                  <a:lnTo>
                    <a:pt x="159" y="2"/>
                  </a:lnTo>
                  <a:lnTo>
                    <a:pt x="161" y="2"/>
                  </a:lnTo>
                  <a:lnTo>
                    <a:pt x="161" y="2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162" y="3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9" y="50"/>
                  </a:lnTo>
                  <a:lnTo>
                    <a:pt x="209" y="50"/>
                  </a:lnTo>
                  <a:lnTo>
                    <a:pt x="209" y="51"/>
                  </a:lnTo>
                  <a:lnTo>
                    <a:pt x="209" y="51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54"/>
                  </a:lnTo>
                  <a:lnTo>
                    <a:pt x="210" y="153"/>
                  </a:lnTo>
                  <a:lnTo>
                    <a:pt x="197" y="153"/>
                  </a:lnTo>
                  <a:lnTo>
                    <a:pt x="197" y="59"/>
                  </a:lnTo>
                  <a:lnTo>
                    <a:pt x="157" y="59"/>
                  </a:lnTo>
                  <a:lnTo>
                    <a:pt x="157" y="59"/>
                  </a:lnTo>
                  <a:lnTo>
                    <a:pt x="154" y="59"/>
                  </a:lnTo>
                  <a:lnTo>
                    <a:pt x="153" y="58"/>
                  </a:lnTo>
                  <a:lnTo>
                    <a:pt x="151" y="55"/>
                  </a:lnTo>
                  <a:lnTo>
                    <a:pt x="150" y="52"/>
                  </a:lnTo>
                  <a:lnTo>
                    <a:pt x="150" y="14"/>
                  </a:lnTo>
                  <a:lnTo>
                    <a:pt x="18" y="14"/>
                  </a:lnTo>
                  <a:lnTo>
                    <a:pt x="18" y="14"/>
                  </a:lnTo>
                  <a:lnTo>
                    <a:pt x="16" y="15"/>
                  </a:lnTo>
                  <a:lnTo>
                    <a:pt x="15" y="15"/>
                  </a:lnTo>
                  <a:lnTo>
                    <a:pt x="14" y="19"/>
                  </a:lnTo>
                  <a:lnTo>
                    <a:pt x="14" y="218"/>
                  </a:lnTo>
                  <a:lnTo>
                    <a:pt x="14" y="218"/>
                  </a:lnTo>
                  <a:lnTo>
                    <a:pt x="14" y="221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6" y="223"/>
                  </a:lnTo>
                  <a:lnTo>
                    <a:pt x="19" y="223"/>
                  </a:lnTo>
                  <a:lnTo>
                    <a:pt x="165" y="223"/>
                  </a:lnTo>
                  <a:lnTo>
                    <a:pt x="165" y="233"/>
                  </a:lnTo>
                  <a:close/>
                  <a:moveTo>
                    <a:pt x="163" y="47"/>
                  </a:moveTo>
                  <a:lnTo>
                    <a:pt x="187" y="47"/>
                  </a:lnTo>
                  <a:lnTo>
                    <a:pt x="163" y="23"/>
                  </a:lnTo>
                  <a:lnTo>
                    <a:pt x="163" y="47"/>
                  </a:lnTo>
                  <a:close/>
                  <a:moveTo>
                    <a:pt x="157" y="169"/>
                  </a:moveTo>
                  <a:lnTo>
                    <a:pt x="52" y="169"/>
                  </a:lnTo>
                  <a:lnTo>
                    <a:pt x="52" y="169"/>
                  </a:lnTo>
                  <a:lnTo>
                    <a:pt x="50" y="169"/>
                  </a:lnTo>
                  <a:lnTo>
                    <a:pt x="47" y="170"/>
                  </a:lnTo>
                  <a:lnTo>
                    <a:pt x="46" y="173"/>
                  </a:lnTo>
                  <a:lnTo>
                    <a:pt x="46" y="175"/>
                  </a:lnTo>
                  <a:lnTo>
                    <a:pt x="46" y="175"/>
                  </a:lnTo>
                  <a:lnTo>
                    <a:pt x="46" y="178"/>
                  </a:lnTo>
                  <a:lnTo>
                    <a:pt x="47" y="179"/>
                  </a:lnTo>
                  <a:lnTo>
                    <a:pt x="50" y="181"/>
                  </a:lnTo>
                  <a:lnTo>
                    <a:pt x="52" y="182"/>
                  </a:lnTo>
                  <a:lnTo>
                    <a:pt x="157" y="182"/>
                  </a:lnTo>
                  <a:lnTo>
                    <a:pt x="157" y="182"/>
                  </a:lnTo>
                  <a:lnTo>
                    <a:pt x="159" y="181"/>
                  </a:lnTo>
                  <a:lnTo>
                    <a:pt x="159" y="179"/>
                  </a:lnTo>
                  <a:lnTo>
                    <a:pt x="159" y="179"/>
                  </a:lnTo>
                  <a:lnTo>
                    <a:pt x="159" y="175"/>
                  </a:lnTo>
                  <a:lnTo>
                    <a:pt x="162" y="171"/>
                  </a:lnTo>
                  <a:lnTo>
                    <a:pt x="162" y="171"/>
                  </a:lnTo>
                  <a:lnTo>
                    <a:pt x="159" y="169"/>
                  </a:lnTo>
                  <a:lnTo>
                    <a:pt x="157" y="169"/>
                  </a:lnTo>
                  <a:lnTo>
                    <a:pt x="157" y="16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7" name="Freeform 85"/>
            <p:cNvSpPr>
              <a:spLocks noEditPoints="1"/>
            </p:cNvSpPr>
            <p:nvPr/>
          </p:nvSpPr>
          <p:spPr bwMode="auto">
            <a:xfrm>
              <a:off x="5092" y="3213"/>
              <a:ext cx="220" cy="246"/>
            </a:xfrm>
            <a:custGeom>
              <a:avLst/>
              <a:gdLst/>
              <a:ahLst/>
              <a:cxnLst>
                <a:cxn ang="0">
                  <a:pos x="220" y="243"/>
                </a:cxn>
                <a:cxn ang="0">
                  <a:pos x="219" y="246"/>
                </a:cxn>
                <a:cxn ang="0">
                  <a:pos x="199" y="221"/>
                </a:cxn>
                <a:cxn ang="0">
                  <a:pos x="180" y="246"/>
                </a:cxn>
                <a:cxn ang="0">
                  <a:pos x="179" y="246"/>
                </a:cxn>
                <a:cxn ang="0">
                  <a:pos x="177" y="177"/>
                </a:cxn>
                <a:cxn ang="0">
                  <a:pos x="180" y="174"/>
                </a:cxn>
                <a:cxn ang="0">
                  <a:pos x="220" y="174"/>
                </a:cxn>
                <a:cxn ang="0">
                  <a:pos x="156" y="167"/>
                </a:cxn>
                <a:cxn ang="0">
                  <a:pos x="49" y="169"/>
                </a:cxn>
                <a:cxn ang="0">
                  <a:pos x="45" y="174"/>
                </a:cxn>
                <a:cxn ang="0">
                  <a:pos x="47" y="179"/>
                </a:cxn>
                <a:cxn ang="0">
                  <a:pos x="156" y="181"/>
                </a:cxn>
                <a:cxn ang="0">
                  <a:pos x="160" y="179"/>
                </a:cxn>
                <a:cxn ang="0">
                  <a:pos x="163" y="174"/>
                </a:cxn>
                <a:cxn ang="0">
                  <a:pos x="159" y="169"/>
                </a:cxn>
                <a:cxn ang="0">
                  <a:pos x="156" y="84"/>
                </a:cxn>
                <a:cxn ang="0">
                  <a:pos x="49" y="84"/>
                </a:cxn>
                <a:cxn ang="0">
                  <a:pos x="45" y="91"/>
                </a:cxn>
                <a:cxn ang="0">
                  <a:pos x="47" y="95"/>
                </a:cxn>
                <a:cxn ang="0">
                  <a:pos x="156" y="98"/>
                </a:cxn>
                <a:cxn ang="0">
                  <a:pos x="160" y="95"/>
                </a:cxn>
                <a:cxn ang="0">
                  <a:pos x="163" y="91"/>
                </a:cxn>
                <a:cxn ang="0">
                  <a:pos x="159" y="84"/>
                </a:cxn>
                <a:cxn ang="0">
                  <a:pos x="52" y="138"/>
                </a:cxn>
                <a:cxn ang="0">
                  <a:pos x="157" y="138"/>
                </a:cxn>
                <a:cxn ang="0">
                  <a:pos x="163" y="131"/>
                </a:cxn>
                <a:cxn ang="0">
                  <a:pos x="160" y="127"/>
                </a:cxn>
                <a:cxn ang="0">
                  <a:pos x="52" y="124"/>
                </a:cxn>
                <a:cxn ang="0">
                  <a:pos x="47" y="127"/>
                </a:cxn>
                <a:cxn ang="0">
                  <a:pos x="45" y="131"/>
                </a:cxn>
                <a:cxn ang="0">
                  <a:pos x="49" y="138"/>
                </a:cxn>
                <a:cxn ang="0">
                  <a:pos x="19" y="223"/>
                </a:cxn>
                <a:cxn ang="0">
                  <a:pos x="19" y="237"/>
                </a:cxn>
                <a:cxn ang="0">
                  <a:pos x="9" y="235"/>
                </a:cxn>
                <a:cxn ang="0">
                  <a:pos x="1" y="227"/>
                </a:cxn>
                <a:cxn ang="0">
                  <a:pos x="0" y="19"/>
                </a:cxn>
                <a:cxn ang="0">
                  <a:pos x="4" y="7"/>
                </a:cxn>
                <a:cxn ang="0">
                  <a:pos x="13" y="0"/>
                </a:cxn>
                <a:cxn ang="0">
                  <a:pos x="156" y="0"/>
                </a:cxn>
                <a:cxn ang="0">
                  <a:pos x="160" y="2"/>
                </a:cxn>
                <a:cxn ang="0">
                  <a:pos x="161" y="3"/>
                </a:cxn>
                <a:cxn ang="0">
                  <a:pos x="161" y="3"/>
                </a:cxn>
                <a:cxn ang="0">
                  <a:pos x="207" y="48"/>
                </a:cxn>
                <a:cxn ang="0">
                  <a:pos x="208" y="50"/>
                </a:cxn>
                <a:cxn ang="0">
                  <a:pos x="209" y="52"/>
                </a:cxn>
                <a:cxn ang="0">
                  <a:pos x="196" y="158"/>
                </a:cxn>
                <a:cxn ang="0">
                  <a:pos x="156" y="59"/>
                </a:cxn>
                <a:cxn ang="0">
                  <a:pos x="151" y="55"/>
                </a:cxn>
                <a:cxn ang="0">
                  <a:pos x="17" y="14"/>
                </a:cxn>
                <a:cxn ang="0">
                  <a:pos x="15" y="15"/>
                </a:cxn>
                <a:cxn ang="0">
                  <a:pos x="13" y="218"/>
                </a:cxn>
                <a:cxn ang="0">
                  <a:pos x="15" y="222"/>
                </a:cxn>
                <a:cxn ang="0">
                  <a:pos x="19" y="223"/>
                </a:cxn>
                <a:cxn ang="0">
                  <a:pos x="163" y="23"/>
                </a:cxn>
              </a:cxnLst>
              <a:rect l="0" t="0" r="r" b="b"/>
              <a:pathLst>
                <a:path w="220" h="246">
                  <a:moveTo>
                    <a:pt x="220" y="177"/>
                  </a:moveTo>
                  <a:lnTo>
                    <a:pt x="220" y="243"/>
                  </a:lnTo>
                  <a:lnTo>
                    <a:pt x="220" y="243"/>
                  </a:lnTo>
                  <a:lnTo>
                    <a:pt x="220" y="245"/>
                  </a:lnTo>
                  <a:lnTo>
                    <a:pt x="219" y="246"/>
                  </a:lnTo>
                  <a:lnTo>
                    <a:pt x="219" y="246"/>
                  </a:lnTo>
                  <a:lnTo>
                    <a:pt x="217" y="246"/>
                  </a:lnTo>
                  <a:lnTo>
                    <a:pt x="216" y="245"/>
                  </a:lnTo>
                  <a:lnTo>
                    <a:pt x="199" y="221"/>
                  </a:lnTo>
                  <a:lnTo>
                    <a:pt x="183" y="245"/>
                  </a:lnTo>
                  <a:lnTo>
                    <a:pt x="183" y="245"/>
                  </a:lnTo>
                  <a:lnTo>
                    <a:pt x="180" y="246"/>
                  </a:lnTo>
                  <a:lnTo>
                    <a:pt x="180" y="246"/>
                  </a:lnTo>
                  <a:lnTo>
                    <a:pt x="179" y="246"/>
                  </a:lnTo>
                  <a:lnTo>
                    <a:pt x="179" y="246"/>
                  </a:lnTo>
                  <a:lnTo>
                    <a:pt x="177" y="245"/>
                  </a:lnTo>
                  <a:lnTo>
                    <a:pt x="177" y="243"/>
                  </a:lnTo>
                  <a:lnTo>
                    <a:pt x="177" y="177"/>
                  </a:lnTo>
                  <a:lnTo>
                    <a:pt x="177" y="177"/>
                  </a:lnTo>
                  <a:lnTo>
                    <a:pt x="179" y="174"/>
                  </a:lnTo>
                  <a:lnTo>
                    <a:pt x="180" y="174"/>
                  </a:lnTo>
                  <a:lnTo>
                    <a:pt x="217" y="174"/>
                  </a:lnTo>
                  <a:lnTo>
                    <a:pt x="217" y="174"/>
                  </a:lnTo>
                  <a:lnTo>
                    <a:pt x="220" y="174"/>
                  </a:lnTo>
                  <a:lnTo>
                    <a:pt x="220" y="177"/>
                  </a:lnTo>
                  <a:lnTo>
                    <a:pt x="220" y="177"/>
                  </a:lnTo>
                  <a:close/>
                  <a:moveTo>
                    <a:pt x="156" y="167"/>
                  </a:moveTo>
                  <a:lnTo>
                    <a:pt x="52" y="167"/>
                  </a:lnTo>
                  <a:lnTo>
                    <a:pt x="52" y="167"/>
                  </a:lnTo>
                  <a:lnTo>
                    <a:pt x="49" y="169"/>
                  </a:lnTo>
                  <a:lnTo>
                    <a:pt x="47" y="170"/>
                  </a:lnTo>
                  <a:lnTo>
                    <a:pt x="45" y="171"/>
                  </a:lnTo>
                  <a:lnTo>
                    <a:pt x="45" y="174"/>
                  </a:lnTo>
                  <a:lnTo>
                    <a:pt x="45" y="174"/>
                  </a:lnTo>
                  <a:lnTo>
                    <a:pt x="45" y="177"/>
                  </a:lnTo>
                  <a:lnTo>
                    <a:pt x="47" y="179"/>
                  </a:lnTo>
                  <a:lnTo>
                    <a:pt x="49" y="181"/>
                  </a:lnTo>
                  <a:lnTo>
                    <a:pt x="52" y="181"/>
                  </a:lnTo>
                  <a:lnTo>
                    <a:pt x="156" y="181"/>
                  </a:lnTo>
                  <a:lnTo>
                    <a:pt x="156" y="181"/>
                  </a:lnTo>
                  <a:lnTo>
                    <a:pt x="159" y="181"/>
                  </a:lnTo>
                  <a:lnTo>
                    <a:pt x="160" y="179"/>
                  </a:lnTo>
                  <a:lnTo>
                    <a:pt x="161" y="177"/>
                  </a:lnTo>
                  <a:lnTo>
                    <a:pt x="163" y="174"/>
                  </a:lnTo>
                  <a:lnTo>
                    <a:pt x="163" y="174"/>
                  </a:lnTo>
                  <a:lnTo>
                    <a:pt x="161" y="171"/>
                  </a:lnTo>
                  <a:lnTo>
                    <a:pt x="160" y="170"/>
                  </a:lnTo>
                  <a:lnTo>
                    <a:pt x="159" y="169"/>
                  </a:lnTo>
                  <a:lnTo>
                    <a:pt x="156" y="167"/>
                  </a:lnTo>
                  <a:lnTo>
                    <a:pt x="156" y="167"/>
                  </a:lnTo>
                  <a:close/>
                  <a:moveTo>
                    <a:pt x="156" y="84"/>
                  </a:moveTo>
                  <a:lnTo>
                    <a:pt x="52" y="84"/>
                  </a:lnTo>
                  <a:lnTo>
                    <a:pt x="52" y="84"/>
                  </a:lnTo>
                  <a:lnTo>
                    <a:pt x="49" y="84"/>
                  </a:lnTo>
                  <a:lnTo>
                    <a:pt x="47" y="86"/>
                  </a:lnTo>
                  <a:lnTo>
                    <a:pt x="45" y="88"/>
                  </a:lnTo>
                  <a:lnTo>
                    <a:pt x="45" y="91"/>
                  </a:lnTo>
                  <a:lnTo>
                    <a:pt x="45" y="91"/>
                  </a:lnTo>
                  <a:lnTo>
                    <a:pt x="45" y="94"/>
                  </a:lnTo>
                  <a:lnTo>
                    <a:pt x="47" y="95"/>
                  </a:lnTo>
                  <a:lnTo>
                    <a:pt x="49" y="96"/>
                  </a:lnTo>
                  <a:lnTo>
                    <a:pt x="52" y="98"/>
                  </a:lnTo>
                  <a:lnTo>
                    <a:pt x="156" y="98"/>
                  </a:lnTo>
                  <a:lnTo>
                    <a:pt x="156" y="98"/>
                  </a:lnTo>
                  <a:lnTo>
                    <a:pt x="159" y="96"/>
                  </a:lnTo>
                  <a:lnTo>
                    <a:pt x="160" y="95"/>
                  </a:lnTo>
                  <a:lnTo>
                    <a:pt x="161" y="94"/>
                  </a:lnTo>
                  <a:lnTo>
                    <a:pt x="163" y="91"/>
                  </a:lnTo>
                  <a:lnTo>
                    <a:pt x="163" y="91"/>
                  </a:lnTo>
                  <a:lnTo>
                    <a:pt x="161" y="88"/>
                  </a:lnTo>
                  <a:lnTo>
                    <a:pt x="160" y="86"/>
                  </a:lnTo>
                  <a:lnTo>
                    <a:pt x="159" y="84"/>
                  </a:lnTo>
                  <a:lnTo>
                    <a:pt x="156" y="84"/>
                  </a:lnTo>
                  <a:lnTo>
                    <a:pt x="156" y="84"/>
                  </a:lnTo>
                  <a:close/>
                  <a:moveTo>
                    <a:pt x="52" y="138"/>
                  </a:moveTo>
                  <a:lnTo>
                    <a:pt x="156" y="138"/>
                  </a:lnTo>
                  <a:lnTo>
                    <a:pt x="156" y="138"/>
                  </a:lnTo>
                  <a:lnTo>
                    <a:pt x="157" y="138"/>
                  </a:lnTo>
                  <a:lnTo>
                    <a:pt x="160" y="137"/>
                  </a:lnTo>
                  <a:lnTo>
                    <a:pt x="161" y="134"/>
                  </a:lnTo>
                  <a:lnTo>
                    <a:pt x="163" y="131"/>
                  </a:lnTo>
                  <a:lnTo>
                    <a:pt x="163" y="131"/>
                  </a:lnTo>
                  <a:lnTo>
                    <a:pt x="161" y="129"/>
                  </a:lnTo>
                  <a:lnTo>
                    <a:pt x="160" y="127"/>
                  </a:lnTo>
                  <a:lnTo>
                    <a:pt x="157" y="124"/>
                  </a:lnTo>
                  <a:lnTo>
                    <a:pt x="156" y="124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49" y="124"/>
                  </a:lnTo>
                  <a:lnTo>
                    <a:pt x="47" y="127"/>
                  </a:lnTo>
                  <a:lnTo>
                    <a:pt x="45" y="129"/>
                  </a:lnTo>
                  <a:lnTo>
                    <a:pt x="45" y="131"/>
                  </a:lnTo>
                  <a:lnTo>
                    <a:pt x="45" y="131"/>
                  </a:lnTo>
                  <a:lnTo>
                    <a:pt x="45" y="134"/>
                  </a:lnTo>
                  <a:lnTo>
                    <a:pt x="47" y="137"/>
                  </a:lnTo>
                  <a:lnTo>
                    <a:pt x="49" y="138"/>
                  </a:lnTo>
                  <a:lnTo>
                    <a:pt x="52" y="138"/>
                  </a:lnTo>
                  <a:lnTo>
                    <a:pt x="52" y="138"/>
                  </a:lnTo>
                  <a:close/>
                  <a:moveTo>
                    <a:pt x="19" y="223"/>
                  </a:moveTo>
                  <a:lnTo>
                    <a:pt x="161" y="223"/>
                  </a:lnTo>
                  <a:lnTo>
                    <a:pt x="161" y="237"/>
                  </a:lnTo>
                  <a:lnTo>
                    <a:pt x="19" y="237"/>
                  </a:lnTo>
                  <a:lnTo>
                    <a:pt x="19" y="237"/>
                  </a:lnTo>
                  <a:lnTo>
                    <a:pt x="13" y="237"/>
                  </a:lnTo>
                  <a:lnTo>
                    <a:pt x="9" y="235"/>
                  </a:lnTo>
                  <a:lnTo>
                    <a:pt x="5" y="231"/>
                  </a:lnTo>
                  <a:lnTo>
                    <a:pt x="5" y="231"/>
                  </a:lnTo>
                  <a:lnTo>
                    <a:pt x="1" y="227"/>
                  </a:lnTo>
                  <a:lnTo>
                    <a:pt x="0" y="222"/>
                  </a:lnTo>
                  <a:lnTo>
                    <a:pt x="0" y="2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7"/>
                  </a:lnTo>
                  <a:lnTo>
                    <a:pt x="7" y="4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0" y="2"/>
                  </a:lnTo>
                  <a:lnTo>
                    <a:pt x="160" y="2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9" y="52"/>
                  </a:lnTo>
                  <a:lnTo>
                    <a:pt x="209" y="52"/>
                  </a:lnTo>
                  <a:lnTo>
                    <a:pt x="209" y="158"/>
                  </a:lnTo>
                  <a:lnTo>
                    <a:pt x="196" y="158"/>
                  </a:lnTo>
                  <a:lnTo>
                    <a:pt x="196" y="59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3" y="59"/>
                  </a:lnTo>
                  <a:lnTo>
                    <a:pt x="152" y="58"/>
                  </a:lnTo>
                  <a:lnTo>
                    <a:pt x="151" y="55"/>
                  </a:lnTo>
                  <a:lnTo>
                    <a:pt x="149" y="52"/>
                  </a:lnTo>
                  <a:lnTo>
                    <a:pt x="149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6" y="14"/>
                  </a:lnTo>
                  <a:lnTo>
                    <a:pt x="15" y="15"/>
                  </a:lnTo>
                  <a:lnTo>
                    <a:pt x="13" y="19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3" y="221"/>
                  </a:lnTo>
                  <a:lnTo>
                    <a:pt x="15" y="222"/>
                  </a:lnTo>
                  <a:lnTo>
                    <a:pt x="15" y="222"/>
                  </a:lnTo>
                  <a:lnTo>
                    <a:pt x="16" y="223"/>
                  </a:lnTo>
                  <a:lnTo>
                    <a:pt x="19" y="223"/>
                  </a:lnTo>
                  <a:lnTo>
                    <a:pt x="19" y="223"/>
                  </a:lnTo>
                  <a:close/>
                  <a:moveTo>
                    <a:pt x="163" y="46"/>
                  </a:moveTo>
                  <a:lnTo>
                    <a:pt x="185" y="46"/>
                  </a:lnTo>
                  <a:lnTo>
                    <a:pt x="163" y="23"/>
                  </a:lnTo>
                  <a:lnTo>
                    <a:pt x="163" y="4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8" name="Freeform 86"/>
            <p:cNvSpPr>
              <a:spLocks noEditPoints="1"/>
            </p:cNvSpPr>
            <p:nvPr/>
          </p:nvSpPr>
          <p:spPr bwMode="auto">
            <a:xfrm>
              <a:off x="387" y="3744"/>
              <a:ext cx="226" cy="242"/>
            </a:xfrm>
            <a:custGeom>
              <a:avLst/>
              <a:gdLst/>
              <a:ahLst/>
              <a:cxnLst>
                <a:cxn ang="0">
                  <a:pos x="176" y="232"/>
                </a:cxn>
                <a:cxn ang="0">
                  <a:pos x="176" y="232"/>
                </a:cxn>
                <a:cxn ang="0">
                  <a:pos x="154" y="242"/>
                </a:cxn>
                <a:cxn ang="0">
                  <a:pos x="153" y="240"/>
                </a:cxn>
                <a:cxn ang="0">
                  <a:pos x="164" y="208"/>
                </a:cxn>
                <a:cxn ang="0">
                  <a:pos x="194" y="176"/>
                </a:cxn>
                <a:cxn ang="0">
                  <a:pos x="226" y="170"/>
                </a:cxn>
                <a:cxn ang="0">
                  <a:pos x="217" y="162"/>
                </a:cxn>
                <a:cxn ang="0">
                  <a:pos x="209" y="162"/>
                </a:cxn>
                <a:cxn ang="0">
                  <a:pos x="202" y="167"/>
                </a:cxn>
                <a:cxn ang="0">
                  <a:pos x="220" y="186"/>
                </a:cxn>
                <a:cxn ang="0">
                  <a:pos x="224" y="180"/>
                </a:cxn>
                <a:cxn ang="0">
                  <a:pos x="226" y="176"/>
                </a:cxn>
                <a:cxn ang="0">
                  <a:pos x="50" y="180"/>
                </a:cxn>
                <a:cxn ang="0">
                  <a:pos x="157" y="180"/>
                </a:cxn>
                <a:cxn ang="0">
                  <a:pos x="161" y="174"/>
                </a:cxn>
                <a:cxn ang="0">
                  <a:pos x="160" y="170"/>
                </a:cxn>
                <a:cxn ang="0">
                  <a:pos x="50" y="167"/>
                </a:cxn>
                <a:cxn ang="0">
                  <a:pos x="46" y="170"/>
                </a:cxn>
                <a:cxn ang="0">
                  <a:pos x="44" y="174"/>
                </a:cxn>
                <a:cxn ang="0">
                  <a:pos x="48" y="180"/>
                </a:cxn>
                <a:cxn ang="0">
                  <a:pos x="154" y="84"/>
                </a:cxn>
                <a:cxn ang="0">
                  <a:pos x="48" y="84"/>
                </a:cxn>
                <a:cxn ang="0">
                  <a:pos x="44" y="91"/>
                </a:cxn>
                <a:cxn ang="0">
                  <a:pos x="46" y="95"/>
                </a:cxn>
                <a:cxn ang="0">
                  <a:pos x="154" y="98"/>
                </a:cxn>
                <a:cxn ang="0">
                  <a:pos x="160" y="95"/>
                </a:cxn>
                <a:cxn ang="0">
                  <a:pos x="161" y="91"/>
                </a:cxn>
                <a:cxn ang="0">
                  <a:pos x="157" y="84"/>
                </a:cxn>
                <a:cxn ang="0">
                  <a:pos x="50" y="138"/>
                </a:cxn>
                <a:cxn ang="0">
                  <a:pos x="157" y="138"/>
                </a:cxn>
                <a:cxn ang="0">
                  <a:pos x="161" y="131"/>
                </a:cxn>
                <a:cxn ang="0">
                  <a:pos x="160" y="127"/>
                </a:cxn>
                <a:cxn ang="0">
                  <a:pos x="50" y="124"/>
                </a:cxn>
                <a:cxn ang="0">
                  <a:pos x="46" y="127"/>
                </a:cxn>
                <a:cxn ang="0">
                  <a:pos x="44" y="131"/>
                </a:cxn>
                <a:cxn ang="0">
                  <a:pos x="48" y="138"/>
                </a:cxn>
                <a:cxn ang="0">
                  <a:pos x="18" y="223"/>
                </a:cxn>
                <a:cxn ang="0">
                  <a:pos x="137" y="234"/>
                </a:cxn>
                <a:cxn ang="0">
                  <a:pos x="18" y="236"/>
                </a:cxn>
                <a:cxn ang="0">
                  <a:pos x="4" y="231"/>
                </a:cxn>
                <a:cxn ang="0">
                  <a:pos x="0" y="223"/>
                </a:cxn>
                <a:cxn ang="0">
                  <a:pos x="0" y="19"/>
                </a:cxn>
                <a:cxn ang="0">
                  <a:pos x="6" y="4"/>
                </a:cxn>
                <a:cxn ang="0">
                  <a:pos x="17" y="0"/>
                </a:cxn>
                <a:cxn ang="0">
                  <a:pos x="158" y="2"/>
                </a:cxn>
                <a:cxn ang="0">
                  <a:pos x="158" y="2"/>
                </a:cxn>
                <a:cxn ang="0">
                  <a:pos x="161" y="3"/>
                </a:cxn>
                <a:cxn ang="0">
                  <a:pos x="206" y="48"/>
                </a:cxn>
                <a:cxn ang="0">
                  <a:pos x="206" y="48"/>
                </a:cxn>
                <a:cxn ang="0">
                  <a:pos x="208" y="50"/>
                </a:cxn>
                <a:cxn ang="0">
                  <a:pos x="208" y="52"/>
                </a:cxn>
                <a:cxn ang="0">
                  <a:pos x="208" y="146"/>
                </a:cxn>
                <a:cxn ang="0">
                  <a:pos x="194" y="152"/>
                </a:cxn>
                <a:cxn ang="0">
                  <a:pos x="156" y="59"/>
                </a:cxn>
                <a:cxn ang="0">
                  <a:pos x="149" y="55"/>
                </a:cxn>
                <a:cxn ang="0">
                  <a:pos x="17" y="14"/>
                </a:cxn>
                <a:cxn ang="0">
                  <a:pos x="13" y="15"/>
                </a:cxn>
                <a:cxn ang="0">
                  <a:pos x="13" y="218"/>
                </a:cxn>
                <a:cxn ang="0">
                  <a:pos x="14" y="223"/>
                </a:cxn>
                <a:cxn ang="0">
                  <a:pos x="18" y="223"/>
                </a:cxn>
                <a:cxn ang="0">
                  <a:pos x="162" y="23"/>
                </a:cxn>
              </a:cxnLst>
              <a:rect l="0" t="0" r="r" b="b"/>
              <a:pathLst>
                <a:path w="226" h="242">
                  <a:moveTo>
                    <a:pt x="158" y="216"/>
                  </a:moveTo>
                  <a:lnTo>
                    <a:pt x="176" y="232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76" y="232"/>
                  </a:lnTo>
                  <a:lnTo>
                    <a:pt x="156" y="240"/>
                  </a:lnTo>
                  <a:lnTo>
                    <a:pt x="156" y="240"/>
                  </a:lnTo>
                  <a:lnTo>
                    <a:pt x="154" y="242"/>
                  </a:lnTo>
                  <a:lnTo>
                    <a:pt x="154" y="242"/>
                  </a:lnTo>
                  <a:lnTo>
                    <a:pt x="153" y="240"/>
                  </a:lnTo>
                  <a:lnTo>
                    <a:pt x="153" y="240"/>
                  </a:lnTo>
                  <a:lnTo>
                    <a:pt x="152" y="238"/>
                  </a:lnTo>
                  <a:lnTo>
                    <a:pt x="158" y="216"/>
                  </a:lnTo>
                  <a:close/>
                  <a:moveTo>
                    <a:pt x="164" y="208"/>
                  </a:moveTo>
                  <a:lnTo>
                    <a:pt x="182" y="226"/>
                  </a:lnTo>
                  <a:lnTo>
                    <a:pt x="213" y="192"/>
                  </a:lnTo>
                  <a:lnTo>
                    <a:pt x="194" y="176"/>
                  </a:lnTo>
                  <a:lnTo>
                    <a:pt x="164" y="208"/>
                  </a:lnTo>
                  <a:close/>
                  <a:moveTo>
                    <a:pt x="226" y="170"/>
                  </a:moveTo>
                  <a:lnTo>
                    <a:pt x="226" y="170"/>
                  </a:lnTo>
                  <a:lnTo>
                    <a:pt x="224" y="167"/>
                  </a:lnTo>
                  <a:lnTo>
                    <a:pt x="220" y="163"/>
                  </a:lnTo>
                  <a:lnTo>
                    <a:pt x="217" y="162"/>
                  </a:lnTo>
                  <a:lnTo>
                    <a:pt x="213" y="160"/>
                  </a:lnTo>
                  <a:lnTo>
                    <a:pt x="213" y="160"/>
                  </a:lnTo>
                  <a:lnTo>
                    <a:pt x="209" y="162"/>
                  </a:lnTo>
                  <a:lnTo>
                    <a:pt x="206" y="164"/>
                  </a:lnTo>
                  <a:lnTo>
                    <a:pt x="206" y="164"/>
                  </a:lnTo>
                  <a:lnTo>
                    <a:pt x="202" y="167"/>
                  </a:lnTo>
                  <a:lnTo>
                    <a:pt x="202" y="167"/>
                  </a:lnTo>
                  <a:lnTo>
                    <a:pt x="201" y="170"/>
                  </a:lnTo>
                  <a:lnTo>
                    <a:pt x="220" y="186"/>
                  </a:lnTo>
                  <a:lnTo>
                    <a:pt x="221" y="184"/>
                  </a:lnTo>
                  <a:lnTo>
                    <a:pt x="221" y="184"/>
                  </a:lnTo>
                  <a:lnTo>
                    <a:pt x="224" y="180"/>
                  </a:lnTo>
                  <a:lnTo>
                    <a:pt x="224" y="180"/>
                  </a:lnTo>
                  <a:lnTo>
                    <a:pt x="226" y="179"/>
                  </a:lnTo>
                  <a:lnTo>
                    <a:pt x="226" y="176"/>
                  </a:lnTo>
                  <a:lnTo>
                    <a:pt x="226" y="170"/>
                  </a:lnTo>
                  <a:lnTo>
                    <a:pt x="226" y="170"/>
                  </a:lnTo>
                  <a:close/>
                  <a:moveTo>
                    <a:pt x="50" y="180"/>
                  </a:moveTo>
                  <a:lnTo>
                    <a:pt x="154" y="180"/>
                  </a:lnTo>
                  <a:lnTo>
                    <a:pt x="154" y="180"/>
                  </a:lnTo>
                  <a:lnTo>
                    <a:pt x="157" y="180"/>
                  </a:lnTo>
                  <a:lnTo>
                    <a:pt x="160" y="179"/>
                  </a:lnTo>
                  <a:lnTo>
                    <a:pt x="161" y="176"/>
                  </a:lnTo>
                  <a:lnTo>
                    <a:pt x="161" y="174"/>
                  </a:lnTo>
                  <a:lnTo>
                    <a:pt x="161" y="174"/>
                  </a:lnTo>
                  <a:lnTo>
                    <a:pt x="161" y="172"/>
                  </a:lnTo>
                  <a:lnTo>
                    <a:pt x="160" y="170"/>
                  </a:lnTo>
                  <a:lnTo>
                    <a:pt x="157" y="168"/>
                  </a:lnTo>
                  <a:lnTo>
                    <a:pt x="154" y="167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48" y="168"/>
                  </a:lnTo>
                  <a:lnTo>
                    <a:pt x="46" y="170"/>
                  </a:lnTo>
                  <a:lnTo>
                    <a:pt x="45" y="172"/>
                  </a:lnTo>
                  <a:lnTo>
                    <a:pt x="44" y="174"/>
                  </a:lnTo>
                  <a:lnTo>
                    <a:pt x="44" y="174"/>
                  </a:lnTo>
                  <a:lnTo>
                    <a:pt x="45" y="176"/>
                  </a:lnTo>
                  <a:lnTo>
                    <a:pt x="46" y="179"/>
                  </a:lnTo>
                  <a:lnTo>
                    <a:pt x="48" y="180"/>
                  </a:lnTo>
                  <a:lnTo>
                    <a:pt x="50" y="180"/>
                  </a:lnTo>
                  <a:lnTo>
                    <a:pt x="50" y="180"/>
                  </a:lnTo>
                  <a:close/>
                  <a:moveTo>
                    <a:pt x="154" y="84"/>
                  </a:moveTo>
                  <a:lnTo>
                    <a:pt x="50" y="84"/>
                  </a:lnTo>
                  <a:lnTo>
                    <a:pt x="50" y="84"/>
                  </a:lnTo>
                  <a:lnTo>
                    <a:pt x="48" y="84"/>
                  </a:lnTo>
                  <a:lnTo>
                    <a:pt x="46" y="86"/>
                  </a:lnTo>
                  <a:lnTo>
                    <a:pt x="45" y="88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5" y="94"/>
                  </a:lnTo>
                  <a:lnTo>
                    <a:pt x="46" y="95"/>
                  </a:lnTo>
                  <a:lnTo>
                    <a:pt x="48" y="96"/>
                  </a:lnTo>
                  <a:lnTo>
                    <a:pt x="50" y="98"/>
                  </a:lnTo>
                  <a:lnTo>
                    <a:pt x="154" y="98"/>
                  </a:lnTo>
                  <a:lnTo>
                    <a:pt x="154" y="98"/>
                  </a:lnTo>
                  <a:lnTo>
                    <a:pt x="157" y="96"/>
                  </a:lnTo>
                  <a:lnTo>
                    <a:pt x="160" y="95"/>
                  </a:lnTo>
                  <a:lnTo>
                    <a:pt x="161" y="94"/>
                  </a:lnTo>
                  <a:lnTo>
                    <a:pt x="161" y="91"/>
                  </a:lnTo>
                  <a:lnTo>
                    <a:pt x="161" y="91"/>
                  </a:lnTo>
                  <a:lnTo>
                    <a:pt x="161" y="88"/>
                  </a:lnTo>
                  <a:lnTo>
                    <a:pt x="160" y="86"/>
                  </a:lnTo>
                  <a:lnTo>
                    <a:pt x="157" y="84"/>
                  </a:lnTo>
                  <a:lnTo>
                    <a:pt x="154" y="84"/>
                  </a:lnTo>
                  <a:lnTo>
                    <a:pt x="154" y="84"/>
                  </a:lnTo>
                  <a:close/>
                  <a:moveTo>
                    <a:pt x="50" y="138"/>
                  </a:moveTo>
                  <a:lnTo>
                    <a:pt x="154" y="138"/>
                  </a:lnTo>
                  <a:lnTo>
                    <a:pt x="154" y="138"/>
                  </a:lnTo>
                  <a:lnTo>
                    <a:pt x="157" y="138"/>
                  </a:lnTo>
                  <a:lnTo>
                    <a:pt x="160" y="136"/>
                  </a:lnTo>
                  <a:lnTo>
                    <a:pt x="161" y="134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1" y="128"/>
                  </a:lnTo>
                  <a:lnTo>
                    <a:pt x="160" y="127"/>
                  </a:lnTo>
                  <a:lnTo>
                    <a:pt x="157" y="126"/>
                  </a:lnTo>
                  <a:lnTo>
                    <a:pt x="154" y="124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8" y="126"/>
                  </a:lnTo>
                  <a:lnTo>
                    <a:pt x="46" y="127"/>
                  </a:lnTo>
                  <a:lnTo>
                    <a:pt x="45" y="128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45" y="134"/>
                  </a:lnTo>
                  <a:lnTo>
                    <a:pt x="46" y="136"/>
                  </a:lnTo>
                  <a:lnTo>
                    <a:pt x="48" y="138"/>
                  </a:lnTo>
                  <a:lnTo>
                    <a:pt x="50" y="138"/>
                  </a:lnTo>
                  <a:lnTo>
                    <a:pt x="50" y="138"/>
                  </a:lnTo>
                  <a:close/>
                  <a:moveTo>
                    <a:pt x="18" y="223"/>
                  </a:moveTo>
                  <a:lnTo>
                    <a:pt x="140" y="223"/>
                  </a:lnTo>
                  <a:lnTo>
                    <a:pt x="137" y="234"/>
                  </a:lnTo>
                  <a:lnTo>
                    <a:pt x="137" y="234"/>
                  </a:lnTo>
                  <a:lnTo>
                    <a:pt x="136" y="236"/>
                  </a:lnTo>
                  <a:lnTo>
                    <a:pt x="18" y="236"/>
                  </a:lnTo>
                  <a:lnTo>
                    <a:pt x="18" y="236"/>
                  </a:lnTo>
                  <a:lnTo>
                    <a:pt x="13" y="236"/>
                  </a:lnTo>
                  <a:lnTo>
                    <a:pt x="9" y="235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1" y="227"/>
                  </a:lnTo>
                  <a:lnTo>
                    <a:pt x="0" y="223"/>
                  </a:lnTo>
                  <a:lnTo>
                    <a:pt x="0" y="21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1" y="12"/>
                  </a:lnTo>
                  <a:lnTo>
                    <a:pt x="4" y="7"/>
                  </a:lnTo>
                  <a:lnTo>
                    <a:pt x="6" y="4"/>
                  </a:lnTo>
                  <a:lnTo>
                    <a:pt x="9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06" y="48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0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146"/>
                  </a:lnTo>
                  <a:lnTo>
                    <a:pt x="208" y="146"/>
                  </a:lnTo>
                  <a:lnTo>
                    <a:pt x="201" y="148"/>
                  </a:lnTo>
                  <a:lnTo>
                    <a:pt x="194" y="152"/>
                  </a:lnTo>
                  <a:lnTo>
                    <a:pt x="194" y="152"/>
                  </a:lnTo>
                  <a:lnTo>
                    <a:pt x="194" y="59"/>
                  </a:lnTo>
                  <a:lnTo>
                    <a:pt x="156" y="59"/>
                  </a:lnTo>
                  <a:lnTo>
                    <a:pt x="156" y="59"/>
                  </a:lnTo>
                  <a:lnTo>
                    <a:pt x="153" y="59"/>
                  </a:lnTo>
                  <a:lnTo>
                    <a:pt x="150" y="58"/>
                  </a:lnTo>
                  <a:lnTo>
                    <a:pt x="149" y="55"/>
                  </a:lnTo>
                  <a:lnTo>
                    <a:pt x="149" y="52"/>
                  </a:lnTo>
                  <a:lnTo>
                    <a:pt x="149" y="14"/>
                  </a:lnTo>
                  <a:lnTo>
                    <a:pt x="17" y="14"/>
                  </a:lnTo>
                  <a:lnTo>
                    <a:pt x="17" y="14"/>
                  </a:lnTo>
                  <a:lnTo>
                    <a:pt x="14" y="14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3" y="218"/>
                  </a:lnTo>
                  <a:lnTo>
                    <a:pt x="13" y="218"/>
                  </a:lnTo>
                  <a:lnTo>
                    <a:pt x="13" y="220"/>
                  </a:lnTo>
                  <a:lnTo>
                    <a:pt x="14" y="223"/>
                  </a:lnTo>
                  <a:lnTo>
                    <a:pt x="14" y="223"/>
                  </a:lnTo>
                  <a:lnTo>
                    <a:pt x="16" y="223"/>
                  </a:lnTo>
                  <a:lnTo>
                    <a:pt x="18" y="223"/>
                  </a:lnTo>
                  <a:lnTo>
                    <a:pt x="18" y="223"/>
                  </a:lnTo>
                  <a:close/>
                  <a:moveTo>
                    <a:pt x="162" y="46"/>
                  </a:moveTo>
                  <a:lnTo>
                    <a:pt x="185" y="46"/>
                  </a:lnTo>
                  <a:lnTo>
                    <a:pt x="162" y="23"/>
                  </a:lnTo>
                  <a:lnTo>
                    <a:pt x="162" y="4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9" name="Freeform 87"/>
            <p:cNvSpPr>
              <a:spLocks noEditPoints="1"/>
            </p:cNvSpPr>
            <p:nvPr/>
          </p:nvSpPr>
          <p:spPr bwMode="auto">
            <a:xfrm>
              <a:off x="909" y="3742"/>
              <a:ext cx="229" cy="246"/>
            </a:xfrm>
            <a:custGeom>
              <a:avLst/>
              <a:gdLst/>
              <a:ahLst/>
              <a:cxnLst>
                <a:cxn ang="0">
                  <a:pos x="226" y="228"/>
                </a:cxn>
                <a:cxn ang="0">
                  <a:pos x="209" y="244"/>
                </a:cxn>
                <a:cxn ang="0">
                  <a:pos x="190" y="246"/>
                </a:cxn>
                <a:cxn ang="0">
                  <a:pos x="171" y="233"/>
                </a:cxn>
                <a:cxn ang="0">
                  <a:pos x="165" y="214"/>
                </a:cxn>
                <a:cxn ang="0">
                  <a:pos x="185" y="185"/>
                </a:cxn>
                <a:cxn ang="0">
                  <a:pos x="181" y="181"/>
                </a:cxn>
                <a:cxn ang="0">
                  <a:pos x="183" y="176"/>
                </a:cxn>
                <a:cxn ang="0">
                  <a:pos x="203" y="184"/>
                </a:cxn>
                <a:cxn ang="0">
                  <a:pos x="206" y="186"/>
                </a:cxn>
                <a:cxn ang="0">
                  <a:pos x="197" y="205"/>
                </a:cxn>
                <a:cxn ang="0">
                  <a:pos x="190" y="208"/>
                </a:cxn>
                <a:cxn ang="0">
                  <a:pos x="187" y="202"/>
                </a:cxn>
                <a:cxn ang="0">
                  <a:pos x="185" y="198"/>
                </a:cxn>
                <a:cxn ang="0">
                  <a:pos x="175" y="214"/>
                </a:cxn>
                <a:cxn ang="0">
                  <a:pos x="189" y="234"/>
                </a:cxn>
                <a:cxn ang="0">
                  <a:pos x="201" y="236"/>
                </a:cxn>
                <a:cxn ang="0">
                  <a:pos x="218" y="218"/>
                </a:cxn>
                <a:cxn ang="0">
                  <a:pos x="219" y="212"/>
                </a:cxn>
                <a:cxn ang="0">
                  <a:pos x="225" y="210"/>
                </a:cxn>
                <a:cxn ang="0">
                  <a:pos x="229" y="214"/>
                </a:cxn>
                <a:cxn ang="0">
                  <a:pos x="50" y="166"/>
                </a:cxn>
                <a:cxn ang="0">
                  <a:pos x="46" y="173"/>
                </a:cxn>
                <a:cxn ang="0">
                  <a:pos x="52" y="180"/>
                </a:cxn>
                <a:cxn ang="0">
                  <a:pos x="161" y="178"/>
                </a:cxn>
                <a:cxn ang="0">
                  <a:pos x="162" y="170"/>
                </a:cxn>
                <a:cxn ang="0">
                  <a:pos x="157" y="166"/>
                </a:cxn>
                <a:cxn ang="0">
                  <a:pos x="50" y="84"/>
                </a:cxn>
                <a:cxn ang="0">
                  <a:pos x="46" y="89"/>
                </a:cxn>
                <a:cxn ang="0">
                  <a:pos x="52" y="96"/>
                </a:cxn>
                <a:cxn ang="0">
                  <a:pos x="161" y="94"/>
                </a:cxn>
                <a:cxn ang="0">
                  <a:pos x="162" y="86"/>
                </a:cxn>
                <a:cxn ang="0">
                  <a:pos x="157" y="82"/>
                </a:cxn>
                <a:cxn ang="0">
                  <a:pos x="159" y="136"/>
                </a:cxn>
                <a:cxn ang="0">
                  <a:pos x="163" y="130"/>
                </a:cxn>
                <a:cxn ang="0">
                  <a:pos x="157" y="124"/>
                </a:cxn>
                <a:cxn ang="0">
                  <a:pos x="47" y="125"/>
                </a:cxn>
                <a:cxn ang="0">
                  <a:pos x="46" y="133"/>
                </a:cxn>
                <a:cxn ang="0">
                  <a:pos x="52" y="137"/>
                </a:cxn>
                <a:cxn ang="0">
                  <a:pos x="154" y="236"/>
                </a:cxn>
                <a:cxn ang="0">
                  <a:pos x="11" y="234"/>
                </a:cxn>
                <a:cxn ang="0">
                  <a:pos x="2" y="221"/>
                </a:cxn>
                <a:cxn ang="0">
                  <a:pos x="2" y="12"/>
                </a:cxn>
                <a:cxn ang="0">
                  <a:pos x="14" y="0"/>
                </a:cxn>
                <a:cxn ang="0">
                  <a:pos x="159" y="0"/>
                </a:cxn>
                <a:cxn ang="0">
                  <a:pos x="162" y="1"/>
                </a:cxn>
                <a:cxn ang="0">
                  <a:pos x="163" y="2"/>
                </a:cxn>
                <a:cxn ang="0">
                  <a:pos x="207" y="46"/>
                </a:cxn>
                <a:cxn ang="0">
                  <a:pos x="209" y="49"/>
                </a:cxn>
                <a:cxn ang="0">
                  <a:pos x="210" y="169"/>
                </a:cxn>
                <a:cxn ang="0">
                  <a:pos x="197" y="58"/>
                </a:cxn>
                <a:cxn ang="0">
                  <a:pos x="153" y="56"/>
                </a:cxn>
                <a:cxn ang="0">
                  <a:pos x="19" y="13"/>
                </a:cxn>
                <a:cxn ang="0">
                  <a:pos x="14" y="17"/>
                </a:cxn>
                <a:cxn ang="0">
                  <a:pos x="15" y="221"/>
                </a:cxn>
                <a:cxn ang="0">
                  <a:pos x="150" y="222"/>
                </a:cxn>
                <a:cxn ang="0">
                  <a:pos x="163" y="45"/>
                </a:cxn>
              </a:cxnLst>
              <a:rect l="0" t="0" r="r" b="b"/>
              <a:pathLst>
                <a:path w="229" h="246">
                  <a:moveTo>
                    <a:pt x="229" y="214"/>
                  </a:moveTo>
                  <a:lnTo>
                    <a:pt x="229" y="214"/>
                  </a:lnTo>
                  <a:lnTo>
                    <a:pt x="227" y="221"/>
                  </a:lnTo>
                  <a:lnTo>
                    <a:pt x="226" y="228"/>
                  </a:lnTo>
                  <a:lnTo>
                    <a:pt x="223" y="233"/>
                  </a:lnTo>
                  <a:lnTo>
                    <a:pt x="219" y="237"/>
                  </a:lnTo>
                  <a:lnTo>
                    <a:pt x="214" y="241"/>
                  </a:lnTo>
                  <a:lnTo>
                    <a:pt x="209" y="244"/>
                  </a:lnTo>
                  <a:lnTo>
                    <a:pt x="203" y="246"/>
                  </a:lnTo>
                  <a:lnTo>
                    <a:pt x="197" y="246"/>
                  </a:lnTo>
                  <a:lnTo>
                    <a:pt x="197" y="246"/>
                  </a:lnTo>
                  <a:lnTo>
                    <a:pt x="190" y="246"/>
                  </a:lnTo>
                  <a:lnTo>
                    <a:pt x="185" y="244"/>
                  </a:lnTo>
                  <a:lnTo>
                    <a:pt x="179" y="241"/>
                  </a:lnTo>
                  <a:lnTo>
                    <a:pt x="174" y="237"/>
                  </a:lnTo>
                  <a:lnTo>
                    <a:pt x="171" y="233"/>
                  </a:lnTo>
                  <a:lnTo>
                    <a:pt x="167" y="228"/>
                  </a:lnTo>
                  <a:lnTo>
                    <a:pt x="166" y="221"/>
                  </a:lnTo>
                  <a:lnTo>
                    <a:pt x="165" y="214"/>
                  </a:lnTo>
                  <a:lnTo>
                    <a:pt x="165" y="214"/>
                  </a:lnTo>
                  <a:lnTo>
                    <a:pt x="167" y="205"/>
                  </a:lnTo>
                  <a:lnTo>
                    <a:pt x="171" y="197"/>
                  </a:lnTo>
                  <a:lnTo>
                    <a:pt x="177" y="190"/>
                  </a:lnTo>
                  <a:lnTo>
                    <a:pt x="185" y="185"/>
                  </a:lnTo>
                  <a:lnTo>
                    <a:pt x="183" y="185"/>
                  </a:lnTo>
                  <a:lnTo>
                    <a:pt x="183" y="185"/>
                  </a:lnTo>
                  <a:lnTo>
                    <a:pt x="182" y="184"/>
                  </a:lnTo>
                  <a:lnTo>
                    <a:pt x="181" y="181"/>
                  </a:lnTo>
                  <a:lnTo>
                    <a:pt x="181" y="180"/>
                  </a:lnTo>
                  <a:lnTo>
                    <a:pt x="182" y="177"/>
                  </a:lnTo>
                  <a:lnTo>
                    <a:pt x="182" y="177"/>
                  </a:lnTo>
                  <a:lnTo>
                    <a:pt x="183" y="176"/>
                  </a:lnTo>
                  <a:lnTo>
                    <a:pt x="185" y="174"/>
                  </a:lnTo>
                  <a:lnTo>
                    <a:pt x="187" y="174"/>
                  </a:lnTo>
                  <a:lnTo>
                    <a:pt x="189" y="176"/>
                  </a:lnTo>
                  <a:lnTo>
                    <a:pt x="203" y="184"/>
                  </a:lnTo>
                  <a:lnTo>
                    <a:pt x="203" y="184"/>
                  </a:lnTo>
                  <a:lnTo>
                    <a:pt x="205" y="185"/>
                  </a:lnTo>
                  <a:lnTo>
                    <a:pt x="206" y="186"/>
                  </a:lnTo>
                  <a:lnTo>
                    <a:pt x="206" y="186"/>
                  </a:lnTo>
                  <a:lnTo>
                    <a:pt x="206" y="189"/>
                  </a:lnTo>
                  <a:lnTo>
                    <a:pt x="205" y="190"/>
                  </a:lnTo>
                  <a:lnTo>
                    <a:pt x="197" y="205"/>
                  </a:lnTo>
                  <a:lnTo>
                    <a:pt x="197" y="205"/>
                  </a:lnTo>
                  <a:lnTo>
                    <a:pt x="195" y="208"/>
                  </a:lnTo>
                  <a:lnTo>
                    <a:pt x="193" y="208"/>
                  </a:lnTo>
                  <a:lnTo>
                    <a:pt x="193" y="208"/>
                  </a:lnTo>
                  <a:lnTo>
                    <a:pt x="190" y="208"/>
                  </a:lnTo>
                  <a:lnTo>
                    <a:pt x="190" y="208"/>
                  </a:lnTo>
                  <a:lnTo>
                    <a:pt x="189" y="205"/>
                  </a:lnTo>
                  <a:lnTo>
                    <a:pt x="187" y="204"/>
                  </a:lnTo>
                  <a:lnTo>
                    <a:pt x="187" y="202"/>
                  </a:lnTo>
                  <a:lnTo>
                    <a:pt x="187" y="200"/>
                  </a:lnTo>
                  <a:lnTo>
                    <a:pt x="190" y="196"/>
                  </a:lnTo>
                  <a:lnTo>
                    <a:pt x="190" y="196"/>
                  </a:lnTo>
                  <a:lnTo>
                    <a:pt x="185" y="198"/>
                  </a:lnTo>
                  <a:lnTo>
                    <a:pt x="181" y="202"/>
                  </a:lnTo>
                  <a:lnTo>
                    <a:pt x="177" y="208"/>
                  </a:lnTo>
                  <a:lnTo>
                    <a:pt x="175" y="214"/>
                  </a:lnTo>
                  <a:lnTo>
                    <a:pt x="175" y="214"/>
                  </a:lnTo>
                  <a:lnTo>
                    <a:pt x="177" y="218"/>
                  </a:lnTo>
                  <a:lnTo>
                    <a:pt x="178" y="222"/>
                  </a:lnTo>
                  <a:lnTo>
                    <a:pt x="182" y="229"/>
                  </a:lnTo>
                  <a:lnTo>
                    <a:pt x="189" y="234"/>
                  </a:lnTo>
                  <a:lnTo>
                    <a:pt x="193" y="236"/>
                  </a:lnTo>
                  <a:lnTo>
                    <a:pt x="197" y="236"/>
                  </a:lnTo>
                  <a:lnTo>
                    <a:pt x="197" y="236"/>
                  </a:lnTo>
                  <a:lnTo>
                    <a:pt x="201" y="236"/>
                  </a:lnTo>
                  <a:lnTo>
                    <a:pt x="205" y="234"/>
                  </a:lnTo>
                  <a:lnTo>
                    <a:pt x="211" y="229"/>
                  </a:lnTo>
                  <a:lnTo>
                    <a:pt x="217" y="222"/>
                  </a:lnTo>
                  <a:lnTo>
                    <a:pt x="218" y="218"/>
                  </a:lnTo>
                  <a:lnTo>
                    <a:pt x="218" y="214"/>
                  </a:lnTo>
                  <a:lnTo>
                    <a:pt x="218" y="214"/>
                  </a:lnTo>
                  <a:lnTo>
                    <a:pt x="218" y="213"/>
                  </a:lnTo>
                  <a:lnTo>
                    <a:pt x="219" y="212"/>
                  </a:lnTo>
                  <a:lnTo>
                    <a:pt x="221" y="210"/>
                  </a:lnTo>
                  <a:lnTo>
                    <a:pt x="223" y="209"/>
                  </a:lnTo>
                  <a:lnTo>
                    <a:pt x="223" y="209"/>
                  </a:lnTo>
                  <a:lnTo>
                    <a:pt x="225" y="210"/>
                  </a:lnTo>
                  <a:lnTo>
                    <a:pt x="227" y="212"/>
                  </a:lnTo>
                  <a:lnTo>
                    <a:pt x="229" y="213"/>
                  </a:lnTo>
                  <a:lnTo>
                    <a:pt x="229" y="214"/>
                  </a:lnTo>
                  <a:lnTo>
                    <a:pt x="229" y="214"/>
                  </a:lnTo>
                  <a:close/>
                  <a:moveTo>
                    <a:pt x="157" y="166"/>
                  </a:moveTo>
                  <a:lnTo>
                    <a:pt x="52" y="166"/>
                  </a:lnTo>
                  <a:lnTo>
                    <a:pt x="52" y="166"/>
                  </a:lnTo>
                  <a:lnTo>
                    <a:pt x="50" y="166"/>
                  </a:lnTo>
                  <a:lnTo>
                    <a:pt x="47" y="168"/>
                  </a:lnTo>
                  <a:lnTo>
                    <a:pt x="46" y="170"/>
                  </a:lnTo>
                  <a:lnTo>
                    <a:pt x="46" y="173"/>
                  </a:lnTo>
                  <a:lnTo>
                    <a:pt x="46" y="173"/>
                  </a:lnTo>
                  <a:lnTo>
                    <a:pt x="46" y="176"/>
                  </a:lnTo>
                  <a:lnTo>
                    <a:pt x="47" y="178"/>
                  </a:lnTo>
                  <a:lnTo>
                    <a:pt x="50" y="180"/>
                  </a:lnTo>
                  <a:lnTo>
                    <a:pt x="52" y="180"/>
                  </a:lnTo>
                  <a:lnTo>
                    <a:pt x="157" y="180"/>
                  </a:lnTo>
                  <a:lnTo>
                    <a:pt x="157" y="180"/>
                  </a:lnTo>
                  <a:lnTo>
                    <a:pt x="159" y="180"/>
                  </a:lnTo>
                  <a:lnTo>
                    <a:pt x="161" y="178"/>
                  </a:lnTo>
                  <a:lnTo>
                    <a:pt x="162" y="176"/>
                  </a:lnTo>
                  <a:lnTo>
                    <a:pt x="163" y="173"/>
                  </a:lnTo>
                  <a:lnTo>
                    <a:pt x="163" y="173"/>
                  </a:lnTo>
                  <a:lnTo>
                    <a:pt x="162" y="170"/>
                  </a:lnTo>
                  <a:lnTo>
                    <a:pt x="161" y="168"/>
                  </a:lnTo>
                  <a:lnTo>
                    <a:pt x="159" y="166"/>
                  </a:lnTo>
                  <a:lnTo>
                    <a:pt x="157" y="166"/>
                  </a:lnTo>
                  <a:lnTo>
                    <a:pt x="157" y="166"/>
                  </a:lnTo>
                  <a:close/>
                  <a:moveTo>
                    <a:pt x="157" y="82"/>
                  </a:moveTo>
                  <a:lnTo>
                    <a:pt x="52" y="82"/>
                  </a:lnTo>
                  <a:lnTo>
                    <a:pt x="52" y="82"/>
                  </a:lnTo>
                  <a:lnTo>
                    <a:pt x="50" y="84"/>
                  </a:lnTo>
                  <a:lnTo>
                    <a:pt x="47" y="85"/>
                  </a:lnTo>
                  <a:lnTo>
                    <a:pt x="46" y="86"/>
                  </a:lnTo>
                  <a:lnTo>
                    <a:pt x="46" y="89"/>
                  </a:lnTo>
                  <a:lnTo>
                    <a:pt x="46" y="89"/>
                  </a:lnTo>
                  <a:lnTo>
                    <a:pt x="46" y="92"/>
                  </a:lnTo>
                  <a:lnTo>
                    <a:pt x="47" y="94"/>
                  </a:lnTo>
                  <a:lnTo>
                    <a:pt x="50" y="96"/>
                  </a:lnTo>
                  <a:lnTo>
                    <a:pt x="52" y="96"/>
                  </a:lnTo>
                  <a:lnTo>
                    <a:pt x="157" y="96"/>
                  </a:lnTo>
                  <a:lnTo>
                    <a:pt x="157" y="96"/>
                  </a:lnTo>
                  <a:lnTo>
                    <a:pt x="159" y="96"/>
                  </a:lnTo>
                  <a:lnTo>
                    <a:pt x="161" y="94"/>
                  </a:lnTo>
                  <a:lnTo>
                    <a:pt x="162" y="92"/>
                  </a:lnTo>
                  <a:lnTo>
                    <a:pt x="163" y="89"/>
                  </a:lnTo>
                  <a:lnTo>
                    <a:pt x="163" y="89"/>
                  </a:lnTo>
                  <a:lnTo>
                    <a:pt x="162" y="86"/>
                  </a:lnTo>
                  <a:lnTo>
                    <a:pt x="161" y="85"/>
                  </a:lnTo>
                  <a:lnTo>
                    <a:pt x="159" y="84"/>
                  </a:lnTo>
                  <a:lnTo>
                    <a:pt x="157" y="82"/>
                  </a:lnTo>
                  <a:lnTo>
                    <a:pt x="157" y="82"/>
                  </a:lnTo>
                  <a:close/>
                  <a:moveTo>
                    <a:pt x="52" y="137"/>
                  </a:moveTo>
                  <a:lnTo>
                    <a:pt x="157" y="137"/>
                  </a:lnTo>
                  <a:lnTo>
                    <a:pt x="157" y="137"/>
                  </a:lnTo>
                  <a:lnTo>
                    <a:pt x="159" y="136"/>
                  </a:lnTo>
                  <a:lnTo>
                    <a:pt x="161" y="134"/>
                  </a:lnTo>
                  <a:lnTo>
                    <a:pt x="162" y="133"/>
                  </a:lnTo>
                  <a:lnTo>
                    <a:pt x="163" y="130"/>
                  </a:lnTo>
                  <a:lnTo>
                    <a:pt x="163" y="130"/>
                  </a:lnTo>
                  <a:lnTo>
                    <a:pt x="162" y="128"/>
                  </a:lnTo>
                  <a:lnTo>
                    <a:pt x="161" y="125"/>
                  </a:lnTo>
                  <a:lnTo>
                    <a:pt x="159" y="124"/>
                  </a:lnTo>
                  <a:lnTo>
                    <a:pt x="157" y="124"/>
                  </a:lnTo>
                  <a:lnTo>
                    <a:pt x="52" y="124"/>
                  </a:lnTo>
                  <a:lnTo>
                    <a:pt x="52" y="124"/>
                  </a:lnTo>
                  <a:lnTo>
                    <a:pt x="50" y="124"/>
                  </a:lnTo>
                  <a:lnTo>
                    <a:pt x="47" y="125"/>
                  </a:lnTo>
                  <a:lnTo>
                    <a:pt x="46" y="128"/>
                  </a:lnTo>
                  <a:lnTo>
                    <a:pt x="46" y="130"/>
                  </a:lnTo>
                  <a:lnTo>
                    <a:pt x="46" y="130"/>
                  </a:lnTo>
                  <a:lnTo>
                    <a:pt x="46" y="133"/>
                  </a:lnTo>
                  <a:lnTo>
                    <a:pt x="47" y="134"/>
                  </a:lnTo>
                  <a:lnTo>
                    <a:pt x="50" y="136"/>
                  </a:lnTo>
                  <a:lnTo>
                    <a:pt x="52" y="137"/>
                  </a:lnTo>
                  <a:lnTo>
                    <a:pt x="52" y="137"/>
                  </a:lnTo>
                  <a:close/>
                  <a:moveTo>
                    <a:pt x="150" y="222"/>
                  </a:moveTo>
                  <a:lnTo>
                    <a:pt x="150" y="222"/>
                  </a:lnTo>
                  <a:lnTo>
                    <a:pt x="151" y="229"/>
                  </a:lnTo>
                  <a:lnTo>
                    <a:pt x="154" y="236"/>
                  </a:lnTo>
                  <a:lnTo>
                    <a:pt x="19" y="236"/>
                  </a:lnTo>
                  <a:lnTo>
                    <a:pt x="19" y="236"/>
                  </a:lnTo>
                  <a:lnTo>
                    <a:pt x="14" y="234"/>
                  </a:lnTo>
                  <a:lnTo>
                    <a:pt x="11" y="234"/>
                  </a:lnTo>
                  <a:lnTo>
                    <a:pt x="6" y="230"/>
                  </a:lnTo>
                  <a:lnTo>
                    <a:pt x="6" y="230"/>
                  </a:lnTo>
                  <a:lnTo>
                    <a:pt x="3" y="225"/>
                  </a:lnTo>
                  <a:lnTo>
                    <a:pt x="2" y="221"/>
                  </a:lnTo>
                  <a:lnTo>
                    <a:pt x="0" y="216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2" y="12"/>
                  </a:lnTo>
                  <a:lnTo>
                    <a:pt x="4" y="5"/>
                  </a:lnTo>
                  <a:lnTo>
                    <a:pt x="7" y="2"/>
                  </a:lnTo>
                  <a:lnTo>
                    <a:pt x="10" y="1"/>
                  </a:lnTo>
                  <a:lnTo>
                    <a:pt x="14" y="0"/>
                  </a:lnTo>
                  <a:lnTo>
                    <a:pt x="19" y="0"/>
                  </a:lnTo>
                  <a:lnTo>
                    <a:pt x="157" y="0"/>
                  </a:lnTo>
                  <a:lnTo>
                    <a:pt x="157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61" y="0"/>
                  </a:lnTo>
                  <a:lnTo>
                    <a:pt x="161" y="0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62" y="1"/>
                  </a:lnTo>
                  <a:lnTo>
                    <a:pt x="163" y="2"/>
                  </a:lnTo>
                  <a:lnTo>
                    <a:pt x="207" y="46"/>
                  </a:lnTo>
                  <a:lnTo>
                    <a:pt x="207" y="46"/>
                  </a:lnTo>
                  <a:lnTo>
                    <a:pt x="207" y="46"/>
                  </a:lnTo>
                  <a:lnTo>
                    <a:pt x="207" y="46"/>
                  </a:lnTo>
                  <a:lnTo>
                    <a:pt x="209" y="49"/>
                  </a:lnTo>
                  <a:lnTo>
                    <a:pt x="209" y="49"/>
                  </a:lnTo>
                  <a:lnTo>
                    <a:pt x="209" y="49"/>
                  </a:lnTo>
                  <a:lnTo>
                    <a:pt x="209" y="49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52"/>
                  </a:lnTo>
                  <a:lnTo>
                    <a:pt x="210" y="169"/>
                  </a:lnTo>
                  <a:lnTo>
                    <a:pt x="197" y="161"/>
                  </a:lnTo>
                  <a:lnTo>
                    <a:pt x="197" y="161"/>
                  </a:lnTo>
                  <a:lnTo>
                    <a:pt x="197" y="161"/>
                  </a:lnTo>
                  <a:lnTo>
                    <a:pt x="197" y="58"/>
                  </a:lnTo>
                  <a:lnTo>
                    <a:pt x="157" y="58"/>
                  </a:lnTo>
                  <a:lnTo>
                    <a:pt x="157" y="58"/>
                  </a:lnTo>
                  <a:lnTo>
                    <a:pt x="154" y="58"/>
                  </a:lnTo>
                  <a:lnTo>
                    <a:pt x="153" y="56"/>
                  </a:lnTo>
                  <a:lnTo>
                    <a:pt x="151" y="54"/>
                  </a:lnTo>
                  <a:lnTo>
                    <a:pt x="150" y="52"/>
                  </a:lnTo>
                  <a:lnTo>
                    <a:pt x="150" y="13"/>
                  </a:lnTo>
                  <a:lnTo>
                    <a:pt x="19" y="13"/>
                  </a:lnTo>
                  <a:lnTo>
                    <a:pt x="19" y="13"/>
                  </a:lnTo>
                  <a:lnTo>
                    <a:pt x="16" y="13"/>
                  </a:lnTo>
                  <a:lnTo>
                    <a:pt x="15" y="14"/>
                  </a:lnTo>
                  <a:lnTo>
                    <a:pt x="14" y="17"/>
                  </a:lnTo>
                  <a:lnTo>
                    <a:pt x="14" y="217"/>
                  </a:lnTo>
                  <a:lnTo>
                    <a:pt x="14" y="217"/>
                  </a:lnTo>
                  <a:lnTo>
                    <a:pt x="14" y="218"/>
                  </a:lnTo>
                  <a:lnTo>
                    <a:pt x="15" y="221"/>
                  </a:lnTo>
                  <a:lnTo>
                    <a:pt x="15" y="221"/>
                  </a:lnTo>
                  <a:lnTo>
                    <a:pt x="18" y="222"/>
                  </a:lnTo>
                  <a:lnTo>
                    <a:pt x="19" y="222"/>
                  </a:lnTo>
                  <a:lnTo>
                    <a:pt x="150" y="222"/>
                  </a:lnTo>
                  <a:close/>
                  <a:moveTo>
                    <a:pt x="163" y="45"/>
                  </a:moveTo>
                  <a:lnTo>
                    <a:pt x="187" y="45"/>
                  </a:lnTo>
                  <a:lnTo>
                    <a:pt x="163" y="22"/>
                  </a:lnTo>
                  <a:lnTo>
                    <a:pt x="163" y="4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0" name="Freeform 88"/>
            <p:cNvSpPr>
              <a:spLocks noEditPoints="1"/>
            </p:cNvSpPr>
            <p:nvPr/>
          </p:nvSpPr>
          <p:spPr bwMode="auto">
            <a:xfrm>
              <a:off x="1438" y="3740"/>
              <a:ext cx="220" cy="248"/>
            </a:xfrm>
            <a:custGeom>
              <a:avLst/>
              <a:gdLst/>
              <a:ahLst/>
              <a:cxnLst>
                <a:cxn ang="0">
                  <a:pos x="165" y="174"/>
                </a:cxn>
                <a:cxn ang="0">
                  <a:pos x="161" y="179"/>
                </a:cxn>
                <a:cxn ang="0">
                  <a:pos x="160" y="219"/>
                </a:cxn>
                <a:cxn ang="0">
                  <a:pos x="148" y="227"/>
                </a:cxn>
                <a:cxn ang="0">
                  <a:pos x="150" y="242"/>
                </a:cxn>
                <a:cxn ang="0">
                  <a:pos x="165" y="244"/>
                </a:cxn>
                <a:cxn ang="0">
                  <a:pos x="172" y="232"/>
                </a:cxn>
                <a:cxn ang="0">
                  <a:pos x="172" y="207"/>
                </a:cxn>
                <a:cxn ang="0">
                  <a:pos x="206" y="223"/>
                </a:cxn>
                <a:cxn ang="0">
                  <a:pos x="194" y="231"/>
                </a:cxn>
                <a:cxn ang="0">
                  <a:pos x="197" y="244"/>
                </a:cxn>
                <a:cxn ang="0">
                  <a:pos x="212" y="248"/>
                </a:cxn>
                <a:cxn ang="0">
                  <a:pos x="220" y="236"/>
                </a:cxn>
                <a:cxn ang="0">
                  <a:pos x="220" y="206"/>
                </a:cxn>
                <a:cxn ang="0">
                  <a:pos x="214" y="178"/>
                </a:cxn>
                <a:cxn ang="0">
                  <a:pos x="172" y="184"/>
                </a:cxn>
                <a:cxn ang="0">
                  <a:pos x="161" y="91"/>
                </a:cxn>
                <a:cxn ang="0">
                  <a:pos x="154" y="98"/>
                </a:cxn>
                <a:cxn ang="0">
                  <a:pos x="45" y="96"/>
                </a:cxn>
                <a:cxn ang="0">
                  <a:pos x="44" y="88"/>
                </a:cxn>
                <a:cxn ang="0">
                  <a:pos x="154" y="84"/>
                </a:cxn>
                <a:cxn ang="0">
                  <a:pos x="161" y="88"/>
                </a:cxn>
                <a:cxn ang="0">
                  <a:pos x="161" y="131"/>
                </a:cxn>
                <a:cxn ang="0">
                  <a:pos x="154" y="138"/>
                </a:cxn>
                <a:cxn ang="0">
                  <a:pos x="45" y="136"/>
                </a:cxn>
                <a:cxn ang="0">
                  <a:pos x="44" y="128"/>
                </a:cxn>
                <a:cxn ang="0">
                  <a:pos x="154" y="124"/>
                </a:cxn>
                <a:cxn ang="0">
                  <a:pos x="161" y="128"/>
                </a:cxn>
                <a:cxn ang="0">
                  <a:pos x="17" y="224"/>
                </a:cxn>
                <a:cxn ang="0">
                  <a:pos x="13" y="220"/>
                </a:cxn>
                <a:cxn ang="0">
                  <a:pos x="13" y="16"/>
                </a:cxn>
                <a:cxn ang="0">
                  <a:pos x="149" y="54"/>
                </a:cxn>
                <a:cxn ang="0">
                  <a:pos x="153" y="59"/>
                </a:cxn>
                <a:cxn ang="0">
                  <a:pos x="208" y="160"/>
                </a:cxn>
                <a:cxn ang="0">
                  <a:pos x="208" y="54"/>
                </a:cxn>
                <a:cxn ang="0">
                  <a:pos x="206" y="50"/>
                </a:cxn>
                <a:cxn ang="0">
                  <a:pos x="161" y="3"/>
                </a:cxn>
                <a:cxn ang="0">
                  <a:pos x="160" y="3"/>
                </a:cxn>
                <a:cxn ang="0">
                  <a:pos x="158" y="2"/>
                </a:cxn>
                <a:cxn ang="0">
                  <a:pos x="17" y="0"/>
                </a:cxn>
                <a:cxn ang="0">
                  <a:pos x="4" y="7"/>
                </a:cxn>
                <a:cxn ang="0">
                  <a:pos x="0" y="218"/>
                </a:cxn>
                <a:cxn ang="0">
                  <a:pos x="4" y="231"/>
                </a:cxn>
                <a:cxn ang="0">
                  <a:pos x="132" y="238"/>
                </a:cxn>
                <a:cxn ang="0">
                  <a:pos x="132" y="224"/>
                </a:cxn>
                <a:cxn ang="0">
                  <a:pos x="162" y="47"/>
                </a:cxn>
                <a:cxn ang="0">
                  <a:pos x="146" y="174"/>
                </a:cxn>
                <a:cxn ang="0">
                  <a:pos x="50" y="182"/>
                </a:cxn>
                <a:cxn ang="0">
                  <a:pos x="44" y="175"/>
                </a:cxn>
                <a:cxn ang="0">
                  <a:pos x="48" y="168"/>
                </a:cxn>
              </a:cxnLst>
              <a:rect l="0" t="0" r="r" b="b"/>
              <a:pathLst>
                <a:path w="220" h="248">
                  <a:moveTo>
                    <a:pt x="214" y="178"/>
                  </a:moveTo>
                  <a:lnTo>
                    <a:pt x="168" y="174"/>
                  </a:lnTo>
                  <a:lnTo>
                    <a:pt x="168" y="174"/>
                  </a:lnTo>
                  <a:lnTo>
                    <a:pt x="165" y="174"/>
                  </a:lnTo>
                  <a:lnTo>
                    <a:pt x="164" y="175"/>
                  </a:lnTo>
                  <a:lnTo>
                    <a:pt x="164" y="175"/>
                  </a:lnTo>
                  <a:lnTo>
                    <a:pt x="162" y="176"/>
                  </a:lnTo>
                  <a:lnTo>
                    <a:pt x="161" y="179"/>
                  </a:lnTo>
                  <a:lnTo>
                    <a:pt x="161" y="202"/>
                  </a:lnTo>
                  <a:lnTo>
                    <a:pt x="161" y="219"/>
                  </a:lnTo>
                  <a:lnTo>
                    <a:pt x="161" y="219"/>
                  </a:lnTo>
                  <a:lnTo>
                    <a:pt x="160" y="219"/>
                  </a:lnTo>
                  <a:lnTo>
                    <a:pt x="160" y="219"/>
                  </a:lnTo>
                  <a:lnTo>
                    <a:pt x="154" y="220"/>
                  </a:lnTo>
                  <a:lnTo>
                    <a:pt x="150" y="223"/>
                  </a:lnTo>
                  <a:lnTo>
                    <a:pt x="148" y="227"/>
                  </a:lnTo>
                  <a:lnTo>
                    <a:pt x="146" y="232"/>
                  </a:lnTo>
                  <a:lnTo>
                    <a:pt x="146" y="232"/>
                  </a:lnTo>
                  <a:lnTo>
                    <a:pt x="148" y="238"/>
                  </a:lnTo>
                  <a:lnTo>
                    <a:pt x="150" y="242"/>
                  </a:lnTo>
                  <a:lnTo>
                    <a:pt x="154" y="244"/>
                  </a:lnTo>
                  <a:lnTo>
                    <a:pt x="160" y="244"/>
                  </a:lnTo>
                  <a:lnTo>
                    <a:pt x="160" y="244"/>
                  </a:lnTo>
                  <a:lnTo>
                    <a:pt x="165" y="244"/>
                  </a:lnTo>
                  <a:lnTo>
                    <a:pt x="169" y="242"/>
                  </a:lnTo>
                  <a:lnTo>
                    <a:pt x="172" y="238"/>
                  </a:lnTo>
                  <a:lnTo>
                    <a:pt x="172" y="232"/>
                  </a:lnTo>
                  <a:lnTo>
                    <a:pt x="172" y="232"/>
                  </a:lnTo>
                  <a:lnTo>
                    <a:pt x="172" y="231"/>
                  </a:lnTo>
                  <a:lnTo>
                    <a:pt x="172" y="231"/>
                  </a:lnTo>
                  <a:lnTo>
                    <a:pt x="172" y="231"/>
                  </a:lnTo>
                  <a:lnTo>
                    <a:pt x="172" y="207"/>
                  </a:lnTo>
                  <a:lnTo>
                    <a:pt x="209" y="210"/>
                  </a:lnTo>
                  <a:lnTo>
                    <a:pt x="209" y="223"/>
                  </a:lnTo>
                  <a:lnTo>
                    <a:pt x="209" y="223"/>
                  </a:lnTo>
                  <a:lnTo>
                    <a:pt x="206" y="223"/>
                  </a:lnTo>
                  <a:lnTo>
                    <a:pt x="206" y="223"/>
                  </a:lnTo>
                  <a:lnTo>
                    <a:pt x="201" y="224"/>
                  </a:lnTo>
                  <a:lnTo>
                    <a:pt x="197" y="227"/>
                  </a:lnTo>
                  <a:lnTo>
                    <a:pt x="194" y="231"/>
                  </a:lnTo>
                  <a:lnTo>
                    <a:pt x="193" y="236"/>
                  </a:lnTo>
                  <a:lnTo>
                    <a:pt x="193" y="236"/>
                  </a:lnTo>
                  <a:lnTo>
                    <a:pt x="194" y="240"/>
                  </a:lnTo>
                  <a:lnTo>
                    <a:pt x="197" y="244"/>
                  </a:lnTo>
                  <a:lnTo>
                    <a:pt x="201" y="248"/>
                  </a:lnTo>
                  <a:lnTo>
                    <a:pt x="206" y="248"/>
                  </a:lnTo>
                  <a:lnTo>
                    <a:pt x="206" y="248"/>
                  </a:lnTo>
                  <a:lnTo>
                    <a:pt x="212" y="248"/>
                  </a:lnTo>
                  <a:lnTo>
                    <a:pt x="216" y="244"/>
                  </a:lnTo>
                  <a:lnTo>
                    <a:pt x="218" y="240"/>
                  </a:lnTo>
                  <a:lnTo>
                    <a:pt x="220" y="236"/>
                  </a:lnTo>
                  <a:lnTo>
                    <a:pt x="220" y="236"/>
                  </a:lnTo>
                  <a:lnTo>
                    <a:pt x="220" y="235"/>
                  </a:lnTo>
                  <a:lnTo>
                    <a:pt x="220" y="235"/>
                  </a:lnTo>
                  <a:lnTo>
                    <a:pt x="220" y="235"/>
                  </a:lnTo>
                  <a:lnTo>
                    <a:pt x="220" y="206"/>
                  </a:lnTo>
                  <a:lnTo>
                    <a:pt x="220" y="183"/>
                  </a:lnTo>
                  <a:lnTo>
                    <a:pt x="220" y="183"/>
                  </a:lnTo>
                  <a:lnTo>
                    <a:pt x="218" y="179"/>
                  </a:lnTo>
                  <a:lnTo>
                    <a:pt x="214" y="178"/>
                  </a:lnTo>
                  <a:lnTo>
                    <a:pt x="214" y="178"/>
                  </a:lnTo>
                  <a:close/>
                  <a:moveTo>
                    <a:pt x="209" y="199"/>
                  </a:moveTo>
                  <a:lnTo>
                    <a:pt x="172" y="196"/>
                  </a:lnTo>
                  <a:lnTo>
                    <a:pt x="172" y="184"/>
                  </a:lnTo>
                  <a:lnTo>
                    <a:pt x="209" y="187"/>
                  </a:lnTo>
                  <a:lnTo>
                    <a:pt x="209" y="199"/>
                  </a:lnTo>
                  <a:close/>
                  <a:moveTo>
                    <a:pt x="161" y="91"/>
                  </a:moveTo>
                  <a:lnTo>
                    <a:pt x="161" y="91"/>
                  </a:lnTo>
                  <a:lnTo>
                    <a:pt x="161" y="94"/>
                  </a:lnTo>
                  <a:lnTo>
                    <a:pt x="158" y="96"/>
                  </a:lnTo>
                  <a:lnTo>
                    <a:pt x="157" y="98"/>
                  </a:lnTo>
                  <a:lnTo>
                    <a:pt x="154" y="98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48" y="98"/>
                  </a:lnTo>
                  <a:lnTo>
                    <a:pt x="45" y="96"/>
                  </a:lnTo>
                  <a:lnTo>
                    <a:pt x="44" y="94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4" y="88"/>
                  </a:lnTo>
                  <a:lnTo>
                    <a:pt x="45" y="86"/>
                  </a:lnTo>
                  <a:lnTo>
                    <a:pt x="48" y="84"/>
                  </a:lnTo>
                  <a:lnTo>
                    <a:pt x="50" y="84"/>
                  </a:lnTo>
                  <a:lnTo>
                    <a:pt x="154" y="84"/>
                  </a:lnTo>
                  <a:lnTo>
                    <a:pt x="154" y="84"/>
                  </a:lnTo>
                  <a:lnTo>
                    <a:pt x="157" y="84"/>
                  </a:lnTo>
                  <a:lnTo>
                    <a:pt x="158" y="86"/>
                  </a:lnTo>
                  <a:lnTo>
                    <a:pt x="161" y="88"/>
                  </a:lnTo>
                  <a:lnTo>
                    <a:pt x="161" y="91"/>
                  </a:lnTo>
                  <a:lnTo>
                    <a:pt x="161" y="91"/>
                  </a:lnTo>
                  <a:close/>
                  <a:moveTo>
                    <a:pt x="161" y="131"/>
                  </a:moveTo>
                  <a:lnTo>
                    <a:pt x="161" y="131"/>
                  </a:lnTo>
                  <a:lnTo>
                    <a:pt x="161" y="134"/>
                  </a:lnTo>
                  <a:lnTo>
                    <a:pt x="158" y="136"/>
                  </a:lnTo>
                  <a:lnTo>
                    <a:pt x="157" y="138"/>
                  </a:lnTo>
                  <a:lnTo>
                    <a:pt x="154" y="138"/>
                  </a:lnTo>
                  <a:lnTo>
                    <a:pt x="50" y="138"/>
                  </a:lnTo>
                  <a:lnTo>
                    <a:pt x="50" y="138"/>
                  </a:lnTo>
                  <a:lnTo>
                    <a:pt x="48" y="138"/>
                  </a:lnTo>
                  <a:lnTo>
                    <a:pt x="45" y="136"/>
                  </a:lnTo>
                  <a:lnTo>
                    <a:pt x="44" y="134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44" y="128"/>
                  </a:lnTo>
                  <a:lnTo>
                    <a:pt x="45" y="127"/>
                  </a:lnTo>
                  <a:lnTo>
                    <a:pt x="48" y="126"/>
                  </a:lnTo>
                  <a:lnTo>
                    <a:pt x="50" y="124"/>
                  </a:lnTo>
                  <a:lnTo>
                    <a:pt x="154" y="124"/>
                  </a:lnTo>
                  <a:lnTo>
                    <a:pt x="154" y="124"/>
                  </a:lnTo>
                  <a:lnTo>
                    <a:pt x="157" y="126"/>
                  </a:lnTo>
                  <a:lnTo>
                    <a:pt x="158" y="127"/>
                  </a:lnTo>
                  <a:lnTo>
                    <a:pt x="161" y="128"/>
                  </a:lnTo>
                  <a:lnTo>
                    <a:pt x="161" y="131"/>
                  </a:lnTo>
                  <a:lnTo>
                    <a:pt x="161" y="131"/>
                  </a:lnTo>
                  <a:close/>
                  <a:moveTo>
                    <a:pt x="17" y="224"/>
                  </a:moveTo>
                  <a:lnTo>
                    <a:pt x="17" y="224"/>
                  </a:lnTo>
                  <a:lnTo>
                    <a:pt x="16" y="223"/>
                  </a:lnTo>
                  <a:lnTo>
                    <a:pt x="13" y="223"/>
                  </a:lnTo>
                  <a:lnTo>
                    <a:pt x="13" y="223"/>
                  </a:lnTo>
                  <a:lnTo>
                    <a:pt x="13" y="220"/>
                  </a:lnTo>
                  <a:lnTo>
                    <a:pt x="13" y="218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3" y="16"/>
                  </a:lnTo>
                  <a:lnTo>
                    <a:pt x="14" y="15"/>
                  </a:lnTo>
                  <a:lnTo>
                    <a:pt x="17" y="14"/>
                  </a:lnTo>
                  <a:lnTo>
                    <a:pt x="149" y="14"/>
                  </a:lnTo>
                  <a:lnTo>
                    <a:pt x="149" y="54"/>
                  </a:lnTo>
                  <a:lnTo>
                    <a:pt x="149" y="54"/>
                  </a:lnTo>
                  <a:lnTo>
                    <a:pt x="149" y="56"/>
                  </a:lnTo>
                  <a:lnTo>
                    <a:pt x="150" y="58"/>
                  </a:lnTo>
                  <a:lnTo>
                    <a:pt x="153" y="59"/>
                  </a:lnTo>
                  <a:lnTo>
                    <a:pt x="156" y="60"/>
                  </a:lnTo>
                  <a:lnTo>
                    <a:pt x="194" y="60"/>
                  </a:lnTo>
                  <a:lnTo>
                    <a:pt x="194" y="159"/>
                  </a:lnTo>
                  <a:lnTo>
                    <a:pt x="208" y="160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208" y="54"/>
                  </a:lnTo>
                  <a:lnTo>
                    <a:pt x="208" y="51"/>
                  </a:lnTo>
                  <a:lnTo>
                    <a:pt x="208" y="51"/>
                  </a:lnTo>
                  <a:lnTo>
                    <a:pt x="206" y="50"/>
                  </a:lnTo>
                  <a:lnTo>
                    <a:pt x="206" y="50"/>
                  </a:lnTo>
                  <a:lnTo>
                    <a:pt x="205" y="48"/>
                  </a:lnTo>
                  <a:lnTo>
                    <a:pt x="205" y="48"/>
                  </a:lnTo>
                  <a:lnTo>
                    <a:pt x="205" y="48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58" y="2"/>
                  </a:lnTo>
                  <a:lnTo>
                    <a:pt x="15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2" y="2"/>
                  </a:lnTo>
                  <a:lnTo>
                    <a:pt x="9" y="3"/>
                  </a:lnTo>
                  <a:lnTo>
                    <a:pt x="5" y="4"/>
                  </a:lnTo>
                  <a:lnTo>
                    <a:pt x="4" y="7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18"/>
                  </a:lnTo>
                  <a:lnTo>
                    <a:pt x="0" y="218"/>
                  </a:lnTo>
                  <a:lnTo>
                    <a:pt x="0" y="223"/>
                  </a:lnTo>
                  <a:lnTo>
                    <a:pt x="1" y="227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9" y="235"/>
                  </a:lnTo>
                  <a:lnTo>
                    <a:pt x="13" y="236"/>
                  </a:lnTo>
                  <a:lnTo>
                    <a:pt x="17" y="238"/>
                  </a:lnTo>
                  <a:lnTo>
                    <a:pt x="132" y="238"/>
                  </a:lnTo>
                  <a:lnTo>
                    <a:pt x="132" y="238"/>
                  </a:lnTo>
                  <a:lnTo>
                    <a:pt x="130" y="232"/>
                  </a:lnTo>
                  <a:lnTo>
                    <a:pt x="130" y="232"/>
                  </a:lnTo>
                  <a:lnTo>
                    <a:pt x="132" y="224"/>
                  </a:lnTo>
                  <a:lnTo>
                    <a:pt x="17" y="224"/>
                  </a:lnTo>
                  <a:close/>
                  <a:moveTo>
                    <a:pt x="162" y="23"/>
                  </a:moveTo>
                  <a:lnTo>
                    <a:pt x="185" y="47"/>
                  </a:lnTo>
                  <a:lnTo>
                    <a:pt x="162" y="47"/>
                  </a:lnTo>
                  <a:lnTo>
                    <a:pt x="162" y="23"/>
                  </a:lnTo>
                  <a:close/>
                  <a:moveTo>
                    <a:pt x="149" y="168"/>
                  </a:moveTo>
                  <a:lnTo>
                    <a:pt x="149" y="168"/>
                  </a:lnTo>
                  <a:lnTo>
                    <a:pt x="146" y="174"/>
                  </a:lnTo>
                  <a:lnTo>
                    <a:pt x="145" y="179"/>
                  </a:lnTo>
                  <a:lnTo>
                    <a:pt x="145" y="182"/>
                  </a:lnTo>
                  <a:lnTo>
                    <a:pt x="50" y="182"/>
                  </a:lnTo>
                  <a:lnTo>
                    <a:pt x="50" y="182"/>
                  </a:lnTo>
                  <a:lnTo>
                    <a:pt x="48" y="180"/>
                  </a:lnTo>
                  <a:lnTo>
                    <a:pt x="45" y="179"/>
                  </a:lnTo>
                  <a:lnTo>
                    <a:pt x="44" y="178"/>
                  </a:lnTo>
                  <a:lnTo>
                    <a:pt x="44" y="175"/>
                  </a:lnTo>
                  <a:lnTo>
                    <a:pt x="44" y="175"/>
                  </a:lnTo>
                  <a:lnTo>
                    <a:pt x="44" y="172"/>
                  </a:lnTo>
                  <a:lnTo>
                    <a:pt x="45" y="170"/>
                  </a:lnTo>
                  <a:lnTo>
                    <a:pt x="48" y="168"/>
                  </a:lnTo>
                  <a:lnTo>
                    <a:pt x="50" y="168"/>
                  </a:lnTo>
                  <a:lnTo>
                    <a:pt x="149" y="1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1" name="Freeform 89"/>
            <p:cNvSpPr>
              <a:spLocks noEditPoints="1"/>
            </p:cNvSpPr>
            <p:nvPr/>
          </p:nvSpPr>
          <p:spPr bwMode="auto">
            <a:xfrm>
              <a:off x="2482" y="3739"/>
              <a:ext cx="224" cy="252"/>
            </a:xfrm>
            <a:custGeom>
              <a:avLst/>
              <a:gdLst/>
              <a:ahLst/>
              <a:cxnLst>
                <a:cxn ang="0">
                  <a:pos x="172" y="179"/>
                </a:cxn>
                <a:cxn ang="0">
                  <a:pos x="152" y="199"/>
                </a:cxn>
                <a:cxn ang="0">
                  <a:pos x="149" y="221"/>
                </a:cxn>
                <a:cxn ang="0">
                  <a:pos x="165" y="245"/>
                </a:cxn>
                <a:cxn ang="0">
                  <a:pos x="187" y="252"/>
                </a:cxn>
                <a:cxn ang="0">
                  <a:pos x="213" y="240"/>
                </a:cxn>
                <a:cxn ang="0">
                  <a:pos x="224" y="213"/>
                </a:cxn>
                <a:cxn ang="0">
                  <a:pos x="219" y="192"/>
                </a:cxn>
                <a:cxn ang="0">
                  <a:pos x="195" y="177"/>
                </a:cxn>
                <a:cxn ang="0">
                  <a:pos x="163" y="213"/>
                </a:cxn>
                <a:cxn ang="0">
                  <a:pos x="171" y="197"/>
                </a:cxn>
                <a:cxn ang="0">
                  <a:pos x="187" y="189"/>
                </a:cxn>
                <a:cxn ang="0">
                  <a:pos x="165" y="224"/>
                </a:cxn>
                <a:cxn ang="0">
                  <a:pos x="163" y="213"/>
                </a:cxn>
                <a:cxn ang="0">
                  <a:pos x="175" y="235"/>
                </a:cxn>
                <a:cxn ang="0">
                  <a:pos x="211" y="213"/>
                </a:cxn>
                <a:cxn ang="0">
                  <a:pos x="207" y="227"/>
                </a:cxn>
                <a:cxn ang="0">
                  <a:pos x="192" y="237"/>
                </a:cxn>
                <a:cxn ang="0">
                  <a:pos x="161" y="91"/>
                </a:cxn>
                <a:cxn ang="0">
                  <a:pos x="155" y="97"/>
                </a:cxn>
                <a:cxn ang="0">
                  <a:pos x="47" y="95"/>
                </a:cxn>
                <a:cxn ang="0">
                  <a:pos x="45" y="88"/>
                </a:cxn>
                <a:cxn ang="0">
                  <a:pos x="155" y="84"/>
                </a:cxn>
                <a:cxn ang="0">
                  <a:pos x="161" y="88"/>
                </a:cxn>
                <a:cxn ang="0">
                  <a:pos x="161" y="131"/>
                </a:cxn>
                <a:cxn ang="0">
                  <a:pos x="155" y="137"/>
                </a:cxn>
                <a:cxn ang="0">
                  <a:pos x="47" y="136"/>
                </a:cxn>
                <a:cxn ang="0">
                  <a:pos x="45" y="128"/>
                </a:cxn>
                <a:cxn ang="0">
                  <a:pos x="155" y="124"/>
                </a:cxn>
                <a:cxn ang="0">
                  <a:pos x="161" y="128"/>
                </a:cxn>
                <a:cxn ang="0">
                  <a:pos x="19" y="223"/>
                </a:cxn>
                <a:cxn ang="0">
                  <a:pos x="13" y="220"/>
                </a:cxn>
                <a:cxn ang="0">
                  <a:pos x="15" y="15"/>
                </a:cxn>
                <a:cxn ang="0">
                  <a:pos x="149" y="52"/>
                </a:cxn>
                <a:cxn ang="0">
                  <a:pos x="153" y="59"/>
                </a:cxn>
                <a:cxn ang="0">
                  <a:pos x="195" y="161"/>
                </a:cxn>
                <a:cxn ang="0">
                  <a:pos x="208" y="52"/>
                </a:cxn>
                <a:cxn ang="0">
                  <a:pos x="208" y="49"/>
                </a:cxn>
                <a:cxn ang="0">
                  <a:pos x="207" y="48"/>
                </a:cxn>
                <a:cxn ang="0">
                  <a:pos x="161" y="3"/>
                </a:cxn>
                <a:cxn ang="0">
                  <a:pos x="160" y="1"/>
                </a:cxn>
                <a:cxn ang="0">
                  <a:pos x="156" y="0"/>
                </a:cxn>
                <a:cxn ang="0">
                  <a:pos x="9" y="1"/>
                </a:cxn>
                <a:cxn ang="0">
                  <a:pos x="0" y="19"/>
                </a:cxn>
                <a:cxn ang="0">
                  <a:pos x="1" y="227"/>
                </a:cxn>
                <a:cxn ang="0">
                  <a:pos x="13" y="236"/>
                </a:cxn>
                <a:cxn ang="0">
                  <a:pos x="136" y="229"/>
                </a:cxn>
                <a:cxn ang="0">
                  <a:pos x="185" y="45"/>
                </a:cxn>
                <a:cxn ang="0">
                  <a:pos x="159" y="168"/>
                </a:cxn>
                <a:cxn ang="0">
                  <a:pos x="51" y="180"/>
                </a:cxn>
                <a:cxn ang="0">
                  <a:pos x="44" y="173"/>
                </a:cxn>
                <a:cxn ang="0">
                  <a:pos x="48" y="168"/>
                </a:cxn>
                <a:cxn ang="0">
                  <a:pos x="159" y="168"/>
                </a:cxn>
              </a:cxnLst>
              <a:rect l="0" t="0" r="r" b="b"/>
              <a:pathLst>
                <a:path w="224" h="252">
                  <a:moveTo>
                    <a:pt x="187" y="176"/>
                  </a:moveTo>
                  <a:lnTo>
                    <a:pt x="187" y="176"/>
                  </a:lnTo>
                  <a:lnTo>
                    <a:pt x="180" y="177"/>
                  </a:lnTo>
                  <a:lnTo>
                    <a:pt x="172" y="179"/>
                  </a:lnTo>
                  <a:lnTo>
                    <a:pt x="165" y="183"/>
                  </a:lnTo>
                  <a:lnTo>
                    <a:pt x="160" y="187"/>
                  </a:lnTo>
                  <a:lnTo>
                    <a:pt x="156" y="192"/>
                  </a:lnTo>
                  <a:lnTo>
                    <a:pt x="152" y="199"/>
                  </a:lnTo>
                  <a:lnTo>
                    <a:pt x="149" y="207"/>
                  </a:lnTo>
                  <a:lnTo>
                    <a:pt x="149" y="213"/>
                  </a:lnTo>
                  <a:lnTo>
                    <a:pt x="149" y="213"/>
                  </a:lnTo>
                  <a:lnTo>
                    <a:pt x="149" y="221"/>
                  </a:lnTo>
                  <a:lnTo>
                    <a:pt x="152" y="228"/>
                  </a:lnTo>
                  <a:lnTo>
                    <a:pt x="156" y="235"/>
                  </a:lnTo>
                  <a:lnTo>
                    <a:pt x="160" y="240"/>
                  </a:lnTo>
                  <a:lnTo>
                    <a:pt x="165" y="245"/>
                  </a:lnTo>
                  <a:lnTo>
                    <a:pt x="172" y="248"/>
                  </a:lnTo>
                  <a:lnTo>
                    <a:pt x="180" y="251"/>
                  </a:lnTo>
                  <a:lnTo>
                    <a:pt x="187" y="252"/>
                  </a:lnTo>
                  <a:lnTo>
                    <a:pt x="187" y="252"/>
                  </a:lnTo>
                  <a:lnTo>
                    <a:pt x="195" y="251"/>
                  </a:lnTo>
                  <a:lnTo>
                    <a:pt x="201" y="248"/>
                  </a:lnTo>
                  <a:lnTo>
                    <a:pt x="208" y="245"/>
                  </a:lnTo>
                  <a:lnTo>
                    <a:pt x="213" y="240"/>
                  </a:lnTo>
                  <a:lnTo>
                    <a:pt x="219" y="235"/>
                  </a:lnTo>
                  <a:lnTo>
                    <a:pt x="221" y="228"/>
                  </a:lnTo>
                  <a:lnTo>
                    <a:pt x="224" y="221"/>
                  </a:lnTo>
                  <a:lnTo>
                    <a:pt x="224" y="213"/>
                  </a:lnTo>
                  <a:lnTo>
                    <a:pt x="224" y="213"/>
                  </a:lnTo>
                  <a:lnTo>
                    <a:pt x="224" y="207"/>
                  </a:lnTo>
                  <a:lnTo>
                    <a:pt x="221" y="199"/>
                  </a:lnTo>
                  <a:lnTo>
                    <a:pt x="219" y="192"/>
                  </a:lnTo>
                  <a:lnTo>
                    <a:pt x="213" y="187"/>
                  </a:lnTo>
                  <a:lnTo>
                    <a:pt x="208" y="183"/>
                  </a:lnTo>
                  <a:lnTo>
                    <a:pt x="201" y="179"/>
                  </a:lnTo>
                  <a:lnTo>
                    <a:pt x="195" y="177"/>
                  </a:lnTo>
                  <a:lnTo>
                    <a:pt x="187" y="176"/>
                  </a:lnTo>
                  <a:lnTo>
                    <a:pt x="187" y="176"/>
                  </a:lnTo>
                  <a:close/>
                  <a:moveTo>
                    <a:pt x="163" y="213"/>
                  </a:moveTo>
                  <a:lnTo>
                    <a:pt x="163" y="213"/>
                  </a:lnTo>
                  <a:lnTo>
                    <a:pt x="164" y="209"/>
                  </a:lnTo>
                  <a:lnTo>
                    <a:pt x="165" y="204"/>
                  </a:lnTo>
                  <a:lnTo>
                    <a:pt x="167" y="200"/>
                  </a:lnTo>
                  <a:lnTo>
                    <a:pt x="171" y="197"/>
                  </a:lnTo>
                  <a:lnTo>
                    <a:pt x="173" y="193"/>
                  </a:lnTo>
                  <a:lnTo>
                    <a:pt x="177" y="192"/>
                  </a:lnTo>
                  <a:lnTo>
                    <a:pt x="183" y="191"/>
                  </a:lnTo>
                  <a:lnTo>
                    <a:pt x="187" y="189"/>
                  </a:lnTo>
                  <a:lnTo>
                    <a:pt x="187" y="189"/>
                  </a:lnTo>
                  <a:lnTo>
                    <a:pt x="192" y="191"/>
                  </a:lnTo>
                  <a:lnTo>
                    <a:pt x="197" y="192"/>
                  </a:lnTo>
                  <a:lnTo>
                    <a:pt x="165" y="224"/>
                  </a:lnTo>
                  <a:lnTo>
                    <a:pt x="165" y="224"/>
                  </a:lnTo>
                  <a:lnTo>
                    <a:pt x="164" y="219"/>
                  </a:lnTo>
                  <a:lnTo>
                    <a:pt x="163" y="213"/>
                  </a:lnTo>
                  <a:lnTo>
                    <a:pt x="163" y="213"/>
                  </a:lnTo>
                  <a:close/>
                  <a:moveTo>
                    <a:pt x="187" y="237"/>
                  </a:moveTo>
                  <a:lnTo>
                    <a:pt x="187" y="237"/>
                  </a:lnTo>
                  <a:lnTo>
                    <a:pt x="180" y="236"/>
                  </a:lnTo>
                  <a:lnTo>
                    <a:pt x="175" y="235"/>
                  </a:lnTo>
                  <a:lnTo>
                    <a:pt x="208" y="203"/>
                  </a:lnTo>
                  <a:lnTo>
                    <a:pt x="208" y="203"/>
                  </a:lnTo>
                  <a:lnTo>
                    <a:pt x="209" y="208"/>
                  </a:lnTo>
                  <a:lnTo>
                    <a:pt x="211" y="213"/>
                  </a:lnTo>
                  <a:lnTo>
                    <a:pt x="211" y="213"/>
                  </a:lnTo>
                  <a:lnTo>
                    <a:pt x="211" y="219"/>
                  </a:lnTo>
                  <a:lnTo>
                    <a:pt x="209" y="223"/>
                  </a:lnTo>
                  <a:lnTo>
                    <a:pt x="207" y="227"/>
                  </a:lnTo>
                  <a:lnTo>
                    <a:pt x="204" y="231"/>
                  </a:lnTo>
                  <a:lnTo>
                    <a:pt x="200" y="233"/>
                  </a:lnTo>
                  <a:lnTo>
                    <a:pt x="196" y="236"/>
                  </a:lnTo>
                  <a:lnTo>
                    <a:pt x="192" y="237"/>
                  </a:lnTo>
                  <a:lnTo>
                    <a:pt x="187" y="237"/>
                  </a:lnTo>
                  <a:lnTo>
                    <a:pt x="187" y="237"/>
                  </a:lnTo>
                  <a:close/>
                  <a:moveTo>
                    <a:pt x="161" y="91"/>
                  </a:moveTo>
                  <a:lnTo>
                    <a:pt x="161" y="91"/>
                  </a:lnTo>
                  <a:lnTo>
                    <a:pt x="161" y="93"/>
                  </a:lnTo>
                  <a:lnTo>
                    <a:pt x="160" y="95"/>
                  </a:lnTo>
                  <a:lnTo>
                    <a:pt x="157" y="96"/>
                  </a:lnTo>
                  <a:lnTo>
                    <a:pt x="155" y="97"/>
                  </a:lnTo>
                  <a:lnTo>
                    <a:pt x="51" y="97"/>
                  </a:lnTo>
                  <a:lnTo>
                    <a:pt x="51" y="97"/>
                  </a:lnTo>
                  <a:lnTo>
                    <a:pt x="48" y="96"/>
                  </a:lnTo>
                  <a:lnTo>
                    <a:pt x="47" y="95"/>
                  </a:lnTo>
                  <a:lnTo>
                    <a:pt x="45" y="93"/>
                  </a:lnTo>
                  <a:lnTo>
                    <a:pt x="44" y="91"/>
                  </a:lnTo>
                  <a:lnTo>
                    <a:pt x="44" y="91"/>
                  </a:lnTo>
                  <a:lnTo>
                    <a:pt x="45" y="88"/>
                  </a:lnTo>
                  <a:lnTo>
                    <a:pt x="47" y="85"/>
                  </a:lnTo>
                  <a:lnTo>
                    <a:pt x="48" y="84"/>
                  </a:lnTo>
                  <a:lnTo>
                    <a:pt x="51" y="84"/>
                  </a:lnTo>
                  <a:lnTo>
                    <a:pt x="155" y="84"/>
                  </a:lnTo>
                  <a:lnTo>
                    <a:pt x="155" y="84"/>
                  </a:lnTo>
                  <a:lnTo>
                    <a:pt x="157" y="84"/>
                  </a:lnTo>
                  <a:lnTo>
                    <a:pt x="160" y="85"/>
                  </a:lnTo>
                  <a:lnTo>
                    <a:pt x="161" y="88"/>
                  </a:lnTo>
                  <a:lnTo>
                    <a:pt x="161" y="91"/>
                  </a:lnTo>
                  <a:lnTo>
                    <a:pt x="161" y="91"/>
                  </a:lnTo>
                  <a:close/>
                  <a:moveTo>
                    <a:pt x="161" y="131"/>
                  </a:moveTo>
                  <a:lnTo>
                    <a:pt x="161" y="131"/>
                  </a:lnTo>
                  <a:lnTo>
                    <a:pt x="161" y="133"/>
                  </a:lnTo>
                  <a:lnTo>
                    <a:pt x="160" y="136"/>
                  </a:lnTo>
                  <a:lnTo>
                    <a:pt x="157" y="137"/>
                  </a:lnTo>
                  <a:lnTo>
                    <a:pt x="155" y="137"/>
                  </a:lnTo>
                  <a:lnTo>
                    <a:pt x="51" y="137"/>
                  </a:lnTo>
                  <a:lnTo>
                    <a:pt x="51" y="137"/>
                  </a:lnTo>
                  <a:lnTo>
                    <a:pt x="48" y="137"/>
                  </a:lnTo>
                  <a:lnTo>
                    <a:pt x="47" y="136"/>
                  </a:lnTo>
                  <a:lnTo>
                    <a:pt x="45" y="133"/>
                  </a:lnTo>
                  <a:lnTo>
                    <a:pt x="44" y="131"/>
                  </a:lnTo>
                  <a:lnTo>
                    <a:pt x="44" y="131"/>
                  </a:lnTo>
                  <a:lnTo>
                    <a:pt x="45" y="128"/>
                  </a:lnTo>
                  <a:lnTo>
                    <a:pt x="47" y="127"/>
                  </a:lnTo>
                  <a:lnTo>
                    <a:pt x="48" y="125"/>
                  </a:lnTo>
                  <a:lnTo>
                    <a:pt x="51" y="124"/>
                  </a:lnTo>
                  <a:lnTo>
                    <a:pt x="155" y="124"/>
                  </a:lnTo>
                  <a:lnTo>
                    <a:pt x="155" y="124"/>
                  </a:lnTo>
                  <a:lnTo>
                    <a:pt x="157" y="125"/>
                  </a:lnTo>
                  <a:lnTo>
                    <a:pt x="160" y="127"/>
                  </a:lnTo>
                  <a:lnTo>
                    <a:pt x="161" y="128"/>
                  </a:lnTo>
                  <a:lnTo>
                    <a:pt x="161" y="131"/>
                  </a:lnTo>
                  <a:lnTo>
                    <a:pt x="161" y="131"/>
                  </a:lnTo>
                  <a:close/>
                  <a:moveTo>
                    <a:pt x="19" y="223"/>
                  </a:moveTo>
                  <a:lnTo>
                    <a:pt x="19" y="223"/>
                  </a:lnTo>
                  <a:lnTo>
                    <a:pt x="16" y="223"/>
                  </a:lnTo>
                  <a:lnTo>
                    <a:pt x="15" y="223"/>
                  </a:lnTo>
                  <a:lnTo>
                    <a:pt x="15" y="223"/>
                  </a:lnTo>
                  <a:lnTo>
                    <a:pt x="13" y="220"/>
                  </a:lnTo>
                  <a:lnTo>
                    <a:pt x="13" y="217"/>
                  </a:lnTo>
                  <a:lnTo>
                    <a:pt x="13" y="19"/>
                  </a:lnTo>
                  <a:lnTo>
                    <a:pt x="13" y="19"/>
                  </a:lnTo>
                  <a:lnTo>
                    <a:pt x="15" y="15"/>
                  </a:lnTo>
                  <a:lnTo>
                    <a:pt x="16" y="13"/>
                  </a:lnTo>
                  <a:lnTo>
                    <a:pt x="17" y="13"/>
                  </a:lnTo>
                  <a:lnTo>
                    <a:pt x="149" y="13"/>
                  </a:lnTo>
                  <a:lnTo>
                    <a:pt x="149" y="52"/>
                  </a:lnTo>
                  <a:lnTo>
                    <a:pt x="149" y="52"/>
                  </a:lnTo>
                  <a:lnTo>
                    <a:pt x="149" y="55"/>
                  </a:lnTo>
                  <a:lnTo>
                    <a:pt x="152" y="57"/>
                  </a:lnTo>
                  <a:lnTo>
                    <a:pt x="153" y="59"/>
                  </a:lnTo>
                  <a:lnTo>
                    <a:pt x="156" y="59"/>
                  </a:lnTo>
                  <a:lnTo>
                    <a:pt x="195" y="59"/>
                  </a:lnTo>
                  <a:lnTo>
                    <a:pt x="195" y="161"/>
                  </a:lnTo>
                  <a:lnTo>
                    <a:pt x="195" y="161"/>
                  </a:lnTo>
                  <a:lnTo>
                    <a:pt x="203" y="163"/>
                  </a:lnTo>
                  <a:lnTo>
                    <a:pt x="208" y="164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52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8" y="49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207" y="48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1" y="3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5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4"/>
                  </a:lnTo>
                  <a:lnTo>
                    <a:pt x="4" y="7"/>
                  </a:lnTo>
                  <a:lnTo>
                    <a:pt x="1" y="12"/>
                  </a:lnTo>
                  <a:lnTo>
                    <a:pt x="0" y="19"/>
                  </a:lnTo>
                  <a:lnTo>
                    <a:pt x="0" y="217"/>
                  </a:lnTo>
                  <a:lnTo>
                    <a:pt x="0" y="217"/>
                  </a:lnTo>
                  <a:lnTo>
                    <a:pt x="0" y="223"/>
                  </a:lnTo>
                  <a:lnTo>
                    <a:pt x="1" y="227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9" y="235"/>
                  </a:lnTo>
                  <a:lnTo>
                    <a:pt x="13" y="236"/>
                  </a:lnTo>
                  <a:lnTo>
                    <a:pt x="19" y="236"/>
                  </a:lnTo>
                  <a:lnTo>
                    <a:pt x="139" y="236"/>
                  </a:lnTo>
                  <a:lnTo>
                    <a:pt x="139" y="236"/>
                  </a:lnTo>
                  <a:lnTo>
                    <a:pt x="136" y="229"/>
                  </a:lnTo>
                  <a:lnTo>
                    <a:pt x="135" y="223"/>
                  </a:lnTo>
                  <a:lnTo>
                    <a:pt x="19" y="223"/>
                  </a:lnTo>
                  <a:close/>
                  <a:moveTo>
                    <a:pt x="163" y="23"/>
                  </a:moveTo>
                  <a:lnTo>
                    <a:pt x="185" y="45"/>
                  </a:lnTo>
                  <a:lnTo>
                    <a:pt x="163" y="45"/>
                  </a:lnTo>
                  <a:lnTo>
                    <a:pt x="163" y="23"/>
                  </a:lnTo>
                  <a:close/>
                  <a:moveTo>
                    <a:pt x="159" y="168"/>
                  </a:moveTo>
                  <a:lnTo>
                    <a:pt x="159" y="168"/>
                  </a:lnTo>
                  <a:lnTo>
                    <a:pt x="151" y="173"/>
                  </a:lnTo>
                  <a:lnTo>
                    <a:pt x="145" y="180"/>
                  </a:lnTo>
                  <a:lnTo>
                    <a:pt x="51" y="180"/>
                  </a:lnTo>
                  <a:lnTo>
                    <a:pt x="51" y="180"/>
                  </a:lnTo>
                  <a:lnTo>
                    <a:pt x="48" y="180"/>
                  </a:lnTo>
                  <a:lnTo>
                    <a:pt x="47" y="179"/>
                  </a:lnTo>
                  <a:lnTo>
                    <a:pt x="45" y="176"/>
                  </a:lnTo>
                  <a:lnTo>
                    <a:pt x="44" y="173"/>
                  </a:lnTo>
                  <a:lnTo>
                    <a:pt x="44" y="173"/>
                  </a:lnTo>
                  <a:lnTo>
                    <a:pt x="45" y="172"/>
                  </a:lnTo>
                  <a:lnTo>
                    <a:pt x="47" y="169"/>
                  </a:lnTo>
                  <a:lnTo>
                    <a:pt x="48" y="168"/>
                  </a:lnTo>
                  <a:lnTo>
                    <a:pt x="51" y="167"/>
                  </a:lnTo>
                  <a:lnTo>
                    <a:pt x="155" y="167"/>
                  </a:lnTo>
                  <a:lnTo>
                    <a:pt x="155" y="167"/>
                  </a:lnTo>
                  <a:lnTo>
                    <a:pt x="159" y="168"/>
                  </a:lnTo>
                  <a:lnTo>
                    <a:pt x="159" y="1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2" name="Freeform 90"/>
            <p:cNvSpPr>
              <a:spLocks noEditPoints="1"/>
            </p:cNvSpPr>
            <p:nvPr/>
          </p:nvSpPr>
          <p:spPr bwMode="auto">
            <a:xfrm>
              <a:off x="1967" y="3747"/>
              <a:ext cx="208" cy="236"/>
            </a:xfrm>
            <a:custGeom>
              <a:avLst/>
              <a:gdLst/>
              <a:ahLst/>
              <a:cxnLst>
                <a:cxn ang="0">
                  <a:pos x="161" y="89"/>
                </a:cxn>
                <a:cxn ang="0">
                  <a:pos x="84" y="83"/>
                </a:cxn>
                <a:cxn ang="0">
                  <a:pos x="157" y="124"/>
                </a:cxn>
                <a:cxn ang="0">
                  <a:pos x="159" y="135"/>
                </a:cxn>
                <a:cxn ang="0">
                  <a:pos x="155" y="180"/>
                </a:cxn>
                <a:cxn ang="0">
                  <a:pos x="160" y="171"/>
                </a:cxn>
                <a:cxn ang="0">
                  <a:pos x="208" y="216"/>
                </a:cxn>
                <a:cxn ang="0">
                  <a:pos x="188" y="236"/>
                </a:cxn>
                <a:cxn ang="0">
                  <a:pos x="4" y="231"/>
                </a:cxn>
                <a:cxn ang="0">
                  <a:pos x="0" y="12"/>
                </a:cxn>
                <a:cxn ang="0">
                  <a:pos x="156" y="0"/>
                </a:cxn>
                <a:cxn ang="0">
                  <a:pos x="160" y="3"/>
                </a:cxn>
                <a:cxn ang="0">
                  <a:pos x="207" y="49"/>
                </a:cxn>
                <a:cxn ang="0">
                  <a:pos x="185" y="45"/>
                </a:cxn>
                <a:cxn ang="0">
                  <a:pos x="52" y="36"/>
                </a:cxn>
                <a:cxn ang="0">
                  <a:pos x="39" y="213"/>
                </a:cxn>
                <a:cxn ang="0">
                  <a:pos x="35" y="204"/>
                </a:cxn>
                <a:cxn ang="0">
                  <a:pos x="37" y="195"/>
                </a:cxn>
                <a:cxn ang="0">
                  <a:pos x="37" y="185"/>
                </a:cxn>
                <a:cxn ang="0">
                  <a:pos x="35" y="175"/>
                </a:cxn>
                <a:cxn ang="0">
                  <a:pos x="39" y="167"/>
                </a:cxn>
                <a:cxn ang="0">
                  <a:pos x="33" y="155"/>
                </a:cxn>
                <a:cxn ang="0">
                  <a:pos x="47" y="148"/>
                </a:cxn>
                <a:cxn ang="0">
                  <a:pos x="33" y="135"/>
                </a:cxn>
                <a:cxn ang="0">
                  <a:pos x="47" y="121"/>
                </a:cxn>
                <a:cxn ang="0">
                  <a:pos x="33" y="116"/>
                </a:cxn>
                <a:cxn ang="0">
                  <a:pos x="39" y="104"/>
                </a:cxn>
                <a:cxn ang="0">
                  <a:pos x="33" y="96"/>
                </a:cxn>
                <a:cxn ang="0">
                  <a:pos x="39" y="85"/>
                </a:cxn>
                <a:cxn ang="0">
                  <a:pos x="35" y="76"/>
                </a:cxn>
                <a:cxn ang="0">
                  <a:pos x="37" y="67"/>
                </a:cxn>
                <a:cxn ang="0">
                  <a:pos x="37" y="57"/>
                </a:cxn>
                <a:cxn ang="0">
                  <a:pos x="39" y="45"/>
                </a:cxn>
                <a:cxn ang="0">
                  <a:pos x="13" y="15"/>
                </a:cxn>
                <a:cxn ang="0">
                  <a:pos x="16" y="223"/>
                </a:cxn>
                <a:cxn ang="0">
                  <a:pos x="151" y="57"/>
                </a:cxn>
                <a:cxn ang="0">
                  <a:pos x="67" y="44"/>
                </a:cxn>
                <a:cxn ang="0">
                  <a:pos x="65" y="56"/>
                </a:cxn>
                <a:cxn ang="0">
                  <a:pos x="69" y="65"/>
                </a:cxn>
                <a:cxn ang="0">
                  <a:pos x="68" y="75"/>
                </a:cxn>
                <a:cxn ang="0">
                  <a:pos x="68" y="85"/>
                </a:cxn>
                <a:cxn ang="0">
                  <a:pos x="69" y="95"/>
                </a:cxn>
                <a:cxn ang="0">
                  <a:pos x="65" y="104"/>
                </a:cxn>
                <a:cxn ang="0">
                  <a:pos x="71" y="115"/>
                </a:cxn>
                <a:cxn ang="0">
                  <a:pos x="57" y="121"/>
                </a:cxn>
                <a:cxn ang="0">
                  <a:pos x="71" y="135"/>
                </a:cxn>
                <a:cxn ang="0">
                  <a:pos x="57" y="148"/>
                </a:cxn>
                <a:cxn ang="0">
                  <a:pos x="71" y="153"/>
                </a:cxn>
                <a:cxn ang="0">
                  <a:pos x="65" y="167"/>
                </a:cxn>
                <a:cxn ang="0">
                  <a:pos x="71" y="173"/>
                </a:cxn>
                <a:cxn ang="0">
                  <a:pos x="65" y="184"/>
                </a:cxn>
                <a:cxn ang="0">
                  <a:pos x="69" y="193"/>
                </a:cxn>
                <a:cxn ang="0">
                  <a:pos x="68" y="203"/>
                </a:cxn>
                <a:cxn ang="0">
                  <a:pos x="68" y="213"/>
                </a:cxn>
                <a:cxn ang="0">
                  <a:pos x="193" y="220"/>
                </a:cxn>
              </a:cxnLst>
              <a:rect l="0" t="0" r="r" b="b"/>
              <a:pathLst>
                <a:path w="208" h="236">
                  <a:moveTo>
                    <a:pt x="155" y="83"/>
                  </a:moveTo>
                  <a:lnTo>
                    <a:pt x="155" y="83"/>
                  </a:lnTo>
                  <a:lnTo>
                    <a:pt x="157" y="84"/>
                  </a:lnTo>
                  <a:lnTo>
                    <a:pt x="159" y="85"/>
                  </a:lnTo>
                  <a:lnTo>
                    <a:pt x="160" y="87"/>
                  </a:lnTo>
                  <a:lnTo>
                    <a:pt x="161" y="89"/>
                  </a:lnTo>
                  <a:lnTo>
                    <a:pt x="161" y="89"/>
                  </a:lnTo>
                  <a:lnTo>
                    <a:pt x="160" y="92"/>
                  </a:lnTo>
                  <a:lnTo>
                    <a:pt x="159" y="95"/>
                  </a:lnTo>
                  <a:lnTo>
                    <a:pt x="157" y="96"/>
                  </a:lnTo>
                  <a:lnTo>
                    <a:pt x="155" y="96"/>
                  </a:lnTo>
                  <a:lnTo>
                    <a:pt x="84" y="96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84" y="83"/>
                  </a:lnTo>
                  <a:lnTo>
                    <a:pt x="155" y="83"/>
                  </a:lnTo>
                  <a:close/>
                  <a:moveTo>
                    <a:pt x="161" y="131"/>
                  </a:moveTo>
                  <a:lnTo>
                    <a:pt x="161" y="131"/>
                  </a:lnTo>
                  <a:lnTo>
                    <a:pt x="160" y="128"/>
                  </a:lnTo>
                  <a:lnTo>
                    <a:pt x="159" y="125"/>
                  </a:lnTo>
                  <a:lnTo>
                    <a:pt x="157" y="124"/>
                  </a:lnTo>
                  <a:lnTo>
                    <a:pt x="155" y="124"/>
                  </a:lnTo>
                  <a:lnTo>
                    <a:pt x="84" y="124"/>
                  </a:lnTo>
                  <a:lnTo>
                    <a:pt x="84" y="137"/>
                  </a:lnTo>
                  <a:lnTo>
                    <a:pt x="155" y="137"/>
                  </a:lnTo>
                  <a:lnTo>
                    <a:pt x="155" y="137"/>
                  </a:lnTo>
                  <a:lnTo>
                    <a:pt x="157" y="136"/>
                  </a:lnTo>
                  <a:lnTo>
                    <a:pt x="159" y="135"/>
                  </a:lnTo>
                  <a:lnTo>
                    <a:pt x="160" y="133"/>
                  </a:lnTo>
                  <a:lnTo>
                    <a:pt x="161" y="131"/>
                  </a:lnTo>
                  <a:lnTo>
                    <a:pt x="161" y="131"/>
                  </a:lnTo>
                  <a:close/>
                  <a:moveTo>
                    <a:pt x="155" y="167"/>
                  </a:moveTo>
                  <a:lnTo>
                    <a:pt x="84" y="167"/>
                  </a:lnTo>
                  <a:lnTo>
                    <a:pt x="84" y="180"/>
                  </a:lnTo>
                  <a:lnTo>
                    <a:pt x="155" y="180"/>
                  </a:lnTo>
                  <a:lnTo>
                    <a:pt x="155" y="180"/>
                  </a:lnTo>
                  <a:lnTo>
                    <a:pt x="157" y="180"/>
                  </a:lnTo>
                  <a:lnTo>
                    <a:pt x="159" y="179"/>
                  </a:lnTo>
                  <a:lnTo>
                    <a:pt x="160" y="176"/>
                  </a:lnTo>
                  <a:lnTo>
                    <a:pt x="161" y="173"/>
                  </a:lnTo>
                  <a:lnTo>
                    <a:pt x="161" y="173"/>
                  </a:lnTo>
                  <a:lnTo>
                    <a:pt x="160" y="171"/>
                  </a:lnTo>
                  <a:lnTo>
                    <a:pt x="159" y="169"/>
                  </a:lnTo>
                  <a:lnTo>
                    <a:pt x="157" y="167"/>
                  </a:lnTo>
                  <a:lnTo>
                    <a:pt x="155" y="167"/>
                  </a:lnTo>
                  <a:lnTo>
                    <a:pt x="155" y="167"/>
                  </a:lnTo>
                  <a:close/>
                  <a:moveTo>
                    <a:pt x="208" y="52"/>
                  </a:moveTo>
                  <a:lnTo>
                    <a:pt x="208" y="52"/>
                  </a:lnTo>
                  <a:lnTo>
                    <a:pt x="208" y="216"/>
                  </a:lnTo>
                  <a:lnTo>
                    <a:pt x="208" y="216"/>
                  </a:lnTo>
                  <a:lnTo>
                    <a:pt x="207" y="221"/>
                  </a:lnTo>
                  <a:lnTo>
                    <a:pt x="205" y="225"/>
                  </a:lnTo>
                  <a:lnTo>
                    <a:pt x="204" y="228"/>
                  </a:lnTo>
                  <a:lnTo>
                    <a:pt x="201" y="232"/>
                  </a:lnTo>
                  <a:lnTo>
                    <a:pt x="195" y="235"/>
                  </a:lnTo>
                  <a:lnTo>
                    <a:pt x="188" y="236"/>
                  </a:lnTo>
                  <a:lnTo>
                    <a:pt x="188" y="236"/>
                  </a:lnTo>
                  <a:lnTo>
                    <a:pt x="188" y="236"/>
                  </a:lnTo>
                  <a:lnTo>
                    <a:pt x="17" y="236"/>
                  </a:lnTo>
                  <a:lnTo>
                    <a:pt x="17" y="236"/>
                  </a:lnTo>
                  <a:lnTo>
                    <a:pt x="13" y="236"/>
                  </a:lnTo>
                  <a:lnTo>
                    <a:pt x="9" y="235"/>
                  </a:lnTo>
                  <a:lnTo>
                    <a:pt x="4" y="231"/>
                  </a:lnTo>
                  <a:lnTo>
                    <a:pt x="4" y="231"/>
                  </a:lnTo>
                  <a:lnTo>
                    <a:pt x="1" y="227"/>
                  </a:lnTo>
                  <a:lnTo>
                    <a:pt x="0" y="221"/>
                  </a:lnTo>
                  <a:lnTo>
                    <a:pt x="0" y="216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3" y="7"/>
                  </a:lnTo>
                  <a:lnTo>
                    <a:pt x="5" y="4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156" y="0"/>
                  </a:lnTo>
                  <a:lnTo>
                    <a:pt x="156" y="0"/>
                  </a:lnTo>
                  <a:lnTo>
                    <a:pt x="159" y="0"/>
                  </a:lnTo>
                  <a:lnTo>
                    <a:pt x="159" y="0"/>
                  </a:lnTo>
                  <a:lnTo>
                    <a:pt x="159" y="1"/>
                  </a:lnTo>
                  <a:lnTo>
                    <a:pt x="159" y="1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0" y="3"/>
                  </a:lnTo>
                  <a:lnTo>
                    <a:pt x="161" y="3"/>
                  </a:lnTo>
                  <a:lnTo>
                    <a:pt x="205" y="47"/>
                  </a:lnTo>
                  <a:lnTo>
                    <a:pt x="205" y="47"/>
                  </a:lnTo>
                  <a:lnTo>
                    <a:pt x="205" y="48"/>
                  </a:lnTo>
                  <a:lnTo>
                    <a:pt x="205" y="48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7" y="49"/>
                  </a:lnTo>
                  <a:lnTo>
                    <a:pt x="208" y="52"/>
                  </a:lnTo>
                  <a:lnTo>
                    <a:pt x="208" y="52"/>
                  </a:lnTo>
                  <a:close/>
                  <a:moveTo>
                    <a:pt x="163" y="45"/>
                  </a:moveTo>
                  <a:lnTo>
                    <a:pt x="185" y="45"/>
                  </a:lnTo>
                  <a:lnTo>
                    <a:pt x="163" y="23"/>
                  </a:lnTo>
                  <a:lnTo>
                    <a:pt x="163" y="45"/>
                  </a:lnTo>
                  <a:close/>
                  <a:moveTo>
                    <a:pt x="56" y="36"/>
                  </a:moveTo>
                  <a:lnTo>
                    <a:pt x="56" y="13"/>
                  </a:lnTo>
                  <a:lnTo>
                    <a:pt x="48" y="13"/>
                  </a:lnTo>
                  <a:lnTo>
                    <a:pt x="48" y="36"/>
                  </a:lnTo>
                  <a:lnTo>
                    <a:pt x="52" y="36"/>
                  </a:lnTo>
                  <a:lnTo>
                    <a:pt x="52" y="36"/>
                  </a:lnTo>
                  <a:lnTo>
                    <a:pt x="56" y="36"/>
                  </a:lnTo>
                  <a:close/>
                  <a:moveTo>
                    <a:pt x="17" y="223"/>
                  </a:moveTo>
                  <a:lnTo>
                    <a:pt x="47" y="223"/>
                  </a:lnTo>
                  <a:lnTo>
                    <a:pt x="47" y="213"/>
                  </a:lnTo>
                  <a:lnTo>
                    <a:pt x="39" y="213"/>
                  </a:lnTo>
                  <a:lnTo>
                    <a:pt x="39" y="213"/>
                  </a:lnTo>
                  <a:lnTo>
                    <a:pt x="36" y="213"/>
                  </a:lnTo>
                  <a:lnTo>
                    <a:pt x="35" y="212"/>
                  </a:lnTo>
                  <a:lnTo>
                    <a:pt x="33" y="211"/>
                  </a:lnTo>
                  <a:lnTo>
                    <a:pt x="33" y="208"/>
                  </a:lnTo>
                  <a:lnTo>
                    <a:pt x="33" y="208"/>
                  </a:lnTo>
                  <a:lnTo>
                    <a:pt x="33" y="207"/>
                  </a:lnTo>
                  <a:lnTo>
                    <a:pt x="35" y="204"/>
                  </a:lnTo>
                  <a:lnTo>
                    <a:pt x="36" y="203"/>
                  </a:lnTo>
                  <a:lnTo>
                    <a:pt x="39" y="203"/>
                  </a:lnTo>
                  <a:lnTo>
                    <a:pt x="47" y="203"/>
                  </a:lnTo>
                  <a:lnTo>
                    <a:pt x="47" y="195"/>
                  </a:lnTo>
                  <a:lnTo>
                    <a:pt x="39" y="195"/>
                  </a:lnTo>
                  <a:lnTo>
                    <a:pt x="39" y="195"/>
                  </a:lnTo>
                  <a:lnTo>
                    <a:pt x="37" y="195"/>
                  </a:lnTo>
                  <a:lnTo>
                    <a:pt x="35" y="193"/>
                  </a:lnTo>
                  <a:lnTo>
                    <a:pt x="33" y="192"/>
                  </a:lnTo>
                  <a:lnTo>
                    <a:pt x="33" y="189"/>
                  </a:lnTo>
                  <a:lnTo>
                    <a:pt x="33" y="189"/>
                  </a:lnTo>
                  <a:lnTo>
                    <a:pt x="33" y="188"/>
                  </a:lnTo>
                  <a:lnTo>
                    <a:pt x="35" y="187"/>
                  </a:lnTo>
                  <a:lnTo>
                    <a:pt x="37" y="185"/>
                  </a:lnTo>
                  <a:lnTo>
                    <a:pt x="39" y="184"/>
                  </a:lnTo>
                  <a:lnTo>
                    <a:pt x="47" y="184"/>
                  </a:lnTo>
                  <a:lnTo>
                    <a:pt x="47" y="177"/>
                  </a:lnTo>
                  <a:lnTo>
                    <a:pt x="39" y="177"/>
                  </a:lnTo>
                  <a:lnTo>
                    <a:pt x="39" y="177"/>
                  </a:lnTo>
                  <a:lnTo>
                    <a:pt x="36" y="176"/>
                  </a:lnTo>
                  <a:lnTo>
                    <a:pt x="35" y="175"/>
                  </a:lnTo>
                  <a:lnTo>
                    <a:pt x="33" y="173"/>
                  </a:lnTo>
                  <a:lnTo>
                    <a:pt x="33" y="172"/>
                  </a:lnTo>
                  <a:lnTo>
                    <a:pt x="33" y="172"/>
                  </a:lnTo>
                  <a:lnTo>
                    <a:pt x="33" y="169"/>
                  </a:lnTo>
                  <a:lnTo>
                    <a:pt x="35" y="168"/>
                  </a:lnTo>
                  <a:lnTo>
                    <a:pt x="36" y="167"/>
                  </a:lnTo>
                  <a:lnTo>
                    <a:pt x="39" y="167"/>
                  </a:lnTo>
                  <a:lnTo>
                    <a:pt x="47" y="167"/>
                  </a:lnTo>
                  <a:lnTo>
                    <a:pt x="47" y="159"/>
                  </a:lnTo>
                  <a:lnTo>
                    <a:pt x="39" y="159"/>
                  </a:lnTo>
                  <a:lnTo>
                    <a:pt x="39" y="159"/>
                  </a:lnTo>
                  <a:lnTo>
                    <a:pt x="37" y="159"/>
                  </a:lnTo>
                  <a:lnTo>
                    <a:pt x="35" y="157"/>
                  </a:lnTo>
                  <a:lnTo>
                    <a:pt x="33" y="155"/>
                  </a:lnTo>
                  <a:lnTo>
                    <a:pt x="33" y="153"/>
                  </a:lnTo>
                  <a:lnTo>
                    <a:pt x="33" y="153"/>
                  </a:lnTo>
                  <a:lnTo>
                    <a:pt x="33" y="151"/>
                  </a:lnTo>
                  <a:lnTo>
                    <a:pt x="35" y="149"/>
                  </a:lnTo>
                  <a:lnTo>
                    <a:pt x="37" y="148"/>
                  </a:lnTo>
                  <a:lnTo>
                    <a:pt x="39" y="148"/>
                  </a:lnTo>
                  <a:lnTo>
                    <a:pt x="47" y="148"/>
                  </a:lnTo>
                  <a:lnTo>
                    <a:pt x="47" y="140"/>
                  </a:lnTo>
                  <a:lnTo>
                    <a:pt x="39" y="140"/>
                  </a:lnTo>
                  <a:lnTo>
                    <a:pt x="39" y="140"/>
                  </a:lnTo>
                  <a:lnTo>
                    <a:pt x="37" y="140"/>
                  </a:lnTo>
                  <a:lnTo>
                    <a:pt x="35" y="139"/>
                  </a:lnTo>
                  <a:lnTo>
                    <a:pt x="33" y="137"/>
                  </a:lnTo>
                  <a:lnTo>
                    <a:pt x="33" y="135"/>
                  </a:lnTo>
                  <a:lnTo>
                    <a:pt x="33" y="135"/>
                  </a:lnTo>
                  <a:lnTo>
                    <a:pt x="33" y="133"/>
                  </a:lnTo>
                  <a:lnTo>
                    <a:pt x="35" y="131"/>
                  </a:lnTo>
                  <a:lnTo>
                    <a:pt x="37" y="131"/>
                  </a:lnTo>
                  <a:lnTo>
                    <a:pt x="39" y="129"/>
                  </a:lnTo>
                  <a:lnTo>
                    <a:pt x="47" y="129"/>
                  </a:lnTo>
                  <a:lnTo>
                    <a:pt x="47" y="121"/>
                  </a:lnTo>
                  <a:lnTo>
                    <a:pt x="39" y="121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5" y="120"/>
                  </a:lnTo>
                  <a:lnTo>
                    <a:pt x="33" y="119"/>
                  </a:lnTo>
                  <a:lnTo>
                    <a:pt x="33" y="116"/>
                  </a:lnTo>
                  <a:lnTo>
                    <a:pt x="33" y="116"/>
                  </a:lnTo>
                  <a:lnTo>
                    <a:pt x="33" y="115"/>
                  </a:lnTo>
                  <a:lnTo>
                    <a:pt x="35" y="113"/>
                  </a:lnTo>
                  <a:lnTo>
                    <a:pt x="37" y="112"/>
                  </a:lnTo>
                  <a:lnTo>
                    <a:pt x="39" y="111"/>
                  </a:lnTo>
                  <a:lnTo>
                    <a:pt x="47" y="111"/>
                  </a:lnTo>
                  <a:lnTo>
                    <a:pt x="47" y="104"/>
                  </a:lnTo>
                  <a:lnTo>
                    <a:pt x="39" y="104"/>
                  </a:lnTo>
                  <a:lnTo>
                    <a:pt x="39" y="104"/>
                  </a:lnTo>
                  <a:lnTo>
                    <a:pt x="37" y="103"/>
                  </a:lnTo>
                  <a:lnTo>
                    <a:pt x="35" y="103"/>
                  </a:lnTo>
                  <a:lnTo>
                    <a:pt x="33" y="100"/>
                  </a:lnTo>
                  <a:lnTo>
                    <a:pt x="33" y="99"/>
                  </a:lnTo>
                  <a:lnTo>
                    <a:pt x="33" y="99"/>
                  </a:lnTo>
                  <a:lnTo>
                    <a:pt x="33" y="96"/>
                  </a:lnTo>
                  <a:lnTo>
                    <a:pt x="35" y="95"/>
                  </a:lnTo>
                  <a:lnTo>
                    <a:pt x="37" y="93"/>
                  </a:lnTo>
                  <a:lnTo>
                    <a:pt x="39" y="93"/>
                  </a:lnTo>
                  <a:lnTo>
                    <a:pt x="47" y="93"/>
                  </a:lnTo>
                  <a:lnTo>
                    <a:pt x="47" y="85"/>
                  </a:lnTo>
                  <a:lnTo>
                    <a:pt x="39" y="85"/>
                  </a:lnTo>
                  <a:lnTo>
                    <a:pt x="39" y="85"/>
                  </a:lnTo>
                  <a:lnTo>
                    <a:pt x="37" y="85"/>
                  </a:lnTo>
                  <a:lnTo>
                    <a:pt x="35" y="84"/>
                  </a:lnTo>
                  <a:lnTo>
                    <a:pt x="33" y="83"/>
                  </a:lnTo>
                  <a:lnTo>
                    <a:pt x="33" y="80"/>
                  </a:lnTo>
                  <a:lnTo>
                    <a:pt x="33" y="80"/>
                  </a:lnTo>
                  <a:lnTo>
                    <a:pt x="33" y="77"/>
                  </a:lnTo>
                  <a:lnTo>
                    <a:pt x="35" y="76"/>
                  </a:lnTo>
                  <a:lnTo>
                    <a:pt x="37" y="75"/>
                  </a:lnTo>
                  <a:lnTo>
                    <a:pt x="39" y="75"/>
                  </a:lnTo>
                  <a:lnTo>
                    <a:pt x="47" y="75"/>
                  </a:lnTo>
                  <a:lnTo>
                    <a:pt x="47" y="67"/>
                  </a:lnTo>
                  <a:lnTo>
                    <a:pt x="39" y="67"/>
                  </a:lnTo>
                  <a:lnTo>
                    <a:pt x="39" y="67"/>
                  </a:lnTo>
                  <a:lnTo>
                    <a:pt x="37" y="67"/>
                  </a:lnTo>
                  <a:lnTo>
                    <a:pt x="35" y="65"/>
                  </a:lnTo>
                  <a:lnTo>
                    <a:pt x="33" y="64"/>
                  </a:lnTo>
                  <a:lnTo>
                    <a:pt x="33" y="61"/>
                  </a:lnTo>
                  <a:lnTo>
                    <a:pt x="33" y="61"/>
                  </a:lnTo>
                  <a:lnTo>
                    <a:pt x="33" y="60"/>
                  </a:lnTo>
                  <a:lnTo>
                    <a:pt x="35" y="57"/>
                  </a:lnTo>
                  <a:lnTo>
                    <a:pt x="37" y="57"/>
                  </a:lnTo>
                  <a:lnTo>
                    <a:pt x="39" y="56"/>
                  </a:lnTo>
                  <a:lnTo>
                    <a:pt x="47" y="56"/>
                  </a:lnTo>
                  <a:lnTo>
                    <a:pt x="47" y="47"/>
                  </a:lnTo>
                  <a:lnTo>
                    <a:pt x="43" y="47"/>
                  </a:lnTo>
                  <a:lnTo>
                    <a:pt x="43" y="47"/>
                  </a:lnTo>
                  <a:lnTo>
                    <a:pt x="40" y="47"/>
                  </a:lnTo>
                  <a:lnTo>
                    <a:pt x="39" y="45"/>
                  </a:lnTo>
                  <a:lnTo>
                    <a:pt x="37" y="44"/>
                  </a:lnTo>
                  <a:lnTo>
                    <a:pt x="37" y="41"/>
                  </a:lnTo>
                  <a:lnTo>
                    <a:pt x="37" y="13"/>
                  </a:lnTo>
                  <a:lnTo>
                    <a:pt x="17" y="13"/>
                  </a:lnTo>
                  <a:lnTo>
                    <a:pt x="17" y="13"/>
                  </a:lnTo>
                  <a:lnTo>
                    <a:pt x="15" y="13"/>
                  </a:lnTo>
                  <a:lnTo>
                    <a:pt x="13" y="15"/>
                  </a:lnTo>
                  <a:lnTo>
                    <a:pt x="13" y="19"/>
                  </a:lnTo>
                  <a:lnTo>
                    <a:pt x="13" y="217"/>
                  </a:lnTo>
                  <a:lnTo>
                    <a:pt x="13" y="217"/>
                  </a:lnTo>
                  <a:lnTo>
                    <a:pt x="13" y="220"/>
                  </a:lnTo>
                  <a:lnTo>
                    <a:pt x="13" y="221"/>
                  </a:lnTo>
                  <a:lnTo>
                    <a:pt x="13" y="221"/>
                  </a:lnTo>
                  <a:lnTo>
                    <a:pt x="16" y="223"/>
                  </a:lnTo>
                  <a:lnTo>
                    <a:pt x="17" y="223"/>
                  </a:lnTo>
                  <a:lnTo>
                    <a:pt x="17" y="223"/>
                  </a:lnTo>
                  <a:close/>
                  <a:moveTo>
                    <a:pt x="195" y="59"/>
                  </a:moveTo>
                  <a:lnTo>
                    <a:pt x="156" y="59"/>
                  </a:lnTo>
                  <a:lnTo>
                    <a:pt x="156" y="59"/>
                  </a:lnTo>
                  <a:lnTo>
                    <a:pt x="153" y="59"/>
                  </a:lnTo>
                  <a:lnTo>
                    <a:pt x="151" y="57"/>
                  </a:lnTo>
                  <a:lnTo>
                    <a:pt x="149" y="55"/>
                  </a:lnTo>
                  <a:lnTo>
                    <a:pt x="149" y="52"/>
                  </a:lnTo>
                  <a:lnTo>
                    <a:pt x="149" y="13"/>
                  </a:lnTo>
                  <a:lnTo>
                    <a:pt x="67" y="13"/>
                  </a:lnTo>
                  <a:lnTo>
                    <a:pt x="67" y="41"/>
                  </a:lnTo>
                  <a:lnTo>
                    <a:pt x="67" y="41"/>
                  </a:lnTo>
                  <a:lnTo>
                    <a:pt x="67" y="44"/>
                  </a:lnTo>
                  <a:lnTo>
                    <a:pt x="65" y="45"/>
                  </a:lnTo>
                  <a:lnTo>
                    <a:pt x="64" y="47"/>
                  </a:lnTo>
                  <a:lnTo>
                    <a:pt x="61" y="47"/>
                  </a:lnTo>
                  <a:lnTo>
                    <a:pt x="57" y="47"/>
                  </a:lnTo>
                  <a:lnTo>
                    <a:pt x="57" y="56"/>
                  </a:lnTo>
                  <a:lnTo>
                    <a:pt x="65" y="56"/>
                  </a:lnTo>
                  <a:lnTo>
                    <a:pt x="65" y="56"/>
                  </a:lnTo>
                  <a:lnTo>
                    <a:pt x="68" y="57"/>
                  </a:lnTo>
                  <a:lnTo>
                    <a:pt x="69" y="57"/>
                  </a:lnTo>
                  <a:lnTo>
                    <a:pt x="71" y="60"/>
                  </a:lnTo>
                  <a:lnTo>
                    <a:pt x="71" y="61"/>
                  </a:lnTo>
                  <a:lnTo>
                    <a:pt x="71" y="61"/>
                  </a:lnTo>
                  <a:lnTo>
                    <a:pt x="71" y="64"/>
                  </a:lnTo>
                  <a:lnTo>
                    <a:pt x="69" y="65"/>
                  </a:lnTo>
                  <a:lnTo>
                    <a:pt x="68" y="67"/>
                  </a:lnTo>
                  <a:lnTo>
                    <a:pt x="65" y="67"/>
                  </a:lnTo>
                  <a:lnTo>
                    <a:pt x="57" y="67"/>
                  </a:lnTo>
                  <a:lnTo>
                    <a:pt x="57" y="75"/>
                  </a:lnTo>
                  <a:lnTo>
                    <a:pt x="65" y="75"/>
                  </a:lnTo>
                  <a:lnTo>
                    <a:pt x="65" y="75"/>
                  </a:lnTo>
                  <a:lnTo>
                    <a:pt x="68" y="75"/>
                  </a:lnTo>
                  <a:lnTo>
                    <a:pt x="69" y="76"/>
                  </a:lnTo>
                  <a:lnTo>
                    <a:pt x="71" y="77"/>
                  </a:lnTo>
                  <a:lnTo>
                    <a:pt x="71" y="80"/>
                  </a:lnTo>
                  <a:lnTo>
                    <a:pt x="71" y="80"/>
                  </a:lnTo>
                  <a:lnTo>
                    <a:pt x="71" y="83"/>
                  </a:lnTo>
                  <a:lnTo>
                    <a:pt x="69" y="84"/>
                  </a:lnTo>
                  <a:lnTo>
                    <a:pt x="68" y="85"/>
                  </a:lnTo>
                  <a:lnTo>
                    <a:pt x="65" y="85"/>
                  </a:lnTo>
                  <a:lnTo>
                    <a:pt x="57" y="85"/>
                  </a:lnTo>
                  <a:lnTo>
                    <a:pt x="57" y="93"/>
                  </a:lnTo>
                  <a:lnTo>
                    <a:pt x="65" y="93"/>
                  </a:lnTo>
                  <a:lnTo>
                    <a:pt x="65" y="93"/>
                  </a:lnTo>
                  <a:lnTo>
                    <a:pt x="68" y="93"/>
                  </a:lnTo>
                  <a:lnTo>
                    <a:pt x="69" y="95"/>
                  </a:lnTo>
                  <a:lnTo>
                    <a:pt x="71" y="96"/>
                  </a:lnTo>
                  <a:lnTo>
                    <a:pt x="71" y="99"/>
                  </a:lnTo>
                  <a:lnTo>
                    <a:pt x="71" y="99"/>
                  </a:lnTo>
                  <a:lnTo>
                    <a:pt x="71" y="100"/>
                  </a:lnTo>
                  <a:lnTo>
                    <a:pt x="69" y="103"/>
                  </a:lnTo>
                  <a:lnTo>
                    <a:pt x="68" y="103"/>
                  </a:lnTo>
                  <a:lnTo>
                    <a:pt x="65" y="104"/>
                  </a:lnTo>
                  <a:lnTo>
                    <a:pt x="57" y="104"/>
                  </a:lnTo>
                  <a:lnTo>
                    <a:pt x="57" y="111"/>
                  </a:lnTo>
                  <a:lnTo>
                    <a:pt x="65" y="111"/>
                  </a:lnTo>
                  <a:lnTo>
                    <a:pt x="65" y="111"/>
                  </a:lnTo>
                  <a:lnTo>
                    <a:pt x="68" y="112"/>
                  </a:lnTo>
                  <a:lnTo>
                    <a:pt x="69" y="113"/>
                  </a:lnTo>
                  <a:lnTo>
                    <a:pt x="71" y="115"/>
                  </a:lnTo>
                  <a:lnTo>
                    <a:pt x="71" y="116"/>
                  </a:lnTo>
                  <a:lnTo>
                    <a:pt x="71" y="116"/>
                  </a:lnTo>
                  <a:lnTo>
                    <a:pt x="71" y="119"/>
                  </a:lnTo>
                  <a:lnTo>
                    <a:pt x="69" y="120"/>
                  </a:lnTo>
                  <a:lnTo>
                    <a:pt x="68" y="121"/>
                  </a:lnTo>
                  <a:lnTo>
                    <a:pt x="65" y="121"/>
                  </a:lnTo>
                  <a:lnTo>
                    <a:pt x="57" y="121"/>
                  </a:lnTo>
                  <a:lnTo>
                    <a:pt x="57" y="129"/>
                  </a:lnTo>
                  <a:lnTo>
                    <a:pt x="65" y="129"/>
                  </a:lnTo>
                  <a:lnTo>
                    <a:pt x="65" y="129"/>
                  </a:lnTo>
                  <a:lnTo>
                    <a:pt x="68" y="131"/>
                  </a:lnTo>
                  <a:lnTo>
                    <a:pt x="69" y="131"/>
                  </a:lnTo>
                  <a:lnTo>
                    <a:pt x="71" y="133"/>
                  </a:lnTo>
                  <a:lnTo>
                    <a:pt x="71" y="135"/>
                  </a:lnTo>
                  <a:lnTo>
                    <a:pt x="71" y="135"/>
                  </a:lnTo>
                  <a:lnTo>
                    <a:pt x="71" y="137"/>
                  </a:lnTo>
                  <a:lnTo>
                    <a:pt x="69" y="139"/>
                  </a:lnTo>
                  <a:lnTo>
                    <a:pt x="68" y="140"/>
                  </a:lnTo>
                  <a:lnTo>
                    <a:pt x="65" y="140"/>
                  </a:lnTo>
                  <a:lnTo>
                    <a:pt x="57" y="140"/>
                  </a:lnTo>
                  <a:lnTo>
                    <a:pt x="57" y="148"/>
                  </a:lnTo>
                  <a:lnTo>
                    <a:pt x="65" y="148"/>
                  </a:lnTo>
                  <a:lnTo>
                    <a:pt x="65" y="148"/>
                  </a:lnTo>
                  <a:lnTo>
                    <a:pt x="68" y="148"/>
                  </a:lnTo>
                  <a:lnTo>
                    <a:pt x="69" y="149"/>
                  </a:lnTo>
                  <a:lnTo>
                    <a:pt x="71" y="151"/>
                  </a:lnTo>
                  <a:lnTo>
                    <a:pt x="71" y="153"/>
                  </a:lnTo>
                  <a:lnTo>
                    <a:pt x="71" y="153"/>
                  </a:lnTo>
                  <a:lnTo>
                    <a:pt x="71" y="155"/>
                  </a:lnTo>
                  <a:lnTo>
                    <a:pt x="69" y="157"/>
                  </a:lnTo>
                  <a:lnTo>
                    <a:pt x="68" y="159"/>
                  </a:lnTo>
                  <a:lnTo>
                    <a:pt x="65" y="159"/>
                  </a:lnTo>
                  <a:lnTo>
                    <a:pt x="57" y="159"/>
                  </a:lnTo>
                  <a:lnTo>
                    <a:pt x="57" y="167"/>
                  </a:lnTo>
                  <a:lnTo>
                    <a:pt x="65" y="167"/>
                  </a:lnTo>
                  <a:lnTo>
                    <a:pt x="65" y="167"/>
                  </a:lnTo>
                  <a:lnTo>
                    <a:pt x="68" y="167"/>
                  </a:lnTo>
                  <a:lnTo>
                    <a:pt x="69" y="168"/>
                  </a:lnTo>
                  <a:lnTo>
                    <a:pt x="71" y="169"/>
                  </a:lnTo>
                  <a:lnTo>
                    <a:pt x="71" y="172"/>
                  </a:lnTo>
                  <a:lnTo>
                    <a:pt x="71" y="172"/>
                  </a:lnTo>
                  <a:lnTo>
                    <a:pt x="71" y="173"/>
                  </a:lnTo>
                  <a:lnTo>
                    <a:pt x="69" y="175"/>
                  </a:lnTo>
                  <a:lnTo>
                    <a:pt x="68" y="176"/>
                  </a:lnTo>
                  <a:lnTo>
                    <a:pt x="65" y="177"/>
                  </a:lnTo>
                  <a:lnTo>
                    <a:pt x="57" y="177"/>
                  </a:lnTo>
                  <a:lnTo>
                    <a:pt x="57" y="184"/>
                  </a:lnTo>
                  <a:lnTo>
                    <a:pt x="65" y="184"/>
                  </a:lnTo>
                  <a:lnTo>
                    <a:pt x="65" y="184"/>
                  </a:lnTo>
                  <a:lnTo>
                    <a:pt x="68" y="185"/>
                  </a:lnTo>
                  <a:lnTo>
                    <a:pt x="69" y="187"/>
                  </a:lnTo>
                  <a:lnTo>
                    <a:pt x="71" y="188"/>
                  </a:lnTo>
                  <a:lnTo>
                    <a:pt x="71" y="189"/>
                  </a:lnTo>
                  <a:lnTo>
                    <a:pt x="71" y="189"/>
                  </a:lnTo>
                  <a:lnTo>
                    <a:pt x="71" y="192"/>
                  </a:lnTo>
                  <a:lnTo>
                    <a:pt x="69" y="193"/>
                  </a:lnTo>
                  <a:lnTo>
                    <a:pt x="68" y="195"/>
                  </a:lnTo>
                  <a:lnTo>
                    <a:pt x="65" y="195"/>
                  </a:lnTo>
                  <a:lnTo>
                    <a:pt x="57" y="195"/>
                  </a:lnTo>
                  <a:lnTo>
                    <a:pt x="57" y="203"/>
                  </a:lnTo>
                  <a:lnTo>
                    <a:pt x="65" y="203"/>
                  </a:lnTo>
                  <a:lnTo>
                    <a:pt x="65" y="203"/>
                  </a:lnTo>
                  <a:lnTo>
                    <a:pt x="68" y="203"/>
                  </a:lnTo>
                  <a:lnTo>
                    <a:pt x="69" y="204"/>
                  </a:lnTo>
                  <a:lnTo>
                    <a:pt x="71" y="207"/>
                  </a:lnTo>
                  <a:lnTo>
                    <a:pt x="71" y="208"/>
                  </a:lnTo>
                  <a:lnTo>
                    <a:pt x="71" y="208"/>
                  </a:lnTo>
                  <a:lnTo>
                    <a:pt x="71" y="211"/>
                  </a:lnTo>
                  <a:lnTo>
                    <a:pt x="69" y="212"/>
                  </a:lnTo>
                  <a:lnTo>
                    <a:pt x="68" y="213"/>
                  </a:lnTo>
                  <a:lnTo>
                    <a:pt x="65" y="213"/>
                  </a:lnTo>
                  <a:lnTo>
                    <a:pt x="57" y="213"/>
                  </a:lnTo>
                  <a:lnTo>
                    <a:pt x="57" y="223"/>
                  </a:lnTo>
                  <a:lnTo>
                    <a:pt x="187" y="223"/>
                  </a:lnTo>
                  <a:lnTo>
                    <a:pt x="187" y="223"/>
                  </a:lnTo>
                  <a:lnTo>
                    <a:pt x="192" y="221"/>
                  </a:lnTo>
                  <a:lnTo>
                    <a:pt x="193" y="220"/>
                  </a:lnTo>
                  <a:lnTo>
                    <a:pt x="195" y="216"/>
                  </a:lnTo>
                  <a:lnTo>
                    <a:pt x="195" y="5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68"/>
          <p:cNvSpPr txBox="1">
            <a:spLocks/>
          </p:cNvSpPr>
          <p:nvPr/>
        </p:nvSpPr>
        <p:spPr>
          <a:xfrm>
            <a:off x="533400" y="457200"/>
            <a:ext cx="13716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Folders 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0" name="Title 68"/>
          <p:cNvSpPr txBox="1">
            <a:spLocks/>
          </p:cNvSpPr>
          <p:nvPr/>
        </p:nvSpPr>
        <p:spPr>
          <a:xfrm>
            <a:off x="533400" y="36576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Weather 10</a:t>
            </a:r>
            <a:endParaRPr lang="en-US" sz="2000" dirty="0"/>
          </a:p>
        </p:txBody>
      </p:sp>
      <p:sp>
        <p:nvSpPr>
          <p:cNvPr id="115" name="Title 68"/>
          <p:cNvSpPr txBox="1">
            <a:spLocks/>
          </p:cNvSpPr>
          <p:nvPr/>
        </p:nvSpPr>
        <p:spPr>
          <a:xfrm>
            <a:off x="533400" y="5257800"/>
            <a:ext cx="23622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Bookmark &amp; Tags 10</a:t>
            </a:r>
            <a:endParaRPr lang="en-US" sz="2000" dirty="0"/>
          </a:p>
        </p:txBody>
      </p:sp>
      <p:grpSp>
        <p:nvGrpSpPr>
          <p:cNvPr id="136" name="Group 135"/>
          <p:cNvGrpSpPr/>
          <p:nvPr/>
        </p:nvGrpSpPr>
        <p:grpSpPr>
          <a:xfrm>
            <a:off x="609600" y="1143000"/>
            <a:ext cx="7850731" cy="1962155"/>
            <a:chOff x="520700" y="5133975"/>
            <a:chExt cx="11801475" cy="2949575"/>
          </a:xfrm>
        </p:grpSpPr>
        <p:sp>
          <p:nvSpPr>
            <p:cNvPr id="137" name="Freeform 37"/>
            <p:cNvSpPr>
              <a:spLocks noEditPoints="1"/>
            </p:cNvSpPr>
            <p:nvPr/>
          </p:nvSpPr>
          <p:spPr bwMode="auto">
            <a:xfrm>
              <a:off x="3038475" y="5165725"/>
              <a:ext cx="549275" cy="361950"/>
            </a:xfrm>
            <a:custGeom>
              <a:avLst/>
              <a:gdLst/>
              <a:ahLst/>
              <a:cxnLst>
                <a:cxn ang="0">
                  <a:pos x="346" y="214"/>
                </a:cxn>
                <a:cxn ang="0">
                  <a:pos x="342" y="224"/>
                </a:cxn>
                <a:cxn ang="0">
                  <a:pos x="332" y="228"/>
                </a:cxn>
                <a:cxn ang="0">
                  <a:pos x="240" y="228"/>
                </a:cxn>
                <a:cxn ang="0">
                  <a:pos x="230" y="224"/>
                </a:cxn>
                <a:cxn ang="0">
                  <a:pos x="226" y="214"/>
                </a:cxn>
                <a:cxn ang="0">
                  <a:pos x="226" y="208"/>
                </a:cxn>
                <a:cxn ang="0">
                  <a:pos x="234" y="200"/>
                </a:cxn>
                <a:cxn ang="0">
                  <a:pos x="332" y="200"/>
                </a:cxn>
                <a:cxn ang="0">
                  <a:pos x="338" y="200"/>
                </a:cxn>
                <a:cxn ang="0">
                  <a:pos x="346" y="208"/>
                </a:cxn>
                <a:cxn ang="0">
                  <a:pos x="346" y="214"/>
                </a:cxn>
                <a:cxn ang="0">
                  <a:pos x="312" y="176"/>
                </a:cxn>
                <a:cxn ang="0">
                  <a:pos x="340" y="108"/>
                </a:cxn>
                <a:cxn ang="0">
                  <a:pos x="340" y="94"/>
                </a:cxn>
                <a:cxn ang="0">
                  <a:pos x="336" y="84"/>
                </a:cxn>
                <a:cxn ang="0">
                  <a:pos x="332" y="78"/>
                </a:cxn>
                <a:cxn ang="0">
                  <a:pos x="312" y="70"/>
                </a:cxn>
                <a:cxn ang="0">
                  <a:pos x="82" y="70"/>
                </a:cxn>
                <a:cxn ang="0">
                  <a:pos x="72" y="72"/>
                </a:cxn>
                <a:cxn ang="0">
                  <a:pos x="64" y="80"/>
                </a:cxn>
                <a:cxn ang="0">
                  <a:pos x="62" y="82"/>
                </a:cxn>
                <a:cxn ang="0">
                  <a:pos x="24" y="176"/>
                </a:cxn>
                <a:cxn ang="0">
                  <a:pos x="46" y="76"/>
                </a:cxn>
                <a:cxn ang="0">
                  <a:pos x="50" y="68"/>
                </a:cxn>
                <a:cxn ang="0">
                  <a:pos x="62" y="56"/>
                </a:cxn>
                <a:cxn ang="0">
                  <a:pos x="74" y="52"/>
                </a:cxn>
                <a:cxn ang="0">
                  <a:pos x="266" y="52"/>
                </a:cxn>
                <a:cxn ang="0">
                  <a:pos x="270" y="52"/>
                </a:cxn>
                <a:cxn ang="0">
                  <a:pos x="274" y="46"/>
                </a:cxn>
                <a:cxn ang="0">
                  <a:pos x="276" y="40"/>
                </a:cxn>
                <a:cxn ang="0">
                  <a:pos x="272" y="32"/>
                </a:cxn>
                <a:cxn ang="0">
                  <a:pos x="264" y="28"/>
                </a:cxn>
                <a:cxn ang="0">
                  <a:pos x="156" y="28"/>
                </a:cxn>
                <a:cxn ang="0">
                  <a:pos x="150" y="18"/>
                </a:cxn>
                <a:cxn ang="0">
                  <a:pos x="126" y="2"/>
                </a:cxn>
                <a:cxn ang="0">
                  <a:pos x="48" y="0"/>
                </a:cxn>
                <a:cxn ang="0">
                  <a:pos x="40" y="2"/>
                </a:cxn>
                <a:cxn ang="0">
                  <a:pos x="24" y="8"/>
                </a:cxn>
                <a:cxn ang="0">
                  <a:pos x="10" y="18"/>
                </a:cxn>
                <a:cxn ang="0">
                  <a:pos x="2" y="32"/>
                </a:cxn>
                <a:cxn ang="0">
                  <a:pos x="0" y="186"/>
                </a:cxn>
                <a:cxn ang="0">
                  <a:pos x="2" y="194"/>
                </a:cxn>
                <a:cxn ang="0">
                  <a:pos x="8" y="210"/>
                </a:cxn>
                <a:cxn ang="0">
                  <a:pos x="18" y="220"/>
                </a:cxn>
                <a:cxn ang="0">
                  <a:pos x="34" y="226"/>
                </a:cxn>
                <a:cxn ang="0">
                  <a:pos x="204" y="228"/>
                </a:cxn>
                <a:cxn ang="0">
                  <a:pos x="202" y="220"/>
                </a:cxn>
                <a:cxn ang="0">
                  <a:pos x="202" y="214"/>
                </a:cxn>
                <a:cxn ang="0">
                  <a:pos x="204" y="198"/>
                </a:cxn>
                <a:cxn ang="0">
                  <a:pos x="212" y="186"/>
                </a:cxn>
                <a:cxn ang="0">
                  <a:pos x="226" y="178"/>
                </a:cxn>
                <a:cxn ang="0">
                  <a:pos x="240" y="176"/>
                </a:cxn>
              </a:cxnLst>
              <a:rect l="0" t="0" r="r" b="b"/>
              <a:pathLst>
                <a:path w="346" h="228">
                  <a:moveTo>
                    <a:pt x="346" y="214"/>
                  </a:moveTo>
                  <a:lnTo>
                    <a:pt x="346" y="214"/>
                  </a:lnTo>
                  <a:lnTo>
                    <a:pt x="346" y="220"/>
                  </a:lnTo>
                  <a:lnTo>
                    <a:pt x="342" y="224"/>
                  </a:lnTo>
                  <a:lnTo>
                    <a:pt x="338" y="228"/>
                  </a:lnTo>
                  <a:lnTo>
                    <a:pt x="332" y="228"/>
                  </a:lnTo>
                  <a:lnTo>
                    <a:pt x="240" y="228"/>
                  </a:lnTo>
                  <a:lnTo>
                    <a:pt x="240" y="228"/>
                  </a:lnTo>
                  <a:lnTo>
                    <a:pt x="234" y="228"/>
                  </a:lnTo>
                  <a:lnTo>
                    <a:pt x="230" y="224"/>
                  </a:lnTo>
                  <a:lnTo>
                    <a:pt x="226" y="220"/>
                  </a:lnTo>
                  <a:lnTo>
                    <a:pt x="226" y="214"/>
                  </a:lnTo>
                  <a:lnTo>
                    <a:pt x="226" y="214"/>
                  </a:lnTo>
                  <a:lnTo>
                    <a:pt x="226" y="208"/>
                  </a:lnTo>
                  <a:lnTo>
                    <a:pt x="230" y="204"/>
                  </a:lnTo>
                  <a:lnTo>
                    <a:pt x="234" y="200"/>
                  </a:lnTo>
                  <a:lnTo>
                    <a:pt x="240" y="200"/>
                  </a:lnTo>
                  <a:lnTo>
                    <a:pt x="332" y="200"/>
                  </a:lnTo>
                  <a:lnTo>
                    <a:pt x="332" y="200"/>
                  </a:lnTo>
                  <a:lnTo>
                    <a:pt x="338" y="200"/>
                  </a:lnTo>
                  <a:lnTo>
                    <a:pt x="342" y="204"/>
                  </a:lnTo>
                  <a:lnTo>
                    <a:pt x="346" y="208"/>
                  </a:lnTo>
                  <a:lnTo>
                    <a:pt x="346" y="214"/>
                  </a:lnTo>
                  <a:lnTo>
                    <a:pt x="346" y="214"/>
                  </a:lnTo>
                  <a:close/>
                  <a:moveTo>
                    <a:pt x="240" y="176"/>
                  </a:moveTo>
                  <a:lnTo>
                    <a:pt x="312" y="176"/>
                  </a:lnTo>
                  <a:lnTo>
                    <a:pt x="340" y="108"/>
                  </a:lnTo>
                  <a:lnTo>
                    <a:pt x="340" y="108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40" y="88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2" y="78"/>
                  </a:lnTo>
                  <a:lnTo>
                    <a:pt x="326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4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4"/>
                  </a:lnTo>
                  <a:lnTo>
                    <a:pt x="24" y="176"/>
                  </a:lnTo>
                  <a:lnTo>
                    <a:pt x="24" y="130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2" y="48"/>
                  </a:lnTo>
                  <a:lnTo>
                    <a:pt x="274" y="46"/>
                  </a:lnTo>
                  <a:lnTo>
                    <a:pt x="276" y="40"/>
                  </a:lnTo>
                  <a:lnTo>
                    <a:pt x="276" y="40"/>
                  </a:lnTo>
                  <a:lnTo>
                    <a:pt x="274" y="36"/>
                  </a:lnTo>
                  <a:lnTo>
                    <a:pt x="272" y="32"/>
                  </a:lnTo>
                  <a:lnTo>
                    <a:pt x="268" y="30"/>
                  </a:lnTo>
                  <a:lnTo>
                    <a:pt x="264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8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2"/>
                  </a:lnTo>
                  <a:lnTo>
                    <a:pt x="30" y="4"/>
                  </a:lnTo>
                  <a:lnTo>
                    <a:pt x="24" y="8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6" y="26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2"/>
                  </a:lnTo>
                  <a:lnTo>
                    <a:pt x="8" y="210"/>
                  </a:lnTo>
                  <a:lnTo>
                    <a:pt x="12" y="216"/>
                  </a:lnTo>
                  <a:lnTo>
                    <a:pt x="18" y="220"/>
                  </a:lnTo>
                  <a:lnTo>
                    <a:pt x="26" y="224"/>
                  </a:lnTo>
                  <a:lnTo>
                    <a:pt x="34" y="226"/>
                  </a:lnTo>
                  <a:lnTo>
                    <a:pt x="42" y="228"/>
                  </a:lnTo>
                  <a:lnTo>
                    <a:pt x="204" y="228"/>
                  </a:lnTo>
                  <a:lnTo>
                    <a:pt x="204" y="228"/>
                  </a:lnTo>
                  <a:lnTo>
                    <a:pt x="202" y="220"/>
                  </a:lnTo>
                  <a:lnTo>
                    <a:pt x="202" y="214"/>
                  </a:lnTo>
                  <a:lnTo>
                    <a:pt x="202" y="214"/>
                  </a:lnTo>
                  <a:lnTo>
                    <a:pt x="202" y="206"/>
                  </a:lnTo>
                  <a:lnTo>
                    <a:pt x="204" y="198"/>
                  </a:lnTo>
                  <a:lnTo>
                    <a:pt x="208" y="192"/>
                  </a:lnTo>
                  <a:lnTo>
                    <a:pt x="212" y="186"/>
                  </a:lnTo>
                  <a:lnTo>
                    <a:pt x="218" y="182"/>
                  </a:lnTo>
                  <a:lnTo>
                    <a:pt x="226" y="178"/>
                  </a:lnTo>
                  <a:lnTo>
                    <a:pt x="232" y="176"/>
                  </a:lnTo>
                  <a:lnTo>
                    <a:pt x="240" y="176"/>
                  </a:lnTo>
                  <a:lnTo>
                    <a:pt x="240" y="17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8"/>
            <p:cNvSpPr>
              <a:spLocks noEditPoints="1"/>
            </p:cNvSpPr>
            <p:nvPr/>
          </p:nvSpPr>
          <p:spPr bwMode="auto">
            <a:xfrm>
              <a:off x="4286250" y="5137150"/>
              <a:ext cx="552450" cy="422275"/>
            </a:xfrm>
            <a:custGeom>
              <a:avLst/>
              <a:gdLst/>
              <a:ahLst/>
              <a:cxnLst>
                <a:cxn ang="0">
                  <a:pos x="346" y="246"/>
                </a:cxn>
                <a:cxn ang="0">
                  <a:pos x="342" y="262"/>
                </a:cxn>
                <a:cxn ang="0">
                  <a:pos x="332" y="266"/>
                </a:cxn>
                <a:cxn ang="0">
                  <a:pos x="300" y="240"/>
                </a:cxn>
                <a:cxn ang="0">
                  <a:pos x="274" y="264"/>
                </a:cxn>
                <a:cxn ang="0">
                  <a:pos x="258" y="262"/>
                </a:cxn>
                <a:cxn ang="0">
                  <a:pos x="252" y="250"/>
                </a:cxn>
                <a:cxn ang="0">
                  <a:pos x="280" y="218"/>
                </a:cxn>
                <a:cxn ang="0">
                  <a:pos x="254" y="192"/>
                </a:cxn>
                <a:cxn ang="0">
                  <a:pos x="258" y="176"/>
                </a:cxn>
                <a:cxn ang="0">
                  <a:pos x="268" y="172"/>
                </a:cxn>
                <a:cxn ang="0">
                  <a:pos x="300" y="198"/>
                </a:cxn>
                <a:cxn ang="0">
                  <a:pos x="328" y="172"/>
                </a:cxn>
                <a:cxn ang="0">
                  <a:pos x="342" y="176"/>
                </a:cxn>
                <a:cxn ang="0">
                  <a:pos x="348" y="186"/>
                </a:cxn>
                <a:cxn ang="0">
                  <a:pos x="320" y="218"/>
                </a:cxn>
                <a:cxn ang="0">
                  <a:pos x="228" y="186"/>
                </a:cxn>
                <a:cxn ang="0">
                  <a:pos x="236" y="164"/>
                </a:cxn>
                <a:cxn ang="0">
                  <a:pos x="246" y="154"/>
                </a:cxn>
                <a:cxn ang="0">
                  <a:pos x="268" y="148"/>
                </a:cxn>
                <a:cxn ang="0">
                  <a:pos x="282" y="150"/>
                </a:cxn>
                <a:cxn ang="0">
                  <a:pos x="300" y="164"/>
                </a:cxn>
                <a:cxn ang="0">
                  <a:pos x="312" y="152"/>
                </a:cxn>
                <a:cxn ang="0">
                  <a:pos x="338" y="106"/>
                </a:cxn>
                <a:cxn ang="0">
                  <a:pos x="338" y="88"/>
                </a:cxn>
                <a:cxn ang="0">
                  <a:pos x="330" y="76"/>
                </a:cxn>
                <a:cxn ang="0">
                  <a:pos x="82" y="70"/>
                </a:cxn>
                <a:cxn ang="0">
                  <a:pos x="72" y="72"/>
                </a:cxn>
                <a:cxn ang="0">
                  <a:pos x="62" y="82"/>
                </a:cxn>
                <a:cxn ang="0">
                  <a:pos x="24" y="174"/>
                </a:cxn>
                <a:cxn ang="0">
                  <a:pos x="46" y="76"/>
                </a:cxn>
                <a:cxn ang="0">
                  <a:pos x="62" y="56"/>
                </a:cxn>
                <a:cxn ang="0">
                  <a:pos x="82" y="52"/>
                </a:cxn>
                <a:cxn ang="0">
                  <a:pos x="268" y="50"/>
                </a:cxn>
                <a:cxn ang="0">
                  <a:pos x="274" y="40"/>
                </a:cxn>
                <a:cxn ang="0">
                  <a:pos x="270" y="32"/>
                </a:cxn>
                <a:cxn ang="0">
                  <a:pos x="156" y="28"/>
                </a:cxn>
                <a:cxn ang="0">
                  <a:pos x="148" y="16"/>
                </a:cxn>
                <a:cxn ang="0">
                  <a:pos x="112" y="0"/>
                </a:cxn>
                <a:cxn ang="0">
                  <a:pos x="38" y="0"/>
                </a:cxn>
                <a:cxn ang="0">
                  <a:pos x="14" y="12"/>
                </a:cxn>
                <a:cxn ang="0">
                  <a:pos x="0" y="32"/>
                </a:cxn>
                <a:cxn ang="0">
                  <a:pos x="0" y="186"/>
                </a:cxn>
                <a:cxn ang="0">
                  <a:pos x="6" y="208"/>
                </a:cxn>
                <a:cxn ang="0">
                  <a:pos x="24" y="222"/>
                </a:cxn>
                <a:cxn ang="0">
                  <a:pos x="238" y="226"/>
                </a:cxn>
                <a:cxn ang="0">
                  <a:pos x="246" y="218"/>
                </a:cxn>
                <a:cxn ang="0">
                  <a:pos x="236" y="208"/>
                </a:cxn>
                <a:cxn ang="0">
                  <a:pos x="228" y="186"/>
                </a:cxn>
              </a:cxnLst>
              <a:rect l="0" t="0" r="r" b="b"/>
              <a:pathLst>
                <a:path w="348" h="266">
                  <a:moveTo>
                    <a:pt x="342" y="240"/>
                  </a:moveTo>
                  <a:lnTo>
                    <a:pt x="342" y="240"/>
                  </a:lnTo>
                  <a:lnTo>
                    <a:pt x="346" y="246"/>
                  </a:lnTo>
                  <a:lnTo>
                    <a:pt x="348" y="250"/>
                  </a:lnTo>
                  <a:lnTo>
                    <a:pt x="346" y="256"/>
                  </a:lnTo>
                  <a:lnTo>
                    <a:pt x="342" y="262"/>
                  </a:lnTo>
                  <a:lnTo>
                    <a:pt x="342" y="262"/>
                  </a:lnTo>
                  <a:lnTo>
                    <a:pt x="338" y="264"/>
                  </a:lnTo>
                  <a:lnTo>
                    <a:pt x="332" y="266"/>
                  </a:lnTo>
                  <a:lnTo>
                    <a:pt x="328" y="264"/>
                  </a:lnTo>
                  <a:lnTo>
                    <a:pt x="322" y="262"/>
                  </a:lnTo>
                  <a:lnTo>
                    <a:pt x="300" y="240"/>
                  </a:lnTo>
                  <a:lnTo>
                    <a:pt x="278" y="262"/>
                  </a:lnTo>
                  <a:lnTo>
                    <a:pt x="278" y="262"/>
                  </a:lnTo>
                  <a:lnTo>
                    <a:pt x="274" y="264"/>
                  </a:lnTo>
                  <a:lnTo>
                    <a:pt x="268" y="266"/>
                  </a:lnTo>
                  <a:lnTo>
                    <a:pt x="262" y="264"/>
                  </a:lnTo>
                  <a:lnTo>
                    <a:pt x="258" y="262"/>
                  </a:lnTo>
                  <a:lnTo>
                    <a:pt x="258" y="262"/>
                  </a:lnTo>
                  <a:lnTo>
                    <a:pt x="254" y="256"/>
                  </a:lnTo>
                  <a:lnTo>
                    <a:pt x="252" y="250"/>
                  </a:lnTo>
                  <a:lnTo>
                    <a:pt x="254" y="246"/>
                  </a:lnTo>
                  <a:lnTo>
                    <a:pt x="258" y="240"/>
                  </a:lnTo>
                  <a:lnTo>
                    <a:pt x="280" y="218"/>
                  </a:lnTo>
                  <a:lnTo>
                    <a:pt x="258" y="196"/>
                  </a:lnTo>
                  <a:lnTo>
                    <a:pt x="258" y="196"/>
                  </a:lnTo>
                  <a:lnTo>
                    <a:pt x="254" y="192"/>
                  </a:lnTo>
                  <a:lnTo>
                    <a:pt x="252" y="186"/>
                  </a:lnTo>
                  <a:lnTo>
                    <a:pt x="254" y="180"/>
                  </a:lnTo>
                  <a:lnTo>
                    <a:pt x="258" y="176"/>
                  </a:lnTo>
                  <a:lnTo>
                    <a:pt x="258" y="176"/>
                  </a:lnTo>
                  <a:lnTo>
                    <a:pt x="262" y="172"/>
                  </a:lnTo>
                  <a:lnTo>
                    <a:pt x="268" y="172"/>
                  </a:lnTo>
                  <a:lnTo>
                    <a:pt x="274" y="172"/>
                  </a:lnTo>
                  <a:lnTo>
                    <a:pt x="278" y="176"/>
                  </a:lnTo>
                  <a:lnTo>
                    <a:pt x="300" y="198"/>
                  </a:lnTo>
                  <a:lnTo>
                    <a:pt x="322" y="176"/>
                  </a:lnTo>
                  <a:lnTo>
                    <a:pt x="322" y="176"/>
                  </a:lnTo>
                  <a:lnTo>
                    <a:pt x="328" y="172"/>
                  </a:lnTo>
                  <a:lnTo>
                    <a:pt x="332" y="172"/>
                  </a:lnTo>
                  <a:lnTo>
                    <a:pt x="338" y="172"/>
                  </a:lnTo>
                  <a:lnTo>
                    <a:pt x="342" y="176"/>
                  </a:lnTo>
                  <a:lnTo>
                    <a:pt x="342" y="176"/>
                  </a:lnTo>
                  <a:lnTo>
                    <a:pt x="346" y="180"/>
                  </a:lnTo>
                  <a:lnTo>
                    <a:pt x="348" y="186"/>
                  </a:lnTo>
                  <a:lnTo>
                    <a:pt x="346" y="192"/>
                  </a:lnTo>
                  <a:lnTo>
                    <a:pt x="342" y="196"/>
                  </a:lnTo>
                  <a:lnTo>
                    <a:pt x="320" y="218"/>
                  </a:lnTo>
                  <a:lnTo>
                    <a:pt x="342" y="240"/>
                  </a:lnTo>
                  <a:close/>
                  <a:moveTo>
                    <a:pt x="228" y="186"/>
                  </a:moveTo>
                  <a:lnTo>
                    <a:pt x="228" y="186"/>
                  </a:lnTo>
                  <a:lnTo>
                    <a:pt x="230" y="178"/>
                  </a:lnTo>
                  <a:lnTo>
                    <a:pt x="232" y="170"/>
                  </a:lnTo>
                  <a:lnTo>
                    <a:pt x="236" y="164"/>
                  </a:lnTo>
                  <a:lnTo>
                    <a:pt x="240" y="158"/>
                  </a:lnTo>
                  <a:lnTo>
                    <a:pt x="240" y="158"/>
                  </a:lnTo>
                  <a:lnTo>
                    <a:pt x="246" y="154"/>
                  </a:lnTo>
                  <a:lnTo>
                    <a:pt x="252" y="150"/>
                  </a:lnTo>
                  <a:lnTo>
                    <a:pt x="260" y="148"/>
                  </a:lnTo>
                  <a:lnTo>
                    <a:pt x="268" y="148"/>
                  </a:lnTo>
                  <a:lnTo>
                    <a:pt x="268" y="148"/>
                  </a:lnTo>
                  <a:lnTo>
                    <a:pt x="276" y="148"/>
                  </a:lnTo>
                  <a:lnTo>
                    <a:pt x="282" y="150"/>
                  </a:lnTo>
                  <a:lnTo>
                    <a:pt x="288" y="154"/>
                  </a:lnTo>
                  <a:lnTo>
                    <a:pt x="294" y="158"/>
                  </a:lnTo>
                  <a:lnTo>
                    <a:pt x="300" y="164"/>
                  </a:lnTo>
                  <a:lnTo>
                    <a:pt x="306" y="158"/>
                  </a:lnTo>
                  <a:lnTo>
                    <a:pt x="306" y="158"/>
                  </a:lnTo>
                  <a:lnTo>
                    <a:pt x="312" y="152"/>
                  </a:lnTo>
                  <a:lnTo>
                    <a:pt x="322" y="150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6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6" y="60"/>
                  </a:lnTo>
                  <a:lnTo>
                    <a:pt x="62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6"/>
                  </a:lnTo>
                  <a:lnTo>
                    <a:pt x="270" y="32"/>
                  </a:lnTo>
                  <a:lnTo>
                    <a:pt x="266" y="28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6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4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2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38" y="226"/>
                  </a:lnTo>
                  <a:lnTo>
                    <a:pt x="238" y="226"/>
                  </a:lnTo>
                  <a:lnTo>
                    <a:pt x="240" y="224"/>
                  </a:lnTo>
                  <a:lnTo>
                    <a:pt x="246" y="218"/>
                  </a:lnTo>
                  <a:lnTo>
                    <a:pt x="240" y="214"/>
                  </a:lnTo>
                  <a:lnTo>
                    <a:pt x="240" y="214"/>
                  </a:lnTo>
                  <a:lnTo>
                    <a:pt x="236" y="208"/>
                  </a:lnTo>
                  <a:lnTo>
                    <a:pt x="232" y="200"/>
                  </a:lnTo>
                  <a:lnTo>
                    <a:pt x="230" y="194"/>
                  </a:lnTo>
                  <a:lnTo>
                    <a:pt x="228" y="186"/>
                  </a:lnTo>
                  <a:lnTo>
                    <a:pt x="228" y="18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9"/>
            <p:cNvSpPr>
              <a:spLocks noEditPoints="1"/>
            </p:cNvSpPr>
            <p:nvPr/>
          </p:nvSpPr>
          <p:spPr bwMode="auto">
            <a:xfrm>
              <a:off x="5534025" y="5149850"/>
              <a:ext cx="549275" cy="396875"/>
            </a:xfrm>
            <a:custGeom>
              <a:avLst/>
              <a:gdLst/>
              <a:ahLst/>
              <a:cxnLst>
                <a:cxn ang="0">
                  <a:pos x="286" y="246"/>
                </a:cxn>
                <a:cxn ang="0">
                  <a:pos x="276" y="250"/>
                </a:cxn>
                <a:cxn ang="0">
                  <a:pos x="240" y="216"/>
                </a:cxn>
                <a:cxn ang="0">
                  <a:pos x="236" y="204"/>
                </a:cxn>
                <a:cxn ang="0">
                  <a:pos x="242" y="192"/>
                </a:cxn>
                <a:cxn ang="0">
                  <a:pos x="260" y="190"/>
                </a:cxn>
                <a:cxn ang="0">
                  <a:pos x="322" y="180"/>
                </a:cxn>
                <a:cxn ang="0">
                  <a:pos x="330" y="176"/>
                </a:cxn>
                <a:cxn ang="0">
                  <a:pos x="338" y="178"/>
                </a:cxn>
                <a:cxn ang="0">
                  <a:pos x="342" y="182"/>
                </a:cxn>
                <a:cxn ang="0">
                  <a:pos x="344" y="182"/>
                </a:cxn>
                <a:cxn ang="0">
                  <a:pos x="344" y="200"/>
                </a:cxn>
                <a:cxn ang="0">
                  <a:pos x="252" y="164"/>
                </a:cxn>
                <a:cxn ang="0">
                  <a:pos x="270" y="168"/>
                </a:cxn>
                <a:cxn ang="0">
                  <a:pos x="306" y="160"/>
                </a:cxn>
                <a:cxn ang="0">
                  <a:pos x="318" y="154"/>
                </a:cxn>
                <a:cxn ang="0">
                  <a:pos x="340" y="100"/>
                </a:cxn>
                <a:cxn ang="0">
                  <a:pos x="334" y="82"/>
                </a:cxn>
                <a:cxn ang="0">
                  <a:pos x="324" y="74"/>
                </a:cxn>
                <a:cxn ang="0">
                  <a:pos x="82" y="70"/>
                </a:cxn>
                <a:cxn ang="0">
                  <a:pos x="64" y="76"/>
                </a:cxn>
                <a:cxn ang="0">
                  <a:pos x="60" y="82"/>
                </a:cxn>
                <a:cxn ang="0">
                  <a:pos x="24" y="128"/>
                </a:cxn>
                <a:cxn ang="0">
                  <a:pos x="48" y="68"/>
                </a:cxn>
                <a:cxn ang="0">
                  <a:pos x="66" y="54"/>
                </a:cxn>
                <a:cxn ang="0">
                  <a:pos x="264" y="52"/>
                </a:cxn>
                <a:cxn ang="0">
                  <a:pos x="272" y="48"/>
                </a:cxn>
                <a:cxn ang="0">
                  <a:pos x="274" y="40"/>
                </a:cxn>
                <a:cxn ang="0">
                  <a:pos x="266" y="30"/>
                </a:cxn>
                <a:cxn ang="0">
                  <a:pos x="156" y="28"/>
                </a:cxn>
                <a:cxn ang="0">
                  <a:pos x="138" y="8"/>
                </a:cxn>
                <a:cxn ang="0">
                  <a:pos x="46" y="0"/>
                </a:cxn>
                <a:cxn ang="0">
                  <a:pos x="30" y="2"/>
                </a:cxn>
                <a:cxn ang="0">
                  <a:pos x="8" y="18"/>
                </a:cxn>
                <a:cxn ang="0">
                  <a:pos x="0" y="40"/>
                </a:cxn>
                <a:cxn ang="0">
                  <a:pos x="0" y="194"/>
                </a:cxn>
                <a:cxn ang="0">
                  <a:pos x="12" y="214"/>
                </a:cxn>
                <a:cxn ang="0">
                  <a:pos x="32" y="226"/>
                </a:cxn>
                <a:cxn ang="0">
                  <a:pos x="220" y="226"/>
                </a:cxn>
                <a:cxn ang="0">
                  <a:pos x="212" y="206"/>
                </a:cxn>
                <a:cxn ang="0">
                  <a:pos x="218" y="186"/>
                </a:cxn>
                <a:cxn ang="0">
                  <a:pos x="228" y="174"/>
                </a:cxn>
                <a:cxn ang="0">
                  <a:pos x="246" y="166"/>
                </a:cxn>
              </a:cxnLst>
              <a:rect l="0" t="0" r="r" b="b"/>
              <a:pathLst>
                <a:path w="346" h="250">
                  <a:moveTo>
                    <a:pt x="340" y="204"/>
                  </a:moveTo>
                  <a:lnTo>
                    <a:pt x="286" y="246"/>
                  </a:lnTo>
                  <a:lnTo>
                    <a:pt x="286" y="246"/>
                  </a:lnTo>
                  <a:lnTo>
                    <a:pt x="282" y="248"/>
                  </a:lnTo>
                  <a:lnTo>
                    <a:pt x="276" y="250"/>
                  </a:lnTo>
                  <a:lnTo>
                    <a:pt x="276" y="250"/>
                  </a:lnTo>
                  <a:lnTo>
                    <a:pt x="270" y="248"/>
                  </a:lnTo>
                  <a:lnTo>
                    <a:pt x="264" y="244"/>
                  </a:lnTo>
                  <a:lnTo>
                    <a:pt x="240" y="216"/>
                  </a:lnTo>
                  <a:lnTo>
                    <a:pt x="240" y="216"/>
                  </a:lnTo>
                  <a:lnTo>
                    <a:pt x="238" y="210"/>
                  </a:lnTo>
                  <a:lnTo>
                    <a:pt x="236" y="204"/>
                  </a:lnTo>
                  <a:lnTo>
                    <a:pt x="238" y="198"/>
                  </a:lnTo>
                  <a:lnTo>
                    <a:pt x="242" y="192"/>
                  </a:lnTo>
                  <a:lnTo>
                    <a:pt x="242" y="192"/>
                  </a:lnTo>
                  <a:lnTo>
                    <a:pt x="248" y="190"/>
                  </a:lnTo>
                  <a:lnTo>
                    <a:pt x="254" y="188"/>
                  </a:lnTo>
                  <a:lnTo>
                    <a:pt x="260" y="190"/>
                  </a:lnTo>
                  <a:lnTo>
                    <a:pt x="266" y="194"/>
                  </a:lnTo>
                  <a:lnTo>
                    <a:pt x="280" y="212"/>
                  </a:lnTo>
                  <a:lnTo>
                    <a:pt x="322" y="180"/>
                  </a:lnTo>
                  <a:lnTo>
                    <a:pt x="322" y="180"/>
                  </a:lnTo>
                  <a:lnTo>
                    <a:pt x="326" y="176"/>
                  </a:lnTo>
                  <a:lnTo>
                    <a:pt x="330" y="176"/>
                  </a:lnTo>
                  <a:lnTo>
                    <a:pt x="334" y="176"/>
                  </a:lnTo>
                  <a:lnTo>
                    <a:pt x="338" y="178"/>
                  </a:lnTo>
                  <a:lnTo>
                    <a:pt x="338" y="178"/>
                  </a:lnTo>
                  <a:lnTo>
                    <a:pt x="342" y="180"/>
                  </a:lnTo>
                  <a:lnTo>
                    <a:pt x="342" y="180"/>
                  </a:lnTo>
                  <a:lnTo>
                    <a:pt x="342" y="182"/>
                  </a:lnTo>
                  <a:lnTo>
                    <a:pt x="342" y="182"/>
                  </a:lnTo>
                  <a:lnTo>
                    <a:pt x="344" y="182"/>
                  </a:lnTo>
                  <a:lnTo>
                    <a:pt x="344" y="182"/>
                  </a:lnTo>
                  <a:lnTo>
                    <a:pt x="346" y="188"/>
                  </a:lnTo>
                  <a:lnTo>
                    <a:pt x="346" y="194"/>
                  </a:lnTo>
                  <a:lnTo>
                    <a:pt x="344" y="200"/>
                  </a:lnTo>
                  <a:lnTo>
                    <a:pt x="340" y="204"/>
                  </a:lnTo>
                  <a:lnTo>
                    <a:pt x="340" y="204"/>
                  </a:lnTo>
                  <a:close/>
                  <a:moveTo>
                    <a:pt x="252" y="164"/>
                  </a:moveTo>
                  <a:lnTo>
                    <a:pt x="252" y="164"/>
                  </a:lnTo>
                  <a:lnTo>
                    <a:pt x="262" y="166"/>
                  </a:lnTo>
                  <a:lnTo>
                    <a:pt x="270" y="168"/>
                  </a:lnTo>
                  <a:lnTo>
                    <a:pt x="276" y="172"/>
                  </a:lnTo>
                  <a:lnTo>
                    <a:pt x="282" y="178"/>
                  </a:lnTo>
                  <a:lnTo>
                    <a:pt x="306" y="160"/>
                  </a:lnTo>
                  <a:lnTo>
                    <a:pt x="306" y="160"/>
                  </a:lnTo>
                  <a:lnTo>
                    <a:pt x="312" y="156"/>
                  </a:lnTo>
                  <a:lnTo>
                    <a:pt x="318" y="154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4" y="82"/>
                  </a:lnTo>
                  <a:lnTo>
                    <a:pt x="334" y="82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4" y="76"/>
                  </a:lnTo>
                  <a:lnTo>
                    <a:pt x="62" y="80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68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2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6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2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20" y="226"/>
                  </a:lnTo>
                  <a:lnTo>
                    <a:pt x="220" y="226"/>
                  </a:lnTo>
                  <a:lnTo>
                    <a:pt x="216" y="220"/>
                  </a:lnTo>
                  <a:lnTo>
                    <a:pt x="214" y="212"/>
                  </a:lnTo>
                  <a:lnTo>
                    <a:pt x="212" y="206"/>
                  </a:lnTo>
                  <a:lnTo>
                    <a:pt x="214" y="198"/>
                  </a:lnTo>
                  <a:lnTo>
                    <a:pt x="214" y="192"/>
                  </a:lnTo>
                  <a:lnTo>
                    <a:pt x="218" y="186"/>
                  </a:lnTo>
                  <a:lnTo>
                    <a:pt x="222" y="180"/>
                  </a:lnTo>
                  <a:lnTo>
                    <a:pt x="228" y="174"/>
                  </a:lnTo>
                  <a:lnTo>
                    <a:pt x="228" y="174"/>
                  </a:lnTo>
                  <a:lnTo>
                    <a:pt x="232" y="170"/>
                  </a:lnTo>
                  <a:lnTo>
                    <a:pt x="240" y="166"/>
                  </a:lnTo>
                  <a:lnTo>
                    <a:pt x="246" y="166"/>
                  </a:lnTo>
                  <a:lnTo>
                    <a:pt x="252" y="164"/>
                  </a:lnTo>
                  <a:lnTo>
                    <a:pt x="252" y="16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40"/>
            <p:cNvSpPr>
              <a:spLocks noEditPoints="1"/>
            </p:cNvSpPr>
            <p:nvPr/>
          </p:nvSpPr>
          <p:spPr bwMode="auto">
            <a:xfrm>
              <a:off x="6778625" y="5133975"/>
              <a:ext cx="555625" cy="428625"/>
            </a:xfrm>
            <a:custGeom>
              <a:avLst/>
              <a:gdLst/>
              <a:ahLst/>
              <a:cxnLst>
                <a:cxn ang="0">
                  <a:pos x="328" y="266"/>
                </a:cxn>
                <a:cxn ang="0">
                  <a:pos x="326" y="270"/>
                </a:cxn>
                <a:cxn ang="0">
                  <a:pos x="322" y="270"/>
                </a:cxn>
                <a:cxn ang="0">
                  <a:pos x="254" y="270"/>
                </a:cxn>
                <a:cxn ang="0">
                  <a:pos x="250" y="270"/>
                </a:cxn>
                <a:cxn ang="0">
                  <a:pos x="248" y="266"/>
                </a:cxn>
                <a:cxn ang="0">
                  <a:pos x="226" y="200"/>
                </a:cxn>
                <a:cxn ang="0">
                  <a:pos x="226" y="196"/>
                </a:cxn>
                <a:cxn ang="0">
                  <a:pos x="284" y="154"/>
                </a:cxn>
                <a:cxn ang="0">
                  <a:pos x="288" y="152"/>
                </a:cxn>
                <a:cxn ang="0">
                  <a:pos x="290" y="154"/>
                </a:cxn>
                <a:cxn ang="0">
                  <a:pos x="346" y="194"/>
                </a:cxn>
                <a:cxn ang="0">
                  <a:pos x="350" y="196"/>
                </a:cxn>
                <a:cxn ang="0">
                  <a:pos x="348" y="200"/>
                </a:cxn>
                <a:cxn ang="0">
                  <a:pos x="262" y="144"/>
                </a:cxn>
                <a:cxn ang="0">
                  <a:pos x="272" y="132"/>
                </a:cxn>
                <a:cxn ang="0">
                  <a:pos x="288" y="128"/>
                </a:cxn>
                <a:cxn ang="0">
                  <a:pos x="308" y="136"/>
                </a:cxn>
                <a:cxn ang="0">
                  <a:pos x="338" y="106"/>
                </a:cxn>
                <a:cxn ang="0">
                  <a:pos x="340" y="92"/>
                </a:cxn>
                <a:cxn ang="0">
                  <a:pos x="336" y="82"/>
                </a:cxn>
                <a:cxn ang="0">
                  <a:pos x="312" y="70"/>
                </a:cxn>
                <a:cxn ang="0">
                  <a:pos x="76" y="70"/>
                </a:cxn>
                <a:cxn ang="0">
                  <a:pos x="62" y="78"/>
                </a:cxn>
                <a:cxn ang="0">
                  <a:pos x="62" y="82"/>
                </a:cxn>
                <a:cxn ang="0">
                  <a:pos x="46" y="74"/>
                </a:cxn>
                <a:cxn ang="0">
                  <a:pos x="56" y="58"/>
                </a:cxn>
                <a:cxn ang="0">
                  <a:pos x="74" y="52"/>
                </a:cxn>
                <a:cxn ang="0">
                  <a:pos x="266" y="52"/>
                </a:cxn>
                <a:cxn ang="0">
                  <a:pos x="274" y="44"/>
                </a:cxn>
                <a:cxn ang="0">
                  <a:pos x="274" y="34"/>
                </a:cxn>
                <a:cxn ang="0">
                  <a:pos x="262" y="28"/>
                </a:cxn>
                <a:cxn ang="0">
                  <a:pos x="154" y="22"/>
                </a:cxn>
                <a:cxn ang="0">
                  <a:pos x="126" y="2"/>
                </a:cxn>
                <a:cxn ang="0">
                  <a:pos x="46" y="0"/>
                </a:cxn>
                <a:cxn ang="0">
                  <a:pos x="22" y="6"/>
                </a:cxn>
                <a:cxn ang="0">
                  <a:pos x="4" y="24"/>
                </a:cxn>
                <a:cxn ang="0">
                  <a:pos x="0" y="184"/>
                </a:cxn>
                <a:cxn ang="0">
                  <a:pos x="4" y="200"/>
                </a:cxn>
                <a:cxn ang="0">
                  <a:pos x="18" y="218"/>
                </a:cxn>
                <a:cxn ang="0">
                  <a:pos x="40" y="226"/>
                </a:cxn>
                <a:cxn ang="0">
                  <a:pos x="210" y="218"/>
                </a:cxn>
                <a:cxn ang="0">
                  <a:pos x="202" y="196"/>
                </a:cxn>
                <a:cxn ang="0">
                  <a:pos x="206" y="182"/>
                </a:cxn>
                <a:cxn ang="0">
                  <a:pos x="226" y="170"/>
                </a:cxn>
              </a:cxnLst>
              <a:rect l="0" t="0" r="r" b="b"/>
              <a:pathLst>
                <a:path w="350" h="270">
                  <a:moveTo>
                    <a:pt x="348" y="200"/>
                  </a:moveTo>
                  <a:lnTo>
                    <a:pt x="320" y="228"/>
                  </a:lnTo>
                  <a:lnTo>
                    <a:pt x="328" y="266"/>
                  </a:lnTo>
                  <a:lnTo>
                    <a:pt x="328" y="266"/>
                  </a:lnTo>
                  <a:lnTo>
                    <a:pt x="326" y="268"/>
                  </a:lnTo>
                  <a:lnTo>
                    <a:pt x="326" y="270"/>
                  </a:lnTo>
                  <a:lnTo>
                    <a:pt x="326" y="270"/>
                  </a:lnTo>
                  <a:lnTo>
                    <a:pt x="324" y="270"/>
                  </a:lnTo>
                  <a:lnTo>
                    <a:pt x="322" y="270"/>
                  </a:lnTo>
                  <a:lnTo>
                    <a:pt x="288" y="252"/>
                  </a:lnTo>
                  <a:lnTo>
                    <a:pt x="254" y="270"/>
                  </a:lnTo>
                  <a:lnTo>
                    <a:pt x="254" y="270"/>
                  </a:lnTo>
                  <a:lnTo>
                    <a:pt x="252" y="270"/>
                  </a:lnTo>
                  <a:lnTo>
                    <a:pt x="252" y="270"/>
                  </a:lnTo>
                  <a:lnTo>
                    <a:pt x="250" y="270"/>
                  </a:lnTo>
                  <a:lnTo>
                    <a:pt x="250" y="270"/>
                  </a:lnTo>
                  <a:lnTo>
                    <a:pt x="248" y="268"/>
                  </a:lnTo>
                  <a:lnTo>
                    <a:pt x="248" y="266"/>
                  </a:lnTo>
                  <a:lnTo>
                    <a:pt x="254" y="228"/>
                  </a:lnTo>
                  <a:lnTo>
                    <a:pt x="226" y="200"/>
                  </a:lnTo>
                  <a:lnTo>
                    <a:pt x="226" y="200"/>
                  </a:lnTo>
                  <a:lnTo>
                    <a:pt x="226" y="198"/>
                  </a:lnTo>
                  <a:lnTo>
                    <a:pt x="226" y="196"/>
                  </a:lnTo>
                  <a:lnTo>
                    <a:pt x="226" y="196"/>
                  </a:lnTo>
                  <a:lnTo>
                    <a:pt x="228" y="194"/>
                  </a:lnTo>
                  <a:lnTo>
                    <a:pt x="266" y="188"/>
                  </a:lnTo>
                  <a:lnTo>
                    <a:pt x="284" y="154"/>
                  </a:lnTo>
                  <a:lnTo>
                    <a:pt x="284" y="154"/>
                  </a:lnTo>
                  <a:lnTo>
                    <a:pt x="286" y="152"/>
                  </a:lnTo>
                  <a:lnTo>
                    <a:pt x="288" y="152"/>
                  </a:lnTo>
                  <a:lnTo>
                    <a:pt x="288" y="152"/>
                  </a:lnTo>
                  <a:lnTo>
                    <a:pt x="290" y="152"/>
                  </a:lnTo>
                  <a:lnTo>
                    <a:pt x="290" y="154"/>
                  </a:lnTo>
                  <a:lnTo>
                    <a:pt x="308" y="188"/>
                  </a:lnTo>
                  <a:lnTo>
                    <a:pt x="346" y="194"/>
                  </a:lnTo>
                  <a:lnTo>
                    <a:pt x="346" y="194"/>
                  </a:lnTo>
                  <a:lnTo>
                    <a:pt x="348" y="194"/>
                  </a:lnTo>
                  <a:lnTo>
                    <a:pt x="350" y="196"/>
                  </a:lnTo>
                  <a:lnTo>
                    <a:pt x="350" y="196"/>
                  </a:lnTo>
                  <a:lnTo>
                    <a:pt x="350" y="198"/>
                  </a:lnTo>
                  <a:lnTo>
                    <a:pt x="348" y="200"/>
                  </a:lnTo>
                  <a:lnTo>
                    <a:pt x="348" y="200"/>
                  </a:lnTo>
                  <a:close/>
                  <a:moveTo>
                    <a:pt x="226" y="170"/>
                  </a:moveTo>
                  <a:lnTo>
                    <a:pt x="250" y="166"/>
                  </a:lnTo>
                  <a:lnTo>
                    <a:pt x="262" y="144"/>
                  </a:lnTo>
                  <a:lnTo>
                    <a:pt x="262" y="144"/>
                  </a:lnTo>
                  <a:lnTo>
                    <a:pt x="266" y="136"/>
                  </a:lnTo>
                  <a:lnTo>
                    <a:pt x="272" y="132"/>
                  </a:lnTo>
                  <a:lnTo>
                    <a:pt x="280" y="128"/>
                  </a:lnTo>
                  <a:lnTo>
                    <a:pt x="288" y="128"/>
                  </a:lnTo>
                  <a:lnTo>
                    <a:pt x="288" y="128"/>
                  </a:lnTo>
                  <a:lnTo>
                    <a:pt x="296" y="128"/>
                  </a:lnTo>
                  <a:lnTo>
                    <a:pt x="302" y="132"/>
                  </a:lnTo>
                  <a:lnTo>
                    <a:pt x="308" y="136"/>
                  </a:lnTo>
                  <a:lnTo>
                    <a:pt x="312" y="144"/>
                  </a:lnTo>
                  <a:lnTo>
                    <a:pt x="318" y="156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2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6"/>
                  </a:lnTo>
                  <a:lnTo>
                    <a:pt x="324" y="72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0"/>
                  </a:lnTo>
                  <a:lnTo>
                    <a:pt x="66" y="74"/>
                  </a:lnTo>
                  <a:lnTo>
                    <a:pt x="62" y="78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50" y="66"/>
                  </a:lnTo>
                  <a:lnTo>
                    <a:pt x="56" y="58"/>
                  </a:lnTo>
                  <a:lnTo>
                    <a:pt x="62" y="56"/>
                  </a:lnTo>
                  <a:lnTo>
                    <a:pt x="68" y="52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0"/>
                  </a:lnTo>
                  <a:lnTo>
                    <a:pt x="272" y="46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4"/>
                  </a:lnTo>
                  <a:lnTo>
                    <a:pt x="272" y="30"/>
                  </a:lnTo>
                  <a:lnTo>
                    <a:pt x="268" y="28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6"/>
                  </a:lnTo>
                  <a:lnTo>
                    <a:pt x="138" y="6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4"/>
                  </a:lnTo>
                  <a:lnTo>
                    <a:pt x="0" y="184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8" y="208"/>
                  </a:lnTo>
                  <a:lnTo>
                    <a:pt x="12" y="214"/>
                  </a:lnTo>
                  <a:lnTo>
                    <a:pt x="18" y="218"/>
                  </a:lnTo>
                  <a:lnTo>
                    <a:pt x="26" y="222"/>
                  </a:lnTo>
                  <a:lnTo>
                    <a:pt x="32" y="224"/>
                  </a:lnTo>
                  <a:lnTo>
                    <a:pt x="40" y="226"/>
                  </a:lnTo>
                  <a:lnTo>
                    <a:pt x="218" y="226"/>
                  </a:lnTo>
                  <a:lnTo>
                    <a:pt x="210" y="218"/>
                  </a:lnTo>
                  <a:lnTo>
                    <a:pt x="210" y="218"/>
                  </a:lnTo>
                  <a:lnTo>
                    <a:pt x="204" y="212"/>
                  </a:lnTo>
                  <a:lnTo>
                    <a:pt x="202" y="204"/>
                  </a:lnTo>
                  <a:lnTo>
                    <a:pt x="202" y="196"/>
                  </a:lnTo>
                  <a:lnTo>
                    <a:pt x="202" y="190"/>
                  </a:lnTo>
                  <a:lnTo>
                    <a:pt x="202" y="190"/>
                  </a:lnTo>
                  <a:lnTo>
                    <a:pt x="206" y="182"/>
                  </a:lnTo>
                  <a:lnTo>
                    <a:pt x="212" y="176"/>
                  </a:lnTo>
                  <a:lnTo>
                    <a:pt x="218" y="172"/>
                  </a:lnTo>
                  <a:lnTo>
                    <a:pt x="226" y="170"/>
                  </a:lnTo>
                  <a:lnTo>
                    <a:pt x="226" y="17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41"/>
            <p:cNvSpPr>
              <a:spLocks noEditPoints="1"/>
            </p:cNvSpPr>
            <p:nvPr/>
          </p:nvSpPr>
          <p:spPr bwMode="auto">
            <a:xfrm>
              <a:off x="8029575" y="5133975"/>
              <a:ext cx="549275" cy="425450"/>
            </a:xfrm>
            <a:custGeom>
              <a:avLst/>
              <a:gdLst/>
              <a:ahLst/>
              <a:cxnLst>
                <a:cxn ang="0">
                  <a:pos x="324" y="182"/>
                </a:cxn>
                <a:cxn ang="0">
                  <a:pos x="322" y="166"/>
                </a:cxn>
                <a:cxn ang="0">
                  <a:pos x="308" y="150"/>
                </a:cxn>
                <a:cxn ang="0">
                  <a:pos x="286" y="142"/>
                </a:cxn>
                <a:cxn ang="0">
                  <a:pos x="270" y="146"/>
                </a:cxn>
                <a:cxn ang="0">
                  <a:pos x="252" y="160"/>
                </a:cxn>
                <a:cxn ang="0">
                  <a:pos x="246" y="182"/>
                </a:cxn>
                <a:cxn ang="0">
                  <a:pos x="228" y="192"/>
                </a:cxn>
                <a:cxn ang="0">
                  <a:pos x="224" y="266"/>
                </a:cxn>
                <a:cxn ang="0">
                  <a:pos x="228" y="268"/>
                </a:cxn>
                <a:cxn ang="0">
                  <a:pos x="344" y="268"/>
                </a:cxn>
                <a:cxn ang="0">
                  <a:pos x="346" y="194"/>
                </a:cxn>
                <a:cxn ang="0">
                  <a:pos x="342" y="192"/>
                </a:cxn>
                <a:cxn ang="0">
                  <a:pos x="256" y="182"/>
                </a:cxn>
                <a:cxn ang="0">
                  <a:pos x="264" y="162"/>
                </a:cxn>
                <a:cxn ang="0">
                  <a:pos x="286" y="152"/>
                </a:cxn>
                <a:cxn ang="0">
                  <a:pos x="312" y="170"/>
                </a:cxn>
                <a:cxn ang="0">
                  <a:pos x="224" y="168"/>
                </a:cxn>
                <a:cxn ang="0">
                  <a:pos x="208" y="176"/>
                </a:cxn>
                <a:cxn ang="0">
                  <a:pos x="200" y="226"/>
                </a:cxn>
                <a:cxn ang="0">
                  <a:pos x="32" y="226"/>
                </a:cxn>
                <a:cxn ang="0">
                  <a:pos x="12" y="214"/>
                </a:cxn>
                <a:cxn ang="0">
                  <a:pos x="0" y="194"/>
                </a:cxn>
                <a:cxn ang="0">
                  <a:pos x="0" y="40"/>
                </a:cxn>
                <a:cxn ang="0">
                  <a:pos x="8" y="18"/>
                </a:cxn>
                <a:cxn ang="0">
                  <a:pos x="30" y="4"/>
                </a:cxn>
                <a:cxn ang="0">
                  <a:pos x="112" y="0"/>
                </a:cxn>
                <a:cxn ang="0">
                  <a:pos x="138" y="8"/>
                </a:cxn>
                <a:cxn ang="0">
                  <a:pos x="156" y="28"/>
                </a:cxn>
                <a:cxn ang="0">
                  <a:pos x="266" y="30"/>
                </a:cxn>
                <a:cxn ang="0">
                  <a:pos x="274" y="40"/>
                </a:cxn>
                <a:cxn ang="0">
                  <a:pos x="272" y="48"/>
                </a:cxn>
                <a:cxn ang="0">
                  <a:pos x="82" y="52"/>
                </a:cxn>
                <a:cxn ang="0">
                  <a:pos x="66" y="54"/>
                </a:cxn>
                <a:cxn ang="0">
                  <a:pos x="50" y="68"/>
                </a:cxn>
                <a:cxn ang="0">
                  <a:pos x="24" y="174"/>
                </a:cxn>
                <a:cxn ang="0">
                  <a:pos x="62" y="82"/>
                </a:cxn>
                <a:cxn ang="0">
                  <a:pos x="66" y="76"/>
                </a:cxn>
                <a:cxn ang="0">
                  <a:pos x="82" y="70"/>
                </a:cxn>
                <a:cxn ang="0">
                  <a:pos x="324" y="74"/>
                </a:cxn>
                <a:cxn ang="0">
                  <a:pos x="336" y="82"/>
                </a:cxn>
                <a:cxn ang="0">
                  <a:pos x="340" y="100"/>
                </a:cxn>
                <a:cxn ang="0">
                  <a:pos x="328" y="134"/>
                </a:cxn>
                <a:cxn ang="0">
                  <a:pos x="298" y="120"/>
                </a:cxn>
                <a:cxn ang="0">
                  <a:pos x="274" y="120"/>
                </a:cxn>
                <a:cxn ang="0">
                  <a:pos x="246" y="132"/>
                </a:cxn>
                <a:cxn ang="0">
                  <a:pos x="226" y="158"/>
                </a:cxn>
              </a:cxnLst>
              <a:rect l="0" t="0" r="r" b="b"/>
              <a:pathLst>
                <a:path w="346" h="268">
                  <a:moveTo>
                    <a:pt x="342" y="192"/>
                  </a:moveTo>
                  <a:lnTo>
                    <a:pt x="324" y="192"/>
                  </a:lnTo>
                  <a:lnTo>
                    <a:pt x="324" y="182"/>
                  </a:lnTo>
                  <a:lnTo>
                    <a:pt x="324" y="182"/>
                  </a:lnTo>
                  <a:lnTo>
                    <a:pt x="324" y="174"/>
                  </a:lnTo>
                  <a:lnTo>
                    <a:pt x="322" y="166"/>
                  </a:lnTo>
                  <a:lnTo>
                    <a:pt x="318" y="160"/>
                  </a:lnTo>
                  <a:lnTo>
                    <a:pt x="314" y="154"/>
                  </a:lnTo>
                  <a:lnTo>
                    <a:pt x="308" y="150"/>
                  </a:lnTo>
                  <a:lnTo>
                    <a:pt x="300" y="146"/>
                  </a:lnTo>
                  <a:lnTo>
                    <a:pt x="294" y="144"/>
                  </a:lnTo>
                  <a:lnTo>
                    <a:pt x="286" y="142"/>
                  </a:lnTo>
                  <a:lnTo>
                    <a:pt x="286" y="142"/>
                  </a:lnTo>
                  <a:lnTo>
                    <a:pt x="278" y="144"/>
                  </a:lnTo>
                  <a:lnTo>
                    <a:pt x="270" y="146"/>
                  </a:lnTo>
                  <a:lnTo>
                    <a:pt x="264" y="150"/>
                  </a:lnTo>
                  <a:lnTo>
                    <a:pt x="258" y="154"/>
                  </a:lnTo>
                  <a:lnTo>
                    <a:pt x="252" y="160"/>
                  </a:lnTo>
                  <a:lnTo>
                    <a:pt x="250" y="166"/>
                  </a:lnTo>
                  <a:lnTo>
                    <a:pt x="246" y="174"/>
                  </a:lnTo>
                  <a:lnTo>
                    <a:pt x="246" y="182"/>
                  </a:lnTo>
                  <a:lnTo>
                    <a:pt x="246" y="192"/>
                  </a:lnTo>
                  <a:lnTo>
                    <a:pt x="228" y="192"/>
                  </a:lnTo>
                  <a:lnTo>
                    <a:pt x="228" y="192"/>
                  </a:lnTo>
                  <a:lnTo>
                    <a:pt x="226" y="192"/>
                  </a:lnTo>
                  <a:lnTo>
                    <a:pt x="224" y="194"/>
                  </a:lnTo>
                  <a:lnTo>
                    <a:pt x="224" y="266"/>
                  </a:lnTo>
                  <a:lnTo>
                    <a:pt x="224" y="266"/>
                  </a:lnTo>
                  <a:lnTo>
                    <a:pt x="226" y="268"/>
                  </a:lnTo>
                  <a:lnTo>
                    <a:pt x="228" y="268"/>
                  </a:lnTo>
                  <a:lnTo>
                    <a:pt x="342" y="268"/>
                  </a:lnTo>
                  <a:lnTo>
                    <a:pt x="342" y="268"/>
                  </a:lnTo>
                  <a:lnTo>
                    <a:pt x="344" y="268"/>
                  </a:lnTo>
                  <a:lnTo>
                    <a:pt x="346" y="266"/>
                  </a:lnTo>
                  <a:lnTo>
                    <a:pt x="346" y="194"/>
                  </a:lnTo>
                  <a:lnTo>
                    <a:pt x="346" y="194"/>
                  </a:lnTo>
                  <a:lnTo>
                    <a:pt x="344" y="192"/>
                  </a:lnTo>
                  <a:lnTo>
                    <a:pt x="342" y="192"/>
                  </a:lnTo>
                  <a:lnTo>
                    <a:pt x="342" y="192"/>
                  </a:lnTo>
                  <a:close/>
                  <a:moveTo>
                    <a:pt x="314" y="192"/>
                  </a:moveTo>
                  <a:lnTo>
                    <a:pt x="256" y="192"/>
                  </a:lnTo>
                  <a:lnTo>
                    <a:pt x="256" y="182"/>
                  </a:lnTo>
                  <a:lnTo>
                    <a:pt x="256" y="182"/>
                  </a:lnTo>
                  <a:lnTo>
                    <a:pt x="258" y="170"/>
                  </a:lnTo>
                  <a:lnTo>
                    <a:pt x="264" y="162"/>
                  </a:lnTo>
                  <a:lnTo>
                    <a:pt x="274" y="154"/>
                  </a:lnTo>
                  <a:lnTo>
                    <a:pt x="286" y="152"/>
                  </a:lnTo>
                  <a:lnTo>
                    <a:pt x="286" y="152"/>
                  </a:lnTo>
                  <a:lnTo>
                    <a:pt x="296" y="154"/>
                  </a:lnTo>
                  <a:lnTo>
                    <a:pt x="306" y="162"/>
                  </a:lnTo>
                  <a:lnTo>
                    <a:pt x="312" y="170"/>
                  </a:lnTo>
                  <a:lnTo>
                    <a:pt x="314" y="182"/>
                  </a:lnTo>
                  <a:lnTo>
                    <a:pt x="314" y="192"/>
                  </a:lnTo>
                  <a:close/>
                  <a:moveTo>
                    <a:pt x="224" y="168"/>
                  </a:moveTo>
                  <a:lnTo>
                    <a:pt x="224" y="168"/>
                  </a:lnTo>
                  <a:lnTo>
                    <a:pt x="214" y="170"/>
                  </a:lnTo>
                  <a:lnTo>
                    <a:pt x="208" y="176"/>
                  </a:lnTo>
                  <a:lnTo>
                    <a:pt x="202" y="186"/>
                  </a:lnTo>
                  <a:lnTo>
                    <a:pt x="200" y="194"/>
                  </a:lnTo>
                  <a:lnTo>
                    <a:pt x="200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6"/>
                  </a:lnTo>
                  <a:lnTo>
                    <a:pt x="24" y="224"/>
                  </a:lnTo>
                  <a:lnTo>
                    <a:pt x="18" y="220"/>
                  </a:lnTo>
                  <a:lnTo>
                    <a:pt x="12" y="214"/>
                  </a:lnTo>
                  <a:lnTo>
                    <a:pt x="6" y="208"/>
                  </a:lnTo>
                  <a:lnTo>
                    <a:pt x="4" y="202"/>
                  </a:lnTo>
                  <a:lnTo>
                    <a:pt x="0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8" y="8"/>
                  </a:lnTo>
                  <a:lnTo>
                    <a:pt x="148" y="16"/>
                  </a:lnTo>
                  <a:lnTo>
                    <a:pt x="152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6" y="30"/>
                  </a:lnTo>
                  <a:lnTo>
                    <a:pt x="270" y="32"/>
                  </a:lnTo>
                  <a:lnTo>
                    <a:pt x="274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4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2" y="56"/>
                  </a:lnTo>
                  <a:lnTo>
                    <a:pt x="56" y="60"/>
                  </a:lnTo>
                  <a:lnTo>
                    <a:pt x="50" y="68"/>
                  </a:lnTo>
                  <a:lnTo>
                    <a:pt x="46" y="76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2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4"/>
                  </a:lnTo>
                  <a:lnTo>
                    <a:pt x="330" y="7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18" y="128"/>
                  </a:lnTo>
                  <a:lnTo>
                    <a:pt x="308" y="122"/>
                  </a:lnTo>
                  <a:lnTo>
                    <a:pt x="298" y="120"/>
                  </a:lnTo>
                  <a:lnTo>
                    <a:pt x="286" y="118"/>
                  </a:lnTo>
                  <a:lnTo>
                    <a:pt x="286" y="118"/>
                  </a:lnTo>
                  <a:lnTo>
                    <a:pt x="274" y="120"/>
                  </a:lnTo>
                  <a:lnTo>
                    <a:pt x="264" y="122"/>
                  </a:lnTo>
                  <a:lnTo>
                    <a:pt x="254" y="126"/>
                  </a:lnTo>
                  <a:lnTo>
                    <a:pt x="246" y="132"/>
                  </a:lnTo>
                  <a:lnTo>
                    <a:pt x="238" y="140"/>
                  </a:lnTo>
                  <a:lnTo>
                    <a:pt x="232" y="148"/>
                  </a:lnTo>
                  <a:lnTo>
                    <a:pt x="226" y="158"/>
                  </a:lnTo>
                  <a:lnTo>
                    <a:pt x="224" y="168"/>
                  </a:lnTo>
                  <a:lnTo>
                    <a:pt x="224" y="16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42"/>
            <p:cNvSpPr>
              <a:spLocks/>
            </p:cNvSpPr>
            <p:nvPr/>
          </p:nvSpPr>
          <p:spPr bwMode="auto">
            <a:xfrm>
              <a:off x="549275" y="5168900"/>
              <a:ext cx="539750" cy="358775"/>
            </a:xfrm>
            <a:custGeom>
              <a:avLst/>
              <a:gdLst/>
              <a:ahLst/>
              <a:cxnLst>
                <a:cxn ang="0">
                  <a:pos x="302" y="196"/>
                </a:cxn>
                <a:cxn ang="0">
                  <a:pos x="300" y="206"/>
                </a:cxn>
                <a:cxn ang="0">
                  <a:pos x="288" y="220"/>
                </a:cxn>
                <a:cxn ang="0">
                  <a:pos x="276" y="224"/>
                </a:cxn>
                <a:cxn ang="0">
                  <a:pos x="42" y="226"/>
                </a:cxn>
                <a:cxn ang="0">
                  <a:pos x="32" y="224"/>
                </a:cxn>
                <a:cxn ang="0">
                  <a:pos x="18" y="218"/>
                </a:cxn>
                <a:cxn ang="0">
                  <a:pos x="8" y="208"/>
                </a:cxn>
                <a:cxn ang="0">
                  <a:pos x="2" y="194"/>
                </a:cxn>
                <a:cxn ang="0">
                  <a:pos x="0" y="40"/>
                </a:cxn>
                <a:cxn ang="0">
                  <a:pos x="2" y="32"/>
                </a:cxn>
                <a:cxn ang="0">
                  <a:pos x="10" y="16"/>
                </a:cxn>
                <a:cxn ang="0">
                  <a:pos x="22" y="6"/>
                </a:cxn>
                <a:cxn ang="0">
                  <a:pos x="38" y="0"/>
                </a:cxn>
                <a:cxn ang="0">
                  <a:pos x="112" y="0"/>
                </a:cxn>
                <a:cxn ang="0">
                  <a:pos x="126" y="2"/>
                </a:cxn>
                <a:cxn ang="0">
                  <a:pos x="150" y="16"/>
                </a:cxn>
                <a:cxn ang="0">
                  <a:pos x="156" y="28"/>
                </a:cxn>
                <a:cxn ang="0">
                  <a:pos x="262" y="28"/>
                </a:cxn>
                <a:cxn ang="0">
                  <a:pos x="272" y="32"/>
                </a:cxn>
                <a:cxn ang="0">
                  <a:pos x="274" y="40"/>
                </a:cxn>
                <a:cxn ang="0">
                  <a:pos x="274" y="44"/>
                </a:cxn>
                <a:cxn ang="0">
                  <a:pos x="270" y="50"/>
                </a:cxn>
                <a:cxn ang="0">
                  <a:pos x="82" y="52"/>
                </a:cxn>
                <a:cxn ang="0">
                  <a:pos x="74" y="52"/>
                </a:cxn>
                <a:cxn ang="0">
                  <a:pos x="62" y="56"/>
                </a:cxn>
                <a:cxn ang="0">
                  <a:pos x="50" y="68"/>
                </a:cxn>
                <a:cxn ang="0">
                  <a:pos x="24" y="128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62" y="80"/>
                </a:cxn>
                <a:cxn ang="0">
                  <a:pos x="72" y="70"/>
                </a:cxn>
                <a:cxn ang="0">
                  <a:pos x="82" y="70"/>
                </a:cxn>
                <a:cxn ang="0">
                  <a:pos x="312" y="70"/>
                </a:cxn>
                <a:cxn ang="0">
                  <a:pos x="330" y="76"/>
                </a:cxn>
                <a:cxn ang="0">
                  <a:pos x="336" y="82"/>
                </a:cxn>
                <a:cxn ang="0">
                  <a:pos x="340" y="94"/>
                </a:cxn>
                <a:cxn ang="0">
                  <a:pos x="338" y="106"/>
                </a:cxn>
              </a:cxnLst>
              <a:rect l="0" t="0" r="r" b="b"/>
              <a:pathLst>
                <a:path w="340" h="226">
                  <a:moveTo>
                    <a:pt x="338" y="106"/>
                  </a:moveTo>
                  <a:lnTo>
                    <a:pt x="302" y="196"/>
                  </a:lnTo>
                  <a:lnTo>
                    <a:pt x="302" y="196"/>
                  </a:lnTo>
                  <a:lnTo>
                    <a:pt x="300" y="206"/>
                  </a:lnTo>
                  <a:lnTo>
                    <a:pt x="292" y="214"/>
                  </a:lnTo>
                  <a:lnTo>
                    <a:pt x="288" y="220"/>
                  </a:lnTo>
                  <a:lnTo>
                    <a:pt x="282" y="222"/>
                  </a:lnTo>
                  <a:lnTo>
                    <a:pt x="276" y="224"/>
                  </a:lnTo>
                  <a:lnTo>
                    <a:pt x="268" y="226"/>
                  </a:lnTo>
                  <a:lnTo>
                    <a:pt x="42" y="226"/>
                  </a:lnTo>
                  <a:lnTo>
                    <a:pt x="42" y="226"/>
                  </a:lnTo>
                  <a:lnTo>
                    <a:pt x="32" y="224"/>
                  </a:lnTo>
                  <a:lnTo>
                    <a:pt x="26" y="222"/>
                  </a:lnTo>
                  <a:lnTo>
                    <a:pt x="18" y="218"/>
                  </a:lnTo>
                  <a:lnTo>
                    <a:pt x="12" y="214"/>
                  </a:lnTo>
                  <a:lnTo>
                    <a:pt x="8" y="208"/>
                  </a:lnTo>
                  <a:lnTo>
                    <a:pt x="4" y="200"/>
                  </a:lnTo>
                  <a:lnTo>
                    <a:pt x="2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10" y="16"/>
                  </a:lnTo>
                  <a:lnTo>
                    <a:pt x="16" y="10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8" y="8"/>
                  </a:lnTo>
                  <a:lnTo>
                    <a:pt x="150" y="16"/>
                  </a:lnTo>
                  <a:lnTo>
                    <a:pt x="154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8" y="28"/>
                  </a:lnTo>
                  <a:lnTo>
                    <a:pt x="272" y="32"/>
                  </a:lnTo>
                  <a:lnTo>
                    <a:pt x="274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70" y="50"/>
                  </a:lnTo>
                  <a:lnTo>
                    <a:pt x="266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8" y="54"/>
                  </a:lnTo>
                  <a:lnTo>
                    <a:pt x="62" y="56"/>
                  </a:lnTo>
                  <a:lnTo>
                    <a:pt x="56" y="60"/>
                  </a:lnTo>
                  <a:lnTo>
                    <a:pt x="50" y="68"/>
                  </a:lnTo>
                  <a:lnTo>
                    <a:pt x="46" y="74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72" y="70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2"/>
                  </a:lnTo>
                  <a:lnTo>
                    <a:pt x="330" y="76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38" y="10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43"/>
            <p:cNvSpPr>
              <a:spLocks noEditPoints="1"/>
            </p:cNvSpPr>
            <p:nvPr/>
          </p:nvSpPr>
          <p:spPr bwMode="auto">
            <a:xfrm>
              <a:off x="9261475" y="5156200"/>
              <a:ext cx="581025" cy="381000"/>
            </a:xfrm>
            <a:custGeom>
              <a:avLst/>
              <a:gdLst/>
              <a:ahLst/>
              <a:cxnLst>
                <a:cxn ang="0">
                  <a:pos x="352" y="74"/>
                </a:cxn>
                <a:cxn ang="0">
                  <a:pos x="344" y="84"/>
                </a:cxn>
                <a:cxn ang="0">
                  <a:pos x="336" y="84"/>
                </a:cxn>
                <a:cxn ang="0">
                  <a:pos x="326" y="78"/>
                </a:cxn>
                <a:cxn ang="0">
                  <a:pos x="328" y="58"/>
                </a:cxn>
                <a:cxn ang="0">
                  <a:pos x="300" y="80"/>
                </a:cxn>
                <a:cxn ang="0">
                  <a:pos x="282" y="112"/>
                </a:cxn>
                <a:cxn ang="0">
                  <a:pos x="282" y="140"/>
                </a:cxn>
                <a:cxn ang="0">
                  <a:pos x="276" y="154"/>
                </a:cxn>
                <a:cxn ang="0">
                  <a:pos x="268" y="158"/>
                </a:cxn>
                <a:cxn ang="0">
                  <a:pos x="258" y="154"/>
                </a:cxn>
                <a:cxn ang="0">
                  <a:pos x="254" y="146"/>
                </a:cxn>
                <a:cxn ang="0">
                  <a:pos x="258" y="92"/>
                </a:cxn>
                <a:cxn ang="0">
                  <a:pos x="290" y="50"/>
                </a:cxn>
                <a:cxn ang="0">
                  <a:pos x="306" y="28"/>
                </a:cxn>
                <a:cxn ang="0">
                  <a:pos x="300" y="20"/>
                </a:cxn>
                <a:cxn ang="0">
                  <a:pos x="298" y="10"/>
                </a:cxn>
                <a:cxn ang="0">
                  <a:pos x="312" y="0"/>
                </a:cxn>
                <a:cxn ang="0">
                  <a:pos x="356" y="18"/>
                </a:cxn>
                <a:cxn ang="0">
                  <a:pos x="366" y="30"/>
                </a:cxn>
                <a:cxn ang="0">
                  <a:pos x="314" y="100"/>
                </a:cxn>
                <a:cxn ang="0">
                  <a:pos x="306" y="116"/>
                </a:cxn>
                <a:cxn ang="0">
                  <a:pos x="304" y="136"/>
                </a:cxn>
                <a:cxn ang="0">
                  <a:pos x="302" y="158"/>
                </a:cxn>
                <a:cxn ang="0">
                  <a:pos x="294" y="170"/>
                </a:cxn>
                <a:cxn ang="0">
                  <a:pos x="274" y="180"/>
                </a:cxn>
                <a:cxn ang="0">
                  <a:pos x="268" y="182"/>
                </a:cxn>
                <a:cxn ang="0">
                  <a:pos x="234" y="162"/>
                </a:cxn>
                <a:cxn ang="0">
                  <a:pos x="228" y="134"/>
                </a:cxn>
                <a:cxn ang="0">
                  <a:pos x="236" y="84"/>
                </a:cxn>
                <a:cxn ang="0">
                  <a:pos x="76" y="84"/>
                </a:cxn>
                <a:cxn ang="0">
                  <a:pos x="62" y="94"/>
                </a:cxn>
                <a:cxn ang="0">
                  <a:pos x="60" y="96"/>
                </a:cxn>
                <a:cxn ang="0">
                  <a:pos x="46" y="90"/>
                </a:cxn>
                <a:cxn ang="0">
                  <a:pos x="56" y="74"/>
                </a:cxn>
                <a:cxn ang="0">
                  <a:pos x="74" y="66"/>
                </a:cxn>
                <a:cxn ang="0">
                  <a:pos x="246" y="66"/>
                </a:cxn>
                <a:cxn ang="0">
                  <a:pos x="264" y="42"/>
                </a:cxn>
                <a:cxn ang="0">
                  <a:pos x="156" y="42"/>
                </a:cxn>
                <a:cxn ang="0">
                  <a:pos x="138" y="22"/>
                </a:cxn>
                <a:cxn ang="0">
                  <a:pos x="46" y="14"/>
                </a:cxn>
                <a:cxn ang="0">
                  <a:pos x="30" y="16"/>
                </a:cxn>
                <a:cxn ang="0">
                  <a:pos x="8" y="32"/>
                </a:cxn>
                <a:cxn ang="0">
                  <a:pos x="0" y="54"/>
                </a:cxn>
                <a:cxn ang="0">
                  <a:pos x="0" y="208"/>
                </a:cxn>
                <a:cxn ang="0">
                  <a:pos x="12" y="228"/>
                </a:cxn>
                <a:cxn ang="0">
                  <a:pos x="32" y="240"/>
                </a:cxn>
                <a:cxn ang="0">
                  <a:pos x="266" y="240"/>
                </a:cxn>
                <a:cxn ang="0">
                  <a:pos x="288" y="234"/>
                </a:cxn>
                <a:cxn ang="0">
                  <a:pos x="302" y="212"/>
                </a:cxn>
                <a:cxn ang="0">
                  <a:pos x="338" y="114"/>
                </a:cxn>
                <a:cxn ang="0">
                  <a:pos x="328" y="108"/>
                </a:cxn>
                <a:cxn ang="0">
                  <a:pos x="314" y="100"/>
                </a:cxn>
              </a:cxnLst>
              <a:rect l="0" t="0" r="r" b="b"/>
              <a:pathLst>
                <a:path w="366" h="240">
                  <a:moveTo>
                    <a:pt x="364" y="34"/>
                  </a:moveTo>
                  <a:lnTo>
                    <a:pt x="352" y="74"/>
                  </a:lnTo>
                  <a:lnTo>
                    <a:pt x="352" y="74"/>
                  </a:lnTo>
                  <a:lnTo>
                    <a:pt x="350" y="78"/>
                  </a:lnTo>
                  <a:lnTo>
                    <a:pt x="348" y="82"/>
                  </a:lnTo>
                  <a:lnTo>
                    <a:pt x="344" y="84"/>
                  </a:lnTo>
                  <a:lnTo>
                    <a:pt x="340" y="84"/>
                  </a:lnTo>
                  <a:lnTo>
                    <a:pt x="340" y="84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0" y="82"/>
                  </a:lnTo>
                  <a:lnTo>
                    <a:pt x="326" y="78"/>
                  </a:lnTo>
                  <a:lnTo>
                    <a:pt x="324" y="72"/>
                  </a:lnTo>
                  <a:lnTo>
                    <a:pt x="326" y="66"/>
                  </a:lnTo>
                  <a:lnTo>
                    <a:pt x="328" y="58"/>
                  </a:lnTo>
                  <a:lnTo>
                    <a:pt x="328" y="58"/>
                  </a:lnTo>
                  <a:lnTo>
                    <a:pt x="310" y="72"/>
                  </a:lnTo>
                  <a:lnTo>
                    <a:pt x="300" y="80"/>
                  </a:lnTo>
                  <a:lnTo>
                    <a:pt x="292" y="90"/>
                  </a:lnTo>
                  <a:lnTo>
                    <a:pt x="286" y="100"/>
                  </a:lnTo>
                  <a:lnTo>
                    <a:pt x="282" y="112"/>
                  </a:lnTo>
                  <a:lnTo>
                    <a:pt x="280" y="126"/>
                  </a:lnTo>
                  <a:lnTo>
                    <a:pt x="282" y="140"/>
                  </a:lnTo>
                  <a:lnTo>
                    <a:pt x="282" y="140"/>
                  </a:lnTo>
                  <a:lnTo>
                    <a:pt x="282" y="146"/>
                  </a:lnTo>
                  <a:lnTo>
                    <a:pt x="280" y="150"/>
                  </a:lnTo>
                  <a:lnTo>
                    <a:pt x="276" y="154"/>
                  </a:lnTo>
                  <a:lnTo>
                    <a:pt x="270" y="156"/>
                  </a:lnTo>
                  <a:lnTo>
                    <a:pt x="270" y="156"/>
                  </a:lnTo>
                  <a:lnTo>
                    <a:pt x="268" y="158"/>
                  </a:lnTo>
                  <a:lnTo>
                    <a:pt x="268" y="158"/>
                  </a:lnTo>
                  <a:lnTo>
                    <a:pt x="262" y="156"/>
                  </a:lnTo>
                  <a:lnTo>
                    <a:pt x="258" y="154"/>
                  </a:lnTo>
                  <a:lnTo>
                    <a:pt x="256" y="150"/>
                  </a:lnTo>
                  <a:lnTo>
                    <a:pt x="254" y="146"/>
                  </a:lnTo>
                  <a:lnTo>
                    <a:pt x="254" y="146"/>
                  </a:lnTo>
                  <a:lnTo>
                    <a:pt x="252" y="126"/>
                  </a:lnTo>
                  <a:lnTo>
                    <a:pt x="254" y="108"/>
                  </a:lnTo>
                  <a:lnTo>
                    <a:pt x="258" y="92"/>
                  </a:lnTo>
                  <a:lnTo>
                    <a:pt x="268" y="76"/>
                  </a:lnTo>
                  <a:lnTo>
                    <a:pt x="278" y="62"/>
                  </a:lnTo>
                  <a:lnTo>
                    <a:pt x="290" y="50"/>
                  </a:lnTo>
                  <a:lnTo>
                    <a:pt x="302" y="40"/>
                  </a:lnTo>
                  <a:lnTo>
                    <a:pt x="316" y="32"/>
                  </a:lnTo>
                  <a:lnTo>
                    <a:pt x="306" y="28"/>
                  </a:lnTo>
                  <a:lnTo>
                    <a:pt x="306" y="28"/>
                  </a:lnTo>
                  <a:lnTo>
                    <a:pt x="302" y="26"/>
                  </a:lnTo>
                  <a:lnTo>
                    <a:pt x="300" y="20"/>
                  </a:lnTo>
                  <a:lnTo>
                    <a:pt x="298" y="16"/>
                  </a:lnTo>
                  <a:lnTo>
                    <a:pt x="298" y="10"/>
                  </a:lnTo>
                  <a:lnTo>
                    <a:pt x="298" y="10"/>
                  </a:lnTo>
                  <a:lnTo>
                    <a:pt x="302" y="6"/>
                  </a:lnTo>
                  <a:lnTo>
                    <a:pt x="306" y="2"/>
                  </a:lnTo>
                  <a:lnTo>
                    <a:pt x="312" y="0"/>
                  </a:lnTo>
                  <a:lnTo>
                    <a:pt x="318" y="2"/>
                  </a:lnTo>
                  <a:lnTo>
                    <a:pt x="356" y="18"/>
                  </a:lnTo>
                  <a:lnTo>
                    <a:pt x="356" y="18"/>
                  </a:lnTo>
                  <a:lnTo>
                    <a:pt x="360" y="20"/>
                  </a:lnTo>
                  <a:lnTo>
                    <a:pt x="364" y="24"/>
                  </a:lnTo>
                  <a:lnTo>
                    <a:pt x="366" y="30"/>
                  </a:lnTo>
                  <a:lnTo>
                    <a:pt x="364" y="34"/>
                  </a:lnTo>
                  <a:lnTo>
                    <a:pt x="364" y="34"/>
                  </a:lnTo>
                  <a:close/>
                  <a:moveTo>
                    <a:pt x="314" y="100"/>
                  </a:moveTo>
                  <a:lnTo>
                    <a:pt x="314" y="100"/>
                  </a:lnTo>
                  <a:lnTo>
                    <a:pt x="310" y="108"/>
                  </a:lnTo>
                  <a:lnTo>
                    <a:pt x="306" y="116"/>
                  </a:lnTo>
                  <a:lnTo>
                    <a:pt x="304" y="126"/>
                  </a:lnTo>
                  <a:lnTo>
                    <a:pt x="304" y="136"/>
                  </a:lnTo>
                  <a:lnTo>
                    <a:pt x="304" y="136"/>
                  </a:lnTo>
                  <a:lnTo>
                    <a:pt x="306" y="142"/>
                  </a:lnTo>
                  <a:lnTo>
                    <a:pt x="306" y="150"/>
                  </a:lnTo>
                  <a:lnTo>
                    <a:pt x="302" y="158"/>
                  </a:lnTo>
                  <a:lnTo>
                    <a:pt x="300" y="164"/>
                  </a:lnTo>
                  <a:lnTo>
                    <a:pt x="300" y="164"/>
                  </a:lnTo>
                  <a:lnTo>
                    <a:pt x="294" y="170"/>
                  </a:lnTo>
                  <a:lnTo>
                    <a:pt x="288" y="174"/>
                  </a:lnTo>
                  <a:lnTo>
                    <a:pt x="282" y="178"/>
                  </a:lnTo>
                  <a:lnTo>
                    <a:pt x="274" y="180"/>
                  </a:lnTo>
                  <a:lnTo>
                    <a:pt x="274" y="180"/>
                  </a:lnTo>
                  <a:lnTo>
                    <a:pt x="268" y="182"/>
                  </a:lnTo>
                  <a:lnTo>
                    <a:pt x="268" y="182"/>
                  </a:lnTo>
                  <a:lnTo>
                    <a:pt x="254" y="178"/>
                  </a:lnTo>
                  <a:lnTo>
                    <a:pt x="244" y="172"/>
                  </a:lnTo>
                  <a:lnTo>
                    <a:pt x="234" y="162"/>
                  </a:lnTo>
                  <a:lnTo>
                    <a:pt x="230" y="150"/>
                  </a:lnTo>
                  <a:lnTo>
                    <a:pt x="230" y="150"/>
                  </a:lnTo>
                  <a:lnTo>
                    <a:pt x="228" y="134"/>
                  </a:lnTo>
                  <a:lnTo>
                    <a:pt x="228" y="116"/>
                  </a:lnTo>
                  <a:lnTo>
                    <a:pt x="230" y="100"/>
                  </a:lnTo>
                  <a:lnTo>
                    <a:pt x="236" y="84"/>
                  </a:lnTo>
                  <a:lnTo>
                    <a:pt x="80" y="84"/>
                  </a:lnTo>
                  <a:lnTo>
                    <a:pt x="80" y="84"/>
                  </a:lnTo>
                  <a:lnTo>
                    <a:pt x="76" y="84"/>
                  </a:lnTo>
                  <a:lnTo>
                    <a:pt x="70" y="86"/>
                  </a:lnTo>
                  <a:lnTo>
                    <a:pt x="64" y="90"/>
                  </a:lnTo>
                  <a:lnTo>
                    <a:pt x="62" y="94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60" y="96"/>
                  </a:lnTo>
                  <a:lnTo>
                    <a:pt x="22" y="188"/>
                  </a:lnTo>
                  <a:lnTo>
                    <a:pt x="22" y="142"/>
                  </a:lnTo>
                  <a:lnTo>
                    <a:pt x="46" y="90"/>
                  </a:lnTo>
                  <a:lnTo>
                    <a:pt x="46" y="90"/>
                  </a:lnTo>
                  <a:lnTo>
                    <a:pt x="48" y="82"/>
                  </a:lnTo>
                  <a:lnTo>
                    <a:pt x="56" y="74"/>
                  </a:lnTo>
                  <a:lnTo>
                    <a:pt x="60" y="70"/>
                  </a:lnTo>
                  <a:lnTo>
                    <a:pt x="66" y="68"/>
                  </a:lnTo>
                  <a:lnTo>
                    <a:pt x="74" y="66"/>
                  </a:lnTo>
                  <a:lnTo>
                    <a:pt x="82" y="66"/>
                  </a:lnTo>
                  <a:lnTo>
                    <a:pt x="246" y="66"/>
                  </a:lnTo>
                  <a:lnTo>
                    <a:pt x="246" y="66"/>
                  </a:lnTo>
                  <a:lnTo>
                    <a:pt x="254" y="54"/>
                  </a:lnTo>
                  <a:lnTo>
                    <a:pt x="264" y="42"/>
                  </a:lnTo>
                  <a:lnTo>
                    <a:pt x="264" y="42"/>
                  </a:lnTo>
                  <a:lnTo>
                    <a:pt x="262" y="42"/>
                  </a:lnTo>
                  <a:lnTo>
                    <a:pt x="156" y="42"/>
                  </a:lnTo>
                  <a:lnTo>
                    <a:pt x="156" y="42"/>
                  </a:lnTo>
                  <a:lnTo>
                    <a:pt x="152" y="36"/>
                  </a:lnTo>
                  <a:lnTo>
                    <a:pt x="148" y="30"/>
                  </a:lnTo>
                  <a:lnTo>
                    <a:pt x="138" y="22"/>
                  </a:lnTo>
                  <a:lnTo>
                    <a:pt x="124" y="16"/>
                  </a:lnTo>
                  <a:lnTo>
                    <a:pt x="112" y="14"/>
                  </a:lnTo>
                  <a:lnTo>
                    <a:pt x="46" y="14"/>
                  </a:lnTo>
                  <a:lnTo>
                    <a:pt x="46" y="14"/>
                  </a:lnTo>
                  <a:lnTo>
                    <a:pt x="38" y="14"/>
                  </a:lnTo>
                  <a:lnTo>
                    <a:pt x="30" y="16"/>
                  </a:lnTo>
                  <a:lnTo>
                    <a:pt x="22" y="20"/>
                  </a:lnTo>
                  <a:lnTo>
                    <a:pt x="14" y="26"/>
                  </a:lnTo>
                  <a:lnTo>
                    <a:pt x="8" y="32"/>
                  </a:lnTo>
                  <a:lnTo>
                    <a:pt x="4" y="38"/>
                  </a:lnTo>
                  <a:lnTo>
                    <a:pt x="0" y="46"/>
                  </a:lnTo>
                  <a:lnTo>
                    <a:pt x="0" y="54"/>
                  </a:lnTo>
                  <a:lnTo>
                    <a:pt x="0" y="200"/>
                  </a:lnTo>
                  <a:lnTo>
                    <a:pt x="0" y="200"/>
                  </a:lnTo>
                  <a:lnTo>
                    <a:pt x="0" y="208"/>
                  </a:lnTo>
                  <a:lnTo>
                    <a:pt x="2" y="216"/>
                  </a:lnTo>
                  <a:lnTo>
                    <a:pt x="6" y="222"/>
                  </a:lnTo>
                  <a:lnTo>
                    <a:pt x="12" y="228"/>
                  </a:lnTo>
                  <a:lnTo>
                    <a:pt x="18" y="234"/>
                  </a:lnTo>
                  <a:lnTo>
                    <a:pt x="24" y="238"/>
                  </a:lnTo>
                  <a:lnTo>
                    <a:pt x="32" y="240"/>
                  </a:lnTo>
                  <a:lnTo>
                    <a:pt x="40" y="240"/>
                  </a:lnTo>
                  <a:lnTo>
                    <a:pt x="266" y="240"/>
                  </a:lnTo>
                  <a:lnTo>
                    <a:pt x="266" y="240"/>
                  </a:lnTo>
                  <a:lnTo>
                    <a:pt x="274" y="240"/>
                  </a:lnTo>
                  <a:lnTo>
                    <a:pt x="282" y="238"/>
                  </a:lnTo>
                  <a:lnTo>
                    <a:pt x="288" y="234"/>
                  </a:lnTo>
                  <a:lnTo>
                    <a:pt x="292" y="230"/>
                  </a:lnTo>
                  <a:lnTo>
                    <a:pt x="298" y="220"/>
                  </a:lnTo>
                  <a:lnTo>
                    <a:pt x="302" y="212"/>
                  </a:lnTo>
                  <a:lnTo>
                    <a:pt x="338" y="120"/>
                  </a:lnTo>
                  <a:lnTo>
                    <a:pt x="338" y="120"/>
                  </a:lnTo>
                  <a:lnTo>
                    <a:pt x="338" y="114"/>
                  </a:lnTo>
                  <a:lnTo>
                    <a:pt x="340" y="108"/>
                  </a:lnTo>
                  <a:lnTo>
                    <a:pt x="340" y="108"/>
                  </a:lnTo>
                  <a:lnTo>
                    <a:pt x="328" y="108"/>
                  </a:lnTo>
                  <a:lnTo>
                    <a:pt x="328" y="108"/>
                  </a:lnTo>
                  <a:lnTo>
                    <a:pt x="322" y="104"/>
                  </a:lnTo>
                  <a:lnTo>
                    <a:pt x="314" y="100"/>
                  </a:lnTo>
                  <a:lnTo>
                    <a:pt x="314" y="10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44"/>
            <p:cNvSpPr>
              <a:spLocks noEditPoints="1"/>
            </p:cNvSpPr>
            <p:nvPr/>
          </p:nvSpPr>
          <p:spPr bwMode="auto">
            <a:xfrm>
              <a:off x="1790700" y="5137150"/>
              <a:ext cx="552450" cy="422275"/>
            </a:xfrm>
            <a:custGeom>
              <a:avLst/>
              <a:gdLst/>
              <a:ahLst/>
              <a:cxnLst>
                <a:cxn ang="0">
                  <a:pos x="346" y="210"/>
                </a:cxn>
                <a:cxn ang="0">
                  <a:pos x="334" y="220"/>
                </a:cxn>
                <a:cxn ang="0">
                  <a:pos x="302" y="250"/>
                </a:cxn>
                <a:cxn ang="0">
                  <a:pos x="292" y="264"/>
                </a:cxn>
                <a:cxn ang="0">
                  <a:pos x="282" y="264"/>
                </a:cxn>
                <a:cxn ang="0">
                  <a:pos x="272" y="250"/>
                </a:cxn>
                <a:cxn ang="0">
                  <a:pos x="242" y="220"/>
                </a:cxn>
                <a:cxn ang="0">
                  <a:pos x="228" y="210"/>
                </a:cxn>
                <a:cxn ang="0">
                  <a:pos x="228" y="198"/>
                </a:cxn>
                <a:cxn ang="0">
                  <a:pos x="242" y="190"/>
                </a:cxn>
                <a:cxn ang="0">
                  <a:pos x="272" y="158"/>
                </a:cxn>
                <a:cxn ang="0">
                  <a:pos x="282" y="146"/>
                </a:cxn>
                <a:cxn ang="0">
                  <a:pos x="292" y="146"/>
                </a:cxn>
                <a:cxn ang="0">
                  <a:pos x="302" y="158"/>
                </a:cxn>
                <a:cxn ang="0">
                  <a:pos x="334" y="190"/>
                </a:cxn>
                <a:cxn ang="0">
                  <a:pos x="346" y="198"/>
                </a:cxn>
                <a:cxn ang="0">
                  <a:pos x="242" y="166"/>
                </a:cxn>
                <a:cxn ang="0">
                  <a:pos x="248" y="158"/>
                </a:cxn>
                <a:cxn ang="0">
                  <a:pos x="256" y="136"/>
                </a:cxn>
                <a:cxn ang="0">
                  <a:pos x="272" y="122"/>
                </a:cxn>
                <a:cxn ang="0">
                  <a:pos x="288" y="120"/>
                </a:cxn>
                <a:cxn ang="0">
                  <a:pos x="318" y="136"/>
                </a:cxn>
                <a:cxn ang="0">
                  <a:pos x="338" y="106"/>
                </a:cxn>
                <a:cxn ang="0">
                  <a:pos x="338" y="88"/>
                </a:cxn>
                <a:cxn ang="0">
                  <a:pos x="330" y="78"/>
                </a:cxn>
                <a:cxn ang="0">
                  <a:pos x="82" y="70"/>
                </a:cxn>
                <a:cxn ang="0">
                  <a:pos x="72" y="72"/>
                </a:cxn>
                <a:cxn ang="0">
                  <a:pos x="62" y="82"/>
                </a:cxn>
                <a:cxn ang="0">
                  <a:pos x="24" y="174"/>
                </a:cxn>
                <a:cxn ang="0">
                  <a:pos x="46" y="76"/>
                </a:cxn>
                <a:cxn ang="0">
                  <a:pos x="62" y="56"/>
                </a:cxn>
                <a:cxn ang="0">
                  <a:pos x="82" y="52"/>
                </a:cxn>
                <a:cxn ang="0">
                  <a:pos x="270" y="50"/>
                </a:cxn>
                <a:cxn ang="0">
                  <a:pos x="274" y="40"/>
                </a:cxn>
                <a:cxn ang="0">
                  <a:pos x="272" y="32"/>
                </a:cxn>
                <a:cxn ang="0">
                  <a:pos x="156" y="28"/>
                </a:cxn>
                <a:cxn ang="0">
                  <a:pos x="150" y="16"/>
                </a:cxn>
                <a:cxn ang="0">
                  <a:pos x="112" y="0"/>
                </a:cxn>
                <a:cxn ang="0">
                  <a:pos x="38" y="0"/>
                </a:cxn>
                <a:cxn ang="0">
                  <a:pos x="16" y="12"/>
                </a:cxn>
                <a:cxn ang="0">
                  <a:pos x="2" y="32"/>
                </a:cxn>
                <a:cxn ang="0">
                  <a:pos x="0" y="186"/>
                </a:cxn>
                <a:cxn ang="0">
                  <a:pos x="8" y="208"/>
                </a:cxn>
                <a:cxn ang="0">
                  <a:pos x="26" y="224"/>
                </a:cxn>
                <a:cxn ang="0">
                  <a:pos x="210" y="226"/>
                </a:cxn>
                <a:cxn ang="0">
                  <a:pos x="202" y="204"/>
                </a:cxn>
                <a:cxn ang="0">
                  <a:pos x="206" y="190"/>
                </a:cxn>
                <a:cxn ang="0">
                  <a:pos x="220" y="172"/>
                </a:cxn>
                <a:cxn ang="0">
                  <a:pos x="242" y="166"/>
                </a:cxn>
              </a:cxnLst>
              <a:rect l="0" t="0" r="r" b="b"/>
              <a:pathLst>
                <a:path w="348" h="266">
                  <a:moveTo>
                    <a:pt x="348" y="204"/>
                  </a:moveTo>
                  <a:lnTo>
                    <a:pt x="348" y="204"/>
                  </a:lnTo>
                  <a:lnTo>
                    <a:pt x="346" y="210"/>
                  </a:lnTo>
                  <a:lnTo>
                    <a:pt x="344" y="214"/>
                  </a:lnTo>
                  <a:lnTo>
                    <a:pt x="338" y="218"/>
                  </a:lnTo>
                  <a:lnTo>
                    <a:pt x="334" y="220"/>
                  </a:lnTo>
                  <a:lnTo>
                    <a:pt x="302" y="220"/>
                  </a:lnTo>
                  <a:lnTo>
                    <a:pt x="302" y="250"/>
                  </a:lnTo>
                  <a:lnTo>
                    <a:pt x="302" y="250"/>
                  </a:lnTo>
                  <a:lnTo>
                    <a:pt x="300" y="256"/>
                  </a:lnTo>
                  <a:lnTo>
                    <a:pt x="298" y="260"/>
                  </a:lnTo>
                  <a:lnTo>
                    <a:pt x="292" y="264"/>
                  </a:lnTo>
                  <a:lnTo>
                    <a:pt x="288" y="266"/>
                  </a:lnTo>
                  <a:lnTo>
                    <a:pt x="288" y="266"/>
                  </a:lnTo>
                  <a:lnTo>
                    <a:pt x="282" y="264"/>
                  </a:lnTo>
                  <a:lnTo>
                    <a:pt x="276" y="260"/>
                  </a:lnTo>
                  <a:lnTo>
                    <a:pt x="274" y="256"/>
                  </a:lnTo>
                  <a:lnTo>
                    <a:pt x="272" y="250"/>
                  </a:lnTo>
                  <a:lnTo>
                    <a:pt x="272" y="220"/>
                  </a:lnTo>
                  <a:lnTo>
                    <a:pt x="242" y="220"/>
                  </a:lnTo>
                  <a:lnTo>
                    <a:pt x="242" y="220"/>
                  </a:lnTo>
                  <a:lnTo>
                    <a:pt x="236" y="218"/>
                  </a:lnTo>
                  <a:lnTo>
                    <a:pt x="230" y="214"/>
                  </a:lnTo>
                  <a:lnTo>
                    <a:pt x="228" y="210"/>
                  </a:lnTo>
                  <a:lnTo>
                    <a:pt x="226" y="204"/>
                  </a:lnTo>
                  <a:lnTo>
                    <a:pt x="226" y="204"/>
                  </a:lnTo>
                  <a:lnTo>
                    <a:pt x="228" y="198"/>
                  </a:lnTo>
                  <a:lnTo>
                    <a:pt x="230" y="194"/>
                  </a:lnTo>
                  <a:lnTo>
                    <a:pt x="236" y="192"/>
                  </a:lnTo>
                  <a:lnTo>
                    <a:pt x="242" y="190"/>
                  </a:lnTo>
                  <a:lnTo>
                    <a:pt x="272" y="190"/>
                  </a:lnTo>
                  <a:lnTo>
                    <a:pt x="272" y="158"/>
                  </a:lnTo>
                  <a:lnTo>
                    <a:pt x="272" y="158"/>
                  </a:lnTo>
                  <a:lnTo>
                    <a:pt x="274" y="152"/>
                  </a:lnTo>
                  <a:lnTo>
                    <a:pt x="276" y="148"/>
                  </a:lnTo>
                  <a:lnTo>
                    <a:pt x="282" y="146"/>
                  </a:lnTo>
                  <a:lnTo>
                    <a:pt x="288" y="144"/>
                  </a:lnTo>
                  <a:lnTo>
                    <a:pt x="288" y="144"/>
                  </a:lnTo>
                  <a:lnTo>
                    <a:pt x="292" y="146"/>
                  </a:lnTo>
                  <a:lnTo>
                    <a:pt x="298" y="148"/>
                  </a:lnTo>
                  <a:lnTo>
                    <a:pt x="300" y="152"/>
                  </a:lnTo>
                  <a:lnTo>
                    <a:pt x="302" y="158"/>
                  </a:lnTo>
                  <a:lnTo>
                    <a:pt x="302" y="190"/>
                  </a:lnTo>
                  <a:lnTo>
                    <a:pt x="334" y="190"/>
                  </a:lnTo>
                  <a:lnTo>
                    <a:pt x="334" y="190"/>
                  </a:lnTo>
                  <a:lnTo>
                    <a:pt x="338" y="192"/>
                  </a:lnTo>
                  <a:lnTo>
                    <a:pt x="344" y="194"/>
                  </a:lnTo>
                  <a:lnTo>
                    <a:pt x="346" y="198"/>
                  </a:lnTo>
                  <a:lnTo>
                    <a:pt x="348" y="204"/>
                  </a:lnTo>
                  <a:lnTo>
                    <a:pt x="348" y="204"/>
                  </a:lnTo>
                  <a:close/>
                  <a:moveTo>
                    <a:pt x="242" y="166"/>
                  </a:moveTo>
                  <a:lnTo>
                    <a:pt x="248" y="166"/>
                  </a:lnTo>
                  <a:lnTo>
                    <a:pt x="248" y="158"/>
                  </a:lnTo>
                  <a:lnTo>
                    <a:pt x="248" y="158"/>
                  </a:lnTo>
                  <a:lnTo>
                    <a:pt x="250" y="150"/>
                  </a:lnTo>
                  <a:lnTo>
                    <a:pt x="252" y="144"/>
                  </a:lnTo>
                  <a:lnTo>
                    <a:pt x="256" y="136"/>
                  </a:lnTo>
                  <a:lnTo>
                    <a:pt x="260" y="132"/>
                  </a:lnTo>
                  <a:lnTo>
                    <a:pt x="266" y="126"/>
                  </a:lnTo>
                  <a:lnTo>
                    <a:pt x="272" y="122"/>
                  </a:lnTo>
                  <a:lnTo>
                    <a:pt x="280" y="120"/>
                  </a:lnTo>
                  <a:lnTo>
                    <a:pt x="288" y="120"/>
                  </a:lnTo>
                  <a:lnTo>
                    <a:pt x="288" y="120"/>
                  </a:lnTo>
                  <a:lnTo>
                    <a:pt x="300" y="122"/>
                  </a:lnTo>
                  <a:lnTo>
                    <a:pt x="310" y="128"/>
                  </a:lnTo>
                  <a:lnTo>
                    <a:pt x="318" y="136"/>
                  </a:lnTo>
                  <a:lnTo>
                    <a:pt x="324" y="146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4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6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6"/>
                  </a:lnTo>
                  <a:lnTo>
                    <a:pt x="272" y="32"/>
                  </a:lnTo>
                  <a:lnTo>
                    <a:pt x="268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2"/>
                  </a:lnTo>
                  <a:lnTo>
                    <a:pt x="8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6" y="224"/>
                  </a:lnTo>
                  <a:lnTo>
                    <a:pt x="32" y="226"/>
                  </a:lnTo>
                  <a:lnTo>
                    <a:pt x="42" y="226"/>
                  </a:lnTo>
                  <a:lnTo>
                    <a:pt x="210" y="226"/>
                  </a:lnTo>
                  <a:lnTo>
                    <a:pt x="210" y="226"/>
                  </a:lnTo>
                  <a:lnTo>
                    <a:pt x="204" y="216"/>
                  </a:lnTo>
                  <a:lnTo>
                    <a:pt x="202" y="204"/>
                  </a:lnTo>
                  <a:lnTo>
                    <a:pt x="202" y="204"/>
                  </a:lnTo>
                  <a:lnTo>
                    <a:pt x="204" y="196"/>
                  </a:lnTo>
                  <a:lnTo>
                    <a:pt x="206" y="190"/>
                  </a:lnTo>
                  <a:lnTo>
                    <a:pt x="210" y="182"/>
                  </a:lnTo>
                  <a:lnTo>
                    <a:pt x="214" y="178"/>
                  </a:lnTo>
                  <a:lnTo>
                    <a:pt x="220" y="172"/>
                  </a:lnTo>
                  <a:lnTo>
                    <a:pt x="226" y="168"/>
                  </a:lnTo>
                  <a:lnTo>
                    <a:pt x="234" y="166"/>
                  </a:lnTo>
                  <a:lnTo>
                    <a:pt x="242" y="166"/>
                  </a:lnTo>
                  <a:lnTo>
                    <a:pt x="242" y="16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45"/>
            <p:cNvSpPr>
              <a:spLocks noEditPoints="1"/>
            </p:cNvSpPr>
            <p:nvPr/>
          </p:nvSpPr>
          <p:spPr bwMode="auto">
            <a:xfrm>
              <a:off x="11769725" y="5140325"/>
              <a:ext cx="552450" cy="412750"/>
            </a:xfrm>
            <a:custGeom>
              <a:avLst/>
              <a:gdLst/>
              <a:ahLst/>
              <a:cxnLst>
                <a:cxn ang="0">
                  <a:pos x="300" y="112"/>
                </a:cxn>
                <a:cxn ang="0">
                  <a:pos x="0" y="104"/>
                </a:cxn>
                <a:cxn ang="0">
                  <a:pos x="0" y="74"/>
                </a:cxn>
                <a:cxn ang="0">
                  <a:pos x="2" y="62"/>
                </a:cxn>
                <a:cxn ang="0">
                  <a:pos x="12" y="52"/>
                </a:cxn>
                <a:cxn ang="0">
                  <a:pos x="36" y="42"/>
                </a:cxn>
                <a:cxn ang="0">
                  <a:pos x="106" y="42"/>
                </a:cxn>
                <a:cxn ang="0">
                  <a:pos x="132" y="52"/>
                </a:cxn>
                <a:cxn ang="0">
                  <a:pos x="140" y="60"/>
                </a:cxn>
                <a:cxn ang="0">
                  <a:pos x="144" y="72"/>
                </a:cxn>
                <a:cxn ang="0">
                  <a:pos x="268" y="72"/>
                </a:cxn>
                <a:cxn ang="0">
                  <a:pos x="280" y="76"/>
                </a:cxn>
                <a:cxn ang="0">
                  <a:pos x="298" y="92"/>
                </a:cxn>
                <a:cxn ang="0">
                  <a:pos x="300" y="104"/>
                </a:cxn>
                <a:cxn ang="0">
                  <a:pos x="0" y="230"/>
                </a:cxn>
                <a:cxn ang="0">
                  <a:pos x="0" y="236"/>
                </a:cxn>
                <a:cxn ang="0">
                  <a:pos x="8" y="252"/>
                </a:cxn>
                <a:cxn ang="0">
                  <a:pos x="24" y="260"/>
                </a:cxn>
                <a:cxn ang="0">
                  <a:pos x="268" y="260"/>
                </a:cxn>
                <a:cxn ang="0">
                  <a:pos x="276" y="260"/>
                </a:cxn>
                <a:cxn ang="0">
                  <a:pos x="290" y="252"/>
                </a:cxn>
                <a:cxn ang="0">
                  <a:pos x="300" y="236"/>
                </a:cxn>
                <a:cxn ang="0">
                  <a:pos x="300" y="126"/>
                </a:cxn>
                <a:cxn ang="0">
                  <a:pos x="0" y="230"/>
                </a:cxn>
                <a:cxn ang="0">
                  <a:pos x="192" y="32"/>
                </a:cxn>
                <a:cxn ang="0">
                  <a:pos x="192" y="26"/>
                </a:cxn>
                <a:cxn ang="0">
                  <a:pos x="184" y="14"/>
                </a:cxn>
                <a:cxn ang="0">
                  <a:pos x="168" y="4"/>
                </a:cxn>
                <a:cxn ang="0">
                  <a:pos x="84" y="0"/>
                </a:cxn>
                <a:cxn ang="0">
                  <a:pos x="74" y="2"/>
                </a:cxn>
                <a:cxn ang="0">
                  <a:pos x="56" y="14"/>
                </a:cxn>
                <a:cxn ang="0">
                  <a:pos x="106" y="22"/>
                </a:cxn>
                <a:cxn ang="0">
                  <a:pos x="122" y="24"/>
                </a:cxn>
                <a:cxn ang="0">
                  <a:pos x="150" y="40"/>
                </a:cxn>
                <a:cxn ang="0">
                  <a:pos x="160" y="52"/>
                </a:cxn>
                <a:cxn ang="0">
                  <a:pos x="268" y="52"/>
                </a:cxn>
                <a:cxn ang="0">
                  <a:pos x="292" y="58"/>
                </a:cxn>
                <a:cxn ang="0">
                  <a:pos x="308" y="70"/>
                </a:cxn>
                <a:cxn ang="0">
                  <a:pos x="348" y="62"/>
                </a:cxn>
                <a:cxn ang="0">
                  <a:pos x="348" y="56"/>
                </a:cxn>
                <a:cxn ang="0">
                  <a:pos x="338" y="40"/>
                </a:cxn>
                <a:cxn ang="0">
                  <a:pos x="324" y="32"/>
                </a:cxn>
                <a:cxn ang="0">
                  <a:pos x="318" y="32"/>
                </a:cxn>
                <a:cxn ang="0">
                  <a:pos x="320" y="218"/>
                </a:cxn>
                <a:cxn ang="0">
                  <a:pos x="332" y="216"/>
                </a:cxn>
                <a:cxn ang="0">
                  <a:pos x="346" y="200"/>
                </a:cxn>
                <a:cxn ang="0">
                  <a:pos x="348" y="84"/>
                </a:cxn>
                <a:cxn ang="0">
                  <a:pos x="316" y="84"/>
                </a:cxn>
                <a:cxn ang="0">
                  <a:pos x="320" y="104"/>
                </a:cxn>
              </a:cxnLst>
              <a:rect l="0" t="0" r="r" b="b"/>
              <a:pathLst>
                <a:path w="348" h="260">
                  <a:moveTo>
                    <a:pt x="300" y="104"/>
                  </a:moveTo>
                  <a:lnTo>
                    <a:pt x="300" y="112"/>
                  </a:lnTo>
                  <a:lnTo>
                    <a:pt x="0" y="112"/>
                  </a:lnTo>
                  <a:lnTo>
                    <a:pt x="0" y="104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66"/>
                  </a:lnTo>
                  <a:lnTo>
                    <a:pt x="2" y="62"/>
                  </a:lnTo>
                  <a:lnTo>
                    <a:pt x="6" y="56"/>
                  </a:lnTo>
                  <a:lnTo>
                    <a:pt x="12" y="52"/>
                  </a:lnTo>
                  <a:lnTo>
                    <a:pt x="24" y="44"/>
                  </a:lnTo>
                  <a:lnTo>
                    <a:pt x="3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20" y="44"/>
                  </a:lnTo>
                  <a:lnTo>
                    <a:pt x="132" y="52"/>
                  </a:lnTo>
                  <a:lnTo>
                    <a:pt x="136" y="56"/>
                  </a:lnTo>
                  <a:lnTo>
                    <a:pt x="140" y="60"/>
                  </a:lnTo>
                  <a:lnTo>
                    <a:pt x="142" y="66"/>
                  </a:lnTo>
                  <a:lnTo>
                    <a:pt x="144" y="72"/>
                  </a:lnTo>
                  <a:lnTo>
                    <a:pt x="268" y="72"/>
                  </a:lnTo>
                  <a:lnTo>
                    <a:pt x="268" y="72"/>
                  </a:lnTo>
                  <a:lnTo>
                    <a:pt x="276" y="74"/>
                  </a:lnTo>
                  <a:lnTo>
                    <a:pt x="280" y="76"/>
                  </a:lnTo>
                  <a:lnTo>
                    <a:pt x="290" y="82"/>
                  </a:lnTo>
                  <a:lnTo>
                    <a:pt x="298" y="92"/>
                  </a:lnTo>
                  <a:lnTo>
                    <a:pt x="300" y="98"/>
                  </a:lnTo>
                  <a:lnTo>
                    <a:pt x="300" y="104"/>
                  </a:lnTo>
                  <a:lnTo>
                    <a:pt x="300" y="104"/>
                  </a:lnTo>
                  <a:close/>
                  <a:moveTo>
                    <a:pt x="0" y="230"/>
                  </a:moveTo>
                  <a:lnTo>
                    <a:pt x="0" y="230"/>
                  </a:lnTo>
                  <a:lnTo>
                    <a:pt x="0" y="236"/>
                  </a:lnTo>
                  <a:lnTo>
                    <a:pt x="2" y="242"/>
                  </a:lnTo>
                  <a:lnTo>
                    <a:pt x="8" y="252"/>
                  </a:lnTo>
                  <a:lnTo>
                    <a:pt x="18" y="258"/>
                  </a:lnTo>
                  <a:lnTo>
                    <a:pt x="24" y="260"/>
                  </a:lnTo>
                  <a:lnTo>
                    <a:pt x="30" y="260"/>
                  </a:lnTo>
                  <a:lnTo>
                    <a:pt x="268" y="260"/>
                  </a:lnTo>
                  <a:lnTo>
                    <a:pt x="268" y="260"/>
                  </a:lnTo>
                  <a:lnTo>
                    <a:pt x="276" y="260"/>
                  </a:lnTo>
                  <a:lnTo>
                    <a:pt x="280" y="258"/>
                  </a:lnTo>
                  <a:lnTo>
                    <a:pt x="290" y="252"/>
                  </a:lnTo>
                  <a:lnTo>
                    <a:pt x="298" y="242"/>
                  </a:lnTo>
                  <a:lnTo>
                    <a:pt x="300" y="236"/>
                  </a:lnTo>
                  <a:lnTo>
                    <a:pt x="300" y="230"/>
                  </a:lnTo>
                  <a:lnTo>
                    <a:pt x="300" y="126"/>
                  </a:lnTo>
                  <a:lnTo>
                    <a:pt x="0" y="126"/>
                  </a:lnTo>
                  <a:lnTo>
                    <a:pt x="0" y="230"/>
                  </a:lnTo>
                  <a:close/>
                  <a:moveTo>
                    <a:pt x="318" y="32"/>
                  </a:moveTo>
                  <a:lnTo>
                    <a:pt x="192" y="32"/>
                  </a:lnTo>
                  <a:lnTo>
                    <a:pt x="192" y="32"/>
                  </a:lnTo>
                  <a:lnTo>
                    <a:pt x="192" y="26"/>
                  </a:lnTo>
                  <a:lnTo>
                    <a:pt x="188" y="20"/>
                  </a:lnTo>
                  <a:lnTo>
                    <a:pt x="184" y="14"/>
                  </a:lnTo>
                  <a:lnTo>
                    <a:pt x="180" y="10"/>
                  </a:lnTo>
                  <a:lnTo>
                    <a:pt x="168" y="4"/>
                  </a:lnTo>
                  <a:lnTo>
                    <a:pt x="156" y="0"/>
                  </a:lnTo>
                  <a:lnTo>
                    <a:pt x="84" y="0"/>
                  </a:lnTo>
                  <a:lnTo>
                    <a:pt x="84" y="0"/>
                  </a:lnTo>
                  <a:lnTo>
                    <a:pt x="74" y="2"/>
                  </a:lnTo>
                  <a:lnTo>
                    <a:pt x="64" y="6"/>
                  </a:lnTo>
                  <a:lnTo>
                    <a:pt x="56" y="14"/>
                  </a:lnTo>
                  <a:lnTo>
                    <a:pt x="50" y="22"/>
                  </a:lnTo>
                  <a:lnTo>
                    <a:pt x="106" y="22"/>
                  </a:lnTo>
                  <a:lnTo>
                    <a:pt x="106" y="22"/>
                  </a:lnTo>
                  <a:lnTo>
                    <a:pt x="122" y="24"/>
                  </a:lnTo>
                  <a:lnTo>
                    <a:pt x="136" y="30"/>
                  </a:lnTo>
                  <a:lnTo>
                    <a:pt x="150" y="40"/>
                  </a:lnTo>
                  <a:lnTo>
                    <a:pt x="156" y="46"/>
                  </a:lnTo>
                  <a:lnTo>
                    <a:pt x="160" y="52"/>
                  </a:lnTo>
                  <a:lnTo>
                    <a:pt x="268" y="52"/>
                  </a:lnTo>
                  <a:lnTo>
                    <a:pt x="268" y="52"/>
                  </a:lnTo>
                  <a:lnTo>
                    <a:pt x="280" y="54"/>
                  </a:lnTo>
                  <a:lnTo>
                    <a:pt x="292" y="58"/>
                  </a:lnTo>
                  <a:lnTo>
                    <a:pt x="300" y="62"/>
                  </a:lnTo>
                  <a:lnTo>
                    <a:pt x="308" y="70"/>
                  </a:lnTo>
                  <a:lnTo>
                    <a:pt x="348" y="70"/>
                  </a:lnTo>
                  <a:lnTo>
                    <a:pt x="348" y="62"/>
                  </a:lnTo>
                  <a:lnTo>
                    <a:pt x="348" y="62"/>
                  </a:lnTo>
                  <a:lnTo>
                    <a:pt x="348" y="56"/>
                  </a:lnTo>
                  <a:lnTo>
                    <a:pt x="346" y="50"/>
                  </a:lnTo>
                  <a:lnTo>
                    <a:pt x="338" y="40"/>
                  </a:lnTo>
                  <a:lnTo>
                    <a:pt x="330" y="34"/>
                  </a:lnTo>
                  <a:lnTo>
                    <a:pt x="324" y="32"/>
                  </a:lnTo>
                  <a:lnTo>
                    <a:pt x="318" y="32"/>
                  </a:lnTo>
                  <a:lnTo>
                    <a:pt x="318" y="32"/>
                  </a:lnTo>
                  <a:close/>
                  <a:moveTo>
                    <a:pt x="320" y="104"/>
                  </a:moveTo>
                  <a:lnTo>
                    <a:pt x="320" y="218"/>
                  </a:lnTo>
                  <a:lnTo>
                    <a:pt x="320" y="218"/>
                  </a:lnTo>
                  <a:lnTo>
                    <a:pt x="332" y="216"/>
                  </a:lnTo>
                  <a:lnTo>
                    <a:pt x="340" y="208"/>
                  </a:lnTo>
                  <a:lnTo>
                    <a:pt x="346" y="200"/>
                  </a:lnTo>
                  <a:lnTo>
                    <a:pt x="348" y="188"/>
                  </a:lnTo>
                  <a:lnTo>
                    <a:pt x="348" y="84"/>
                  </a:lnTo>
                  <a:lnTo>
                    <a:pt x="316" y="84"/>
                  </a:lnTo>
                  <a:lnTo>
                    <a:pt x="316" y="84"/>
                  </a:lnTo>
                  <a:lnTo>
                    <a:pt x="320" y="94"/>
                  </a:lnTo>
                  <a:lnTo>
                    <a:pt x="320" y="104"/>
                  </a:lnTo>
                  <a:lnTo>
                    <a:pt x="320" y="10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46"/>
            <p:cNvSpPr>
              <a:spLocks noEditPoints="1"/>
            </p:cNvSpPr>
            <p:nvPr/>
          </p:nvSpPr>
          <p:spPr bwMode="auto">
            <a:xfrm>
              <a:off x="10506075" y="5168900"/>
              <a:ext cx="584200" cy="358775"/>
            </a:xfrm>
            <a:custGeom>
              <a:avLst/>
              <a:gdLst/>
              <a:ahLst/>
              <a:cxnLst>
                <a:cxn ang="0">
                  <a:pos x="366" y="38"/>
                </a:cxn>
                <a:cxn ang="0">
                  <a:pos x="360" y="48"/>
                </a:cxn>
                <a:cxn ang="0">
                  <a:pos x="350" y="50"/>
                </a:cxn>
                <a:cxn ang="0">
                  <a:pos x="308" y="60"/>
                </a:cxn>
                <a:cxn ang="0">
                  <a:pos x="278" y="86"/>
                </a:cxn>
                <a:cxn ang="0">
                  <a:pos x="274" y="104"/>
                </a:cxn>
                <a:cxn ang="0">
                  <a:pos x="290" y="106"/>
                </a:cxn>
                <a:cxn ang="0">
                  <a:pos x="294" y="116"/>
                </a:cxn>
                <a:cxn ang="0">
                  <a:pos x="290" y="124"/>
                </a:cxn>
                <a:cxn ang="0">
                  <a:pos x="242" y="148"/>
                </a:cxn>
                <a:cxn ang="0">
                  <a:pos x="232" y="148"/>
                </a:cxn>
                <a:cxn ang="0">
                  <a:pos x="206" y="102"/>
                </a:cxn>
                <a:cxn ang="0">
                  <a:pos x="206" y="90"/>
                </a:cxn>
                <a:cxn ang="0">
                  <a:pos x="214" y="82"/>
                </a:cxn>
                <a:cxn ang="0">
                  <a:pos x="230" y="84"/>
                </a:cxn>
                <a:cxn ang="0">
                  <a:pos x="238" y="96"/>
                </a:cxn>
                <a:cxn ang="0">
                  <a:pos x="270" y="54"/>
                </a:cxn>
                <a:cxn ang="0">
                  <a:pos x="316" y="26"/>
                </a:cxn>
                <a:cxn ang="0">
                  <a:pos x="354" y="22"/>
                </a:cxn>
                <a:cxn ang="0">
                  <a:pos x="366" y="30"/>
                </a:cxn>
                <a:cxn ang="0">
                  <a:pos x="330" y="76"/>
                </a:cxn>
                <a:cxn ang="0">
                  <a:pos x="308" y="90"/>
                </a:cxn>
                <a:cxn ang="0">
                  <a:pos x="316" y="104"/>
                </a:cxn>
                <a:cxn ang="0">
                  <a:pos x="318" y="116"/>
                </a:cxn>
                <a:cxn ang="0">
                  <a:pos x="302" y="148"/>
                </a:cxn>
                <a:cxn ang="0">
                  <a:pos x="252" y="170"/>
                </a:cxn>
                <a:cxn ang="0">
                  <a:pos x="236" y="172"/>
                </a:cxn>
                <a:cxn ang="0">
                  <a:pos x="208" y="160"/>
                </a:cxn>
                <a:cxn ang="0">
                  <a:pos x="184" y="112"/>
                </a:cxn>
                <a:cxn ang="0">
                  <a:pos x="186" y="78"/>
                </a:cxn>
                <a:cxn ang="0">
                  <a:pos x="82" y="70"/>
                </a:cxn>
                <a:cxn ang="0">
                  <a:pos x="66" y="74"/>
                </a:cxn>
                <a:cxn ang="0">
                  <a:pos x="62" y="82"/>
                </a:cxn>
                <a:cxn ang="0">
                  <a:pos x="24" y="128"/>
                </a:cxn>
                <a:cxn ang="0">
                  <a:pos x="50" y="68"/>
                </a:cxn>
                <a:cxn ang="0">
                  <a:pos x="68" y="54"/>
                </a:cxn>
                <a:cxn ang="0">
                  <a:pos x="240" y="52"/>
                </a:cxn>
                <a:cxn ang="0">
                  <a:pos x="264" y="28"/>
                </a:cxn>
                <a:cxn ang="0">
                  <a:pos x="154" y="22"/>
                </a:cxn>
                <a:cxn ang="0">
                  <a:pos x="126" y="2"/>
                </a:cxn>
                <a:cxn ang="0">
                  <a:pos x="48" y="0"/>
                </a:cxn>
                <a:cxn ang="0">
                  <a:pos x="24" y="6"/>
                </a:cxn>
                <a:cxn ang="0">
                  <a:pos x="6" y="24"/>
                </a:cxn>
                <a:cxn ang="0">
                  <a:pos x="0" y="186"/>
                </a:cxn>
                <a:cxn ang="0">
                  <a:pos x="4" y="200"/>
                </a:cxn>
                <a:cxn ang="0">
                  <a:pos x="18" y="218"/>
                </a:cxn>
                <a:cxn ang="0">
                  <a:pos x="42" y="226"/>
                </a:cxn>
                <a:cxn ang="0">
                  <a:pos x="276" y="224"/>
                </a:cxn>
                <a:cxn ang="0">
                  <a:pos x="294" y="214"/>
                </a:cxn>
                <a:cxn ang="0">
                  <a:pos x="340" y="106"/>
                </a:cxn>
                <a:cxn ang="0">
                  <a:pos x="340" y="94"/>
                </a:cxn>
                <a:cxn ang="0">
                  <a:pos x="336" y="82"/>
                </a:cxn>
              </a:cxnLst>
              <a:rect l="0" t="0" r="r" b="b"/>
              <a:pathLst>
                <a:path w="368" h="226">
                  <a:moveTo>
                    <a:pt x="368" y="34"/>
                  </a:moveTo>
                  <a:lnTo>
                    <a:pt x="368" y="34"/>
                  </a:lnTo>
                  <a:lnTo>
                    <a:pt x="366" y="38"/>
                  </a:lnTo>
                  <a:lnTo>
                    <a:pt x="366" y="38"/>
                  </a:lnTo>
                  <a:lnTo>
                    <a:pt x="364" y="44"/>
                  </a:lnTo>
                  <a:lnTo>
                    <a:pt x="360" y="48"/>
                  </a:lnTo>
                  <a:lnTo>
                    <a:pt x="356" y="50"/>
                  </a:lnTo>
                  <a:lnTo>
                    <a:pt x="350" y="50"/>
                  </a:lnTo>
                  <a:lnTo>
                    <a:pt x="350" y="50"/>
                  </a:lnTo>
                  <a:lnTo>
                    <a:pt x="334" y="50"/>
                  </a:lnTo>
                  <a:lnTo>
                    <a:pt x="320" y="54"/>
                  </a:lnTo>
                  <a:lnTo>
                    <a:pt x="308" y="60"/>
                  </a:lnTo>
                  <a:lnTo>
                    <a:pt x="296" y="68"/>
                  </a:lnTo>
                  <a:lnTo>
                    <a:pt x="288" y="76"/>
                  </a:lnTo>
                  <a:lnTo>
                    <a:pt x="278" y="86"/>
                  </a:lnTo>
                  <a:lnTo>
                    <a:pt x="266" y="106"/>
                  </a:lnTo>
                  <a:lnTo>
                    <a:pt x="274" y="104"/>
                  </a:lnTo>
                  <a:lnTo>
                    <a:pt x="274" y="104"/>
                  </a:lnTo>
                  <a:lnTo>
                    <a:pt x="280" y="102"/>
                  </a:lnTo>
                  <a:lnTo>
                    <a:pt x="286" y="104"/>
                  </a:lnTo>
                  <a:lnTo>
                    <a:pt x="290" y="106"/>
                  </a:lnTo>
                  <a:lnTo>
                    <a:pt x="292" y="112"/>
                  </a:lnTo>
                  <a:lnTo>
                    <a:pt x="292" y="112"/>
                  </a:lnTo>
                  <a:lnTo>
                    <a:pt x="294" y="116"/>
                  </a:lnTo>
                  <a:lnTo>
                    <a:pt x="294" y="116"/>
                  </a:lnTo>
                  <a:lnTo>
                    <a:pt x="292" y="120"/>
                  </a:lnTo>
                  <a:lnTo>
                    <a:pt x="290" y="124"/>
                  </a:lnTo>
                  <a:lnTo>
                    <a:pt x="288" y="128"/>
                  </a:lnTo>
                  <a:lnTo>
                    <a:pt x="284" y="132"/>
                  </a:lnTo>
                  <a:lnTo>
                    <a:pt x="242" y="148"/>
                  </a:lnTo>
                  <a:lnTo>
                    <a:pt x="242" y="148"/>
                  </a:lnTo>
                  <a:lnTo>
                    <a:pt x="236" y="148"/>
                  </a:lnTo>
                  <a:lnTo>
                    <a:pt x="232" y="148"/>
                  </a:lnTo>
                  <a:lnTo>
                    <a:pt x="228" y="144"/>
                  </a:lnTo>
                  <a:lnTo>
                    <a:pt x="224" y="140"/>
                  </a:lnTo>
                  <a:lnTo>
                    <a:pt x="206" y="102"/>
                  </a:lnTo>
                  <a:lnTo>
                    <a:pt x="206" y="102"/>
                  </a:lnTo>
                  <a:lnTo>
                    <a:pt x="206" y="96"/>
                  </a:lnTo>
                  <a:lnTo>
                    <a:pt x="206" y="90"/>
                  </a:lnTo>
                  <a:lnTo>
                    <a:pt x="210" y="86"/>
                  </a:lnTo>
                  <a:lnTo>
                    <a:pt x="214" y="82"/>
                  </a:lnTo>
                  <a:lnTo>
                    <a:pt x="214" y="82"/>
                  </a:lnTo>
                  <a:lnTo>
                    <a:pt x="220" y="80"/>
                  </a:lnTo>
                  <a:lnTo>
                    <a:pt x="226" y="82"/>
                  </a:lnTo>
                  <a:lnTo>
                    <a:pt x="230" y="84"/>
                  </a:lnTo>
                  <a:lnTo>
                    <a:pt x="234" y="88"/>
                  </a:lnTo>
                  <a:lnTo>
                    <a:pt x="238" y="96"/>
                  </a:lnTo>
                  <a:lnTo>
                    <a:pt x="238" y="96"/>
                  </a:lnTo>
                  <a:lnTo>
                    <a:pt x="246" y="82"/>
                  </a:lnTo>
                  <a:lnTo>
                    <a:pt x="256" y="68"/>
                  </a:lnTo>
                  <a:lnTo>
                    <a:pt x="270" y="54"/>
                  </a:lnTo>
                  <a:lnTo>
                    <a:pt x="282" y="42"/>
                  </a:lnTo>
                  <a:lnTo>
                    <a:pt x="298" y="32"/>
                  </a:lnTo>
                  <a:lnTo>
                    <a:pt x="316" y="26"/>
                  </a:lnTo>
                  <a:lnTo>
                    <a:pt x="334" y="22"/>
                  </a:lnTo>
                  <a:lnTo>
                    <a:pt x="354" y="22"/>
                  </a:lnTo>
                  <a:lnTo>
                    <a:pt x="354" y="22"/>
                  </a:lnTo>
                  <a:lnTo>
                    <a:pt x="360" y="22"/>
                  </a:lnTo>
                  <a:lnTo>
                    <a:pt x="364" y="26"/>
                  </a:lnTo>
                  <a:lnTo>
                    <a:pt x="366" y="30"/>
                  </a:lnTo>
                  <a:lnTo>
                    <a:pt x="368" y="34"/>
                  </a:lnTo>
                  <a:lnTo>
                    <a:pt x="368" y="34"/>
                  </a:lnTo>
                  <a:close/>
                  <a:moveTo>
                    <a:pt x="330" y="76"/>
                  </a:moveTo>
                  <a:lnTo>
                    <a:pt x="330" y="76"/>
                  </a:lnTo>
                  <a:lnTo>
                    <a:pt x="318" y="82"/>
                  </a:lnTo>
                  <a:lnTo>
                    <a:pt x="308" y="90"/>
                  </a:lnTo>
                  <a:lnTo>
                    <a:pt x="308" y="90"/>
                  </a:lnTo>
                  <a:lnTo>
                    <a:pt x="312" y="96"/>
                  </a:lnTo>
                  <a:lnTo>
                    <a:pt x="316" y="104"/>
                  </a:lnTo>
                  <a:lnTo>
                    <a:pt x="316" y="104"/>
                  </a:lnTo>
                  <a:lnTo>
                    <a:pt x="318" y="116"/>
                  </a:lnTo>
                  <a:lnTo>
                    <a:pt x="318" y="116"/>
                  </a:lnTo>
                  <a:lnTo>
                    <a:pt x="316" y="128"/>
                  </a:lnTo>
                  <a:lnTo>
                    <a:pt x="310" y="138"/>
                  </a:lnTo>
                  <a:lnTo>
                    <a:pt x="302" y="148"/>
                  </a:lnTo>
                  <a:lnTo>
                    <a:pt x="292" y="154"/>
                  </a:lnTo>
                  <a:lnTo>
                    <a:pt x="252" y="170"/>
                  </a:lnTo>
                  <a:lnTo>
                    <a:pt x="252" y="170"/>
                  </a:lnTo>
                  <a:lnTo>
                    <a:pt x="244" y="172"/>
                  </a:lnTo>
                  <a:lnTo>
                    <a:pt x="236" y="172"/>
                  </a:lnTo>
                  <a:lnTo>
                    <a:pt x="236" y="172"/>
                  </a:lnTo>
                  <a:lnTo>
                    <a:pt x="226" y="170"/>
                  </a:lnTo>
                  <a:lnTo>
                    <a:pt x="216" y="166"/>
                  </a:lnTo>
                  <a:lnTo>
                    <a:pt x="208" y="160"/>
                  </a:lnTo>
                  <a:lnTo>
                    <a:pt x="202" y="150"/>
                  </a:lnTo>
                  <a:lnTo>
                    <a:pt x="184" y="112"/>
                  </a:lnTo>
                  <a:lnTo>
                    <a:pt x="184" y="112"/>
                  </a:lnTo>
                  <a:lnTo>
                    <a:pt x="182" y="100"/>
                  </a:lnTo>
                  <a:lnTo>
                    <a:pt x="182" y="90"/>
                  </a:lnTo>
                  <a:lnTo>
                    <a:pt x="186" y="78"/>
                  </a:lnTo>
                  <a:lnTo>
                    <a:pt x="19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2" y="70"/>
                  </a:lnTo>
                  <a:lnTo>
                    <a:pt x="66" y="74"/>
                  </a:lnTo>
                  <a:lnTo>
                    <a:pt x="64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50" y="68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40" y="52"/>
                  </a:lnTo>
                  <a:lnTo>
                    <a:pt x="240" y="52"/>
                  </a:lnTo>
                  <a:lnTo>
                    <a:pt x="250" y="40"/>
                  </a:lnTo>
                  <a:lnTo>
                    <a:pt x="264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8" y="208"/>
                  </a:lnTo>
                  <a:lnTo>
                    <a:pt x="12" y="214"/>
                  </a:lnTo>
                  <a:lnTo>
                    <a:pt x="18" y="218"/>
                  </a:lnTo>
                  <a:lnTo>
                    <a:pt x="26" y="222"/>
                  </a:lnTo>
                  <a:lnTo>
                    <a:pt x="34" y="224"/>
                  </a:lnTo>
                  <a:lnTo>
                    <a:pt x="42" y="226"/>
                  </a:lnTo>
                  <a:lnTo>
                    <a:pt x="268" y="226"/>
                  </a:lnTo>
                  <a:lnTo>
                    <a:pt x="268" y="226"/>
                  </a:lnTo>
                  <a:lnTo>
                    <a:pt x="276" y="224"/>
                  </a:lnTo>
                  <a:lnTo>
                    <a:pt x="284" y="222"/>
                  </a:lnTo>
                  <a:lnTo>
                    <a:pt x="288" y="220"/>
                  </a:lnTo>
                  <a:lnTo>
                    <a:pt x="294" y="214"/>
                  </a:lnTo>
                  <a:lnTo>
                    <a:pt x="300" y="206"/>
                  </a:lnTo>
                  <a:lnTo>
                    <a:pt x="304" y="196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40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6"/>
                  </a:lnTo>
                  <a:lnTo>
                    <a:pt x="330" y="7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47"/>
            <p:cNvSpPr>
              <a:spLocks noEditPoints="1"/>
            </p:cNvSpPr>
            <p:nvPr/>
          </p:nvSpPr>
          <p:spPr bwMode="auto">
            <a:xfrm>
              <a:off x="533400" y="6391275"/>
              <a:ext cx="542925" cy="403225"/>
            </a:xfrm>
            <a:custGeom>
              <a:avLst/>
              <a:gdLst/>
              <a:ahLst/>
              <a:cxnLst>
                <a:cxn ang="0">
                  <a:pos x="336" y="190"/>
                </a:cxn>
                <a:cxn ang="0">
                  <a:pos x="322" y="188"/>
                </a:cxn>
                <a:cxn ang="0">
                  <a:pos x="304" y="242"/>
                </a:cxn>
                <a:cxn ang="0">
                  <a:pos x="298" y="254"/>
                </a:cxn>
                <a:cxn ang="0">
                  <a:pos x="288" y="254"/>
                </a:cxn>
                <a:cxn ang="0">
                  <a:pos x="280" y="242"/>
                </a:cxn>
                <a:cxn ang="0">
                  <a:pos x="262" y="188"/>
                </a:cxn>
                <a:cxn ang="0">
                  <a:pos x="250" y="190"/>
                </a:cxn>
                <a:cxn ang="0">
                  <a:pos x="244" y="182"/>
                </a:cxn>
                <a:cxn ang="0">
                  <a:pos x="246" y="170"/>
                </a:cxn>
                <a:cxn ang="0">
                  <a:pos x="288" y="134"/>
                </a:cxn>
                <a:cxn ang="0">
                  <a:pos x="300" y="136"/>
                </a:cxn>
                <a:cxn ang="0">
                  <a:pos x="342" y="174"/>
                </a:cxn>
                <a:cxn ang="0">
                  <a:pos x="340" y="186"/>
                </a:cxn>
                <a:cxn ang="0">
                  <a:pos x="228" y="202"/>
                </a:cxn>
                <a:cxn ang="0">
                  <a:pos x="218" y="184"/>
                </a:cxn>
                <a:cxn ang="0">
                  <a:pos x="222" y="164"/>
                </a:cxn>
                <a:cxn ang="0">
                  <a:pos x="268" y="118"/>
                </a:cxn>
                <a:cxn ang="0">
                  <a:pos x="280" y="110"/>
                </a:cxn>
                <a:cxn ang="0">
                  <a:pos x="292" y="108"/>
                </a:cxn>
                <a:cxn ang="0">
                  <a:pos x="312" y="114"/>
                </a:cxn>
                <a:cxn ang="0">
                  <a:pos x="338" y="106"/>
                </a:cxn>
                <a:cxn ang="0">
                  <a:pos x="340" y="94"/>
                </a:cxn>
                <a:cxn ang="0">
                  <a:pos x="336" y="82"/>
                </a:cxn>
                <a:cxn ang="0">
                  <a:pos x="312" y="70"/>
                </a:cxn>
                <a:cxn ang="0">
                  <a:pos x="76" y="70"/>
                </a:cxn>
                <a:cxn ang="0">
                  <a:pos x="62" y="80"/>
                </a:cxn>
                <a:cxn ang="0">
                  <a:pos x="60" y="84"/>
                </a:cxn>
                <a:cxn ang="0">
                  <a:pos x="46" y="76"/>
                </a:cxn>
                <a:cxn ang="0">
                  <a:pos x="56" y="60"/>
                </a:cxn>
                <a:cxn ang="0">
                  <a:pos x="74" y="52"/>
                </a:cxn>
                <a:cxn ang="0">
                  <a:pos x="264" y="52"/>
                </a:cxn>
                <a:cxn ang="0">
                  <a:pos x="274" y="44"/>
                </a:cxn>
                <a:cxn ang="0">
                  <a:pos x="274" y="36"/>
                </a:cxn>
                <a:cxn ang="0">
                  <a:pos x="262" y="28"/>
                </a:cxn>
                <a:cxn ang="0">
                  <a:pos x="152" y="22"/>
                </a:cxn>
                <a:cxn ang="0">
                  <a:pos x="124" y="2"/>
                </a:cxn>
                <a:cxn ang="0">
                  <a:pos x="46" y="0"/>
                </a:cxn>
                <a:cxn ang="0">
                  <a:pos x="22" y="6"/>
                </a:cxn>
                <a:cxn ang="0">
                  <a:pos x="4" y="24"/>
                </a:cxn>
                <a:cxn ang="0">
                  <a:pos x="0" y="186"/>
                </a:cxn>
                <a:cxn ang="0">
                  <a:pos x="2" y="202"/>
                </a:cxn>
                <a:cxn ang="0">
                  <a:pos x="18" y="220"/>
                </a:cxn>
                <a:cxn ang="0">
                  <a:pos x="40" y="226"/>
                </a:cxn>
                <a:cxn ang="0">
                  <a:pos x="256" y="214"/>
                </a:cxn>
                <a:cxn ang="0">
                  <a:pos x="246" y="214"/>
                </a:cxn>
                <a:cxn ang="0">
                  <a:pos x="228" y="202"/>
                </a:cxn>
              </a:cxnLst>
              <a:rect l="0" t="0" r="r" b="b"/>
              <a:pathLst>
                <a:path w="342" h="254">
                  <a:moveTo>
                    <a:pt x="340" y="186"/>
                  </a:moveTo>
                  <a:lnTo>
                    <a:pt x="340" y="186"/>
                  </a:lnTo>
                  <a:lnTo>
                    <a:pt x="336" y="190"/>
                  </a:lnTo>
                  <a:lnTo>
                    <a:pt x="330" y="190"/>
                  </a:lnTo>
                  <a:lnTo>
                    <a:pt x="326" y="190"/>
                  </a:lnTo>
                  <a:lnTo>
                    <a:pt x="322" y="188"/>
                  </a:lnTo>
                  <a:lnTo>
                    <a:pt x="304" y="172"/>
                  </a:lnTo>
                  <a:lnTo>
                    <a:pt x="304" y="242"/>
                  </a:lnTo>
                  <a:lnTo>
                    <a:pt x="304" y="242"/>
                  </a:lnTo>
                  <a:lnTo>
                    <a:pt x="304" y="246"/>
                  </a:lnTo>
                  <a:lnTo>
                    <a:pt x="300" y="250"/>
                  </a:lnTo>
                  <a:lnTo>
                    <a:pt x="298" y="254"/>
                  </a:lnTo>
                  <a:lnTo>
                    <a:pt x="292" y="254"/>
                  </a:lnTo>
                  <a:lnTo>
                    <a:pt x="292" y="254"/>
                  </a:lnTo>
                  <a:lnTo>
                    <a:pt x="288" y="254"/>
                  </a:lnTo>
                  <a:lnTo>
                    <a:pt x="284" y="250"/>
                  </a:lnTo>
                  <a:lnTo>
                    <a:pt x="282" y="246"/>
                  </a:lnTo>
                  <a:lnTo>
                    <a:pt x="280" y="242"/>
                  </a:lnTo>
                  <a:lnTo>
                    <a:pt x="280" y="172"/>
                  </a:lnTo>
                  <a:lnTo>
                    <a:pt x="262" y="188"/>
                  </a:lnTo>
                  <a:lnTo>
                    <a:pt x="262" y="188"/>
                  </a:lnTo>
                  <a:lnTo>
                    <a:pt x="258" y="190"/>
                  </a:lnTo>
                  <a:lnTo>
                    <a:pt x="254" y="190"/>
                  </a:lnTo>
                  <a:lnTo>
                    <a:pt x="250" y="190"/>
                  </a:lnTo>
                  <a:lnTo>
                    <a:pt x="246" y="186"/>
                  </a:lnTo>
                  <a:lnTo>
                    <a:pt x="246" y="186"/>
                  </a:lnTo>
                  <a:lnTo>
                    <a:pt x="244" y="182"/>
                  </a:lnTo>
                  <a:lnTo>
                    <a:pt x="242" y="178"/>
                  </a:lnTo>
                  <a:lnTo>
                    <a:pt x="244" y="174"/>
                  </a:lnTo>
                  <a:lnTo>
                    <a:pt x="246" y="170"/>
                  </a:lnTo>
                  <a:lnTo>
                    <a:pt x="284" y="136"/>
                  </a:lnTo>
                  <a:lnTo>
                    <a:pt x="284" y="136"/>
                  </a:lnTo>
                  <a:lnTo>
                    <a:pt x="288" y="134"/>
                  </a:lnTo>
                  <a:lnTo>
                    <a:pt x="292" y="132"/>
                  </a:lnTo>
                  <a:lnTo>
                    <a:pt x="296" y="134"/>
                  </a:lnTo>
                  <a:lnTo>
                    <a:pt x="300" y="136"/>
                  </a:lnTo>
                  <a:lnTo>
                    <a:pt x="338" y="170"/>
                  </a:lnTo>
                  <a:lnTo>
                    <a:pt x="338" y="170"/>
                  </a:lnTo>
                  <a:lnTo>
                    <a:pt x="342" y="174"/>
                  </a:lnTo>
                  <a:lnTo>
                    <a:pt x="342" y="178"/>
                  </a:lnTo>
                  <a:lnTo>
                    <a:pt x="342" y="182"/>
                  </a:lnTo>
                  <a:lnTo>
                    <a:pt x="340" y="186"/>
                  </a:lnTo>
                  <a:lnTo>
                    <a:pt x="340" y="186"/>
                  </a:lnTo>
                  <a:close/>
                  <a:moveTo>
                    <a:pt x="228" y="202"/>
                  </a:moveTo>
                  <a:lnTo>
                    <a:pt x="228" y="202"/>
                  </a:lnTo>
                  <a:lnTo>
                    <a:pt x="224" y="198"/>
                  </a:lnTo>
                  <a:lnTo>
                    <a:pt x="220" y="190"/>
                  </a:lnTo>
                  <a:lnTo>
                    <a:pt x="218" y="184"/>
                  </a:lnTo>
                  <a:lnTo>
                    <a:pt x="218" y="176"/>
                  </a:lnTo>
                  <a:lnTo>
                    <a:pt x="220" y="170"/>
                  </a:lnTo>
                  <a:lnTo>
                    <a:pt x="222" y="164"/>
                  </a:lnTo>
                  <a:lnTo>
                    <a:pt x="226" y="158"/>
                  </a:lnTo>
                  <a:lnTo>
                    <a:pt x="230" y="152"/>
                  </a:lnTo>
                  <a:lnTo>
                    <a:pt x="268" y="118"/>
                  </a:lnTo>
                  <a:lnTo>
                    <a:pt x="268" y="118"/>
                  </a:lnTo>
                  <a:lnTo>
                    <a:pt x="274" y="114"/>
                  </a:lnTo>
                  <a:lnTo>
                    <a:pt x="280" y="110"/>
                  </a:lnTo>
                  <a:lnTo>
                    <a:pt x="286" y="108"/>
                  </a:lnTo>
                  <a:lnTo>
                    <a:pt x="292" y="108"/>
                  </a:lnTo>
                  <a:lnTo>
                    <a:pt x="292" y="108"/>
                  </a:lnTo>
                  <a:lnTo>
                    <a:pt x="300" y="108"/>
                  </a:lnTo>
                  <a:lnTo>
                    <a:pt x="306" y="110"/>
                  </a:lnTo>
                  <a:lnTo>
                    <a:pt x="312" y="114"/>
                  </a:lnTo>
                  <a:lnTo>
                    <a:pt x="316" y="118"/>
                  </a:lnTo>
                  <a:lnTo>
                    <a:pt x="330" y="130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4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6" y="60"/>
                  </a:lnTo>
                  <a:lnTo>
                    <a:pt x="62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8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4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56" y="226"/>
                  </a:lnTo>
                  <a:lnTo>
                    <a:pt x="256" y="214"/>
                  </a:lnTo>
                  <a:lnTo>
                    <a:pt x="256" y="214"/>
                  </a:lnTo>
                  <a:lnTo>
                    <a:pt x="254" y="214"/>
                  </a:lnTo>
                  <a:lnTo>
                    <a:pt x="254" y="214"/>
                  </a:lnTo>
                  <a:lnTo>
                    <a:pt x="246" y="214"/>
                  </a:lnTo>
                  <a:lnTo>
                    <a:pt x="240" y="212"/>
                  </a:lnTo>
                  <a:lnTo>
                    <a:pt x="234" y="208"/>
                  </a:lnTo>
                  <a:lnTo>
                    <a:pt x="228" y="202"/>
                  </a:lnTo>
                  <a:lnTo>
                    <a:pt x="228" y="20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8"/>
            <p:cNvSpPr>
              <a:spLocks noEditPoints="1"/>
            </p:cNvSpPr>
            <p:nvPr/>
          </p:nvSpPr>
          <p:spPr bwMode="auto">
            <a:xfrm>
              <a:off x="1781175" y="6400800"/>
              <a:ext cx="542925" cy="384175"/>
            </a:xfrm>
            <a:custGeom>
              <a:avLst/>
              <a:gdLst/>
              <a:ahLst/>
              <a:cxnLst>
                <a:cxn ang="0">
                  <a:pos x="300" y="240"/>
                </a:cxn>
                <a:cxn ang="0">
                  <a:pos x="288" y="242"/>
                </a:cxn>
                <a:cxn ang="0">
                  <a:pos x="246" y="204"/>
                </a:cxn>
                <a:cxn ang="0">
                  <a:pos x="242" y="192"/>
                </a:cxn>
                <a:cxn ang="0">
                  <a:pos x="248" y="186"/>
                </a:cxn>
                <a:cxn ang="0">
                  <a:pos x="262" y="186"/>
                </a:cxn>
                <a:cxn ang="0">
                  <a:pos x="280" y="132"/>
                </a:cxn>
                <a:cxn ang="0">
                  <a:pos x="288" y="122"/>
                </a:cxn>
                <a:cxn ang="0">
                  <a:pos x="296" y="122"/>
                </a:cxn>
                <a:cxn ang="0">
                  <a:pos x="304" y="132"/>
                </a:cxn>
                <a:cxn ang="0">
                  <a:pos x="322" y="186"/>
                </a:cxn>
                <a:cxn ang="0">
                  <a:pos x="334" y="186"/>
                </a:cxn>
                <a:cxn ang="0">
                  <a:pos x="342" y="192"/>
                </a:cxn>
                <a:cxn ang="0">
                  <a:pos x="338" y="204"/>
                </a:cxn>
                <a:cxn ang="0">
                  <a:pos x="228" y="172"/>
                </a:cxn>
                <a:cxn ang="0">
                  <a:pos x="246" y="160"/>
                </a:cxn>
                <a:cxn ang="0">
                  <a:pos x="256" y="160"/>
                </a:cxn>
                <a:cxn ang="0">
                  <a:pos x="256" y="126"/>
                </a:cxn>
                <a:cxn ang="0">
                  <a:pos x="266" y="106"/>
                </a:cxn>
                <a:cxn ang="0">
                  <a:pos x="284" y="98"/>
                </a:cxn>
                <a:cxn ang="0">
                  <a:pos x="300" y="98"/>
                </a:cxn>
                <a:cxn ang="0">
                  <a:pos x="316" y="106"/>
                </a:cxn>
                <a:cxn ang="0">
                  <a:pos x="326" y="124"/>
                </a:cxn>
                <a:cxn ang="0">
                  <a:pos x="338" y="106"/>
                </a:cxn>
                <a:cxn ang="0">
                  <a:pos x="338" y="88"/>
                </a:cxn>
                <a:cxn ang="0">
                  <a:pos x="330" y="78"/>
                </a:cxn>
                <a:cxn ang="0">
                  <a:pos x="80" y="70"/>
                </a:cxn>
                <a:cxn ang="0">
                  <a:pos x="70" y="72"/>
                </a:cxn>
                <a:cxn ang="0">
                  <a:pos x="60" y="82"/>
                </a:cxn>
                <a:cxn ang="0">
                  <a:pos x="22" y="174"/>
                </a:cxn>
                <a:cxn ang="0">
                  <a:pos x="46" y="76"/>
                </a:cxn>
                <a:cxn ang="0">
                  <a:pos x="60" y="56"/>
                </a:cxn>
                <a:cxn ang="0">
                  <a:pos x="82" y="52"/>
                </a:cxn>
                <a:cxn ang="0">
                  <a:pos x="268" y="50"/>
                </a:cxn>
                <a:cxn ang="0">
                  <a:pos x="274" y="40"/>
                </a:cxn>
                <a:cxn ang="0">
                  <a:pos x="270" y="32"/>
                </a:cxn>
                <a:cxn ang="0">
                  <a:pos x="156" y="28"/>
                </a:cxn>
                <a:cxn ang="0">
                  <a:pos x="148" y="18"/>
                </a:cxn>
                <a:cxn ang="0">
                  <a:pos x="112" y="0"/>
                </a:cxn>
                <a:cxn ang="0">
                  <a:pos x="38" y="0"/>
                </a:cxn>
                <a:cxn ang="0">
                  <a:pos x="14" y="12"/>
                </a:cxn>
                <a:cxn ang="0">
                  <a:pos x="0" y="32"/>
                </a:cxn>
                <a:cxn ang="0">
                  <a:pos x="0" y="186"/>
                </a:cxn>
                <a:cxn ang="0">
                  <a:pos x="6" y="208"/>
                </a:cxn>
                <a:cxn ang="0">
                  <a:pos x="24" y="224"/>
                </a:cxn>
                <a:cxn ang="0">
                  <a:pos x="234" y="226"/>
                </a:cxn>
                <a:cxn ang="0">
                  <a:pos x="224" y="218"/>
                </a:cxn>
                <a:cxn ang="0">
                  <a:pos x="218" y="198"/>
                </a:cxn>
                <a:cxn ang="0">
                  <a:pos x="224" y="178"/>
                </a:cxn>
              </a:cxnLst>
              <a:rect l="0" t="0" r="r" b="b"/>
              <a:pathLst>
                <a:path w="342" h="242">
                  <a:moveTo>
                    <a:pt x="338" y="204"/>
                  </a:moveTo>
                  <a:lnTo>
                    <a:pt x="300" y="240"/>
                  </a:lnTo>
                  <a:lnTo>
                    <a:pt x="300" y="240"/>
                  </a:lnTo>
                  <a:lnTo>
                    <a:pt x="296" y="242"/>
                  </a:lnTo>
                  <a:lnTo>
                    <a:pt x="292" y="242"/>
                  </a:lnTo>
                  <a:lnTo>
                    <a:pt x="288" y="242"/>
                  </a:lnTo>
                  <a:lnTo>
                    <a:pt x="284" y="240"/>
                  </a:lnTo>
                  <a:lnTo>
                    <a:pt x="246" y="204"/>
                  </a:lnTo>
                  <a:lnTo>
                    <a:pt x="246" y="204"/>
                  </a:lnTo>
                  <a:lnTo>
                    <a:pt x="244" y="200"/>
                  </a:lnTo>
                  <a:lnTo>
                    <a:pt x="242" y="196"/>
                  </a:lnTo>
                  <a:lnTo>
                    <a:pt x="242" y="192"/>
                  </a:lnTo>
                  <a:lnTo>
                    <a:pt x="246" y="188"/>
                  </a:lnTo>
                  <a:lnTo>
                    <a:pt x="246" y="188"/>
                  </a:lnTo>
                  <a:lnTo>
                    <a:pt x="248" y="186"/>
                  </a:lnTo>
                  <a:lnTo>
                    <a:pt x="254" y="184"/>
                  </a:lnTo>
                  <a:lnTo>
                    <a:pt x="258" y="184"/>
                  </a:lnTo>
                  <a:lnTo>
                    <a:pt x="262" y="186"/>
                  </a:lnTo>
                  <a:lnTo>
                    <a:pt x="280" y="204"/>
                  </a:lnTo>
                  <a:lnTo>
                    <a:pt x="280" y="132"/>
                  </a:lnTo>
                  <a:lnTo>
                    <a:pt x="280" y="132"/>
                  </a:lnTo>
                  <a:lnTo>
                    <a:pt x="280" y="128"/>
                  </a:lnTo>
                  <a:lnTo>
                    <a:pt x="284" y="124"/>
                  </a:lnTo>
                  <a:lnTo>
                    <a:pt x="288" y="122"/>
                  </a:lnTo>
                  <a:lnTo>
                    <a:pt x="292" y="120"/>
                  </a:lnTo>
                  <a:lnTo>
                    <a:pt x="292" y="120"/>
                  </a:lnTo>
                  <a:lnTo>
                    <a:pt x="296" y="122"/>
                  </a:lnTo>
                  <a:lnTo>
                    <a:pt x="300" y="124"/>
                  </a:lnTo>
                  <a:lnTo>
                    <a:pt x="302" y="128"/>
                  </a:lnTo>
                  <a:lnTo>
                    <a:pt x="304" y="132"/>
                  </a:lnTo>
                  <a:lnTo>
                    <a:pt x="304" y="204"/>
                  </a:lnTo>
                  <a:lnTo>
                    <a:pt x="322" y="186"/>
                  </a:lnTo>
                  <a:lnTo>
                    <a:pt x="322" y="186"/>
                  </a:lnTo>
                  <a:lnTo>
                    <a:pt x="326" y="184"/>
                  </a:lnTo>
                  <a:lnTo>
                    <a:pt x="330" y="184"/>
                  </a:lnTo>
                  <a:lnTo>
                    <a:pt x="334" y="186"/>
                  </a:lnTo>
                  <a:lnTo>
                    <a:pt x="338" y="188"/>
                  </a:lnTo>
                  <a:lnTo>
                    <a:pt x="338" y="188"/>
                  </a:lnTo>
                  <a:lnTo>
                    <a:pt x="342" y="192"/>
                  </a:lnTo>
                  <a:lnTo>
                    <a:pt x="342" y="196"/>
                  </a:lnTo>
                  <a:lnTo>
                    <a:pt x="340" y="200"/>
                  </a:lnTo>
                  <a:lnTo>
                    <a:pt x="338" y="204"/>
                  </a:lnTo>
                  <a:lnTo>
                    <a:pt x="338" y="204"/>
                  </a:lnTo>
                  <a:close/>
                  <a:moveTo>
                    <a:pt x="228" y="172"/>
                  </a:moveTo>
                  <a:lnTo>
                    <a:pt x="228" y="172"/>
                  </a:lnTo>
                  <a:lnTo>
                    <a:pt x="232" y="166"/>
                  </a:lnTo>
                  <a:lnTo>
                    <a:pt x="240" y="164"/>
                  </a:lnTo>
                  <a:lnTo>
                    <a:pt x="246" y="160"/>
                  </a:lnTo>
                  <a:lnTo>
                    <a:pt x="254" y="160"/>
                  </a:lnTo>
                  <a:lnTo>
                    <a:pt x="254" y="160"/>
                  </a:lnTo>
                  <a:lnTo>
                    <a:pt x="256" y="160"/>
                  </a:lnTo>
                  <a:lnTo>
                    <a:pt x="256" y="132"/>
                  </a:lnTo>
                  <a:lnTo>
                    <a:pt x="256" y="132"/>
                  </a:lnTo>
                  <a:lnTo>
                    <a:pt x="256" y="126"/>
                  </a:lnTo>
                  <a:lnTo>
                    <a:pt x="258" y="118"/>
                  </a:lnTo>
                  <a:lnTo>
                    <a:pt x="262" y="112"/>
                  </a:lnTo>
                  <a:lnTo>
                    <a:pt x="266" y="106"/>
                  </a:lnTo>
                  <a:lnTo>
                    <a:pt x="272" y="102"/>
                  </a:lnTo>
                  <a:lnTo>
                    <a:pt x="278" y="100"/>
                  </a:lnTo>
                  <a:lnTo>
                    <a:pt x="284" y="98"/>
                  </a:lnTo>
                  <a:lnTo>
                    <a:pt x="292" y="96"/>
                  </a:lnTo>
                  <a:lnTo>
                    <a:pt x="292" y="96"/>
                  </a:lnTo>
                  <a:lnTo>
                    <a:pt x="300" y="98"/>
                  </a:lnTo>
                  <a:lnTo>
                    <a:pt x="306" y="100"/>
                  </a:lnTo>
                  <a:lnTo>
                    <a:pt x="312" y="102"/>
                  </a:lnTo>
                  <a:lnTo>
                    <a:pt x="316" y="106"/>
                  </a:lnTo>
                  <a:lnTo>
                    <a:pt x="322" y="112"/>
                  </a:lnTo>
                  <a:lnTo>
                    <a:pt x="324" y="118"/>
                  </a:lnTo>
                  <a:lnTo>
                    <a:pt x="326" y="124"/>
                  </a:lnTo>
                  <a:lnTo>
                    <a:pt x="328" y="132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38" y="100"/>
                  </a:lnTo>
                  <a:lnTo>
                    <a:pt x="338" y="94"/>
                  </a:lnTo>
                  <a:lnTo>
                    <a:pt x="338" y="88"/>
                  </a:lnTo>
                  <a:lnTo>
                    <a:pt x="334" y="82"/>
                  </a:lnTo>
                  <a:lnTo>
                    <a:pt x="334" y="82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0" y="70"/>
                  </a:lnTo>
                  <a:lnTo>
                    <a:pt x="80" y="70"/>
                  </a:lnTo>
                  <a:lnTo>
                    <a:pt x="80" y="70"/>
                  </a:lnTo>
                  <a:lnTo>
                    <a:pt x="76" y="70"/>
                  </a:lnTo>
                  <a:lnTo>
                    <a:pt x="70" y="72"/>
                  </a:lnTo>
                  <a:lnTo>
                    <a:pt x="64" y="76"/>
                  </a:lnTo>
                  <a:lnTo>
                    <a:pt x="62" y="80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4"/>
                  </a:lnTo>
                  <a:lnTo>
                    <a:pt x="22" y="174"/>
                  </a:lnTo>
                  <a:lnTo>
                    <a:pt x="22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68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0" y="48"/>
                  </a:lnTo>
                  <a:lnTo>
                    <a:pt x="272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2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8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4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34" y="226"/>
                  </a:lnTo>
                  <a:lnTo>
                    <a:pt x="230" y="222"/>
                  </a:lnTo>
                  <a:lnTo>
                    <a:pt x="230" y="222"/>
                  </a:lnTo>
                  <a:lnTo>
                    <a:pt x="224" y="218"/>
                  </a:lnTo>
                  <a:lnTo>
                    <a:pt x="222" y="210"/>
                  </a:lnTo>
                  <a:lnTo>
                    <a:pt x="220" y="204"/>
                  </a:lnTo>
                  <a:lnTo>
                    <a:pt x="218" y="198"/>
                  </a:lnTo>
                  <a:lnTo>
                    <a:pt x="218" y="190"/>
                  </a:lnTo>
                  <a:lnTo>
                    <a:pt x="220" y="184"/>
                  </a:lnTo>
                  <a:lnTo>
                    <a:pt x="224" y="178"/>
                  </a:lnTo>
                  <a:lnTo>
                    <a:pt x="228" y="172"/>
                  </a:lnTo>
                  <a:lnTo>
                    <a:pt x="228" y="17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9"/>
            <p:cNvSpPr>
              <a:spLocks noEditPoints="1"/>
            </p:cNvSpPr>
            <p:nvPr/>
          </p:nvSpPr>
          <p:spPr bwMode="auto">
            <a:xfrm>
              <a:off x="3013075" y="6394450"/>
              <a:ext cx="571500" cy="396875"/>
            </a:xfrm>
            <a:custGeom>
              <a:avLst/>
              <a:gdLst/>
              <a:ahLst/>
              <a:cxnLst>
                <a:cxn ang="0">
                  <a:pos x="198" y="188"/>
                </a:cxn>
                <a:cxn ang="0">
                  <a:pos x="40" y="226"/>
                </a:cxn>
                <a:cxn ang="0">
                  <a:pos x="18" y="220"/>
                </a:cxn>
                <a:cxn ang="0">
                  <a:pos x="0" y="194"/>
                </a:cxn>
                <a:cxn ang="0">
                  <a:pos x="0" y="32"/>
                </a:cxn>
                <a:cxn ang="0">
                  <a:pos x="22" y="8"/>
                </a:cxn>
                <a:cxn ang="0">
                  <a:pos x="112" y="0"/>
                </a:cxn>
                <a:cxn ang="0">
                  <a:pos x="148" y="18"/>
                </a:cxn>
                <a:cxn ang="0">
                  <a:pos x="262" y="28"/>
                </a:cxn>
                <a:cxn ang="0">
                  <a:pos x="274" y="40"/>
                </a:cxn>
                <a:cxn ang="0">
                  <a:pos x="268" y="50"/>
                </a:cxn>
                <a:cxn ang="0">
                  <a:pos x="74" y="52"/>
                </a:cxn>
                <a:cxn ang="0">
                  <a:pos x="48" y="68"/>
                </a:cxn>
                <a:cxn ang="0">
                  <a:pos x="60" y="84"/>
                </a:cxn>
                <a:cxn ang="0">
                  <a:pos x="62" y="80"/>
                </a:cxn>
                <a:cxn ang="0">
                  <a:pos x="82" y="70"/>
                </a:cxn>
                <a:cxn ang="0">
                  <a:pos x="330" y="78"/>
                </a:cxn>
                <a:cxn ang="0">
                  <a:pos x="340" y="94"/>
                </a:cxn>
                <a:cxn ang="0">
                  <a:pos x="300" y="164"/>
                </a:cxn>
                <a:cxn ang="0">
                  <a:pos x="276" y="164"/>
                </a:cxn>
                <a:cxn ang="0">
                  <a:pos x="220" y="168"/>
                </a:cxn>
                <a:cxn ang="0">
                  <a:pos x="360" y="234"/>
                </a:cxn>
                <a:cxn ang="0">
                  <a:pos x="356" y="244"/>
                </a:cxn>
                <a:cxn ang="0">
                  <a:pos x="302" y="250"/>
                </a:cxn>
                <a:cxn ang="0">
                  <a:pos x="290" y="244"/>
                </a:cxn>
                <a:cxn ang="0">
                  <a:pos x="284" y="248"/>
                </a:cxn>
                <a:cxn ang="0">
                  <a:pos x="230" y="250"/>
                </a:cxn>
                <a:cxn ang="0">
                  <a:pos x="220" y="236"/>
                </a:cxn>
                <a:cxn ang="0">
                  <a:pos x="224" y="192"/>
                </a:cxn>
                <a:cxn ang="0">
                  <a:pos x="276" y="188"/>
                </a:cxn>
                <a:cxn ang="0">
                  <a:pos x="288" y="192"/>
                </a:cxn>
                <a:cxn ang="0">
                  <a:pos x="290" y="192"/>
                </a:cxn>
                <a:cxn ang="0">
                  <a:pos x="346" y="188"/>
                </a:cxn>
                <a:cxn ang="0">
                  <a:pos x="360" y="196"/>
                </a:cxn>
                <a:cxn ang="0">
                  <a:pos x="258" y="218"/>
                </a:cxn>
                <a:cxn ang="0">
                  <a:pos x="268" y="210"/>
                </a:cxn>
                <a:cxn ang="0">
                  <a:pos x="236" y="204"/>
                </a:cxn>
                <a:cxn ang="0">
                  <a:pos x="278" y="228"/>
                </a:cxn>
                <a:cxn ang="0">
                  <a:pos x="262" y="226"/>
                </a:cxn>
                <a:cxn ang="0">
                  <a:pos x="258" y="218"/>
                </a:cxn>
                <a:cxn ang="0">
                  <a:pos x="290" y="228"/>
                </a:cxn>
                <a:cxn ang="0">
                  <a:pos x="290" y="210"/>
                </a:cxn>
                <a:cxn ang="0">
                  <a:pos x="288" y="208"/>
                </a:cxn>
                <a:cxn ang="0">
                  <a:pos x="344" y="234"/>
                </a:cxn>
                <a:cxn ang="0">
                  <a:pos x="300" y="208"/>
                </a:cxn>
                <a:cxn ang="0">
                  <a:pos x="314" y="208"/>
                </a:cxn>
                <a:cxn ang="0">
                  <a:pos x="324" y="214"/>
                </a:cxn>
                <a:cxn ang="0">
                  <a:pos x="322" y="224"/>
                </a:cxn>
                <a:cxn ang="0">
                  <a:pos x="300" y="228"/>
                </a:cxn>
              </a:cxnLst>
              <a:rect l="0" t="0" r="r" b="b"/>
              <a:pathLst>
                <a:path w="360" h="250">
                  <a:moveTo>
                    <a:pt x="208" y="176"/>
                  </a:moveTo>
                  <a:lnTo>
                    <a:pt x="208" y="176"/>
                  </a:lnTo>
                  <a:lnTo>
                    <a:pt x="202" y="182"/>
                  </a:lnTo>
                  <a:lnTo>
                    <a:pt x="198" y="188"/>
                  </a:lnTo>
                  <a:lnTo>
                    <a:pt x="196" y="196"/>
                  </a:lnTo>
                  <a:lnTo>
                    <a:pt x="196" y="202"/>
                  </a:lnTo>
                  <a:lnTo>
                    <a:pt x="196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6"/>
                  </a:lnTo>
                  <a:lnTo>
                    <a:pt x="24" y="224"/>
                  </a:lnTo>
                  <a:lnTo>
                    <a:pt x="18" y="220"/>
                  </a:lnTo>
                  <a:lnTo>
                    <a:pt x="12" y="214"/>
                  </a:lnTo>
                  <a:lnTo>
                    <a:pt x="6" y="208"/>
                  </a:lnTo>
                  <a:lnTo>
                    <a:pt x="2" y="202"/>
                  </a:lnTo>
                  <a:lnTo>
                    <a:pt x="0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2" y="8"/>
                  </a:lnTo>
                  <a:lnTo>
                    <a:pt x="30" y="4"/>
                  </a:lnTo>
                  <a:lnTo>
                    <a:pt x="38" y="2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8" y="8"/>
                  </a:lnTo>
                  <a:lnTo>
                    <a:pt x="148" y="18"/>
                  </a:lnTo>
                  <a:lnTo>
                    <a:pt x="152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6" y="30"/>
                  </a:lnTo>
                  <a:lnTo>
                    <a:pt x="270" y="32"/>
                  </a:lnTo>
                  <a:lnTo>
                    <a:pt x="272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4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6"/>
                  </a:lnTo>
                  <a:lnTo>
                    <a:pt x="56" y="60"/>
                  </a:lnTo>
                  <a:lnTo>
                    <a:pt x="48" y="68"/>
                  </a:lnTo>
                  <a:lnTo>
                    <a:pt x="46" y="76"/>
                  </a:lnTo>
                  <a:lnTo>
                    <a:pt x="24" y="130"/>
                  </a:lnTo>
                  <a:lnTo>
                    <a:pt x="24" y="176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0"/>
                  </a:lnTo>
                  <a:lnTo>
                    <a:pt x="64" y="76"/>
                  </a:lnTo>
                  <a:lnTo>
                    <a:pt x="72" y="72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4"/>
                  </a:lnTo>
                  <a:lnTo>
                    <a:pt x="330" y="78"/>
                  </a:lnTo>
                  <a:lnTo>
                    <a:pt x="334" y="84"/>
                  </a:lnTo>
                  <a:lnTo>
                    <a:pt x="334" y="84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8"/>
                  </a:lnTo>
                  <a:lnTo>
                    <a:pt x="316" y="164"/>
                  </a:lnTo>
                  <a:lnTo>
                    <a:pt x="300" y="164"/>
                  </a:lnTo>
                  <a:lnTo>
                    <a:pt x="300" y="164"/>
                  </a:lnTo>
                  <a:lnTo>
                    <a:pt x="288" y="166"/>
                  </a:lnTo>
                  <a:lnTo>
                    <a:pt x="288" y="166"/>
                  </a:lnTo>
                  <a:lnTo>
                    <a:pt x="276" y="164"/>
                  </a:lnTo>
                  <a:lnTo>
                    <a:pt x="234" y="164"/>
                  </a:lnTo>
                  <a:lnTo>
                    <a:pt x="234" y="164"/>
                  </a:lnTo>
                  <a:lnTo>
                    <a:pt x="226" y="164"/>
                  </a:lnTo>
                  <a:lnTo>
                    <a:pt x="220" y="168"/>
                  </a:lnTo>
                  <a:lnTo>
                    <a:pt x="212" y="170"/>
                  </a:lnTo>
                  <a:lnTo>
                    <a:pt x="208" y="176"/>
                  </a:lnTo>
                  <a:lnTo>
                    <a:pt x="208" y="176"/>
                  </a:lnTo>
                  <a:close/>
                  <a:moveTo>
                    <a:pt x="360" y="234"/>
                  </a:moveTo>
                  <a:lnTo>
                    <a:pt x="360" y="234"/>
                  </a:lnTo>
                  <a:lnTo>
                    <a:pt x="360" y="240"/>
                  </a:lnTo>
                  <a:lnTo>
                    <a:pt x="356" y="244"/>
                  </a:lnTo>
                  <a:lnTo>
                    <a:pt x="356" y="244"/>
                  </a:lnTo>
                  <a:lnTo>
                    <a:pt x="352" y="248"/>
                  </a:lnTo>
                  <a:lnTo>
                    <a:pt x="346" y="250"/>
                  </a:lnTo>
                  <a:lnTo>
                    <a:pt x="302" y="250"/>
                  </a:lnTo>
                  <a:lnTo>
                    <a:pt x="302" y="250"/>
                  </a:lnTo>
                  <a:lnTo>
                    <a:pt x="296" y="248"/>
                  </a:lnTo>
                  <a:lnTo>
                    <a:pt x="292" y="246"/>
                  </a:lnTo>
                  <a:lnTo>
                    <a:pt x="292" y="246"/>
                  </a:lnTo>
                  <a:lnTo>
                    <a:pt x="290" y="244"/>
                  </a:lnTo>
                  <a:lnTo>
                    <a:pt x="290" y="244"/>
                  </a:lnTo>
                  <a:lnTo>
                    <a:pt x="288" y="246"/>
                  </a:lnTo>
                  <a:lnTo>
                    <a:pt x="288" y="246"/>
                  </a:lnTo>
                  <a:lnTo>
                    <a:pt x="284" y="248"/>
                  </a:lnTo>
                  <a:lnTo>
                    <a:pt x="278" y="250"/>
                  </a:lnTo>
                  <a:lnTo>
                    <a:pt x="234" y="250"/>
                  </a:lnTo>
                  <a:lnTo>
                    <a:pt x="234" y="250"/>
                  </a:lnTo>
                  <a:lnTo>
                    <a:pt x="230" y="250"/>
                  </a:lnTo>
                  <a:lnTo>
                    <a:pt x="226" y="246"/>
                  </a:lnTo>
                  <a:lnTo>
                    <a:pt x="226" y="246"/>
                  </a:lnTo>
                  <a:lnTo>
                    <a:pt x="222" y="242"/>
                  </a:lnTo>
                  <a:lnTo>
                    <a:pt x="220" y="236"/>
                  </a:lnTo>
                  <a:lnTo>
                    <a:pt x="220" y="202"/>
                  </a:lnTo>
                  <a:lnTo>
                    <a:pt x="220" y="202"/>
                  </a:lnTo>
                  <a:lnTo>
                    <a:pt x="222" y="196"/>
                  </a:lnTo>
                  <a:lnTo>
                    <a:pt x="224" y="192"/>
                  </a:lnTo>
                  <a:lnTo>
                    <a:pt x="224" y="192"/>
                  </a:lnTo>
                  <a:lnTo>
                    <a:pt x="228" y="190"/>
                  </a:lnTo>
                  <a:lnTo>
                    <a:pt x="234" y="188"/>
                  </a:lnTo>
                  <a:lnTo>
                    <a:pt x="276" y="188"/>
                  </a:lnTo>
                  <a:lnTo>
                    <a:pt x="276" y="188"/>
                  </a:lnTo>
                  <a:lnTo>
                    <a:pt x="282" y="188"/>
                  </a:lnTo>
                  <a:lnTo>
                    <a:pt x="288" y="192"/>
                  </a:lnTo>
                  <a:lnTo>
                    <a:pt x="288" y="192"/>
                  </a:lnTo>
                  <a:lnTo>
                    <a:pt x="288" y="194"/>
                  </a:lnTo>
                  <a:lnTo>
                    <a:pt x="288" y="194"/>
                  </a:lnTo>
                  <a:lnTo>
                    <a:pt x="290" y="192"/>
                  </a:lnTo>
                  <a:lnTo>
                    <a:pt x="290" y="192"/>
                  </a:lnTo>
                  <a:lnTo>
                    <a:pt x="296" y="188"/>
                  </a:lnTo>
                  <a:lnTo>
                    <a:pt x="300" y="188"/>
                  </a:lnTo>
                  <a:lnTo>
                    <a:pt x="346" y="188"/>
                  </a:lnTo>
                  <a:lnTo>
                    <a:pt x="346" y="188"/>
                  </a:lnTo>
                  <a:lnTo>
                    <a:pt x="352" y="188"/>
                  </a:lnTo>
                  <a:lnTo>
                    <a:pt x="356" y="192"/>
                  </a:lnTo>
                  <a:lnTo>
                    <a:pt x="356" y="192"/>
                  </a:lnTo>
                  <a:lnTo>
                    <a:pt x="360" y="196"/>
                  </a:lnTo>
                  <a:lnTo>
                    <a:pt x="360" y="202"/>
                  </a:lnTo>
                  <a:lnTo>
                    <a:pt x="360" y="234"/>
                  </a:lnTo>
                  <a:close/>
                  <a:moveTo>
                    <a:pt x="258" y="218"/>
                  </a:moveTo>
                  <a:lnTo>
                    <a:pt x="258" y="218"/>
                  </a:lnTo>
                  <a:lnTo>
                    <a:pt x="258" y="214"/>
                  </a:lnTo>
                  <a:lnTo>
                    <a:pt x="260" y="212"/>
                  </a:lnTo>
                  <a:lnTo>
                    <a:pt x="264" y="210"/>
                  </a:lnTo>
                  <a:lnTo>
                    <a:pt x="268" y="210"/>
                  </a:lnTo>
                  <a:lnTo>
                    <a:pt x="278" y="210"/>
                  </a:lnTo>
                  <a:lnTo>
                    <a:pt x="278" y="210"/>
                  </a:lnTo>
                  <a:lnTo>
                    <a:pt x="276" y="204"/>
                  </a:lnTo>
                  <a:lnTo>
                    <a:pt x="236" y="204"/>
                  </a:lnTo>
                  <a:lnTo>
                    <a:pt x="236" y="234"/>
                  </a:lnTo>
                  <a:lnTo>
                    <a:pt x="276" y="234"/>
                  </a:lnTo>
                  <a:lnTo>
                    <a:pt x="276" y="234"/>
                  </a:lnTo>
                  <a:lnTo>
                    <a:pt x="278" y="228"/>
                  </a:lnTo>
                  <a:lnTo>
                    <a:pt x="268" y="228"/>
                  </a:lnTo>
                  <a:lnTo>
                    <a:pt x="268" y="228"/>
                  </a:lnTo>
                  <a:lnTo>
                    <a:pt x="268" y="228"/>
                  </a:lnTo>
                  <a:lnTo>
                    <a:pt x="262" y="226"/>
                  </a:lnTo>
                  <a:lnTo>
                    <a:pt x="262" y="226"/>
                  </a:lnTo>
                  <a:lnTo>
                    <a:pt x="258" y="222"/>
                  </a:lnTo>
                  <a:lnTo>
                    <a:pt x="258" y="218"/>
                  </a:lnTo>
                  <a:lnTo>
                    <a:pt x="258" y="218"/>
                  </a:lnTo>
                  <a:close/>
                  <a:moveTo>
                    <a:pt x="290" y="228"/>
                  </a:moveTo>
                  <a:lnTo>
                    <a:pt x="288" y="228"/>
                  </a:lnTo>
                  <a:lnTo>
                    <a:pt x="288" y="228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290" y="228"/>
                  </a:lnTo>
                  <a:lnTo>
                    <a:pt x="290" y="228"/>
                  </a:lnTo>
                  <a:close/>
                  <a:moveTo>
                    <a:pt x="290" y="210"/>
                  </a:moveTo>
                  <a:lnTo>
                    <a:pt x="290" y="210"/>
                  </a:lnTo>
                  <a:lnTo>
                    <a:pt x="290" y="208"/>
                  </a:lnTo>
                  <a:lnTo>
                    <a:pt x="290" y="208"/>
                  </a:lnTo>
                  <a:lnTo>
                    <a:pt x="288" y="208"/>
                  </a:lnTo>
                  <a:lnTo>
                    <a:pt x="288" y="208"/>
                  </a:lnTo>
                  <a:lnTo>
                    <a:pt x="288" y="210"/>
                  </a:lnTo>
                  <a:lnTo>
                    <a:pt x="290" y="210"/>
                  </a:lnTo>
                  <a:close/>
                  <a:moveTo>
                    <a:pt x="344" y="234"/>
                  </a:moveTo>
                  <a:lnTo>
                    <a:pt x="344" y="204"/>
                  </a:lnTo>
                  <a:lnTo>
                    <a:pt x="302" y="204"/>
                  </a:lnTo>
                  <a:lnTo>
                    <a:pt x="302" y="204"/>
                  </a:lnTo>
                  <a:lnTo>
                    <a:pt x="300" y="208"/>
                  </a:lnTo>
                  <a:lnTo>
                    <a:pt x="300" y="208"/>
                  </a:lnTo>
                  <a:lnTo>
                    <a:pt x="298" y="210"/>
                  </a:lnTo>
                  <a:lnTo>
                    <a:pt x="314" y="208"/>
                  </a:lnTo>
                  <a:lnTo>
                    <a:pt x="314" y="208"/>
                  </a:lnTo>
                  <a:lnTo>
                    <a:pt x="318" y="210"/>
                  </a:lnTo>
                  <a:lnTo>
                    <a:pt x="322" y="212"/>
                  </a:lnTo>
                  <a:lnTo>
                    <a:pt x="322" y="212"/>
                  </a:lnTo>
                  <a:lnTo>
                    <a:pt x="324" y="214"/>
                  </a:lnTo>
                  <a:lnTo>
                    <a:pt x="324" y="218"/>
                  </a:lnTo>
                  <a:lnTo>
                    <a:pt x="324" y="218"/>
                  </a:lnTo>
                  <a:lnTo>
                    <a:pt x="324" y="222"/>
                  </a:lnTo>
                  <a:lnTo>
                    <a:pt x="322" y="224"/>
                  </a:lnTo>
                  <a:lnTo>
                    <a:pt x="318" y="226"/>
                  </a:lnTo>
                  <a:lnTo>
                    <a:pt x="314" y="228"/>
                  </a:lnTo>
                  <a:lnTo>
                    <a:pt x="300" y="228"/>
                  </a:lnTo>
                  <a:lnTo>
                    <a:pt x="300" y="228"/>
                  </a:lnTo>
                  <a:lnTo>
                    <a:pt x="302" y="234"/>
                  </a:lnTo>
                  <a:lnTo>
                    <a:pt x="344" y="23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50"/>
            <p:cNvSpPr>
              <a:spLocks noEditPoints="1"/>
            </p:cNvSpPr>
            <p:nvPr/>
          </p:nvSpPr>
          <p:spPr bwMode="auto">
            <a:xfrm>
              <a:off x="4276725" y="6381750"/>
              <a:ext cx="539750" cy="425450"/>
            </a:xfrm>
            <a:custGeom>
              <a:avLst/>
              <a:gdLst/>
              <a:ahLst/>
              <a:cxnLst>
                <a:cxn ang="0">
                  <a:pos x="316" y="218"/>
                </a:cxn>
                <a:cxn ang="0">
                  <a:pos x="322" y="192"/>
                </a:cxn>
                <a:cxn ang="0">
                  <a:pos x="318" y="174"/>
                </a:cxn>
                <a:cxn ang="0">
                  <a:pos x="302" y="154"/>
                </a:cxn>
                <a:cxn ang="0">
                  <a:pos x="276" y="146"/>
                </a:cxn>
                <a:cxn ang="0">
                  <a:pos x="258" y="150"/>
                </a:cxn>
                <a:cxn ang="0">
                  <a:pos x="238" y="166"/>
                </a:cxn>
                <a:cxn ang="0">
                  <a:pos x="230" y="192"/>
                </a:cxn>
                <a:cxn ang="0">
                  <a:pos x="234" y="210"/>
                </a:cxn>
                <a:cxn ang="0">
                  <a:pos x="250" y="232"/>
                </a:cxn>
                <a:cxn ang="0">
                  <a:pos x="276" y="240"/>
                </a:cxn>
                <a:cxn ang="0">
                  <a:pos x="296" y="236"/>
                </a:cxn>
                <a:cxn ang="0">
                  <a:pos x="322" y="266"/>
                </a:cxn>
                <a:cxn ang="0">
                  <a:pos x="332" y="266"/>
                </a:cxn>
                <a:cxn ang="0">
                  <a:pos x="336" y="258"/>
                </a:cxn>
                <a:cxn ang="0">
                  <a:pos x="310" y="224"/>
                </a:cxn>
                <a:cxn ang="0">
                  <a:pos x="266" y="218"/>
                </a:cxn>
                <a:cxn ang="0">
                  <a:pos x="250" y="192"/>
                </a:cxn>
                <a:cxn ang="0">
                  <a:pos x="258" y="174"/>
                </a:cxn>
                <a:cxn ang="0">
                  <a:pos x="276" y="166"/>
                </a:cxn>
                <a:cxn ang="0">
                  <a:pos x="302" y="182"/>
                </a:cxn>
                <a:cxn ang="0">
                  <a:pos x="302" y="204"/>
                </a:cxn>
                <a:cxn ang="0">
                  <a:pos x="276" y="220"/>
                </a:cxn>
                <a:cxn ang="0">
                  <a:pos x="324" y="142"/>
                </a:cxn>
                <a:cxn ang="0">
                  <a:pos x="302" y="128"/>
                </a:cxn>
                <a:cxn ang="0">
                  <a:pos x="276" y="122"/>
                </a:cxn>
                <a:cxn ang="0">
                  <a:pos x="236" y="134"/>
                </a:cxn>
                <a:cxn ang="0">
                  <a:pos x="212" y="166"/>
                </a:cxn>
                <a:cxn ang="0">
                  <a:pos x="206" y="192"/>
                </a:cxn>
                <a:cxn ang="0">
                  <a:pos x="40" y="226"/>
                </a:cxn>
                <a:cxn ang="0">
                  <a:pos x="24" y="222"/>
                </a:cxn>
                <a:cxn ang="0">
                  <a:pos x="6" y="208"/>
                </a:cxn>
                <a:cxn ang="0">
                  <a:pos x="0" y="186"/>
                </a:cxn>
                <a:cxn ang="0">
                  <a:pos x="0" y="32"/>
                </a:cxn>
                <a:cxn ang="0">
                  <a:pos x="14" y="10"/>
                </a:cxn>
                <a:cxn ang="0">
                  <a:pos x="38" y="0"/>
                </a:cxn>
                <a:cxn ang="0">
                  <a:pos x="112" y="0"/>
                </a:cxn>
                <a:cxn ang="0">
                  <a:pos x="148" y="16"/>
                </a:cxn>
                <a:cxn ang="0">
                  <a:pos x="262" y="28"/>
                </a:cxn>
                <a:cxn ang="0">
                  <a:pos x="270" y="32"/>
                </a:cxn>
                <a:cxn ang="0">
                  <a:pos x="274" y="40"/>
                </a:cxn>
                <a:cxn ang="0">
                  <a:pos x="268" y="50"/>
                </a:cxn>
                <a:cxn ang="0">
                  <a:pos x="82" y="52"/>
                </a:cxn>
                <a:cxn ang="0">
                  <a:pos x="60" y="56"/>
                </a:cxn>
                <a:cxn ang="0">
                  <a:pos x="46" y="74"/>
                </a:cxn>
                <a:cxn ang="0">
                  <a:pos x="60" y="82"/>
                </a:cxn>
                <a:cxn ang="0">
                  <a:pos x="62" y="82"/>
                </a:cxn>
                <a:cxn ang="0">
                  <a:pos x="72" y="70"/>
                </a:cxn>
                <a:cxn ang="0">
                  <a:pos x="312" y="70"/>
                </a:cxn>
                <a:cxn ang="0">
                  <a:pos x="330" y="76"/>
                </a:cxn>
                <a:cxn ang="0">
                  <a:pos x="338" y="88"/>
                </a:cxn>
                <a:cxn ang="0">
                  <a:pos x="338" y="106"/>
                </a:cxn>
              </a:cxnLst>
              <a:rect l="0" t="0" r="r" b="b"/>
              <a:pathLst>
                <a:path w="340" h="268">
                  <a:moveTo>
                    <a:pt x="310" y="224"/>
                  </a:moveTo>
                  <a:lnTo>
                    <a:pt x="310" y="224"/>
                  </a:lnTo>
                  <a:lnTo>
                    <a:pt x="316" y="218"/>
                  </a:lnTo>
                  <a:lnTo>
                    <a:pt x="320" y="210"/>
                  </a:lnTo>
                  <a:lnTo>
                    <a:pt x="322" y="202"/>
                  </a:lnTo>
                  <a:lnTo>
                    <a:pt x="322" y="192"/>
                  </a:lnTo>
                  <a:lnTo>
                    <a:pt x="322" y="192"/>
                  </a:lnTo>
                  <a:lnTo>
                    <a:pt x="322" y="184"/>
                  </a:lnTo>
                  <a:lnTo>
                    <a:pt x="318" y="174"/>
                  </a:lnTo>
                  <a:lnTo>
                    <a:pt x="314" y="166"/>
                  </a:lnTo>
                  <a:lnTo>
                    <a:pt x="308" y="160"/>
                  </a:lnTo>
                  <a:lnTo>
                    <a:pt x="302" y="154"/>
                  </a:lnTo>
                  <a:lnTo>
                    <a:pt x="294" y="150"/>
                  </a:lnTo>
                  <a:lnTo>
                    <a:pt x="286" y="148"/>
                  </a:lnTo>
                  <a:lnTo>
                    <a:pt x="276" y="146"/>
                  </a:lnTo>
                  <a:lnTo>
                    <a:pt x="276" y="146"/>
                  </a:lnTo>
                  <a:lnTo>
                    <a:pt x="266" y="148"/>
                  </a:lnTo>
                  <a:lnTo>
                    <a:pt x="258" y="150"/>
                  </a:lnTo>
                  <a:lnTo>
                    <a:pt x="250" y="154"/>
                  </a:lnTo>
                  <a:lnTo>
                    <a:pt x="244" y="160"/>
                  </a:lnTo>
                  <a:lnTo>
                    <a:pt x="238" y="166"/>
                  </a:lnTo>
                  <a:lnTo>
                    <a:pt x="234" y="174"/>
                  </a:lnTo>
                  <a:lnTo>
                    <a:pt x="230" y="184"/>
                  </a:lnTo>
                  <a:lnTo>
                    <a:pt x="230" y="192"/>
                  </a:lnTo>
                  <a:lnTo>
                    <a:pt x="230" y="192"/>
                  </a:lnTo>
                  <a:lnTo>
                    <a:pt x="230" y="202"/>
                  </a:lnTo>
                  <a:lnTo>
                    <a:pt x="234" y="210"/>
                  </a:lnTo>
                  <a:lnTo>
                    <a:pt x="238" y="218"/>
                  </a:lnTo>
                  <a:lnTo>
                    <a:pt x="244" y="226"/>
                  </a:lnTo>
                  <a:lnTo>
                    <a:pt x="250" y="232"/>
                  </a:lnTo>
                  <a:lnTo>
                    <a:pt x="258" y="236"/>
                  </a:lnTo>
                  <a:lnTo>
                    <a:pt x="266" y="238"/>
                  </a:lnTo>
                  <a:lnTo>
                    <a:pt x="276" y="240"/>
                  </a:lnTo>
                  <a:lnTo>
                    <a:pt x="276" y="240"/>
                  </a:lnTo>
                  <a:lnTo>
                    <a:pt x="286" y="238"/>
                  </a:lnTo>
                  <a:lnTo>
                    <a:pt x="296" y="236"/>
                  </a:lnTo>
                  <a:lnTo>
                    <a:pt x="318" y="264"/>
                  </a:lnTo>
                  <a:lnTo>
                    <a:pt x="318" y="264"/>
                  </a:lnTo>
                  <a:lnTo>
                    <a:pt x="322" y="266"/>
                  </a:lnTo>
                  <a:lnTo>
                    <a:pt x="326" y="268"/>
                  </a:lnTo>
                  <a:lnTo>
                    <a:pt x="326" y="268"/>
                  </a:lnTo>
                  <a:lnTo>
                    <a:pt x="332" y="266"/>
                  </a:lnTo>
                  <a:lnTo>
                    <a:pt x="332" y="266"/>
                  </a:lnTo>
                  <a:lnTo>
                    <a:pt x="334" y="262"/>
                  </a:lnTo>
                  <a:lnTo>
                    <a:pt x="336" y="258"/>
                  </a:lnTo>
                  <a:lnTo>
                    <a:pt x="334" y="254"/>
                  </a:lnTo>
                  <a:lnTo>
                    <a:pt x="334" y="252"/>
                  </a:lnTo>
                  <a:lnTo>
                    <a:pt x="310" y="224"/>
                  </a:lnTo>
                  <a:close/>
                  <a:moveTo>
                    <a:pt x="276" y="220"/>
                  </a:moveTo>
                  <a:lnTo>
                    <a:pt x="276" y="220"/>
                  </a:lnTo>
                  <a:lnTo>
                    <a:pt x="266" y="218"/>
                  </a:lnTo>
                  <a:lnTo>
                    <a:pt x="258" y="212"/>
                  </a:lnTo>
                  <a:lnTo>
                    <a:pt x="252" y="204"/>
                  </a:lnTo>
                  <a:lnTo>
                    <a:pt x="250" y="192"/>
                  </a:lnTo>
                  <a:lnTo>
                    <a:pt x="250" y="192"/>
                  </a:lnTo>
                  <a:lnTo>
                    <a:pt x="252" y="182"/>
                  </a:lnTo>
                  <a:lnTo>
                    <a:pt x="258" y="174"/>
                  </a:lnTo>
                  <a:lnTo>
                    <a:pt x="266" y="168"/>
                  </a:lnTo>
                  <a:lnTo>
                    <a:pt x="276" y="166"/>
                  </a:lnTo>
                  <a:lnTo>
                    <a:pt x="276" y="166"/>
                  </a:lnTo>
                  <a:lnTo>
                    <a:pt x="286" y="168"/>
                  </a:lnTo>
                  <a:lnTo>
                    <a:pt x="296" y="174"/>
                  </a:lnTo>
                  <a:lnTo>
                    <a:pt x="302" y="182"/>
                  </a:lnTo>
                  <a:lnTo>
                    <a:pt x="304" y="192"/>
                  </a:lnTo>
                  <a:lnTo>
                    <a:pt x="304" y="192"/>
                  </a:lnTo>
                  <a:lnTo>
                    <a:pt x="302" y="204"/>
                  </a:lnTo>
                  <a:lnTo>
                    <a:pt x="296" y="212"/>
                  </a:lnTo>
                  <a:lnTo>
                    <a:pt x="286" y="218"/>
                  </a:lnTo>
                  <a:lnTo>
                    <a:pt x="276" y="220"/>
                  </a:lnTo>
                  <a:lnTo>
                    <a:pt x="276" y="220"/>
                  </a:lnTo>
                  <a:close/>
                  <a:moveTo>
                    <a:pt x="338" y="106"/>
                  </a:moveTo>
                  <a:lnTo>
                    <a:pt x="324" y="142"/>
                  </a:lnTo>
                  <a:lnTo>
                    <a:pt x="324" y="142"/>
                  </a:lnTo>
                  <a:lnTo>
                    <a:pt x="314" y="134"/>
                  </a:lnTo>
                  <a:lnTo>
                    <a:pt x="302" y="128"/>
                  </a:lnTo>
                  <a:lnTo>
                    <a:pt x="290" y="124"/>
                  </a:lnTo>
                  <a:lnTo>
                    <a:pt x="276" y="122"/>
                  </a:lnTo>
                  <a:lnTo>
                    <a:pt x="276" y="122"/>
                  </a:lnTo>
                  <a:lnTo>
                    <a:pt x="262" y="124"/>
                  </a:lnTo>
                  <a:lnTo>
                    <a:pt x="248" y="128"/>
                  </a:lnTo>
                  <a:lnTo>
                    <a:pt x="236" y="134"/>
                  </a:lnTo>
                  <a:lnTo>
                    <a:pt x="226" y="144"/>
                  </a:lnTo>
                  <a:lnTo>
                    <a:pt x="218" y="154"/>
                  </a:lnTo>
                  <a:lnTo>
                    <a:pt x="212" y="166"/>
                  </a:lnTo>
                  <a:lnTo>
                    <a:pt x="208" y="178"/>
                  </a:lnTo>
                  <a:lnTo>
                    <a:pt x="206" y="192"/>
                  </a:lnTo>
                  <a:lnTo>
                    <a:pt x="206" y="192"/>
                  </a:lnTo>
                  <a:lnTo>
                    <a:pt x="208" y="210"/>
                  </a:lnTo>
                  <a:lnTo>
                    <a:pt x="214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4"/>
                  </a:lnTo>
                  <a:lnTo>
                    <a:pt x="24" y="222"/>
                  </a:lnTo>
                  <a:lnTo>
                    <a:pt x="18" y="218"/>
                  </a:lnTo>
                  <a:lnTo>
                    <a:pt x="12" y="214"/>
                  </a:lnTo>
                  <a:lnTo>
                    <a:pt x="6" y="208"/>
                  </a:lnTo>
                  <a:lnTo>
                    <a:pt x="2" y="200"/>
                  </a:lnTo>
                  <a:lnTo>
                    <a:pt x="0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8" y="8"/>
                  </a:lnTo>
                  <a:lnTo>
                    <a:pt x="148" y="16"/>
                  </a:lnTo>
                  <a:lnTo>
                    <a:pt x="152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6" y="28"/>
                  </a:lnTo>
                  <a:lnTo>
                    <a:pt x="270" y="32"/>
                  </a:lnTo>
                  <a:lnTo>
                    <a:pt x="274" y="3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4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6" y="52"/>
                  </a:lnTo>
                  <a:lnTo>
                    <a:pt x="60" y="56"/>
                  </a:lnTo>
                  <a:lnTo>
                    <a:pt x="56" y="58"/>
                  </a:lnTo>
                  <a:lnTo>
                    <a:pt x="50" y="66"/>
                  </a:lnTo>
                  <a:lnTo>
                    <a:pt x="46" y="74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4"/>
                  </a:lnTo>
                  <a:lnTo>
                    <a:pt x="72" y="70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2"/>
                  </a:lnTo>
                  <a:lnTo>
                    <a:pt x="330" y="76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38" y="10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51"/>
            <p:cNvSpPr>
              <a:spLocks noEditPoints="1"/>
            </p:cNvSpPr>
            <p:nvPr/>
          </p:nvSpPr>
          <p:spPr bwMode="auto">
            <a:xfrm>
              <a:off x="5521325" y="6397625"/>
              <a:ext cx="542925" cy="390525"/>
            </a:xfrm>
            <a:custGeom>
              <a:avLst/>
              <a:gdLst/>
              <a:ahLst/>
              <a:cxnLst>
                <a:cxn ang="0">
                  <a:pos x="328" y="190"/>
                </a:cxn>
                <a:cxn ang="0">
                  <a:pos x="338" y="180"/>
                </a:cxn>
                <a:cxn ang="0">
                  <a:pos x="332" y="154"/>
                </a:cxn>
                <a:cxn ang="0">
                  <a:pos x="310" y="158"/>
                </a:cxn>
                <a:cxn ang="0">
                  <a:pos x="304" y="142"/>
                </a:cxn>
                <a:cxn ang="0">
                  <a:pos x="278" y="134"/>
                </a:cxn>
                <a:cxn ang="0">
                  <a:pos x="270" y="154"/>
                </a:cxn>
                <a:cxn ang="0">
                  <a:pos x="254" y="152"/>
                </a:cxn>
                <a:cxn ang="0">
                  <a:pos x="234" y="172"/>
                </a:cxn>
                <a:cxn ang="0">
                  <a:pos x="246" y="186"/>
                </a:cxn>
                <a:cxn ang="0">
                  <a:pos x="234" y="204"/>
                </a:cxn>
                <a:cxn ang="0">
                  <a:pos x="248" y="230"/>
                </a:cxn>
                <a:cxn ang="0">
                  <a:pos x="270" y="228"/>
                </a:cxn>
                <a:cxn ang="0">
                  <a:pos x="278" y="246"/>
                </a:cxn>
                <a:cxn ang="0">
                  <a:pos x="304" y="240"/>
                </a:cxn>
                <a:cxn ang="0">
                  <a:pos x="322" y="230"/>
                </a:cxn>
                <a:cxn ang="0">
                  <a:pos x="342" y="210"/>
                </a:cxn>
                <a:cxn ang="0">
                  <a:pos x="338" y="200"/>
                </a:cxn>
                <a:cxn ang="0">
                  <a:pos x="274" y="204"/>
                </a:cxn>
                <a:cxn ang="0">
                  <a:pos x="270" y="184"/>
                </a:cxn>
                <a:cxn ang="0">
                  <a:pos x="288" y="172"/>
                </a:cxn>
                <a:cxn ang="0">
                  <a:pos x="306" y="190"/>
                </a:cxn>
                <a:cxn ang="0">
                  <a:pos x="294" y="208"/>
                </a:cxn>
                <a:cxn ang="0">
                  <a:pos x="250" y="126"/>
                </a:cxn>
                <a:cxn ang="0">
                  <a:pos x="224" y="142"/>
                </a:cxn>
                <a:cxn ang="0">
                  <a:pos x="210" y="176"/>
                </a:cxn>
                <a:cxn ang="0">
                  <a:pos x="210" y="198"/>
                </a:cxn>
                <a:cxn ang="0">
                  <a:pos x="216" y="226"/>
                </a:cxn>
                <a:cxn ang="0">
                  <a:pos x="26" y="222"/>
                </a:cxn>
                <a:cxn ang="0">
                  <a:pos x="4" y="202"/>
                </a:cxn>
                <a:cxn ang="0">
                  <a:pos x="0" y="40"/>
                </a:cxn>
                <a:cxn ang="0">
                  <a:pos x="16" y="12"/>
                </a:cxn>
                <a:cxn ang="0">
                  <a:pos x="46" y="0"/>
                </a:cxn>
                <a:cxn ang="0">
                  <a:pos x="138" y="8"/>
                </a:cxn>
                <a:cxn ang="0">
                  <a:pos x="262" y="28"/>
                </a:cxn>
                <a:cxn ang="0">
                  <a:pos x="274" y="36"/>
                </a:cxn>
                <a:cxn ang="0">
                  <a:pos x="272" y="48"/>
                </a:cxn>
                <a:cxn ang="0">
                  <a:pos x="82" y="52"/>
                </a:cxn>
                <a:cxn ang="0">
                  <a:pos x="56" y="60"/>
                </a:cxn>
                <a:cxn ang="0">
                  <a:pos x="24" y="174"/>
                </a:cxn>
                <a:cxn ang="0">
                  <a:pos x="62" y="82"/>
                </a:cxn>
                <a:cxn ang="0">
                  <a:pos x="76" y="70"/>
                </a:cxn>
                <a:cxn ang="0">
                  <a:pos x="324" y="74"/>
                </a:cxn>
                <a:cxn ang="0">
                  <a:pos x="338" y="88"/>
                </a:cxn>
                <a:cxn ang="0">
                  <a:pos x="330" y="128"/>
                </a:cxn>
                <a:cxn ang="0">
                  <a:pos x="324" y="126"/>
                </a:cxn>
                <a:cxn ang="0">
                  <a:pos x="306" y="112"/>
                </a:cxn>
                <a:cxn ang="0">
                  <a:pos x="270" y="112"/>
                </a:cxn>
                <a:cxn ang="0">
                  <a:pos x="250" y="126"/>
                </a:cxn>
              </a:cxnLst>
              <a:rect l="0" t="0" r="r" b="b"/>
              <a:pathLst>
                <a:path w="342" h="246">
                  <a:moveTo>
                    <a:pt x="338" y="200"/>
                  </a:moveTo>
                  <a:lnTo>
                    <a:pt x="328" y="194"/>
                  </a:lnTo>
                  <a:lnTo>
                    <a:pt x="328" y="194"/>
                  </a:lnTo>
                  <a:lnTo>
                    <a:pt x="328" y="190"/>
                  </a:lnTo>
                  <a:lnTo>
                    <a:pt x="328" y="190"/>
                  </a:lnTo>
                  <a:lnTo>
                    <a:pt x="328" y="188"/>
                  </a:lnTo>
                  <a:lnTo>
                    <a:pt x="338" y="180"/>
                  </a:lnTo>
                  <a:lnTo>
                    <a:pt x="338" y="180"/>
                  </a:lnTo>
                  <a:lnTo>
                    <a:pt x="342" y="176"/>
                  </a:lnTo>
                  <a:lnTo>
                    <a:pt x="342" y="172"/>
                  </a:lnTo>
                  <a:lnTo>
                    <a:pt x="332" y="154"/>
                  </a:lnTo>
                  <a:lnTo>
                    <a:pt x="332" y="154"/>
                  </a:lnTo>
                  <a:lnTo>
                    <a:pt x="326" y="150"/>
                  </a:lnTo>
                  <a:lnTo>
                    <a:pt x="322" y="152"/>
                  </a:lnTo>
                  <a:lnTo>
                    <a:pt x="310" y="158"/>
                  </a:lnTo>
                  <a:lnTo>
                    <a:pt x="310" y="158"/>
                  </a:lnTo>
                  <a:lnTo>
                    <a:pt x="308" y="156"/>
                  </a:lnTo>
                  <a:lnTo>
                    <a:pt x="308" y="156"/>
                  </a:lnTo>
                  <a:lnTo>
                    <a:pt x="304" y="154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2" y="136"/>
                  </a:lnTo>
                  <a:lnTo>
                    <a:pt x="298" y="134"/>
                  </a:lnTo>
                  <a:lnTo>
                    <a:pt x="278" y="134"/>
                  </a:lnTo>
                  <a:lnTo>
                    <a:pt x="278" y="134"/>
                  </a:lnTo>
                  <a:lnTo>
                    <a:pt x="272" y="136"/>
                  </a:lnTo>
                  <a:lnTo>
                    <a:pt x="270" y="142"/>
                  </a:lnTo>
                  <a:lnTo>
                    <a:pt x="270" y="154"/>
                  </a:lnTo>
                  <a:lnTo>
                    <a:pt x="270" y="154"/>
                  </a:lnTo>
                  <a:lnTo>
                    <a:pt x="264" y="158"/>
                  </a:lnTo>
                  <a:lnTo>
                    <a:pt x="254" y="152"/>
                  </a:lnTo>
                  <a:lnTo>
                    <a:pt x="254" y="152"/>
                  </a:lnTo>
                  <a:lnTo>
                    <a:pt x="248" y="152"/>
                  </a:lnTo>
                  <a:lnTo>
                    <a:pt x="244" y="154"/>
                  </a:lnTo>
                  <a:lnTo>
                    <a:pt x="234" y="172"/>
                  </a:lnTo>
                  <a:lnTo>
                    <a:pt x="234" y="172"/>
                  </a:lnTo>
                  <a:lnTo>
                    <a:pt x="234" y="176"/>
                  </a:lnTo>
                  <a:lnTo>
                    <a:pt x="236" y="180"/>
                  </a:lnTo>
                  <a:lnTo>
                    <a:pt x="246" y="186"/>
                  </a:lnTo>
                  <a:lnTo>
                    <a:pt x="246" y="186"/>
                  </a:lnTo>
                  <a:lnTo>
                    <a:pt x="246" y="196"/>
                  </a:lnTo>
                  <a:lnTo>
                    <a:pt x="236" y="200"/>
                  </a:lnTo>
                  <a:lnTo>
                    <a:pt x="236" y="200"/>
                  </a:lnTo>
                  <a:lnTo>
                    <a:pt x="234" y="204"/>
                  </a:lnTo>
                  <a:lnTo>
                    <a:pt x="234" y="210"/>
                  </a:lnTo>
                  <a:lnTo>
                    <a:pt x="244" y="228"/>
                  </a:lnTo>
                  <a:lnTo>
                    <a:pt x="244" y="228"/>
                  </a:lnTo>
                  <a:lnTo>
                    <a:pt x="248" y="230"/>
                  </a:lnTo>
                  <a:lnTo>
                    <a:pt x="254" y="230"/>
                  </a:lnTo>
                  <a:lnTo>
                    <a:pt x="264" y="224"/>
                  </a:lnTo>
                  <a:lnTo>
                    <a:pt x="264" y="224"/>
                  </a:lnTo>
                  <a:lnTo>
                    <a:pt x="270" y="228"/>
                  </a:lnTo>
                  <a:lnTo>
                    <a:pt x="270" y="240"/>
                  </a:lnTo>
                  <a:lnTo>
                    <a:pt x="270" y="240"/>
                  </a:lnTo>
                  <a:lnTo>
                    <a:pt x="272" y="244"/>
                  </a:lnTo>
                  <a:lnTo>
                    <a:pt x="278" y="246"/>
                  </a:lnTo>
                  <a:lnTo>
                    <a:pt x="298" y="246"/>
                  </a:lnTo>
                  <a:lnTo>
                    <a:pt x="298" y="246"/>
                  </a:lnTo>
                  <a:lnTo>
                    <a:pt x="302" y="244"/>
                  </a:lnTo>
                  <a:lnTo>
                    <a:pt x="304" y="240"/>
                  </a:lnTo>
                  <a:lnTo>
                    <a:pt x="304" y="228"/>
                  </a:lnTo>
                  <a:lnTo>
                    <a:pt x="304" y="228"/>
                  </a:lnTo>
                  <a:lnTo>
                    <a:pt x="312" y="224"/>
                  </a:lnTo>
                  <a:lnTo>
                    <a:pt x="322" y="230"/>
                  </a:lnTo>
                  <a:lnTo>
                    <a:pt x="322" y="230"/>
                  </a:lnTo>
                  <a:lnTo>
                    <a:pt x="326" y="230"/>
                  </a:lnTo>
                  <a:lnTo>
                    <a:pt x="332" y="228"/>
                  </a:lnTo>
                  <a:lnTo>
                    <a:pt x="342" y="210"/>
                  </a:lnTo>
                  <a:lnTo>
                    <a:pt x="342" y="210"/>
                  </a:lnTo>
                  <a:lnTo>
                    <a:pt x="342" y="204"/>
                  </a:lnTo>
                  <a:lnTo>
                    <a:pt x="338" y="200"/>
                  </a:lnTo>
                  <a:lnTo>
                    <a:pt x="338" y="200"/>
                  </a:lnTo>
                  <a:close/>
                  <a:moveTo>
                    <a:pt x="288" y="210"/>
                  </a:moveTo>
                  <a:lnTo>
                    <a:pt x="288" y="210"/>
                  </a:lnTo>
                  <a:lnTo>
                    <a:pt x="280" y="208"/>
                  </a:lnTo>
                  <a:lnTo>
                    <a:pt x="274" y="204"/>
                  </a:lnTo>
                  <a:lnTo>
                    <a:pt x="270" y="198"/>
                  </a:lnTo>
                  <a:lnTo>
                    <a:pt x="268" y="190"/>
                  </a:lnTo>
                  <a:lnTo>
                    <a:pt x="268" y="190"/>
                  </a:lnTo>
                  <a:lnTo>
                    <a:pt x="270" y="184"/>
                  </a:lnTo>
                  <a:lnTo>
                    <a:pt x="274" y="178"/>
                  </a:lnTo>
                  <a:lnTo>
                    <a:pt x="280" y="174"/>
                  </a:lnTo>
                  <a:lnTo>
                    <a:pt x="288" y="172"/>
                  </a:lnTo>
                  <a:lnTo>
                    <a:pt x="288" y="172"/>
                  </a:lnTo>
                  <a:lnTo>
                    <a:pt x="294" y="174"/>
                  </a:lnTo>
                  <a:lnTo>
                    <a:pt x="300" y="178"/>
                  </a:lnTo>
                  <a:lnTo>
                    <a:pt x="304" y="184"/>
                  </a:lnTo>
                  <a:lnTo>
                    <a:pt x="306" y="190"/>
                  </a:lnTo>
                  <a:lnTo>
                    <a:pt x="306" y="190"/>
                  </a:lnTo>
                  <a:lnTo>
                    <a:pt x="304" y="198"/>
                  </a:lnTo>
                  <a:lnTo>
                    <a:pt x="300" y="204"/>
                  </a:lnTo>
                  <a:lnTo>
                    <a:pt x="294" y="208"/>
                  </a:lnTo>
                  <a:lnTo>
                    <a:pt x="288" y="210"/>
                  </a:lnTo>
                  <a:lnTo>
                    <a:pt x="288" y="210"/>
                  </a:lnTo>
                  <a:close/>
                  <a:moveTo>
                    <a:pt x="250" y="126"/>
                  </a:moveTo>
                  <a:lnTo>
                    <a:pt x="250" y="126"/>
                  </a:lnTo>
                  <a:lnTo>
                    <a:pt x="242" y="128"/>
                  </a:lnTo>
                  <a:lnTo>
                    <a:pt x="234" y="130"/>
                  </a:lnTo>
                  <a:lnTo>
                    <a:pt x="228" y="136"/>
                  </a:lnTo>
                  <a:lnTo>
                    <a:pt x="224" y="142"/>
                  </a:lnTo>
                  <a:lnTo>
                    <a:pt x="214" y="160"/>
                  </a:lnTo>
                  <a:lnTo>
                    <a:pt x="214" y="160"/>
                  </a:lnTo>
                  <a:lnTo>
                    <a:pt x="210" y="168"/>
                  </a:lnTo>
                  <a:lnTo>
                    <a:pt x="210" y="176"/>
                  </a:lnTo>
                  <a:lnTo>
                    <a:pt x="210" y="184"/>
                  </a:lnTo>
                  <a:lnTo>
                    <a:pt x="214" y="190"/>
                  </a:lnTo>
                  <a:lnTo>
                    <a:pt x="214" y="190"/>
                  </a:lnTo>
                  <a:lnTo>
                    <a:pt x="210" y="198"/>
                  </a:lnTo>
                  <a:lnTo>
                    <a:pt x="210" y="206"/>
                  </a:lnTo>
                  <a:lnTo>
                    <a:pt x="210" y="214"/>
                  </a:lnTo>
                  <a:lnTo>
                    <a:pt x="214" y="222"/>
                  </a:lnTo>
                  <a:lnTo>
                    <a:pt x="216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6"/>
                  </a:lnTo>
                  <a:lnTo>
                    <a:pt x="26" y="222"/>
                  </a:lnTo>
                  <a:lnTo>
                    <a:pt x="18" y="220"/>
                  </a:lnTo>
                  <a:lnTo>
                    <a:pt x="12" y="214"/>
                  </a:lnTo>
                  <a:lnTo>
                    <a:pt x="8" y="208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8" y="8"/>
                  </a:lnTo>
                  <a:lnTo>
                    <a:pt x="148" y="16"/>
                  </a:lnTo>
                  <a:lnTo>
                    <a:pt x="154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8" y="28"/>
                  </a:lnTo>
                  <a:lnTo>
                    <a:pt x="272" y="32"/>
                  </a:lnTo>
                  <a:lnTo>
                    <a:pt x="274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6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8" y="54"/>
                  </a:lnTo>
                  <a:lnTo>
                    <a:pt x="62" y="56"/>
                  </a:lnTo>
                  <a:lnTo>
                    <a:pt x="56" y="60"/>
                  </a:lnTo>
                  <a:lnTo>
                    <a:pt x="50" y="68"/>
                  </a:lnTo>
                  <a:lnTo>
                    <a:pt x="46" y="74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0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4"/>
                  </a:lnTo>
                  <a:lnTo>
                    <a:pt x="330" y="76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30" y="128"/>
                  </a:lnTo>
                  <a:lnTo>
                    <a:pt x="330" y="128"/>
                  </a:lnTo>
                  <a:lnTo>
                    <a:pt x="326" y="126"/>
                  </a:lnTo>
                  <a:lnTo>
                    <a:pt x="326" y="126"/>
                  </a:lnTo>
                  <a:lnTo>
                    <a:pt x="324" y="126"/>
                  </a:lnTo>
                  <a:lnTo>
                    <a:pt x="324" y="126"/>
                  </a:lnTo>
                  <a:lnTo>
                    <a:pt x="320" y="120"/>
                  </a:lnTo>
                  <a:lnTo>
                    <a:pt x="314" y="116"/>
                  </a:lnTo>
                  <a:lnTo>
                    <a:pt x="306" y="112"/>
                  </a:lnTo>
                  <a:lnTo>
                    <a:pt x="298" y="110"/>
                  </a:lnTo>
                  <a:lnTo>
                    <a:pt x="278" y="110"/>
                  </a:lnTo>
                  <a:lnTo>
                    <a:pt x="278" y="110"/>
                  </a:lnTo>
                  <a:lnTo>
                    <a:pt x="270" y="112"/>
                  </a:lnTo>
                  <a:lnTo>
                    <a:pt x="262" y="116"/>
                  </a:lnTo>
                  <a:lnTo>
                    <a:pt x="256" y="120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50" y="126"/>
                  </a:lnTo>
                  <a:lnTo>
                    <a:pt x="250" y="12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52"/>
            <p:cNvSpPr>
              <a:spLocks noEditPoints="1"/>
            </p:cNvSpPr>
            <p:nvPr/>
          </p:nvSpPr>
          <p:spPr bwMode="auto">
            <a:xfrm>
              <a:off x="6765925" y="6388100"/>
              <a:ext cx="549275" cy="409575"/>
            </a:xfrm>
            <a:custGeom>
              <a:avLst/>
              <a:gdLst/>
              <a:ahLst/>
              <a:cxnLst>
                <a:cxn ang="0">
                  <a:pos x="346" y="192"/>
                </a:cxn>
                <a:cxn ang="0">
                  <a:pos x="342" y="206"/>
                </a:cxn>
                <a:cxn ang="0">
                  <a:pos x="342" y="206"/>
                </a:cxn>
                <a:cxn ang="0">
                  <a:pos x="338" y="214"/>
                </a:cxn>
                <a:cxn ang="0">
                  <a:pos x="310" y="246"/>
                </a:cxn>
                <a:cxn ang="0">
                  <a:pos x="290" y="258"/>
                </a:cxn>
                <a:cxn ang="0">
                  <a:pos x="264" y="240"/>
                </a:cxn>
                <a:cxn ang="0">
                  <a:pos x="244" y="218"/>
                </a:cxn>
                <a:cxn ang="0">
                  <a:pos x="238" y="206"/>
                </a:cxn>
                <a:cxn ang="0">
                  <a:pos x="238" y="206"/>
                </a:cxn>
                <a:cxn ang="0">
                  <a:pos x="238" y="206"/>
                </a:cxn>
                <a:cxn ang="0">
                  <a:pos x="234" y="186"/>
                </a:cxn>
                <a:cxn ang="0">
                  <a:pos x="234" y="180"/>
                </a:cxn>
                <a:cxn ang="0">
                  <a:pos x="254" y="154"/>
                </a:cxn>
                <a:cxn ang="0">
                  <a:pos x="272" y="152"/>
                </a:cxn>
                <a:cxn ang="0">
                  <a:pos x="290" y="160"/>
                </a:cxn>
                <a:cxn ang="0">
                  <a:pos x="302" y="152"/>
                </a:cxn>
                <a:cxn ang="0">
                  <a:pos x="320" y="152"/>
                </a:cxn>
                <a:cxn ang="0">
                  <a:pos x="340" y="166"/>
                </a:cxn>
                <a:cxn ang="0">
                  <a:pos x="346" y="184"/>
                </a:cxn>
                <a:cxn ang="0">
                  <a:pos x="210" y="180"/>
                </a:cxn>
                <a:cxn ang="0">
                  <a:pos x="212" y="176"/>
                </a:cxn>
                <a:cxn ang="0">
                  <a:pos x="230" y="142"/>
                </a:cxn>
                <a:cxn ang="0">
                  <a:pos x="258" y="128"/>
                </a:cxn>
                <a:cxn ang="0">
                  <a:pos x="274" y="128"/>
                </a:cxn>
                <a:cxn ang="0">
                  <a:pos x="304" y="128"/>
                </a:cxn>
                <a:cxn ang="0">
                  <a:pos x="322" y="128"/>
                </a:cxn>
                <a:cxn ang="0">
                  <a:pos x="338" y="106"/>
                </a:cxn>
                <a:cxn ang="0">
                  <a:pos x="334" y="82"/>
                </a:cxn>
                <a:cxn ang="0">
                  <a:pos x="312" y="70"/>
                </a:cxn>
                <a:cxn ang="0">
                  <a:pos x="72" y="72"/>
                </a:cxn>
                <a:cxn ang="0">
                  <a:pos x="60" y="82"/>
                </a:cxn>
                <a:cxn ang="0">
                  <a:pos x="46" y="76"/>
                </a:cxn>
                <a:cxn ang="0">
                  <a:pos x="60" y="56"/>
                </a:cxn>
                <a:cxn ang="0">
                  <a:pos x="264" y="52"/>
                </a:cxn>
                <a:cxn ang="0">
                  <a:pos x="274" y="44"/>
                </a:cxn>
                <a:cxn ang="0">
                  <a:pos x="270" y="32"/>
                </a:cxn>
                <a:cxn ang="0">
                  <a:pos x="156" y="28"/>
                </a:cxn>
                <a:cxn ang="0">
                  <a:pos x="124" y="2"/>
                </a:cxn>
                <a:cxn ang="0">
                  <a:pos x="38" y="0"/>
                </a:cxn>
                <a:cxn ang="0">
                  <a:pos x="8" y="18"/>
                </a:cxn>
                <a:cxn ang="0">
                  <a:pos x="0" y="186"/>
                </a:cxn>
                <a:cxn ang="0">
                  <a:pos x="6" y="208"/>
                </a:cxn>
                <a:cxn ang="0">
                  <a:pos x="32" y="226"/>
                </a:cxn>
                <a:cxn ang="0">
                  <a:pos x="216" y="214"/>
                </a:cxn>
                <a:cxn ang="0">
                  <a:pos x="216" y="214"/>
                </a:cxn>
                <a:cxn ang="0">
                  <a:pos x="214" y="214"/>
                </a:cxn>
                <a:cxn ang="0">
                  <a:pos x="210" y="192"/>
                </a:cxn>
                <a:cxn ang="0">
                  <a:pos x="210" y="180"/>
                </a:cxn>
              </a:cxnLst>
              <a:rect l="0" t="0" r="r" b="b"/>
              <a:pathLst>
                <a:path w="346" h="258">
                  <a:moveTo>
                    <a:pt x="346" y="186"/>
                  </a:moveTo>
                  <a:lnTo>
                    <a:pt x="346" y="192"/>
                  </a:lnTo>
                  <a:lnTo>
                    <a:pt x="346" y="192"/>
                  </a:lnTo>
                  <a:lnTo>
                    <a:pt x="346" y="192"/>
                  </a:lnTo>
                  <a:lnTo>
                    <a:pt x="346" y="194"/>
                  </a:lnTo>
                  <a:lnTo>
                    <a:pt x="346" y="194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42" y="206"/>
                  </a:lnTo>
                  <a:lnTo>
                    <a:pt x="338" y="214"/>
                  </a:lnTo>
                  <a:lnTo>
                    <a:pt x="338" y="214"/>
                  </a:lnTo>
                  <a:lnTo>
                    <a:pt x="328" y="228"/>
                  </a:lnTo>
                  <a:lnTo>
                    <a:pt x="328" y="228"/>
                  </a:lnTo>
                  <a:lnTo>
                    <a:pt x="310" y="246"/>
                  </a:lnTo>
                  <a:lnTo>
                    <a:pt x="310" y="246"/>
                  </a:lnTo>
                  <a:lnTo>
                    <a:pt x="296" y="256"/>
                  </a:lnTo>
                  <a:lnTo>
                    <a:pt x="296" y="256"/>
                  </a:lnTo>
                  <a:lnTo>
                    <a:pt x="290" y="258"/>
                  </a:lnTo>
                  <a:lnTo>
                    <a:pt x="290" y="258"/>
                  </a:lnTo>
                  <a:lnTo>
                    <a:pt x="286" y="256"/>
                  </a:lnTo>
                  <a:lnTo>
                    <a:pt x="286" y="256"/>
                  </a:lnTo>
                  <a:lnTo>
                    <a:pt x="264" y="240"/>
                  </a:lnTo>
                  <a:lnTo>
                    <a:pt x="264" y="240"/>
                  </a:lnTo>
                  <a:lnTo>
                    <a:pt x="252" y="230"/>
                  </a:lnTo>
                  <a:lnTo>
                    <a:pt x="244" y="218"/>
                  </a:lnTo>
                  <a:lnTo>
                    <a:pt x="244" y="218"/>
                  </a:lnTo>
                  <a:lnTo>
                    <a:pt x="242" y="216"/>
                  </a:lnTo>
                  <a:lnTo>
                    <a:pt x="242" y="214"/>
                  </a:lnTo>
                  <a:lnTo>
                    <a:pt x="242" y="214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4" y="194"/>
                  </a:lnTo>
                  <a:lnTo>
                    <a:pt x="234" y="194"/>
                  </a:lnTo>
                  <a:lnTo>
                    <a:pt x="234" y="192"/>
                  </a:lnTo>
                  <a:lnTo>
                    <a:pt x="234" y="186"/>
                  </a:lnTo>
                  <a:lnTo>
                    <a:pt x="234" y="186"/>
                  </a:lnTo>
                  <a:lnTo>
                    <a:pt x="234" y="184"/>
                  </a:lnTo>
                  <a:lnTo>
                    <a:pt x="234" y="180"/>
                  </a:lnTo>
                  <a:lnTo>
                    <a:pt x="234" y="180"/>
                  </a:lnTo>
                  <a:lnTo>
                    <a:pt x="238" y="168"/>
                  </a:lnTo>
                  <a:lnTo>
                    <a:pt x="246" y="160"/>
                  </a:lnTo>
                  <a:lnTo>
                    <a:pt x="246" y="160"/>
                  </a:lnTo>
                  <a:lnTo>
                    <a:pt x="254" y="154"/>
                  </a:lnTo>
                  <a:lnTo>
                    <a:pt x="262" y="152"/>
                  </a:lnTo>
                  <a:lnTo>
                    <a:pt x="262" y="152"/>
                  </a:lnTo>
                  <a:lnTo>
                    <a:pt x="272" y="152"/>
                  </a:lnTo>
                  <a:lnTo>
                    <a:pt x="272" y="152"/>
                  </a:lnTo>
                  <a:lnTo>
                    <a:pt x="278" y="152"/>
                  </a:lnTo>
                  <a:lnTo>
                    <a:pt x="284" y="156"/>
                  </a:lnTo>
                  <a:lnTo>
                    <a:pt x="284" y="156"/>
                  </a:lnTo>
                  <a:lnTo>
                    <a:pt x="290" y="160"/>
                  </a:lnTo>
                  <a:lnTo>
                    <a:pt x="290" y="160"/>
                  </a:lnTo>
                  <a:lnTo>
                    <a:pt x="296" y="156"/>
                  </a:lnTo>
                  <a:lnTo>
                    <a:pt x="296" y="156"/>
                  </a:lnTo>
                  <a:lnTo>
                    <a:pt x="302" y="152"/>
                  </a:lnTo>
                  <a:lnTo>
                    <a:pt x="308" y="152"/>
                  </a:lnTo>
                  <a:lnTo>
                    <a:pt x="308" y="152"/>
                  </a:lnTo>
                  <a:lnTo>
                    <a:pt x="320" y="152"/>
                  </a:lnTo>
                  <a:lnTo>
                    <a:pt x="320" y="152"/>
                  </a:lnTo>
                  <a:lnTo>
                    <a:pt x="326" y="154"/>
                  </a:lnTo>
                  <a:lnTo>
                    <a:pt x="332" y="158"/>
                  </a:lnTo>
                  <a:lnTo>
                    <a:pt x="332" y="158"/>
                  </a:lnTo>
                  <a:lnTo>
                    <a:pt x="340" y="166"/>
                  </a:lnTo>
                  <a:lnTo>
                    <a:pt x="344" y="178"/>
                  </a:lnTo>
                  <a:lnTo>
                    <a:pt x="344" y="178"/>
                  </a:lnTo>
                  <a:lnTo>
                    <a:pt x="346" y="182"/>
                  </a:lnTo>
                  <a:lnTo>
                    <a:pt x="346" y="184"/>
                  </a:lnTo>
                  <a:lnTo>
                    <a:pt x="346" y="184"/>
                  </a:lnTo>
                  <a:lnTo>
                    <a:pt x="346" y="186"/>
                  </a:lnTo>
                  <a:lnTo>
                    <a:pt x="346" y="186"/>
                  </a:lnTo>
                  <a:close/>
                  <a:moveTo>
                    <a:pt x="210" y="180"/>
                  </a:moveTo>
                  <a:lnTo>
                    <a:pt x="212" y="178"/>
                  </a:lnTo>
                  <a:lnTo>
                    <a:pt x="212" y="178"/>
                  </a:lnTo>
                  <a:lnTo>
                    <a:pt x="212" y="176"/>
                  </a:lnTo>
                  <a:lnTo>
                    <a:pt x="212" y="176"/>
                  </a:lnTo>
                  <a:lnTo>
                    <a:pt x="214" y="166"/>
                  </a:lnTo>
                  <a:lnTo>
                    <a:pt x="218" y="158"/>
                  </a:lnTo>
                  <a:lnTo>
                    <a:pt x="224" y="150"/>
                  </a:lnTo>
                  <a:lnTo>
                    <a:pt x="230" y="142"/>
                  </a:lnTo>
                  <a:lnTo>
                    <a:pt x="230" y="142"/>
                  </a:lnTo>
                  <a:lnTo>
                    <a:pt x="242" y="132"/>
                  </a:lnTo>
                  <a:lnTo>
                    <a:pt x="258" y="128"/>
                  </a:lnTo>
                  <a:lnTo>
                    <a:pt x="258" y="128"/>
                  </a:lnTo>
                  <a:lnTo>
                    <a:pt x="268" y="128"/>
                  </a:lnTo>
                  <a:lnTo>
                    <a:pt x="268" y="128"/>
                  </a:lnTo>
                  <a:lnTo>
                    <a:pt x="274" y="128"/>
                  </a:lnTo>
                  <a:lnTo>
                    <a:pt x="274" y="128"/>
                  </a:lnTo>
                  <a:lnTo>
                    <a:pt x="282" y="128"/>
                  </a:lnTo>
                  <a:lnTo>
                    <a:pt x="290" y="132"/>
                  </a:lnTo>
                  <a:lnTo>
                    <a:pt x="290" y="132"/>
                  </a:lnTo>
                  <a:lnTo>
                    <a:pt x="304" y="128"/>
                  </a:lnTo>
                  <a:lnTo>
                    <a:pt x="304" y="128"/>
                  </a:lnTo>
                  <a:lnTo>
                    <a:pt x="312" y="128"/>
                  </a:lnTo>
                  <a:lnTo>
                    <a:pt x="312" y="128"/>
                  </a:lnTo>
                  <a:lnTo>
                    <a:pt x="322" y="128"/>
                  </a:lnTo>
                  <a:lnTo>
                    <a:pt x="322" y="128"/>
                  </a:lnTo>
                  <a:lnTo>
                    <a:pt x="328" y="130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4" y="82"/>
                  </a:lnTo>
                  <a:lnTo>
                    <a:pt x="334" y="82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4" y="76"/>
                  </a:lnTo>
                  <a:lnTo>
                    <a:pt x="62" y="80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4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68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2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6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4"/>
                  </a:lnTo>
                  <a:lnTo>
                    <a:pt x="22" y="6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4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22" y="226"/>
                  </a:lnTo>
                  <a:lnTo>
                    <a:pt x="222" y="226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6" y="214"/>
                  </a:lnTo>
                  <a:lnTo>
                    <a:pt x="214" y="214"/>
                  </a:lnTo>
                  <a:lnTo>
                    <a:pt x="214" y="214"/>
                  </a:lnTo>
                  <a:lnTo>
                    <a:pt x="210" y="198"/>
                  </a:lnTo>
                  <a:lnTo>
                    <a:pt x="210" y="198"/>
                  </a:lnTo>
                  <a:lnTo>
                    <a:pt x="210" y="192"/>
                  </a:lnTo>
                  <a:lnTo>
                    <a:pt x="210" y="186"/>
                  </a:lnTo>
                  <a:lnTo>
                    <a:pt x="210" y="186"/>
                  </a:lnTo>
                  <a:lnTo>
                    <a:pt x="210" y="180"/>
                  </a:lnTo>
                  <a:lnTo>
                    <a:pt x="210" y="18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53"/>
            <p:cNvSpPr>
              <a:spLocks noEditPoints="1"/>
            </p:cNvSpPr>
            <p:nvPr/>
          </p:nvSpPr>
          <p:spPr bwMode="auto">
            <a:xfrm>
              <a:off x="8010525" y="6394450"/>
              <a:ext cx="552450" cy="396875"/>
            </a:xfrm>
            <a:custGeom>
              <a:avLst/>
              <a:gdLst/>
              <a:ahLst/>
              <a:cxnLst>
                <a:cxn ang="0">
                  <a:pos x="280" y="174"/>
                </a:cxn>
                <a:cxn ang="0">
                  <a:pos x="292" y="164"/>
                </a:cxn>
                <a:cxn ang="0">
                  <a:pos x="302" y="168"/>
                </a:cxn>
                <a:cxn ang="0">
                  <a:pos x="306" y="178"/>
                </a:cxn>
                <a:cxn ang="0">
                  <a:pos x="298" y="190"/>
                </a:cxn>
                <a:cxn ang="0">
                  <a:pos x="288" y="190"/>
                </a:cxn>
                <a:cxn ang="0">
                  <a:pos x="280" y="178"/>
                </a:cxn>
                <a:cxn ang="0">
                  <a:pos x="348" y="244"/>
                </a:cxn>
                <a:cxn ang="0">
                  <a:pos x="342" y="250"/>
                </a:cxn>
                <a:cxn ang="0">
                  <a:pos x="240" y="248"/>
                </a:cxn>
                <a:cxn ang="0">
                  <a:pos x="238" y="156"/>
                </a:cxn>
                <a:cxn ang="0">
                  <a:pos x="342" y="150"/>
                </a:cxn>
                <a:cxn ang="0">
                  <a:pos x="348" y="156"/>
                </a:cxn>
                <a:cxn ang="0">
                  <a:pos x="250" y="162"/>
                </a:cxn>
                <a:cxn ang="0">
                  <a:pos x="270" y="212"/>
                </a:cxn>
                <a:cxn ang="0">
                  <a:pos x="274" y="200"/>
                </a:cxn>
                <a:cxn ang="0">
                  <a:pos x="298" y="194"/>
                </a:cxn>
                <a:cxn ang="0">
                  <a:pos x="310" y="200"/>
                </a:cxn>
                <a:cxn ang="0">
                  <a:pos x="316" y="222"/>
                </a:cxn>
                <a:cxn ang="0">
                  <a:pos x="332" y="126"/>
                </a:cxn>
                <a:cxn ang="0">
                  <a:pos x="340" y="100"/>
                </a:cxn>
                <a:cxn ang="0">
                  <a:pos x="336" y="84"/>
                </a:cxn>
                <a:cxn ang="0">
                  <a:pos x="324" y="74"/>
                </a:cxn>
                <a:cxn ang="0">
                  <a:pos x="82" y="70"/>
                </a:cxn>
                <a:cxn ang="0">
                  <a:pos x="66" y="76"/>
                </a:cxn>
                <a:cxn ang="0">
                  <a:pos x="62" y="82"/>
                </a:cxn>
                <a:cxn ang="0">
                  <a:pos x="24" y="130"/>
                </a:cxn>
                <a:cxn ang="0">
                  <a:pos x="50" y="68"/>
                </a:cxn>
                <a:cxn ang="0">
                  <a:pos x="68" y="54"/>
                </a:cxn>
                <a:cxn ang="0">
                  <a:pos x="266" y="52"/>
                </a:cxn>
                <a:cxn ang="0">
                  <a:pos x="272" y="48"/>
                </a:cxn>
                <a:cxn ang="0">
                  <a:pos x="274" y="42"/>
                </a:cxn>
                <a:cxn ang="0">
                  <a:pos x="268" y="30"/>
                </a:cxn>
                <a:cxn ang="0">
                  <a:pos x="156" y="30"/>
                </a:cxn>
                <a:cxn ang="0">
                  <a:pos x="138" y="8"/>
                </a:cxn>
                <a:cxn ang="0">
                  <a:pos x="46" y="0"/>
                </a:cxn>
                <a:cxn ang="0">
                  <a:pos x="30" y="4"/>
                </a:cxn>
                <a:cxn ang="0">
                  <a:pos x="10" y="18"/>
                </a:cxn>
                <a:cxn ang="0">
                  <a:pos x="0" y="42"/>
                </a:cxn>
                <a:cxn ang="0">
                  <a:pos x="2" y="194"/>
                </a:cxn>
                <a:cxn ang="0">
                  <a:pos x="12" y="216"/>
                </a:cxn>
                <a:cxn ang="0">
                  <a:pos x="32" y="226"/>
                </a:cxn>
                <a:cxn ang="0">
                  <a:pos x="214" y="156"/>
                </a:cxn>
                <a:cxn ang="0">
                  <a:pos x="216" y="144"/>
                </a:cxn>
                <a:cxn ang="0">
                  <a:pos x="238" y="126"/>
                </a:cxn>
              </a:cxnLst>
              <a:rect l="0" t="0" r="r" b="b"/>
              <a:pathLst>
                <a:path w="348" h="250">
                  <a:moveTo>
                    <a:pt x="280" y="178"/>
                  </a:moveTo>
                  <a:lnTo>
                    <a:pt x="280" y="178"/>
                  </a:lnTo>
                  <a:lnTo>
                    <a:pt x="280" y="174"/>
                  </a:lnTo>
                  <a:lnTo>
                    <a:pt x="284" y="168"/>
                  </a:lnTo>
                  <a:lnTo>
                    <a:pt x="288" y="166"/>
                  </a:lnTo>
                  <a:lnTo>
                    <a:pt x="292" y="164"/>
                  </a:lnTo>
                  <a:lnTo>
                    <a:pt x="292" y="164"/>
                  </a:lnTo>
                  <a:lnTo>
                    <a:pt x="298" y="166"/>
                  </a:lnTo>
                  <a:lnTo>
                    <a:pt x="302" y="168"/>
                  </a:lnTo>
                  <a:lnTo>
                    <a:pt x="306" y="174"/>
                  </a:lnTo>
                  <a:lnTo>
                    <a:pt x="306" y="178"/>
                  </a:lnTo>
                  <a:lnTo>
                    <a:pt x="306" y="178"/>
                  </a:lnTo>
                  <a:lnTo>
                    <a:pt x="306" y="184"/>
                  </a:lnTo>
                  <a:lnTo>
                    <a:pt x="302" y="188"/>
                  </a:lnTo>
                  <a:lnTo>
                    <a:pt x="298" y="190"/>
                  </a:lnTo>
                  <a:lnTo>
                    <a:pt x="292" y="192"/>
                  </a:lnTo>
                  <a:lnTo>
                    <a:pt x="292" y="192"/>
                  </a:lnTo>
                  <a:lnTo>
                    <a:pt x="288" y="190"/>
                  </a:lnTo>
                  <a:lnTo>
                    <a:pt x="282" y="188"/>
                  </a:lnTo>
                  <a:lnTo>
                    <a:pt x="280" y="184"/>
                  </a:lnTo>
                  <a:lnTo>
                    <a:pt x="280" y="178"/>
                  </a:lnTo>
                  <a:lnTo>
                    <a:pt x="280" y="178"/>
                  </a:lnTo>
                  <a:close/>
                  <a:moveTo>
                    <a:pt x="348" y="156"/>
                  </a:moveTo>
                  <a:lnTo>
                    <a:pt x="348" y="244"/>
                  </a:lnTo>
                  <a:lnTo>
                    <a:pt x="348" y="244"/>
                  </a:lnTo>
                  <a:lnTo>
                    <a:pt x="346" y="248"/>
                  </a:lnTo>
                  <a:lnTo>
                    <a:pt x="342" y="250"/>
                  </a:lnTo>
                  <a:lnTo>
                    <a:pt x="244" y="250"/>
                  </a:lnTo>
                  <a:lnTo>
                    <a:pt x="244" y="250"/>
                  </a:lnTo>
                  <a:lnTo>
                    <a:pt x="240" y="248"/>
                  </a:lnTo>
                  <a:lnTo>
                    <a:pt x="238" y="244"/>
                  </a:lnTo>
                  <a:lnTo>
                    <a:pt x="238" y="156"/>
                  </a:lnTo>
                  <a:lnTo>
                    <a:pt x="238" y="156"/>
                  </a:lnTo>
                  <a:lnTo>
                    <a:pt x="240" y="152"/>
                  </a:lnTo>
                  <a:lnTo>
                    <a:pt x="244" y="150"/>
                  </a:lnTo>
                  <a:lnTo>
                    <a:pt x="342" y="150"/>
                  </a:lnTo>
                  <a:lnTo>
                    <a:pt x="342" y="150"/>
                  </a:lnTo>
                  <a:lnTo>
                    <a:pt x="346" y="152"/>
                  </a:lnTo>
                  <a:lnTo>
                    <a:pt x="348" y="156"/>
                  </a:lnTo>
                  <a:lnTo>
                    <a:pt x="348" y="156"/>
                  </a:lnTo>
                  <a:close/>
                  <a:moveTo>
                    <a:pt x="336" y="162"/>
                  </a:moveTo>
                  <a:lnTo>
                    <a:pt x="250" y="162"/>
                  </a:lnTo>
                  <a:lnTo>
                    <a:pt x="250" y="222"/>
                  </a:lnTo>
                  <a:lnTo>
                    <a:pt x="270" y="222"/>
                  </a:lnTo>
                  <a:lnTo>
                    <a:pt x="270" y="212"/>
                  </a:lnTo>
                  <a:lnTo>
                    <a:pt x="270" y="212"/>
                  </a:lnTo>
                  <a:lnTo>
                    <a:pt x="272" y="206"/>
                  </a:lnTo>
                  <a:lnTo>
                    <a:pt x="274" y="200"/>
                  </a:lnTo>
                  <a:lnTo>
                    <a:pt x="280" y="196"/>
                  </a:lnTo>
                  <a:lnTo>
                    <a:pt x="288" y="194"/>
                  </a:lnTo>
                  <a:lnTo>
                    <a:pt x="298" y="194"/>
                  </a:lnTo>
                  <a:lnTo>
                    <a:pt x="298" y="194"/>
                  </a:lnTo>
                  <a:lnTo>
                    <a:pt x="304" y="196"/>
                  </a:lnTo>
                  <a:lnTo>
                    <a:pt x="310" y="200"/>
                  </a:lnTo>
                  <a:lnTo>
                    <a:pt x="314" y="206"/>
                  </a:lnTo>
                  <a:lnTo>
                    <a:pt x="316" y="212"/>
                  </a:lnTo>
                  <a:lnTo>
                    <a:pt x="316" y="222"/>
                  </a:lnTo>
                  <a:lnTo>
                    <a:pt x="336" y="222"/>
                  </a:lnTo>
                  <a:lnTo>
                    <a:pt x="336" y="162"/>
                  </a:lnTo>
                  <a:close/>
                  <a:moveTo>
                    <a:pt x="332" y="126"/>
                  </a:moveTo>
                  <a:lnTo>
                    <a:pt x="338" y="108"/>
                  </a:lnTo>
                  <a:lnTo>
                    <a:pt x="338" y="108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4"/>
                  </a:lnTo>
                  <a:lnTo>
                    <a:pt x="24" y="176"/>
                  </a:lnTo>
                  <a:lnTo>
                    <a:pt x="24" y="130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6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2"/>
                  </a:lnTo>
                  <a:lnTo>
                    <a:pt x="272" y="48"/>
                  </a:lnTo>
                  <a:lnTo>
                    <a:pt x="274" y="46"/>
                  </a:lnTo>
                  <a:lnTo>
                    <a:pt x="274" y="42"/>
                  </a:lnTo>
                  <a:lnTo>
                    <a:pt x="274" y="42"/>
                  </a:lnTo>
                  <a:lnTo>
                    <a:pt x="274" y="36"/>
                  </a:lnTo>
                  <a:lnTo>
                    <a:pt x="272" y="32"/>
                  </a:lnTo>
                  <a:lnTo>
                    <a:pt x="268" y="30"/>
                  </a:lnTo>
                  <a:lnTo>
                    <a:pt x="262" y="30"/>
                  </a:lnTo>
                  <a:lnTo>
                    <a:pt x="156" y="30"/>
                  </a:lnTo>
                  <a:lnTo>
                    <a:pt x="156" y="30"/>
                  </a:lnTo>
                  <a:lnTo>
                    <a:pt x="154" y="22"/>
                  </a:lnTo>
                  <a:lnTo>
                    <a:pt x="150" y="18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6" y="12"/>
                  </a:lnTo>
                  <a:lnTo>
                    <a:pt x="10" y="18"/>
                  </a:lnTo>
                  <a:lnTo>
                    <a:pt x="4" y="26"/>
                  </a:lnTo>
                  <a:lnTo>
                    <a:pt x="2" y="32"/>
                  </a:lnTo>
                  <a:lnTo>
                    <a:pt x="0" y="42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2"/>
                  </a:lnTo>
                  <a:lnTo>
                    <a:pt x="8" y="210"/>
                  </a:lnTo>
                  <a:lnTo>
                    <a:pt x="12" y="216"/>
                  </a:lnTo>
                  <a:lnTo>
                    <a:pt x="18" y="220"/>
                  </a:lnTo>
                  <a:lnTo>
                    <a:pt x="26" y="224"/>
                  </a:lnTo>
                  <a:lnTo>
                    <a:pt x="32" y="226"/>
                  </a:lnTo>
                  <a:lnTo>
                    <a:pt x="42" y="228"/>
                  </a:lnTo>
                  <a:lnTo>
                    <a:pt x="214" y="228"/>
                  </a:lnTo>
                  <a:lnTo>
                    <a:pt x="214" y="156"/>
                  </a:lnTo>
                  <a:lnTo>
                    <a:pt x="214" y="156"/>
                  </a:lnTo>
                  <a:lnTo>
                    <a:pt x="214" y="150"/>
                  </a:lnTo>
                  <a:lnTo>
                    <a:pt x="216" y="144"/>
                  </a:lnTo>
                  <a:lnTo>
                    <a:pt x="222" y="134"/>
                  </a:lnTo>
                  <a:lnTo>
                    <a:pt x="232" y="128"/>
                  </a:lnTo>
                  <a:lnTo>
                    <a:pt x="238" y="126"/>
                  </a:lnTo>
                  <a:lnTo>
                    <a:pt x="244" y="126"/>
                  </a:lnTo>
                  <a:lnTo>
                    <a:pt x="332" y="12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54"/>
            <p:cNvSpPr>
              <a:spLocks noEditPoints="1"/>
            </p:cNvSpPr>
            <p:nvPr/>
          </p:nvSpPr>
          <p:spPr bwMode="auto">
            <a:xfrm>
              <a:off x="9245600" y="6394450"/>
              <a:ext cx="577850" cy="400050"/>
            </a:xfrm>
            <a:custGeom>
              <a:avLst/>
              <a:gdLst/>
              <a:ahLst/>
              <a:cxnLst>
                <a:cxn ang="0">
                  <a:pos x="324" y="250"/>
                </a:cxn>
                <a:cxn ang="0">
                  <a:pos x="274" y="166"/>
                </a:cxn>
                <a:cxn ang="0">
                  <a:pos x="268" y="152"/>
                </a:cxn>
                <a:cxn ang="0">
                  <a:pos x="256" y="146"/>
                </a:cxn>
                <a:cxn ang="0">
                  <a:pos x="238" y="158"/>
                </a:cxn>
                <a:cxn ang="0">
                  <a:pos x="238" y="172"/>
                </a:cxn>
                <a:cxn ang="0">
                  <a:pos x="256" y="184"/>
                </a:cxn>
                <a:cxn ang="0">
                  <a:pos x="268" y="178"/>
                </a:cxn>
                <a:cxn ang="0">
                  <a:pos x="274" y="166"/>
                </a:cxn>
                <a:cxn ang="0">
                  <a:pos x="320" y="158"/>
                </a:cxn>
                <a:cxn ang="0">
                  <a:pos x="302" y="146"/>
                </a:cxn>
                <a:cxn ang="0">
                  <a:pos x="288" y="152"/>
                </a:cxn>
                <a:cxn ang="0">
                  <a:pos x="284" y="166"/>
                </a:cxn>
                <a:cxn ang="0">
                  <a:pos x="294" y="182"/>
                </a:cxn>
                <a:cxn ang="0">
                  <a:pos x="310" y="182"/>
                </a:cxn>
                <a:cxn ang="0">
                  <a:pos x="322" y="166"/>
                </a:cxn>
                <a:cxn ang="0">
                  <a:pos x="338" y="236"/>
                </a:cxn>
                <a:cxn ang="0">
                  <a:pos x="328" y="236"/>
                </a:cxn>
                <a:cxn ang="0">
                  <a:pos x="342" y="240"/>
                </a:cxn>
                <a:cxn ang="0">
                  <a:pos x="356" y="250"/>
                </a:cxn>
                <a:cxn ang="0">
                  <a:pos x="364" y="190"/>
                </a:cxn>
                <a:cxn ang="0">
                  <a:pos x="348" y="198"/>
                </a:cxn>
                <a:cxn ang="0">
                  <a:pos x="82" y="70"/>
                </a:cxn>
                <a:cxn ang="0">
                  <a:pos x="72" y="70"/>
                </a:cxn>
                <a:cxn ang="0">
                  <a:pos x="62" y="82"/>
                </a:cxn>
                <a:cxn ang="0">
                  <a:pos x="24" y="174"/>
                </a:cxn>
                <a:cxn ang="0">
                  <a:pos x="46" y="74"/>
                </a:cxn>
                <a:cxn ang="0">
                  <a:pos x="62" y="56"/>
                </a:cxn>
                <a:cxn ang="0">
                  <a:pos x="82" y="52"/>
                </a:cxn>
                <a:cxn ang="0">
                  <a:pos x="270" y="50"/>
                </a:cxn>
                <a:cxn ang="0">
                  <a:pos x="274" y="40"/>
                </a:cxn>
                <a:cxn ang="0">
                  <a:pos x="272" y="32"/>
                </a:cxn>
                <a:cxn ang="0">
                  <a:pos x="156" y="28"/>
                </a:cxn>
                <a:cxn ang="0">
                  <a:pos x="150" y="16"/>
                </a:cxn>
                <a:cxn ang="0">
                  <a:pos x="112" y="0"/>
                </a:cxn>
                <a:cxn ang="0">
                  <a:pos x="38" y="0"/>
                </a:cxn>
                <a:cxn ang="0">
                  <a:pos x="16" y="10"/>
                </a:cxn>
                <a:cxn ang="0">
                  <a:pos x="2" y="32"/>
                </a:cxn>
                <a:cxn ang="0">
                  <a:pos x="0" y="186"/>
                </a:cxn>
                <a:cxn ang="0">
                  <a:pos x="8" y="208"/>
                </a:cxn>
                <a:cxn ang="0">
                  <a:pos x="26" y="222"/>
                </a:cxn>
                <a:cxn ang="0">
                  <a:pos x="208" y="226"/>
                </a:cxn>
                <a:cxn ang="0">
                  <a:pos x="210" y="184"/>
                </a:cxn>
                <a:cxn ang="0">
                  <a:pos x="212" y="166"/>
                </a:cxn>
                <a:cxn ang="0">
                  <a:pos x="216" y="148"/>
                </a:cxn>
                <a:cxn ang="0">
                  <a:pos x="232" y="130"/>
                </a:cxn>
                <a:cxn ang="0">
                  <a:pos x="256" y="122"/>
                </a:cxn>
                <a:cxn ang="0">
                  <a:pos x="278" y="130"/>
                </a:cxn>
                <a:cxn ang="0">
                  <a:pos x="302" y="122"/>
                </a:cxn>
                <a:cxn ang="0">
                  <a:pos x="316" y="126"/>
                </a:cxn>
                <a:cxn ang="0">
                  <a:pos x="338" y="106"/>
                </a:cxn>
                <a:cxn ang="0">
                  <a:pos x="338" y="88"/>
                </a:cxn>
                <a:cxn ang="0">
                  <a:pos x="330" y="76"/>
                </a:cxn>
                <a:cxn ang="0">
                  <a:pos x="312" y="70"/>
                </a:cxn>
              </a:cxnLst>
              <a:rect l="0" t="0" r="r" b="b"/>
              <a:pathLst>
                <a:path w="364" h="252">
                  <a:moveTo>
                    <a:pt x="232" y="190"/>
                  </a:moveTo>
                  <a:lnTo>
                    <a:pt x="324" y="190"/>
                  </a:lnTo>
                  <a:lnTo>
                    <a:pt x="324" y="250"/>
                  </a:lnTo>
                  <a:lnTo>
                    <a:pt x="232" y="250"/>
                  </a:lnTo>
                  <a:lnTo>
                    <a:pt x="232" y="190"/>
                  </a:lnTo>
                  <a:close/>
                  <a:moveTo>
                    <a:pt x="274" y="166"/>
                  </a:moveTo>
                  <a:lnTo>
                    <a:pt x="274" y="166"/>
                  </a:lnTo>
                  <a:lnTo>
                    <a:pt x="272" y="158"/>
                  </a:lnTo>
                  <a:lnTo>
                    <a:pt x="268" y="152"/>
                  </a:lnTo>
                  <a:lnTo>
                    <a:pt x="262" y="148"/>
                  </a:lnTo>
                  <a:lnTo>
                    <a:pt x="256" y="146"/>
                  </a:lnTo>
                  <a:lnTo>
                    <a:pt x="256" y="146"/>
                  </a:lnTo>
                  <a:lnTo>
                    <a:pt x="248" y="148"/>
                  </a:lnTo>
                  <a:lnTo>
                    <a:pt x="242" y="152"/>
                  </a:lnTo>
                  <a:lnTo>
                    <a:pt x="238" y="158"/>
                  </a:lnTo>
                  <a:lnTo>
                    <a:pt x="236" y="166"/>
                  </a:lnTo>
                  <a:lnTo>
                    <a:pt x="236" y="166"/>
                  </a:lnTo>
                  <a:lnTo>
                    <a:pt x="238" y="172"/>
                  </a:lnTo>
                  <a:lnTo>
                    <a:pt x="242" y="178"/>
                  </a:lnTo>
                  <a:lnTo>
                    <a:pt x="248" y="182"/>
                  </a:lnTo>
                  <a:lnTo>
                    <a:pt x="256" y="184"/>
                  </a:lnTo>
                  <a:lnTo>
                    <a:pt x="256" y="184"/>
                  </a:lnTo>
                  <a:lnTo>
                    <a:pt x="262" y="182"/>
                  </a:lnTo>
                  <a:lnTo>
                    <a:pt x="268" y="178"/>
                  </a:lnTo>
                  <a:lnTo>
                    <a:pt x="272" y="172"/>
                  </a:lnTo>
                  <a:lnTo>
                    <a:pt x="274" y="166"/>
                  </a:lnTo>
                  <a:lnTo>
                    <a:pt x="274" y="166"/>
                  </a:lnTo>
                  <a:close/>
                  <a:moveTo>
                    <a:pt x="322" y="166"/>
                  </a:moveTo>
                  <a:lnTo>
                    <a:pt x="322" y="166"/>
                  </a:lnTo>
                  <a:lnTo>
                    <a:pt x="320" y="158"/>
                  </a:lnTo>
                  <a:lnTo>
                    <a:pt x="316" y="152"/>
                  </a:lnTo>
                  <a:lnTo>
                    <a:pt x="310" y="148"/>
                  </a:lnTo>
                  <a:lnTo>
                    <a:pt x="302" y="146"/>
                  </a:lnTo>
                  <a:lnTo>
                    <a:pt x="302" y="146"/>
                  </a:lnTo>
                  <a:lnTo>
                    <a:pt x="294" y="148"/>
                  </a:lnTo>
                  <a:lnTo>
                    <a:pt x="288" y="152"/>
                  </a:lnTo>
                  <a:lnTo>
                    <a:pt x="284" y="158"/>
                  </a:lnTo>
                  <a:lnTo>
                    <a:pt x="284" y="166"/>
                  </a:lnTo>
                  <a:lnTo>
                    <a:pt x="284" y="166"/>
                  </a:lnTo>
                  <a:lnTo>
                    <a:pt x="284" y="172"/>
                  </a:lnTo>
                  <a:lnTo>
                    <a:pt x="288" y="178"/>
                  </a:lnTo>
                  <a:lnTo>
                    <a:pt x="294" y="182"/>
                  </a:lnTo>
                  <a:lnTo>
                    <a:pt x="302" y="184"/>
                  </a:lnTo>
                  <a:lnTo>
                    <a:pt x="302" y="184"/>
                  </a:lnTo>
                  <a:lnTo>
                    <a:pt x="310" y="182"/>
                  </a:lnTo>
                  <a:lnTo>
                    <a:pt x="316" y="178"/>
                  </a:lnTo>
                  <a:lnTo>
                    <a:pt x="320" y="172"/>
                  </a:lnTo>
                  <a:lnTo>
                    <a:pt x="322" y="166"/>
                  </a:lnTo>
                  <a:lnTo>
                    <a:pt x="322" y="166"/>
                  </a:lnTo>
                  <a:close/>
                  <a:moveTo>
                    <a:pt x="328" y="236"/>
                  </a:moveTo>
                  <a:lnTo>
                    <a:pt x="338" y="236"/>
                  </a:lnTo>
                  <a:lnTo>
                    <a:pt x="338" y="204"/>
                  </a:lnTo>
                  <a:lnTo>
                    <a:pt x="328" y="204"/>
                  </a:lnTo>
                  <a:lnTo>
                    <a:pt x="328" y="236"/>
                  </a:lnTo>
                  <a:close/>
                  <a:moveTo>
                    <a:pt x="348" y="198"/>
                  </a:moveTo>
                  <a:lnTo>
                    <a:pt x="342" y="202"/>
                  </a:lnTo>
                  <a:lnTo>
                    <a:pt x="342" y="240"/>
                  </a:lnTo>
                  <a:lnTo>
                    <a:pt x="348" y="244"/>
                  </a:lnTo>
                  <a:lnTo>
                    <a:pt x="348" y="244"/>
                  </a:lnTo>
                  <a:lnTo>
                    <a:pt x="356" y="250"/>
                  </a:lnTo>
                  <a:lnTo>
                    <a:pt x="364" y="252"/>
                  </a:lnTo>
                  <a:lnTo>
                    <a:pt x="364" y="190"/>
                  </a:lnTo>
                  <a:lnTo>
                    <a:pt x="364" y="190"/>
                  </a:lnTo>
                  <a:lnTo>
                    <a:pt x="360" y="190"/>
                  </a:lnTo>
                  <a:lnTo>
                    <a:pt x="356" y="192"/>
                  </a:lnTo>
                  <a:lnTo>
                    <a:pt x="348" y="198"/>
                  </a:lnTo>
                  <a:lnTo>
                    <a:pt x="348" y="198"/>
                  </a:lnTo>
                  <a:close/>
                  <a:moveTo>
                    <a:pt x="312" y="70"/>
                  </a:move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0"/>
                  </a:lnTo>
                  <a:lnTo>
                    <a:pt x="66" y="74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50" y="66"/>
                  </a:lnTo>
                  <a:lnTo>
                    <a:pt x="56" y="58"/>
                  </a:lnTo>
                  <a:lnTo>
                    <a:pt x="62" y="56"/>
                  </a:lnTo>
                  <a:lnTo>
                    <a:pt x="68" y="52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4"/>
                  </a:lnTo>
                  <a:lnTo>
                    <a:pt x="272" y="32"/>
                  </a:lnTo>
                  <a:lnTo>
                    <a:pt x="268" y="28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0"/>
                  </a:lnTo>
                  <a:lnTo>
                    <a:pt x="8" y="208"/>
                  </a:lnTo>
                  <a:lnTo>
                    <a:pt x="12" y="214"/>
                  </a:lnTo>
                  <a:lnTo>
                    <a:pt x="18" y="218"/>
                  </a:lnTo>
                  <a:lnTo>
                    <a:pt x="26" y="222"/>
                  </a:lnTo>
                  <a:lnTo>
                    <a:pt x="32" y="224"/>
                  </a:lnTo>
                  <a:lnTo>
                    <a:pt x="42" y="226"/>
                  </a:lnTo>
                  <a:lnTo>
                    <a:pt x="208" y="226"/>
                  </a:lnTo>
                  <a:lnTo>
                    <a:pt x="208" y="190"/>
                  </a:lnTo>
                  <a:lnTo>
                    <a:pt x="208" y="190"/>
                  </a:lnTo>
                  <a:lnTo>
                    <a:pt x="210" y="184"/>
                  </a:lnTo>
                  <a:lnTo>
                    <a:pt x="214" y="176"/>
                  </a:lnTo>
                  <a:lnTo>
                    <a:pt x="214" y="176"/>
                  </a:lnTo>
                  <a:lnTo>
                    <a:pt x="212" y="166"/>
                  </a:lnTo>
                  <a:lnTo>
                    <a:pt x="212" y="166"/>
                  </a:lnTo>
                  <a:lnTo>
                    <a:pt x="214" y="156"/>
                  </a:lnTo>
                  <a:lnTo>
                    <a:pt x="216" y="148"/>
                  </a:lnTo>
                  <a:lnTo>
                    <a:pt x="220" y="142"/>
                  </a:lnTo>
                  <a:lnTo>
                    <a:pt x="224" y="136"/>
                  </a:lnTo>
                  <a:lnTo>
                    <a:pt x="232" y="130"/>
                  </a:lnTo>
                  <a:lnTo>
                    <a:pt x="238" y="126"/>
                  </a:lnTo>
                  <a:lnTo>
                    <a:pt x="246" y="124"/>
                  </a:lnTo>
                  <a:lnTo>
                    <a:pt x="256" y="122"/>
                  </a:lnTo>
                  <a:lnTo>
                    <a:pt x="256" y="122"/>
                  </a:lnTo>
                  <a:lnTo>
                    <a:pt x="268" y="124"/>
                  </a:lnTo>
                  <a:lnTo>
                    <a:pt x="278" y="130"/>
                  </a:lnTo>
                  <a:lnTo>
                    <a:pt x="278" y="130"/>
                  </a:lnTo>
                  <a:lnTo>
                    <a:pt x="290" y="124"/>
                  </a:lnTo>
                  <a:lnTo>
                    <a:pt x="302" y="122"/>
                  </a:lnTo>
                  <a:lnTo>
                    <a:pt x="302" y="122"/>
                  </a:lnTo>
                  <a:lnTo>
                    <a:pt x="310" y="124"/>
                  </a:lnTo>
                  <a:lnTo>
                    <a:pt x="316" y="126"/>
                  </a:lnTo>
                  <a:lnTo>
                    <a:pt x="328" y="132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6"/>
                  </a:lnTo>
                  <a:lnTo>
                    <a:pt x="324" y="72"/>
                  </a:lnTo>
                  <a:lnTo>
                    <a:pt x="312" y="70"/>
                  </a:lnTo>
                  <a:lnTo>
                    <a:pt x="312" y="7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5"/>
            <p:cNvSpPr>
              <a:spLocks noEditPoints="1"/>
            </p:cNvSpPr>
            <p:nvPr/>
          </p:nvSpPr>
          <p:spPr bwMode="auto">
            <a:xfrm>
              <a:off x="10512425" y="6400800"/>
              <a:ext cx="539750" cy="384175"/>
            </a:xfrm>
            <a:custGeom>
              <a:avLst/>
              <a:gdLst/>
              <a:ahLst/>
              <a:cxnLst>
                <a:cxn ang="0">
                  <a:pos x="320" y="238"/>
                </a:cxn>
                <a:cxn ang="0">
                  <a:pos x="316" y="242"/>
                </a:cxn>
                <a:cxn ang="0">
                  <a:pos x="258" y="240"/>
                </a:cxn>
                <a:cxn ang="0">
                  <a:pos x="270" y="180"/>
                </a:cxn>
                <a:cxn ang="0">
                  <a:pos x="270" y="228"/>
                </a:cxn>
                <a:cxn ang="0">
                  <a:pos x="274" y="228"/>
                </a:cxn>
                <a:cxn ang="0">
                  <a:pos x="286" y="180"/>
                </a:cxn>
                <a:cxn ang="0">
                  <a:pos x="286" y="228"/>
                </a:cxn>
                <a:cxn ang="0">
                  <a:pos x="290" y="228"/>
                </a:cxn>
                <a:cxn ang="0">
                  <a:pos x="304" y="180"/>
                </a:cxn>
                <a:cxn ang="0">
                  <a:pos x="304" y="228"/>
                </a:cxn>
                <a:cxn ang="0">
                  <a:pos x="308" y="228"/>
                </a:cxn>
                <a:cxn ang="0">
                  <a:pos x="328" y="160"/>
                </a:cxn>
                <a:cxn ang="0">
                  <a:pos x="326" y="168"/>
                </a:cxn>
                <a:cxn ang="0">
                  <a:pos x="254" y="168"/>
                </a:cxn>
                <a:cxn ang="0">
                  <a:pos x="250" y="160"/>
                </a:cxn>
                <a:cxn ang="0">
                  <a:pos x="254" y="158"/>
                </a:cxn>
                <a:cxn ang="0">
                  <a:pos x="272" y="146"/>
                </a:cxn>
                <a:cxn ang="0">
                  <a:pos x="304" y="142"/>
                </a:cxn>
                <a:cxn ang="0">
                  <a:pos x="306" y="146"/>
                </a:cxn>
                <a:cxn ang="0">
                  <a:pos x="324" y="158"/>
                </a:cxn>
                <a:cxn ang="0">
                  <a:pos x="328" y="160"/>
                </a:cxn>
                <a:cxn ang="0">
                  <a:pos x="296" y="152"/>
                </a:cxn>
                <a:cxn ang="0">
                  <a:pos x="284" y="152"/>
                </a:cxn>
                <a:cxn ang="0">
                  <a:pos x="280" y="154"/>
                </a:cxn>
                <a:cxn ang="0">
                  <a:pos x="294" y="158"/>
                </a:cxn>
                <a:cxn ang="0">
                  <a:pos x="298" y="154"/>
                </a:cxn>
                <a:cxn ang="0">
                  <a:pos x="334" y="84"/>
                </a:cxn>
                <a:cxn ang="0">
                  <a:pos x="312" y="70"/>
                </a:cxn>
                <a:cxn ang="0">
                  <a:pos x="76" y="70"/>
                </a:cxn>
                <a:cxn ang="0">
                  <a:pos x="62" y="80"/>
                </a:cxn>
                <a:cxn ang="0">
                  <a:pos x="60" y="84"/>
                </a:cxn>
                <a:cxn ang="0">
                  <a:pos x="46" y="76"/>
                </a:cxn>
                <a:cxn ang="0">
                  <a:pos x="56" y="60"/>
                </a:cxn>
                <a:cxn ang="0">
                  <a:pos x="74" y="52"/>
                </a:cxn>
                <a:cxn ang="0">
                  <a:pos x="264" y="52"/>
                </a:cxn>
                <a:cxn ang="0">
                  <a:pos x="274" y="46"/>
                </a:cxn>
                <a:cxn ang="0">
                  <a:pos x="272" y="36"/>
                </a:cxn>
                <a:cxn ang="0">
                  <a:pos x="262" y="28"/>
                </a:cxn>
                <a:cxn ang="0">
                  <a:pos x="152" y="22"/>
                </a:cxn>
                <a:cxn ang="0">
                  <a:pos x="124" y="2"/>
                </a:cxn>
                <a:cxn ang="0">
                  <a:pos x="46" y="0"/>
                </a:cxn>
                <a:cxn ang="0">
                  <a:pos x="22" y="8"/>
                </a:cxn>
                <a:cxn ang="0">
                  <a:pos x="4" y="26"/>
                </a:cxn>
                <a:cxn ang="0">
                  <a:pos x="0" y="186"/>
                </a:cxn>
                <a:cxn ang="0">
                  <a:pos x="2" y="202"/>
                </a:cxn>
                <a:cxn ang="0">
                  <a:pos x="18" y="220"/>
                </a:cxn>
                <a:cxn ang="0">
                  <a:pos x="40" y="228"/>
                </a:cxn>
                <a:cxn ang="0">
                  <a:pos x="234" y="184"/>
                </a:cxn>
                <a:cxn ang="0">
                  <a:pos x="226" y="160"/>
                </a:cxn>
                <a:cxn ang="0">
                  <a:pos x="234" y="142"/>
                </a:cxn>
                <a:cxn ang="0">
                  <a:pos x="252" y="134"/>
                </a:cxn>
                <a:cxn ang="0">
                  <a:pos x="268" y="120"/>
                </a:cxn>
                <a:cxn ang="0">
                  <a:pos x="304" y="118"/>
                </a:cxn>
                <a:cxn ang="0">
                  <a:pos x="322" y="128"/>
                </a:cxn>
                <a:cxn ang="0">
                  <a:pos x="328" y="134"/>
                </a:cxn>
                <a:cxn ang="0">
                  <a:pos x="340" y="100"/>
                </a:cxn>
                <a:cxn ang="0">
                  <a:pos x="334" y="84"/>
                </a:cxn>
              </a:cxnLst>
              <a:rect l="0" t="0" r="r" b="b"/>
              <a:pathLst>
                <a:path w="340" h="242">
                  <a:moveTo>
                    <a:pt x="308" y="180"/>
                  </a:moveTo>
                  <a:lnTo>
                    <a:pt x="320" y="180"/>
                  </a:lnTo>
                  <a:lnTo>
                    <a:pt x="320" y="238"/>
                  </a:lnTo>
                  <a:lnTo>
                    <a:pt x="320" y="238"/>
                  </a:lnTo>
                  <a:lnTo>
                    <a:pt x="320" y="240"/>
                  </a:lnTo>
                  <a:lnTo>
                    <a:pt x="316" y="242"/>
                  </a:lnTo>
                  <a:lnTo>
                    <a:pt x="260" y="242"/>
                  </a:lnTo>
                  <a:lnTo>
                    <a:pt x="260" y="242"/>
                  </a:lnTo>
                  <a:lnTo>
                    <a:pt x="258" y="240"/>
                  </a:lnTo>
                  <a:lnTo>
                    <a:pt x="258" y="238"/>
                  </a:lnTo>
                  <a:lnTo>
                    <a:pt x="258" y="180"/>
                  </a:lnTo>
                  <a:lnTo>
                    <a:pt x="270" y="180"/>
                  </a:lnTo>
                  <a:lnTo>
                    <a:pt x="270" y="226"/>
                  </a:lnTo>
                  <a:lnTo>
                    <a:pt x="270" y="226"/>
                  </a:lnTo>
                  <a:lnTo>
                    <a:pt x="270" y="228"/>
                  </a:lnTo>
                  <a:lnTo>
                    <a:pt x="272" y="228"/>
                  </a:lnTo>
                  <a:lnTo>
                    <a:pt x="272" y="228"/>
                  </a:lnTo>
                  <a:lnTo>
                    <a:pt x="274" y="228"/>
                  </a:lnTo>
                  <a:lnTo>
                    <a:pt x="276" y="226"/>
                  </a:lnTo>
                  <a:lnTo>
                    <a:pt x="276" y="180"/>
                  </a:lnTo>
                  <a:lnTo>
                    <a:pt x="286" y="180"/>
                  </a:lnTo>
                  <a:lnTo>
                    <a:pt x="286" y="226"/>
                  </a:lnTo>
                  <a:lnTo>
                    <a:pt x="286" y="226"/>
                  </a:lnTo>
                  <a:lnTo>
                    <a:pt x="286" y="228"/>
                  </a:lnTo>
                  <a:lnTo>
                    <a:pt x="288" y="228"/>
                  </a:lnTo>
                  <a:lnTo>
                    <a:pt x="288" y="228"/>
                  </a:lnTo>
                  <a:lnTo>
                    <a:pt x="290" y="228"/>
                  </a:lnTo>
                  <a:lnTo>
                    <a:pt x="292" y="226"/>
                  </a:lnTo>
                  <a:lnTo>
                    <a:pt x="292" y="180"/>
                  </a:lnTo>
                  <a:lnTo>
                    <a:pt x="304" y="180"/>
                  </a:lnTo>
                  <a:lnTo>
                    <a:pt x="304" y="226"/>
                  </a:lnTo>
                  <a:lnTo>
                    <a:pt x="304" y="226"/>
                  </a:lnTo>
                  <a:lnTo>
                    <a:pt x="304" y="228"/>
                  </a:lnTo>
                  <a:lnTo>
                    <a:pt x="306" y="228"/>
                  </a:lnTo>
                  <a:lnTo>
                    <a:pt x="306" y="228"/>
                  </a:lnTo>
                  <a:lnTo>
                    <a:pt x="308" y="228"/>
                  </a:lnTo>
                  <a:lnTo>
                    <a:pt x="308" y="226"/>
                  </a:lnTo>
                  <a:lnTo>
                    <a:pt x="308" y="180"/>
                  </a:lnTo>
                  <a:close/>
                  <a:moveTo>
                    <a:pt x="328" y="160"/>
                  </a:moveTo>
                  <a:lnTo>
                    <a:pt x="328" y="166"/>
                  </a:lnTo>
                  <a:lnTo>
                    <a:pt x="328" y="166"/>
                  </a:lnTo>
                  <a:lnTo>
                    <a:pt x="326" y="168"/>
                  </a:lnTo>
                  <a:lnTo>
                    <a:pt x="324" y="168"/>
                  </a:lnTo>
                  <a:lnTo>
                    <a:pt x="254" y="168"/>
                  </a:lnTo>
                  <a:lnTo>
                    <a:pt x="254" y="168"/>
                  </a:lnTo>
                  <a:lnTo>
                    <a:pt x="252" y="168"/>
                  </a:lnTo>
                  <a:lnTo>
                    <a:pt x="250" y="166"/>
                  </a:lnTo>
                  <a:lnTo>
                    <a:pt x="250" y="160"/>
                  </a:lnTo>
                  <a:lnTo>
                    <a:pt x="250" y="160"/>
                  </a:lnTo>
                  <a:lnTo>
                    <a:pt x="252" y="158"/>
                  </a:lnTo>
                  <a:lnTo>
                    <a:pt x="254" y="158"/>
                  </a:lnTo>
                  <a:lnTo>
                    <a:pt x="272" y="158"/>
                  </a:lnTo>
                  <a:lnTo>
                    <a:pt x="272" y="146"/>
                  </a:lnTo>
                  <a:lnTo>
                    <a:pt x="272" y="146"/>
                  </a:lnTo>
                  <a:lnTo>
                    <a:pt x="274" y="144"/>
                  </a:lnTo>
                  <a:lnTo>
                    <a:pt x="276" y="142"/>
                  </a:lnTo>
                  <a:lnTo>
                    <a:pt x="304" y="142"/>
                  </a:lnTo>
                  <a:lnTo>
                    <a:pt x="304" y="142"/>
                  </a:lnTo>
                  <a:lnTo>
                    <a:pt x="306" y="144"/>
                  </a:lnTo>
                  <a:lnTo>
                    <a:pt x="306" y="146"/>
                  </a:lnTo>
                  <a:lnTo>
                    <a:pt x="306" y="158"/>
                  </a:lnTo>
                  <a:lnTo>
                    <a:pt x="324" y="158"/>
                  </a:lnTo>
                  <a:lnTo>
                    <a:pt x="324" y="158"/>
                  </a:lnTo>
                  <a:lnTo>
                    <a:pt x="326" y="158"/>
                  </a:lnTo>
                  <a:lnTo>
                    <a:pt x="328" y="160"/>
                  </a:lnTo>
                  <a:lnTo>
                    <a:pt x="328" y="160"/>
                  </a:lnTo>
                  <a:close/>
                  <a:moveTo>
                    <a:pt x="298" y="154"/>
                  </a:moveTo>
                  <a:lnTo>
                    <a:pt x="298" y="154"/>
                  </a:lnTo>
                  <a:lnTo>
                    <a:pt x="296" y="152"/>
                  </a:lnTo>
                  <a:lnTo>
                    <a:pt x="294" y="152"/>
                  </a:lnTo>
                  <a:lnTo>
                    <a:pt x="284" y="152"/>
                  </a:lnTo>
                  <a:lnTo>
                    <a:pt x="284" y="152"/>
                  </a:lnTo>
                  <a:lnTo>
                    <a:pt x="282" y="152"/>
                  </a:lnTo>
                  <a:lnTo>
                    <a:pt x="280" y="154"/>
                  </a:lnTo>
                  <a:lnTo>
                    <a:pt x="280" y="154"/>
                  </a:lnTo>
                  <a:lnTo>
                    <a:pt x="282" y="156"/>
                  </a:lnTo>
                  <a:lnTo>
                    <a:pt x="284" y="158"/>
                  </a:lnTo>
                  <a:lnTo>
                    <a:pt x="294" y="158"/>
                  </a:lnTo>
                  <a:lnTo>
                    <a:pt x="294" y="158"/>
                  </a:lnTo>
                  <a:lnTo>
                    <a:pt x="296" y="156"/>
                  </a:lnTo>
                  <a:lnTo>
                    <a:pt x="298" y="154"/>
                  </a:lnTo>
                  <a:lnTo>
                    <a:pt x="298" y="154"/>
                  </a:lnTo>
                  <a:close/>
                  <a:moveTo>
                    <a:pt x="334" y="84"/>
                  </a:moveTo>
                  <a:lnTo>
                    <a:pt x="334" y="84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4" y="76"/>
                  </a:lnTo>
                  <a:lnTo>
                    <a:pt x="62" y="80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0" y="84"/>
                  </a:lnTo>
                  <a:lnTo>
                    <a:pt x="24" y="176"/>
                  </a:lnTo>
                  <a:lnTo>
                    <a:pt x="24" y="130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48" y="68"/>
                  </a:lnTo>
                  <a:lnTo>
                    <a:pt x="56" y="60"/>
                  </a:lnTo>
                  <a:lnTo>
                    <a:pt x="60" y="56"/>
                  </a:lnTo>
                  <a:lnTo>
                    <a:pt x="66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2"/>
                  </a:lnTo>
                  <a:lnTo>
                    <a:pt x="272" y="48"/>
                  </a:lnTo>
                  <a:lnTo>
                    <a:pt x="274" y="4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2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8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6"/>
                  </a:lnTo>
                  <a:lnTo>
                    <a:pt x="0" y="32"/>
                  </a:lnTo>
                  <a:lnTo>
                    <a:pt x="0" y="42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2"/>
                  </a:lnTo>
                  <a:lnTo>
                    <a:pt x="6" y="210"/>
                  </a:lnTo>
                  <a:lnTo>
                    <a:pt x="12" y="216"/>
                  </a:lnTo>
                  <a:lnTo>
                    <a:pt x="18" y="220"/>
                  </a:lnTo>
                  <a:lnTo>
                    <a:pt x="24" y="224"/>
                  </a:lnTo>
                  <a:lnTo>
                    <a:pt x="32" y="226"/>
                  </a:lnTo>
                  <a:lnTo>
                    <a:pt x="40" y="228"/>
                  </a:lnTo>
                  <a:lnTo>
                    <a:pt x="234" y="228"/>
                  </a:lnTo>
                  <a:lnTo>
                    <a:pt x="234" y="184"/>
                  </a:lnTo>
                  <a:lnTo>
                    <a:pt x="234" y="184"/>
                  </a:lnTo>
                  <a:lnTo>
                    <a:pt x="228" y="176"/>
                  </a:lnTo>
                  <a:lnTo>
                    <a:pt x="226" y="166"/>
                  </a:lnTo>
                  <a:lnTo>
                    <a:pt x="226" y="160"/>
                  </a:lnTo>
                  <a:lnTo>
                    <a:pt x="226" y="160"/>
                  </a:lnTo>
                  <a:lnTo>
                    <a:pt x="228" y="150"/>
                  </a:lnTo>
                  <a:lnTo>
                    <a:pt x="234" y="142"/>
                  </a:lnTo>
                  <a:lnTo>
                    <a:pt x="242" y="136"/>
                  </a:lnTo>
                  <a:lnTo>
                    <a:pt x="252" y="134"/>
                  </a:lnTo>
                  <a:lnTo>
                    <a:pt x="252" y="134"/>
                  </a:lnTo>
                  <a:lnTo>
                    <a:pt x="256" y="128"/>
                  </a:lnTo>
                  <a:lnTo>
                    <a:pt x="262" y="122"/>
                  </a:lnTo>
                  <a:lnTo>
                    <a:pt x="268" y="120"/>
                  </a:lnTo>
                  <a:lnTo>
                    <a:pt x="276" y="118"/>
                  </a:lnTo>
                  <a:lnTo>
                    <a:pt x="304" y="118"/>
                  </a:lnTo>
                  <a:lnTo>
                    <a:pt x="304" y="118"/>
                  </a:lnTo>
                  <a:lnTo>
                    <a:pt x="310" y="120"/>
                  </a:lnTo>
                  <a:lnTo>
                    <a:pt x="318" y="122"/>
                  </a:lnTo>
                  <a:lnTo>
                    <a:pt x="322" y="128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38" y="108"/>
                  </a:lnTo>
                  <a:lnTo>
                    <a:pt x="338" y="108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4" y="84"/>
                  </a:lnTo>
                  <a:lnTo>
                    <a:pt x="334" y="8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56"/>
            <p:cNvSpPr>
              <a:spLocks noEditPoints="1"/>
            </p:cNvSpPr>
            <p:nvPr/>
          </p:nvSpPr>
          <p:spPr bwMode="auto">
            <a:xfrm>
              <a:off x="11757025" y="6378575"/>
              <a:ext cx="539750" cy="431800"/>
            </a:xfrm>
            <a:custGeom>
              <a:avLst/>
              <a:gdLst/>
              <a:ahLst/>
              <a:cxnLst>
                <a:cxn ang="0">
                  <a:pos x="330" y="268"/>
                </a:cxn>
                <a:cxn ang="0">
                  <a:pos x="328" y="270"/>
                </a:cxn>
                <a:cxn ang="0">
                  <a:pos x="326" y="270"/>
                </a:cxn>
                <a:cxn ang="0">
                  <a:pos x="322" y="270"/>
                </a:cxn>
                <a:cxn ang="0">
                  <a:pos x="272" y="270"/>
                </a:cxn>
                <a:cxn ang="0">
                  <a:pos x="270" y="272"/>
                </a:cxn>
                <a:cxn ang="0">
                  <a:pos x="268" y="270"/>
                </a:cxn>
                <a:cxn ang="0">
                  <a:pos x="266" y="270"/>
                </a:cxn>
                <a:cxn ang="0">
                  <a:pos x="266" y="168"/>
                </a:cxn>
                <a:cxn ang="0">
                  <a:pos x="266" y="164"/>
                </a:cxn>
                <a:cxn ang="0">
                  <a:pos x="326" y="164"/>
                </a:cxn>
                <a:cxn ang="0">
                  <a:pos x="328" y="164"/>
                </a:cxn>
                <a:cxn ang="0">
                  <a:pos x="330" y="168"/>
                </a:cxn>
                <a:cxn ang="0">
                  <a:pos x="336" y="82"/>
                </a:cxn>
                <a:cxn ang="0">
                  <a:pos x="326" y="72"/>
                </a:cxn>
                <a:cxn ang="0">
                  <a:pos x="82" y="70"/>
                </a:cxn>
                <a:cxn ang="0">
                  <a:pos x="78" y="70"/>
                </a:cxn>
                <a:cxn ang="0">
                  <a:pos x="66" y="74"/>
                </a:cxn>
                <a:cxn ang="0">
                  <a:pos x="62" y="82"/>
                </a:cxn>
                <a:cxn ang="0">
                  <a:pos x="62" y="82"/>
                </a:cxn>
                <a:cxn ang="0">
                  <a:pos x="24" y="128"/>
                </a:cxn>
                <a:cxn ang="0">
                  <a:pos x="46" y="74"/>
                </a:cxn>
                <a:cxn ang="0">
                  <a:pos x="58" y="60"/>
                </a:cxn>
                <a:cxn ang="0">
                  <a:pos x="68" y="54"/>
                </a:cxn>
                <a:cxn ang="0">
                  <a:pos x="82" y="52"/>
                </a:cxn>
                <a:cxn ang="0">
                  <a:pos x="266" y="52"/>
                </a:cxn>
                <a:cxn ang="0">
                  <a:pos x="272" y="48"/>
                </a:cxn>
                <a:cxn ang="0">
                  <a:pos x="276" y="40"/>
                </a:cxn>
                <a:cxn ang="0">
                  <a:pos x="274" y="36"/>
                </a:cxn>
                <a:cxn ang="0">
                  <a:pos x="268" y="28"/>
                </a:cxn>
                <a:cxn ang="0">
                  <a:pos x="156" y="28"/>
                </a:cxn>
                <a:cxn ang="0">
                  <a:pos x="154" y="22"/>
                </a:cxn>
                <a:cxn ang="0">
                  <a:pos x="138" y="8"/>
                </a:cxn>
                <a:cxn ang="0">
                  <a:pos x="112" y="0"/>
                </a:cxn>
                <a:cxn ang="0">
                  <a:pos x="48" y="0"/>
                </a:cxn>
                <a:cxn ang="0">
                  <a:pos x="30" y="2"/>
                </a:cxn>
                <a:cxn ang="0">
                  <a:pos x="16" y="10"/>
                </a:cxn>
                <a:cxn ang="0">
                  <a:pos x="6" y="24"/>
                </a:cxn>
                <a:cxn ang="0">
                  <a:pos x="0" y="40"/>
                </a:cxn>
                <a:cxn ang="0">
                  <a:pos x="0" y="186"/>
                </a:cxn>
                <a:cxn ang="0">
                  <a:pos x="4" y="202"/>
                </a:cxn>
                <a:cxn ang="0">
                  <a:pos x="12" y="214"/>
                </a:cxn>
                <a:cxn ang="0">
                  <a:pos x="26" y="222"/>
                </a:cxn>
                <a:cxn ang="0">
                  <a:pos x="42" y="226"/>
                </a:cxn>
                <a:cxn ang="0">
                  <a:pos x="242" y="168"/>
                </a:cxn>
                <a:cxn ang="0">
                  <a:pos x="244" y="156"/>
                </a:cxn>
                <a:cxn ang="0">
                  <a:pos x="258" y="142"/>
                </a:cxn>
                <a:cxn ang="0">
                  <a:pos x="326" y="140"/>
                </a:cxn>
                <a:cxn ang="0">
                  <a:pos x="326" y="140"/>
                </a:cxn>
                <a:cxn ang="0">
                  <a:pos x="340" y="106"/>
                </a:cxn>
                <a:cxn ang="0">
                  <a:pos x="340" y="94"/>
                </a:cxn>
                <a:cxn ang="0">
                  <a:pos x="336" y="82"/>
                </a:cxn>
              </a:cxnLst>
              <a:rect l="0" t="0" r="r" b="b"/>
              <a:pathLst>
                <a:path w="340" h="272">
                  <a:moveTo>
                    <a:pt x="330" y="168"/>
                  </a:moveTo>
                  <a:lnTo>
                    <a:pt x="330" y="268"/>
                  </a:lnTo>
                  <a:lnTo>
                    <a:pt x="330" y="268"/>
                  </a:lnTo>
                  <a:lnTo>
                    <a:pt x="328" y="270"/>
                  </a:lnTo>
                  <a:lnTo>
                    <a:pt x="326" y="270"/>
                  </a:lnTo>
                  <a:lnTo>
                    <a:pt x="326" y="270"/>
                  </a:lnTo>
                  <a:lnTo>
                    <a:pt x="324" y="270"/>
                  </a:lnTo>
                  <a:lnTo>
                    <a:pt x="322" y="270"/>
                  </a:lnTo>
                  <a:lnTo>
                    <a:pt x="298" y="234"/>
                  </a:lnTo>
                  <a:lnTo>
                    <a:pt x="272" y="270"/>
                  </a:lnTo>
                  <a:lnTo>
                    <a:pt x="272" y="270"/>
                  </a:lnTo>
                  <a:lnTo>
                    <a:pt x="270" y="272"/>
                  </a:lnTo>
                  <a:lnTo>
                    <a:pt x="270" y="272"/>
                  </a:lnTo>
                  <a:lnTo>
                    <a:pt x="268" y="270"/>
                  </a:lnTo>
                  <a:lnTo>
                    <a:pt x="268" y="270"/>
                  </a:lnTo>
                  <a:lnTo>
                    <a:pt x="266" y="270"/>
                  </a:lnTo>
                  <a:lnTo>
                    <a:pt x="266" y="268"/>
                  </a:lnTo>
                  <a:lnTo>
                    <a:pt x="266" y="168"/>
                  </a:lnTo>
                  <a:lnTo>
                    <a:pt x="266" y="168"/>
                  </a:lnTo>
                  <a:lnTo>
                    <a:pt x="266" y="164"/>
                  </a:lnTo>
                  <a:lnTo>
                    <a:pt x="270" y="164"/>
                  </a:lnTo>
                  <a:lnTo>
                    <a:pt x="326" y="164"/>
                  </a:lnTo>
                  <a:lnTo>
                    <a:pt x="326" y="164"/>
                  </a:lnTo>
                  <a:lnTo>
                    <a:pt x="328" y="164"/>
                  </a:lnTo>
                  <a:lnTo>
                    <a:pt x="330" y="168"/>
                  </a:lnTo>
                  <a:lnTo>
                    <a:pt x="330" y="168"/>
                  </a:lnTo>
                  <a:close/>
                  <a:moveTo>
                    <a:pt x="336" y="82"/>
                  </a:moveTo>
                  <a:lnTo>
                    <a:pt x="336" y="82"/>
                  </a:lnTo>
                  <a:lnTo>
                    <a:pt x="332" y="76"/>
                  </a:lnTo>
                  <a:lnTo>
                    <a:pt x="326" y="72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8" y="70"/>
                  </a:lnTo>
                  <a:lnTo>
                    <a:pt x="72" y="70"/>
                  </a:lnTo>
                  <a:lnTo>
                    <a:pt x="66" y="74"/>
                  </a:lnTo>
                  <a:lnTo>
                    <a:pt x="64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50" y="68"/>
                  </a:lnTo>
                  <a:lnTo>
                    <a:pt x="58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6" y="52"/>
                  </a:lnTo>
                  <a:lnTo>
                    <a:pt x="266" y="52"/>
                  </a:lnTo>
                  <a:lnTo>
                    <a:pt x="270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6" y="40"/>
                  </a:lnTo>
                  <a:lnTo>
                    <a:pt x="276" y="40"/>
                  </a:lnTo>
                  <a:lnTo>
                    <a:pt x="274" y="36"/>
                  </a:lnTo>
                  <a:lnTo>
                    <a:pt x="272" y="32"/>
                  </a:lnTo>
                  <a:lnTo>
                    <a:pt x="268" y="28"/>
                  </a:lnTo>
                  <a:lnTo>
                    <a:pt x="264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4" y="22"/>
                  </a:lnTo>
                  <a:lnTo>
                    <a:pt x="150" y="16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30" y="2"/>
                  </a:lnTo>
                  <a:lnTo>
                    <a:pt x="24" y="6"/>
                  </a:lnTo>
                  <a:lnTo>
                    <a:pt x="16" y="10"/>
                  </a:lnTo>
                  <a:lnTo>
                    <a:pt x="10" y="16"/>
                  </a:lnTo>
                  <a:lnTo>
                    <a:pt x="6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2" y="194"/>
                  </a:lnTo>
                  <a:lnTo>
                    <a:pt x="4" y="202"/>
                  </a:lnTo>
                  <a:lnTo>
                    <a:pt x="8" y="208"/>
                  </a:lnTo>
                  <a:lnTo>
                    <a:pt x="12" y="214"/>
                  </a:lnTo>
                  <a:lnTo>
                    <a:pt x="18" y="218"/>
                  </a:lnTo>
                  <a:lnTo>
                    <a:pt x="26" y="222"/>
                  </a:lnTo>
                  <a:lnTo>
                    <a:pt x="34" y="226"/>
                  </a:lnTo>
                  <a:lnTo>
                    <a:pt x="42" y="226"/>
                  </a:lnTo>
                  <a:lnTo>
                    <a:pt x="242" y="226"/>
                  </a:lnTo>
                  <a:lnTo>
                    <a:pt x="242" y="168"/>
                  </a:lnTo>
                  <a:lnTo>
                    <a:pt x="242" y="168"/>
                  </a:lnTo>
                  <a:lnTo>
                    <a:pt x="244" y="156"/>
                  </a:lnTo>
                  <a:lnTo>
                    <a:pt x="250" y="148"/>
                  </a:lnTo>
                  <a:lnTo>
                    <a:pt x="258" y="142"/>
                  </a:lnTo>
                  <a:lnTo>
                    <a:pt x="270" y="140"/>
                  </a:lnTo>
                  <a:lnTo>
                    <a:pt x="326" y="140"/>
                  </a:lnTo>
                  <a:lnTo>
                    <a:pt x="326" y="140"/>
                  </a:lnTo>
                  <a:lnTo>
                    <a:pt x="326" y="140"/>
                  </a:lnTo>
                  <a:lnTo>
                    <a:pt x="340" y="106"/>
                  </a:lnTo>
                  <a:lnTo>
                    <a:pt x="340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40" y="88"/>
                  </a:lnTo>
                  <a:lnTo>
                    <a:pt x="336" y="82"/>
                  </a:lnTo>
                  <a:lnTo>
                    <a:pt x="336" y="8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57"/>
            <p:cNvSpPr>
              <a:spLocks noEditPoints="1"/>
            </p:cNvSpPr>
            <p:nvPr/>
          </p:nvSpPr>
          <p:spPr bwMode="auto">
            <a:xfrm>
              <a:off x="520700" y="7661275"/>
              <a:ext cx="561975" cy="409575"/>
            </a:xfrm>
            <a:custGeom>
              <a:avLst/>
              <a:gdLst/>
              <a:ahLst/>
              <a:cxnLst>
                <a:cxn ang="0">
                  <a:pos x="278" y="246"/>
                </a:cxn>
                <a:cxn ang="0">
                  <a:pos x="278" y="246"/>
                </a:cxn>
                <a:cxn ang="0">
                  <a:pos x="246" y="258"/>
                </a:cxn>
                <a:cxn ang="0">
                  <a:pos x="244" y="258"/>
                </a:cxn>
                <a:cxn ang="0">
                  <a:pos x="260" y="210"/>
                </a:cxn>
                <a:cxn ang="0">
                  <a:pos x="306" y="162"/>
                </a:cxn>
                <a:cxn ang="0">
                  <a:pos x="354" y="152"/>
                </a:cxn>
                <a:cxn ang="0">
                  <a:pos x="340" y="140"/>
                </a:cxn>
                <a:cxn ang="0">
                  <a:pos x="328" y="140"/>
                </a:cxn>
                <a:cxn ang="0">
                  <a:pos x="320" y="148"/>
                </a:cxn>
                <a:cxn ang="0">
                  <a:pos x="344" y="176"/>
                </a:cxn>
                <a:cxn ang="0">
                  <a:pos x="352" y="168"/>
                </a:cxn>
                <a:cxn ang="0">
                  <a:pos x="354" y="160"/>
                </a:cxn>
                <a:cxn ang="0">
                  <a:pos x="288" y="146"/>
                </a:cxn>
                <a:cxn ang="0">
                  <a:pos x="294" y="140"/>
                </a:cxn>
                <a:cxn ang="0">
                  <a:pos x="302" y="132"/>
                </a:cxn>
                <a:cxn ang="0">
                  <a:pos x="306" y="126"/>
                </a:cxn>
                <a:cxn ang="0">
                  <a:pos x="326" y="116"/>
                </a:cxn>
                <a:cxn ang="0">
                  <a:pos x="334" y="114"/>
                </a:cxn>
                <a:cxn ang="0">
                  <a:pos x="340" y="100"/>
                </a:cxn>
                <a:cxn ang="0">
                  <a:pos x="336" y="82"/>
                </a:cxn>
                <a:cxn ang="0">
                  <a:pos x="324" y="72"/>
                </a:cxn>
                <a:cxn ang="0">
                  <a:pos x="82" y="70"/>
                </a:cxn>
                <a:cxn ang="0">
                  <a:pos x="66" y="74"/>
                </a:cxn>
                <a:cxn ang="0">
                  <a:pos x="62" y="82"/>
                </a:cxn>
                <a:cxn ang="0">
                  <a:pos x="24" y="128"/>
                </a:cxn>
                <a:cxn ang="0">
                  <a:pos x="50" y="66"/>
                </a:cxn>
                <a:cxn ang="0">
                  <a:pos x="66" y="52"/>
                </a:cxn>
                <a:cxn ang="0">
                  <a:pos x="264" y="52"/>
                </a:cxn>
                <a:cxn ang="0">
                  <a:pos x="272" y="48"/>
                </a:cxn>
                <a:cxn ang="0">
                  <a:pos x="274" y="40"/>
                </a:cxn>
                <a:cxn ang="0">
                  <a:pos x="266" y="28"/>
                </a:cxn>
                <a:cxn ang="0">
                  <a:pos x="156" y="28"/>
                </a:cxn>
                <a:cxn ang="0">
                  <a:pos x="138" y="8"/>
                </a:cxn>
                <a:cxn ang="0">
                  <a:pos x="46" y="0"/>
                </a:cxn>
                <a:cxn ang="0">
                  <a:pos x="30" y="2"/>
                </a:cxn>
                <a:cxn ang="0">
                  <a:pos x="8" y="16"/>
                </a:cxn>
                <a:cxn ang="0">
                  <a:pos x="0" y="40"/>
                </a:cxn>
                <a:cxn ang="0">
                  <a:pos x="0" y="194"/>
                </a:cxn>
                <a:cxn ang="0">
                  <a:pos x="12" y="214"/>
                </a:cxn>
                <a:cxn ang="0">
                  <a:pos x="32" y="224"/>
                </a:cxn>
                <a:cxn ang="0">
                  <a:pos x="228" y="214"/>
                </a:cxn>
                <a:cxn ang="0">
                  <a:pos x="240" y="200"/>
                </a:cxn>
                <a:cxn ang="0">
                  <a:pos x="288" y="146"/>
                </a:cxn>
              </a:cxnLst>
              <a:rect l="0" t="0" r="r" b="b"/>
              <a:pathLst>
                <a:path w="354" h="258">
                  <a:moveTo>
                    <a:pt x="252" y="222"/>
                  </a:moveTo>
                  <a:lnTo>
                    <a:pt x="278" y="246"/>
                  </a:lnTo>
                  <a:lnTo>
                    <a:pt x="278" y="246"/>
                  </a:lnTo>
                  <a:lnTo>
                    <a:pt x="278" y="246"/>
                  </a:lnTo>
                  <a:lnTo>
                    <a:pt x="278" y="246"/>
                  </a:lnTo>
                  <a:lnTo>
                    <a:pt x="278" y="246"/>
                  </a:lnTo>
                  <a:lnTo>
                    <a:pt x="248" y="258"/>
                  </a:lnTo>
                  <a:lnTo>
                    <a:pt x="248" y="258"/>
                  </a:lnTo>
                  <a:lnTo>
                    <a:pt x="246" y="258"/>
                  </a:lnTo>
                  <a:lnTo>
                    <a:pt x="246" y="258"/>
                  </a:lnTo>
                  <a:lnTo>
                    <a:pt x="244" y="258"/>
                  </a:lnTo>
                  <a:lnTo>
                    <a:pt x="244" y="258"/>
                  </a:lnTo>
                  <a:lnTo>
                    <a:pt x="242" y="254"/>
                  </a:lnTo>
                  <a:lnTo>
                    <a:pt x="252" y="222"/>
                  </a:lnTo>
                  <a:close/>
                  <a:moveTo>
                    <a:pt x="260" y="210"/>
                  </a:moveTo>
                  <a:lnTo>
                    <a:pt x="288" y="234"/>
                  </a:lnTo>
                  <a:lnTo>
                    <a:pt x="334" y="186"/>
                  </a:lnTo>
                  <a:lnTo>
                    <a:pt x="306" y="162"/>
                  </a:lnTo>
                  <a:lnTo>
                    <a:pt x="260" y="210"/>
                  </a:lnTo>
                  <a:close/>
                  <a:moveTo>
                    <a:pt x="354" y="152"/>
                  </a:moveTo>
                  <a:lnTo>
                    <a:pt x="354" y="152"/>
                  </a:lnTo>
                  <a:lnTo>
                    <a:pt x="350" y="146"/>
                  </a:lnTo>
                  <a:lnTo>
                    <a:pt x="346" y="142"/>
                  </a:lnTo>
                  <a:lnTo>
                    <a:pt x="340" y="140"/>
                  </a:lnTo>
                  <a:lnTo>
                    <a:pt x="334" y="138"/>
                  </a:lnTo>
                  <a:lnTo>
                    <a:pt x="334" y="138"/>
                  </a:lnTo>
                  <a:lnTo>
                    <a:pt x="328" y="140"/>
                  </a:lnTo>
                  <a:lnTo>
                    <a:pt x="324" y="142"/>
                  </a:lnTo>
                  <a:lnTo>
                    <a:pt x="324" y="142"/>
                  </a:lnTo>
                  <a:lnTo>
                    <a:pt x="320" y="148"/>
                  </a:lnTo>
                  <a:lnTo>
                    <a:pt x="320" y="148"/>
                  </a:lnTo>
                  <a:lnTo>
                    <a:pt x="316" y="152"/>
                  </a:lnTo>
                  <a:lnTo>
                    <a:pt x="344" y="176"/>
                  </a:lnTo>
                  <a:lnTo>
                    <a:pt x="346" y="174"/>
                  </a:lnTo>
                  <a:lnTo>
                    <a:pt x="346" y="174"/>
                  </a:lnTo>
                  <a:lnTo>
                    <a:pt x="352" y="168"/>
                  </a:lnTo>
                  <a:lnTo>
                    <a:pt x="352" y="168"/>
                  </a:lnTo>
                  <a:lnTo>
                    <a:pt x="354" y="164"/>
                  </a:lnTo>
                  <a:lnTo>
                    <a:pt x="354" y="160"/>
                  </a:lnTo>
                  <a:lnTo>
                    <a:pt x="354" y="152"/>
                  </a:lnTo>
                  <a:lnTo>
                    <a:pt x="354" y="152"/>
                  </a:lnTo>
                  <a:close/>
                  <a:moveTo>
                    <a:pt x="288" y="146"/>
                  </a:moveTo>
                  <a:lnTo>
                    <a:pt x="288" y="146"/>
                  </a:lnTo>
                  <a:lnTo>
                    <a:pt x="294" y="140"/>
                  </a:lnTo>
                  <a:lnTo>
                    <a:pt x="294" y="140"/>
                  </a:lnTo>
                  <a:lnTo>
                    <a:pt x="298" y="134"/>
                  </a:lnTo>
                  <a:lnTo>
                    <a:pt x="302" y="132"/>
                  </a:lnTo>
                  <a:lnTo>
                    <a:pt x="302" y="132"/>
                  </a:lnTo>
                  <a:lnTo>
                    <a:pt x="306" y="126"/>
                  </a:lnTo>
                  <a:lnTo>
                    <a:pt x="306" y="126"/>
                  </a:lnTo>
                  <a:lnTo>
                    <a:pt x="306" y="126"/>
                  </a:lnTo>
                  <a:lnTo>
                    <a:pt x="312" y="122"/>
                  </a:lnTo>
                  <a:lnTo>
                    <a:pt x="320" y="118"/>
                  </a:lnTo>
                  <a:lnTo>
                    <a:pt x="326" y="116"/>
                  </a:lnTo>
                  <a:lnTo>
                    <a:pt x="334" y="114"/>
                  </a:lnTo>
                  <a:lnTo>
                    <a:pt x="334" y="114"/>
                  </a:lnTo>
                  <a:lnTo>
                    <a:pt x="334" y="114"/>
                  </a:lnTo>
                  <a:lnTo>
                    <a:pt x="338" y="106"/>
                  </a:lnTo>
                  <a:lnTo>
                    <a:pt x="338" y="106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0" y="76"/>
                  </a:lnTo>
                  <a:lnTo>
                    <a:pt x="324" y="72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0"/>
                  </a:lnTo>
                  <a:lnTo>
                    <a:pt x="66" y="74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2"/>
                  </a:lnTo>
                  <a:lnTo>
                    <a:pt x="24" y="174"/>
                  </a:lnTo>
                  <a:lnTo>
                    <a:pt x="24" y="128"/>
                  </a:lnTo>
                  <a:lnTo>
                    <a:pt x="46" y="74"/>
                  </a:lnTo>
                  <a:lnTo>
                    <a:pt x="46" y="74"/>
                  </a:lnTo>
                  <a:lnTo>
                    <a:pt x="50" y="66"/>
                  </a:lnTo>
                  <a:lnTo>
                    <a:pt x="56" y="58"/>
                  </a:lnTo>
                  <a:lnTo>
                    <a:pt x="62" y="56"/>
                  </a:lnTo>
                  <a:lnTo>
                    <a:pt x="66" y="52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4"/>
                  </a:lnTo>
                  <a:lnTo>
                    <a:pt x="270" y="32"/>
                  </a:lnTo>
                  <a:lnTo>
                    <a:pt x="266" y="28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6"/>
                  </a:lnTo>
                  <a:lnTo>
                    <a:pt x="138" y="8"/>
                  </a:lnTo>
                  <a:lnTo>
                    <a:pt x="124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6"/>
                  </a:lnTo>
                  <a:lnTo>
                    <a:pt x="14" y="10"/>
                  </a:lnTo>
                  <a:lnTo>
                    <a:pt x="8" y="16"/>
                  </a:lnTo>
                  <a:lnTo>
                    <a:pt x="4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2" y="200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18"/>
                  </a:lnTo>
                  <a:lnTo>
                    <a:pt x="24" y="222"/>
                  </a:lnTo>
                  <a:lnTo>
                    <a:pt x="32" y="224"/>
                  </a:lnTo>
                  <a:lnTo>
                    <a:pt x="40" y="226"/>
                  </a:lnTo>
                  <a:lnTo>
                    <a:pt x="226" y="226"/>
                  </a:lnTo>
                  <a:lnTo>
                    <a:pt x="228" y="214"/>
                  </a:lnTo>
                  <a:lnTo>
                    <a:pt x="228" y="214"/>
                  </a:lnTo>
                  <a:lnTo>
                    <a:pt x="232" y="206"/>
                  </a:lnTo>
                  <a:lnTo>
                    <a:pt x="240" y="200"/>
                  </a:lnTo>
                  <a:lnTo>
                    <a:pt x="240" y="200"/>
                  </a:lnTo>
                  <a:lnTo>
                    <a:pt x="244" y="194"/>
                  </a:lnTo>
                  <a:lnTo>
                    <a:pt x="288" y="14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58"/>
            <p:cNvSpPr>
              <a:spLocks noEditPoints="1"/>
            </p:cNvSpPr>
            <p:nvPr/>
          </p:nvSpPr>
          <p:spPr bwMode="auto">
            <a:xfrm>
              <a:off x="1784350" y="7661275"/>
              <a:ext cx="542925" cy="409575"/>
            </a:xfrm>
            <a:custGeom>
              <a:avLst/>
              <a:gdLst/>
              <a:ahLst/>
              <a:cxnLst>
                <a:cxn ang="0">
                  <a:pos x="340" y="220"/>
                </a:cxn>
                <a:cxn ang="0">
                  <a:pos x="328" y="244"/>
                </a:cxn>
                <a:cxn ang="0">
                  <a:pos x="304" y="256"/>
                </a:cxn>
                <a:cxn ang="0">
                  <a:pos x="284" y="256"/>
                </a:cxn>
                <a:cxn ang="0">
                  <a:pos x="260" y="244"/>
                </a:cxn>
                <a:cxn ang="0">
                  <a:pos x="248" y="220"/>
                </a:cxn>
                <a:cxn ang="0">
                  <a:pos x="248" y="196"/>
                </a:cxn>
                <a:cxn ang="0">
                  <a:pos x="276" y="166"/>
                </a:cxn>
                <a:cxn ang="0">
                  <a:pos x="272" y="164"/>
                </a:cxn>
                <a:cxn ang="0">
                  <a:pos x="272" y="154"/>
                </a:cxn>
                <a:cxn ang="0">
                  <a:pos x="276" y="150"/>
                </a:cxn>
                <a:cxn ang="0">
                  <a:pos x="304" y="164"/>
                </a:cxn>
                <a:cxn ang="0">
                  <a:pos x="306" y="168"/>
                </a:cxn>
                <a:cxn ang="0">
                  <a:pos x="306" y="174"/>
                </a:cxn>
                <a:cxn ang="0">
                  <a:pos x="292" y="198"/>
                </a:cxn>
                <a:cxn ang="0">
                  <a:pos x="284" y="198"/>
                </a:cxn>
                <a:cxn ang="0">
                  <a:pos x="280" y="194"/>
                </a:cxn>
                <a:cxn ang="0">
                  <a:pos x="284" y="180"/>
                </a:cxn>
                <a:cxn ang="0">
                  <a:pos x="268" y="192"/>
                </a:cxn>
                <a:cxn ang="0">
                  <a:pos x="262" y="210"/>
                </a:cxn>
                <a:cxn ang="0">
                  <a:pos x="272" y="232"/>
                </a:cxn>
                <a:cxn ang="0">
                  <a:pos x="294" y="242"/>
                </a:cxn>
                <a:cxn ang="0">
                  <a:pos x="306" y="240"/>
                </a:cxn>
                <a:cxn ang="0">
                  <a:pos x="324" y="216"/>
                </a:cxn>
                <a:cxn ang="0">
                  <a:pos x="326" y="208"/>
                </a:cxn>
                <a:cxn ang="0">
                  <a:pos x="334" y="202"/>
                </a:cxn>
                <a:cxn ang="0">
                  <a:pos x="340" y="204"/>
                </a:cxn>
                <a:cxn ang="0">
                  <a:pos x="342" y="210"/>
                </a:cxn>
                <a:cxn ang="0">
                  <a:pos x="256" y="136"/>
                </a:cxn>
                <a:cxn ang="0">
                  <a:pos x="278" y="126"/>
                </a:cxn>
                <a:cxn ang="0">
                  <a:pos x="294" y="130"/>
                </a:cxn>
                <a:cxn ang="0">
                  <a:pos x="322" y="148"/>
                </a:cxn>
                <a:cxn ang="0">
                  <a:pos x="340" y="100"/>
                </a:cxn>
                <a:cxn ang="0">
                  <a:pos x="336" y="84"/>
                </a:cxn>
                <a:cxn ang="0">
                  <a:pos x="324" y="74"/>
                </a:cxn>
                <a:cxn ang="0">
                  <a:pos x="82" y="70"/>
                </a:cxn>
                <a:cxn ang="0">
                  <a:pos x="66" y="76"/>
                </a:cxn>
                <a:cxn ang="0">
                  <a:pos x="62" y="82"/>
                </a:cxn>
                <a:cxn ang="0">
                  <a:pos x="24" y="130"/>
                </a:cxn>
                <a:cxn ang="0">
                  <a:pos x="50" y="68"/>
                </a:cxn>
                <a:cxn ang="0">
                  <a:pos x="68" y="54"/>
                </a:cxn>
                <a:cxn ang="0">
                  <a:pos x="264" y="52"/>
                </a:cxn>
                <a:cxn ang="0">
                  <a:pos x="272" y="48"/>
                </a:cxn>
                <a:cxn ang="0">
                  <a:pos x="274" y="40"/>
                </a:cxn>
                <a:cxn ang="0">
                  <a:pos x="266" y="30"/>
                </a:cxn>
                <a:cxn ang="0">
                  <a:pos x="156" y="28"/>
                </a:cxn>
                <a:cxn ang="0">
                  <a:pos x="138" y="8"/>
                </a:cxn>
                <a:cxn ang="0">
                  <a:pos x="46" y="0"/>
                </a:cxn>
                <a:cxn ang="0">
                  <a:pos x="30" y="4"/>
                </a:cxn>
                <a:cxn ang="0">
                  <a:pos x="8" y="18"/>
                </a:cxn>
                <a:cxn ang="0">
                  <a:pos x="0" y="40"/>
                </a:cxn>
                <a:cxn ang="0">
                  <a:pos x="0" y="194"/>
                </a:cxn>
                <a:cxn ang="0">
                  <a:pos x="12" y="214"/>
                </a:cxn>
                <a:cxn ang="0">
                  <a:pos x="32" y="226"/>
                </a:cxn>
                <a:cxn ang="0">
                  <a:pos x="224" y="226"/>
                </a:cxn>
                <a:cxn ang="0">
                  <a:pos x="224" y="196"/>
                </a:cxn>
                <a:cxn ang="0">
                  <a:pos x="246" y="158"/>
                </a:cxn>
                <a:cxn ang="0">
                  <a:pos x="250" y="142"/>
                </a:cxn>
              </a:cxnLst>
              <a:rect l="0" t="0" r="r" b="b"/>
              <a:pathLst>
                <a:path w="342" h="258">
                  <a:moveTo>
                    <a:pt x="342" y="210"/>
                  </a:moveTo>
                  <a:lnTo>
                    <a:pt x="342" y="210"/>
                  </a:lnTo>
                  <a:lnTo>
                    <a:pt x="340" y="220"/>
                  </a:lnTo>
                  <a:lnTo>
                    <a:pt x="338" y="228"/>
                  </a:lnTo>
                  <a:lnTo>
                    <a:pt x="334" y="236"/>
                  </a:lnTo>
                  <a:lnTo>
                    <a:pt x="328" y="244"/>
                  </a:lnTo>
                  <a:lnTo>
                    <a:pt x="320" y="250"/>
                  </a:lnTo>
                  <a:lnTo>
                    <a:pt x="312" y="254"/>
                  </a:lnTo>
                  <a:lnTo>
                    <a:pt x="304" y="256"/>
                  </a:lnTo>
                  <a:lnTo>
                    <a:pt x="294" y="258"/>
                  </a:lnTo>
                  <a:lnTo>
                    <a:pt x="294" y="258"/>
                  </a:lnTo>
                  <a:lnTo>
                    <a:pt x="284" y="256"/>
                  </a:lnTo>
                  <a:lnTo>
                    <a:pt x="276" y="254"/>
                  </a:lnTo>
                  <a:lnTo>
                    <a:pt x="268" y="250"/>
                  </a:lnTo>
                  <a:lnTo>
                    <a:pt x="260" y="244"/>
                  </a:lnTo>
                  <a:lnTo>
                    <a:pt x="254" y="236"/>
                  </a:lnTo>
                  <a:lnTo>
                    <a:pt x="250" y="228"/>
                  </a:lnTo>
                  <a:lnTo>
                    <a:pt x="248" y="220"/>
                  </a:lnTo>
                  <a:lnTo>
                    <a:pt x="246" y="210"/>
                  </a:lnTo>
                  <a:lnTo>
                    <a:pt x="246" y="210"/>
                  </a:lnTo>
                  <a:lnTo>
                    <a:pt x="248" y="196"/>
                  </a:lnTo>
                  <a:lnTo>
                    <a:pt x="254" y="184"/>
                  </a:lnTo>
                  <a:lnTo>
                    <a:pt x="264" y="174"/>
                  </a:lnTo>
                  <a:lnTo>
                    <a:pt x="276" y="166"/>
                  </a:lnTo>
                  <a:lnTo>
                    <a:pt x="274" y="166"/>
                  </a:lnTo>
                  <a:lnTo>
                    <a:pt x="274" y="166"/>
                  </a:lnTo>
                  <a:lnTo>
                    <a:pt x="272" y="164"/>
                  </a:lnTo>
                  <a:lnTo>
                    <a:pt x="270" y="160"/>
                  </a:lnTo>
                  <a:lnTo>
                    <a:pt x="270" y="158"/>
                  </a:lnTo>
                  <a:lnTo>
                    <a:pt x="272" y="154"/>
                  </a:lnTo>
                  <a:lnTo>
                    <a:pt x="272" y="154"/>
                  </a:lnTo>
                  <a:lnTo>
                    <a:pt x="274" y="152"/>
                  </a:lnTo>
                  <a:lnTo>
                    <a:pt x="276" y="150"/>
                  </a:lnTo>
                  <a:lnTo>
                    <a:pt x="278" y="150"/>
                  </a:lnTo>
                  <a:lnTo>
                    <a:pt x="282" y="152"/>
                  </a:lnTo>
                  <a:lnTo>
                    <a:pt x="304" y="164"/>
                  </a:lnTo>
                  <a:lnTo>
                    <a:pt x="304" y="164"/>
                  </a:lnTo>
                  <a:lnTo>
                    <a:pt x="306" y="166"/>
                  </a:lnTo>
                  <a:lnTo>
                    <a:pt x="306" y="168"/>
                  </a:lnTo>
                  <a:lnTo>
                    <a:pt x="306" y="168"/>
                  </a:lnTo>
                  <a:lnTo>
                    <a:pt x="308" y="172"/>
                  </a:lnTo>
                  <a:lnTo>
                    <a:pt x="306" y="174"/>
                  </a:lnTo>
                  <a:lnTo>
                    <a:pt x="294" y="196"/>
                  </a:lnTo>
                  <a:lnTo>
                    <a:pt x="294" y="196"/>
                  </a:lnTo>
                  <a:lnTo>
                    <a:pt x="292" y="198"/>
                  </a:lnTo>
                  <a:lnTo>
                    <a:pt x="288" y="200"/>
                  </a:lnTo>
                  <a:lnTo>
                    <a:pt x="288" y="200"/>
                  </a:lnTo>
                  <a:lnTo>
                    <a:pt x="284" y="198"/>
                  </a:lnTo>
                  <a:lnTo>
                    <a:pt x="284" y="198"/>
                  </a:lnTo>
                  <a:lnTo>
                    <a:pt x="280" y="196"/>
                  </a:lnTo>
                  <a:lnTo>
                    <a:pt x="280" y="194"/>
                  </a:lnTo>
                  <a:lnTo>
                    <a:pt x="280" y="190"/>
                  </a:lnTo>
                  <a:lnTo>
                    <a:pt x="280" y="188"/>
                  </a:lnTo>
                  <a:lnTo>
                    <a:pt x="284" y="180"/>
                  </a:lnTo>
                  <a:lnTo>
                    <a:pt x="284" y="180"/>
                  </a:lnTo>
                  <a:lnTo>
                    <a:pt x="276" y="186"/>
                  </a:lnTo>
                  <a:lnTo>
                    <a:pt x="268" y="192"/>
                  </a:lnTo>
                  <a:lnTo>
                    <a:pt x="264" y="200"/>
                  </a:lnTo>
                  <a:lnTo>
                    <a:pt x="262" y="210"/>
                  </a:lnTo>
                  <a:lnTo>
                    <a:pt x="262" y="210"/>
                  </a:lnTo>
                  <a:lnTo>
                    <a:pt x="264" y="216"/>
                  </a:lnTo>
                  <a:lnTo>
                    <a:pt x="266" y="222"/>
                  </a:lnTo>
                  <a:lnTo>
                    <a:pt x="272" y="232"/>
                  </a:lnTo>
                  <a:lnTo>
                    <a:pt x="282" y="240"/>
                  </a:lnTo>
                  <a:lnTo>
                    <a:pt x="288" y="242"/>
                  </a:lnTo>
                  <a:lnTo>
                    <a:pt x="294" y="242"/>
                  </a:lnTo>
                  <a:lnTo>
                    <a:pt x="294" y="242"/>
                  </a:lnTo>
                  <a:lnTo>
                    <a:pt x="300" y="242"/>
                  </a:lnTo>
                  <a:lnTo>
                    <a:pt x="306" y="240"/>
                  </a:lnTo>
                  <a:lnTo>
                    <a:pt x="316" y="232"/>
                  </a:lnTo>
                  <a:lnTo>
                    <a:pt x="324" y="222"/>
                  </a:lnTo>
                  <a:lnTo>
                    <a:pt x="324" y="216"/>
                  </a:lnTo>
                  <a:lnTo>
                    <a:pt x="326" y="210"/>
                  </a:lnTo>
                  <a:lnTo>
                    <a:pt x="326" y="210"/>
                  </a:lnTo>
                  <a:lnTo>
                    <a:pt x="326" y="208"/>
                  </a:lnTo>
                  <a:lnTo>
                    <a:pt x="328" y="204"/>
                  </a:lnTo>
                  <a:lnTo>
                    <a:pt x="330" y="202"/>
                  </a:lnTo>
                  <a:lnTo>
                    <a:pt x="334" y="202"/>
                  </a:lnTo>
                  <a:lnTo>
                    <a:pt x="334" y="202"/>
                  </a:lnTo>
                  <a:lnTo>
                    <a:pt x="336" y="202"/>
                  </a:lnTo>
                  <a:lnTo>
                    <a:pt x="340" y="204"/>
                  </a:lnTo>
                  <a:lnTo>
                    <a:pt x="340" y="208"/>
                  </a:lnTo>
                  <a:lnTo>
                    <a:pt x="342" y="210"/>
                  </a:lnTo>
                  <a:lnTo>
                    <a:pt x="342" y="210"/>
                  </a:lnTo>
                  <a:close/>
                  <a:moveTo>
                    <a:pt x="250" y="142"/>
                  </a:moveTo>
                  <a:lnTo>
                    <a:pt x="250" y="142"/>
                  </a:lnTo>
                  <a:lnTo>
                    <a:pt x="256" y="136"/>
                  </a:lnTo>
                  <a:lnTo>
                    <a:pt x="262" y="130"/>
                  </a:lnTo>
                  <a:lnTo>
                    <a:pt x="270" y="128"/>
                  </a:lnTo>
                  <a:lnTo>
                    <a:pt x="278" y="126"/>
                  </a:lnTo>
                  <a:lnTo>
                    <a:pt x="278" y="126"/>
                  </a:lnTo>
                  <a:lnTo>
                    <a:pt x="286" y="128"/>
                  </a:lnTo>
                  <a:lnTo>
                    <a:pt x="294" y="130"/>
                  </a:lnTo>
                  <a:lnTo>
                    <a:pt x="316" y="142"/>
                  </a:lnTo>
                  <a:lnTo>
                    <a:pt x="316" y="142"/>
                  </a:lnTo>
                  <a:lnTo>
                    <a:pt x="322" y="148"/>
                  </a:lnTo>
                  <a:lnTo>
                    <a:pt x="338" y="108"/>
                  </a:lnTo>
                  <a:lnTo>
                    <a:pt x="338" y="108"/>
                  </a:lnTo>
                  <a:lnTo>
                    <a:pt x="340" y="100"/>
                  </a:lnTo>
                  <a:lnTo>
                    <a:pt x="340" y="94"/>
                  </a:lnTo>
                  <a:lnTo>
                    <a:pt x="338" y="88"/>
                  </a:lnTo>
                  <a:lnTo>
                    <a:pt x="336" y="84"/>
                  </a:lnTo>
                  <a:lnTo>
                    <a:pt x="336" y="84"/>
                  </a:lnTo>
                  <a:lnTo>
                    <a:pt x="330" y="78"/>
                  </a:lnTo>
                  <a:lnTo>
                    <a:pt x="324" y="74"/>
                  </a:lnTo>
                  <a:lnTo>
                    <a:pt x="312" y="70"/>
                  </a:lnTo>
                  <a:lnTo>
                    <a:pt x="82" y="70"/>
                  </a:lnTo>
                  <a:lnTo>
                    <a:pt x="82" y="70"/>
                  </a:lnTo>
                  <a:lnTo>
                    <a:pt x="76" y="70"/>
                  </a:lnTo>
                  <a:lnTo>
                    <a:pt x="72" y="72"/>
                  </a:lnTo>
                  <a:lnTo>
                    <a:pt x="66" y="76"/>
                  </a:lnTo>
                  <a:lnTo>
                    <a:pt x="62" y="80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0" y="84"/>
                  </a:lnTo>
                  <a:lnTo>
                    <a:pt x="24" y="176"/>
                  </a:lnTo>
                  <a:lnTo>
                    <a:pt x="24" y="130"/>
                  </a:lnTo>
                  <a:lnTo>
                    <a:pt x="46" y="76"/>
                  </a:lnTo>
                  <a:lnTo>
                    <a:pt x="46" y="76"/>
                  </a:lnTo>
                  <a:lnTo>
                    <a:pt x="50" y="68"/>
                  </a:lnTo>
                  <a:lnTo>
                    <a:pt x="56" y="60"/>
                  </a:lnTo>
                  <a:lnTo>
                    <a:pt x="62" y="56"/>
                  </a:lnTo>
                  <a:lnTo>
                    <a:pt x="68" y="54"/>
                  </a:lnTo>
                  <a:lnTo>
                    <a:pt x="74" y="52"/>
                  </a:lnTo>
                  <a:lnTo>
                    <a:pt x="82" y="52"/>
                  </a:lnTo>
                  <a:lnTo>
                    <a:pt x="264" y="52"/>
                  </a:lnTo>
                  <a:lnTo>
                    <a:pt x="264" y="52"/>
                  </a:lnTo>
                  <a:lnTo>
                    <a:pt x="268" y="50"/>
                  </a:lnTo>
                  <a:lnTo>
                    <a:pt x="272" y="48"/>
                  </a:lnTo>
                  <a:lnTo>
                    <a:pt x="274" y="4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36"/>
                  </a:lnTo>
                  <a:lnTo>
                    <a:pt x="270" y="32"/>
                  </a:lnTo>
                  <a:lnTo>
                    <a:pt x="266" y="30"/>
                  </a:lnTo>
                  <a:lnTo>
                    <a:pt x="262" y="28"/>
                  </a:lnTo>
                  <a:lnTo>
                    <a:pt x="156" y="28"/>
                  </a:lnTo>
                  <a:lnTo>
                    <a:pt x="156" y="28"/>
                  </a:lnTo>
                  <a:lnTo>
                    <a:pt x="152" y="22"/>
                  </a:lnTo>
                  <a:lnTo>
                    <a:pt x="148" y="18"/>
                  </a:lnTo>
                  <a:lnTo>
                    <a:pt x="138" y="8"/>
                  </a:lnTo>
                  <a:lnTo>
                    <a:pt x="126" y="2"/>
                  </a:lnTo>
                  <a:lnTo>
                    <a:pt x="112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38" y="2"/>
                  </a:lnTo>
                  <a:lnTo>
                    <a:pt x="30" y="4"/>
                  </a:lnTo>
                  <a:lnTo>
                    <a:pt x="22" y="8"/>
                  </a:lnTo>
                  <a:lnTo>
                    <a:pt x="14" y="12"/>
                  </a:lnTo>
                  <a:lnTo>
                    <a:pt x="8" y="18"/>
                  </a:lnTo>
                  <a:lnTo>
                    <a:pt x="4" y="24"/>
                  </a:lnTo>
                  <a:lnTo>
                    <a:pt x="2" y="32"/>
                  </a:lnTo>
                  <a:lnTo>
                    <a:pt x="0" y="40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4" y="202"/>
                  </a:lnTo>
                  <a:lnTo>
                    <a:pt x="6" y="208"/>
                  </a:lnTo>
                  <a:lnTo>
                    <a:pt x="12" y="214"/>
                  </a:lnTo>
                  <a:lnTo>
                    <a:pt x="18" y="220"/>
                  </a:lnTo>
                  <a:lnTo>
                    <a:pt x="24" y="224"/>
                  </a:lnTo>
                  <a:lnTo>
                    <a:pt x="32" y="226"/>
                  </a:lnTo>
                  <a:lnTo>
                    <a:pt x="40" y="226"/>
                  </a:lnTo>
                  <a:lnTo>
                    <a:pt x="224" y="226"/>
                  </a:lnTo>
                  <a:lnTo>
                    <a:pt x="224" y="226"/>
                  </a:lnTo>
                  <a:lnTo>
                    <a:pt x="222" y="210"/>
                  </a:lnTo>
                  <a:lnTo>
                    <a:pt x="222" y="210"/>
                  </a:lnTo>
                  <a:lnTo>
                    <a:pt x="224" y="196"/>
                  </a:lnTo>
                  <a:lnTo>
                    <a:pt x="228" y="182"/>
                  </a:lnTo>
                  <a:lnTo>
                    <a:pt x="236" y="168"/>
                  </a:lnTo>
                  <a:lnTo>
                    <a:pt x="246" y="158"/>
                  </a:lnTo>
                  <a:lnTo>
                    <a:pt x="246" y="158"/>
                  </a:lnTo>
                  <a:lnTo>
                    <a:pt x="248" y="150"/>
                  </a:lnTo>
                  <a:lnTo>
                    <a:pt x="250" y="142"/>
                  </a:lnTo>
                  <a:lnTo>
                    <a:pt x="250" y="14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59"/>
            <p:cNvSpPr>
              <a:spLocks noEditPoints="1"/>
            </p:cNvSpPr>
            <p:nvPr/>
          </p:nvSpPr>
          <p:spPr bwMode="auto">
            <a:xfrm>
              <a:off x="3038475" y="7648575"/>
              <a:ext cx="539750" cy="434975"/>
            </a:xfrm>
            <a:custGeom>
              <a:avLst/>
              <a:gdLst/>
              <a:ahLst/>
              <a:cxnLst>
                <a:cxn ang="0">
                  <a:pos x="262" y="160"/>
                </a:cxn>
                <a:cxn ang="0">
                  <a:pos x="256" y="162"/>
                </a:cxn>
                <a:cxn ang="0">
                  <a:pos x="254" y="204"/>
                </a:cxn>
                <a:cxn ang="0">
                  <a:pos x="250" y="230"/>
                </a:cxn>
                <a:cxn ang="0">
                  <a:pos x="236" y="236"/>
                </a:cxn>
                <a:cxn ang="0">
                  <a:pos x="230" y="248"/>
                </a:cxn>
                <a:cxn ang="0">
                  <a:pos x="242" y="266"/>
                </a:cxn>
                <a:cxn ang="0">
                  <a:pos x="258" y="266"/>
                </a:cxn>
                <a:cxn ang="0">
                  <a:pos x="270" y="248"/>
                </a:cxn>
                <a:cxn ang="0">
                  <a:pos x="270" y="248"/>
                </a:cxn>
                <a:cxn ang="0">
                  <a:pos x="324" y="216"/>
                </a:cxn>
                <a:cxn ang="0">
                  <a:pos x="320" y="236"/>
                </a:cxn>
                <a:cxn ang="0">
                  <a:pos x="306" y="240"/>
                </a:cxn>
                <a:cxn ang="0">
                  <a:pos x="302" y="254"/>
                </a:cxn>
                <a:cxn ang="0">
                  <a:pos x="312" y="272"/>
                </a:cxn>
                <a:cxn ang="0">
                  <a:pos x="328" y="272"/>
                </a:cxn>
                <a:cxn ang="0">
                  <a:pos x="340" y="254"/>
                </a:cxn>
                <a:cxn ang="0">
                  <a:pos x="340" y="254"/>
                </a:cxn>
                <a:cxn ang="0">
                  <a:pos x="340" y="174"/>
                </a:cxn>
                <a:cxn ang="0">
                  <a:pos x="332" y="166"/>
                </a:cxn>
                <a:cxn ang="0">
                  <a:pos x="270" y="196"/>
                </a:cxn>
                <a:cxn ang="0">
                  <a:pos x="324" y="200"/>
                </a:cxn>
                <a:cxn ang="0">
                  <a:pos x="236" y="150"/>
                </a:cxn>
                <a:cxn ang="0">
                  <a:pos x="230" y="168"/>
                </a:cxn>
                <a:cxn ang="0">
                  <a:pos x="230" y="210"/>
                </a:cxn>
                <a:cxn ang="0">
                  <a:pos x="40" y="226"/>
                </a:cxn>
                <a:cxn ang="0">
                  <a:pos x="26" y="224"/>
                </a:cxn>
                <a:cxn ang="0">
                  <a:pos x="8" y="208"/>
                </a:cxn>
                <a:cxn ang="0">
                  <a:pos x="0" y="186"/>
                </a:cxn>
                <a:cxn ang="0">
                  <a:pos x="2" y="32"/>
                </a:cxn>
                <a:cxn ang="0">
                  <a:pos x="16" y="12"/>
                </a:cxn>
                <a:cxn ang="0">
                  <a:pos x="38" y="0"/>
                </a:cxn>
                <a:cxn ang="0">
                  <a:pos x="112" y="0"/>
                </a:cxn>
                <a:cxn ang="0">
                  <a:pos x="148" y="16"/>
                </a:cxn>
                <a:cxn ang="0">
                  <a:pos x="262" y="28"/>
                </a:cxn>
                <a:cxn ang="0">
                  <a:pos x="272" y="32"/>
                </a:cxn>
                <a:cxn ang="0">
                  <a:pos x="274" y="40"/>
                </a:cxn>
                <a:cxn ang="0">
                  <a:pos x="268" y="50"/>
                </a:cxn>
                <a:cxn ang="0">
                  <a:pos x="82" y="52"/>
                </a:cxn>
                <a:cxn ang="0">
                  <a:pos x="62" y="56"/>
                </a:cxn>
                <a:cxn ang="0">
                  <a:pos x="46" y="76"/>
                </a:cxn>
                <a:cxn ang="0">
                  <a:pos x="62" y="84"/>
                </a:cxn>
                <a:cxn ang="0">
                  <a:pos x="62" y="82"/>
                </a:cxn>
                <a:cxn ang="0">
                  <a:pos x="72" y="72"/>
                </a:cxn>
                <a:cxn ang="0">
                  <a:pos x="312" y="70"/>
                </a:cxn>
                <a:cxn ang="0">
                  <a:pos x="330" y="78"/>
                </a:cxn>
                <a:cxn ang="0">
                  <a:pos x="338" y="88"/>
                </a:cxn>
                <a:cxn ang="0">
                  <a:pos x="338" y="106"/>
                </a:cxn>
                <a:cxn ang="0">
                  <a:pos x="264" y="136"/>
                </a:cxn>
                <a:cxn ang="0">
                  <a:pos x="262" y="136"/>
                </a:cxn>
                <a:cxn ang="0">
                  <a:pos x="240" y="146"/>
                </a:cxn>
              </a:cxnLst>
              <a:rect l="0" t="0" r="r" b="b"/>
              <a:pathLst>
                <a:path w="340" h="274">
                  <a:moveTo>
                    <a:pt x="332" y="166"/>
                  </a:moveTo>
                  <a:lnTo>
                    <a:pt x="262" y="160"/>
                  </a:lnTo>
                  <a:lnTo>
                    <a:pt x="262" y="160"/>
                  </a:lnTo>
                  <a:lnTo>
                    <a:pt x="258" y="162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4" y="166"/>
                  </a:lnTo>
                  <a:lnTo>
                    <a:pt x="254" y="168"/>
                  </a:lnTo>
                  <a:lnTo>
                    <a:pt x="254" y="204"/>
                  </a:lnTo>
                  <a:lnTo>
                    <a:pt x="254" y="230"/>
                  </a:lnTo>
                  <a:lnTo>
                    <a:pt x="254" y="230"/>
                  </a:lnTo>
                  <a:lnTo>
                    <a:pt x="250" y="230"/>
                  </a:lnTo>
                  <a:lnTo>
                    <a:pt x="250" y="230"/>
                  </a:lnTo>
                  <a:lnTo>
                    <a:pt x="242" y="232"/>
                  </a:lnTo>
                  <a:lnTo>
                    <a:pt x="236" y="236"/>
                  </a:lnTo>
                  <a:lnTo>
                    <a:pt x="232" y="242"/>
                  </a:lnTo>
                  <a:lnTo>
                    <a:pt x="230" y="248"/>
                  </a:lnTo>
                  <a:lnTo>
                    <a:pt x="230" y="248"/>
                  </a:lnTo>
                  <a:lnTo>
                    <a:pt x="232" y="256"/>
                  </a:lnTo>
                  <a:lnTo>
                    <a:pt x="236" y="262"/>
                  </a:lnTo>
                  <a:lnTo>
                    <a:pt x="242" y="266"/>
                  </a:lnTo>
                  <a:lnTo>
                    <a:pt x="250" y="268"/>
                  </a:lnTo>
                  <a:lnTo>
                    <a:pt x="250" y="268"/>
                  </a:lnTo>
                  <a:lnTo>
                    <a:pt x="258" y="266"/>
                  </a:lnTo>
                  <a:lnTo>
                    <a:pt x="264" y="262"/>
                  </a:lnTo>
                  <a:lnTo>
                    <a:pt x="268" y="256"/>
                  </a:lnTo>
                  <a:lnTo>
                    <a:pt x="270" y="248"/>
                  </a:lnTo>
                  <a:lnTo>
                    <a:pt x="270" y="248"/>
                  </a:lnTo>
                  <a:lnTo>
                    <a:pt x="270" y="248"/>
                  </a:lnTo>
                  <a:lnTo>
                    <a:pt x="270" y="248"/>
                  </a:lnTo>
                  <a:lnTo>
                    <a:pt x="270" y="246"/>
                  </a:lnTo>
                  <a:lnTo>
                    <a:pt x="270" y="212"/>
                  </a:lnTo>
                  <a:lnTo>
                    <a:pt x="324" y="216"/>
                  </a:lnTo>
                  <a:lnTo>
                    <a:pt x="324" y="236"/>
                  </a:lnTo>
                  <a:lnTo>
                    <a:pt x="324" y="236"/>
                  </a:lnTo>
                  <a:lnTo>
                    <a:pt x="320" y="236"/>
                  </a:lnTo>
                  <a:lnTo>
                    <a:pt x="320" y="236"/>
                  </a:lnTo>
                  <a:lnTo>
                    <a:pt x="312" y="236"/>
                  </a:lnTo>
                  <a:lnTo>
                    <a:pt x="306" y="240"/>
                  </a:lnTo>
                  <a:lnTo>
                    <a:pt x="302" y="248"/>
                  </a:lnTo>
                  <a:lnTo>
                    <a:pt x="302" y="254"/>
                  </a:lnTo>
                  <a:lnTo>
                    <a:pt x="302" y="254"/>
                  </a:lnTo>
                  <a:lnTo>
                    <a:pt x="302" y="262"/>
                  </a:lnTo>
                  <a:lnTo>
                    <a:pt x="306" y="268"/>
                  </a:lnTo>
                  <a:lnTo>
                    <a:pt x="312" y="272"/>
                  </a:lnTo>
                  <a:lnTo>
                    <a:pt x="320" y="274"/>
                  </a:lnTo>
                  <a:lnTo>
                    <a:pt x="320" y="274"/>
                  </a:lnTo>
                  <a:lnTo>
                    <a:pt x="328" y="272"/>
                  </a:lnTo>
                  <a:lnTo>
                    <a:pt x="334" y="268"/>
                  </a:lnTo>
                  <a:lnTo>
                    <a:pt x="338" y="262"/>
                  </a:lnTo>
                  <a:lnTo>
                    <a:pt x="340" y="254"/>
                  </a:lnTo>
                  <a:lnTo>
                    <a:pt x="340" y="254"/>
                  </a:lnTo>
                  <a:lnTo>
                    <a:pt x="340" y="254"/>
                  </a:lnTo>
                  <a:lnTo>
                    <a:pt x="340" y="254"/>
                  </a:lnTo>
                  <a:lnTo>
                    <a:pt x="340" y="252"/>
                  </a:lnTo>
                  <a:lnTo>
                    <a:pt x="340" y="208"/>
                  </a:lnTo>
                  <a:lnTo>
                    <a:pt x="340" y="174"/>
                  </a:lnTo>
                  <a:lnTo>
                    <a:pt x="340" y="174"/>
                  </a:lnTo>
                  <a:lnTo>
                    <a:pt x="338" y="170"/>
                  </a:lnTo>
                  <a:lnTo>
                    <a:pt x="332" y="166"/>
                  </a:lnTo>
                  <a:lnTo>
                    <a:pt x="332" y="166"/>
                  </a:lnTo>
                  <a:close/>
                  <a:moveTo>
                    <a:pt x="324" y="200"/>
                  </a:moveTo>
                  <a:lnTo>
                    <a:pt x="270" y="196"/>
                  </a:lnTo>
                  <a:lnTo>
                    <a:pt x="270" y="178"/>
                  </a:lnTo>
                  <a:lnTo>
                    <a:pt x="324" y="182"/>
                  </a:lnTo>
                  <a:lnTo>
                    <a:pt x="324" y="200"/>
                  </a:lnTo>
                  <a:close/>
                  <a:moveTo>
                    <a:pt x="240" y="146"/>
                  </a:moveTo>
                  <a:lnTo>
                    <a:pt x="240" y="146"/>
                  </a:lnTo>
                  <a:lnTo>
                    <a:pt x="236" y="150"/>
                  </a:lnTo>
                  <a:lnTo>
                    <a:pt x="232" y="156"/>
                  </a:lnTo>
                  <a:lnTo>
                    <a:pt x="230" y="162"/>
                  </a:lnTo>
                  <a:lnTo>
                    <a:pt x="230" y="168"/>
                  </a:lnTo>
                  <a:lnTo>
                    <a:pt x="230" y="204"/>
                  </a:lnTo>
                  <a:lnTo>
                    <a:pt x="230" y="210"/>
                  </a:lnTo>
                  <a:lnTo>
                    <a:pt x="230" y="210"/>
                  </a:lnTo>
                  <a:lnTo>
                    <a:pt x="220" y="218"/>
                  </a:lnTo>
                  <a:lnTo>
                    <a:pt x="212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6"/>
                  </a:lnTo>
                  <a:lnTo>
                    <a:pt x="26" y="224"/>
                  </a:lnTo>
                  <a:lnTo>
                    <a:pt x="18" y="220"/>
                  </a:lnTo>
                  <a:lnTo>
                    <a:pt x="12" y="214"/>
                  </a:lnTo>
                  <a:lnTo>
                    <a:pt x="8" y="208"/>
                  </a:lnTo>
                  <a:lnTo>
                    <a:pt x="4" y="202"/>
                  </a:lnTo>
                  <a:lnTo>
                    <a:pt x="2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4" y="24"/>
                  </a:lnTo>
                  <a:lnTo>
                    <a:pt x="10" y="18"/>
                  </a:lnTo>
                  <a:lnTo>
                    <a:pt x="16" y="12"/>
                  </a:lnTo>
                  <a:lnTo>
                    <a:pt x="22" y="6"/>
                  </a:lnTo>
                  <a:lnTo>
                    <a:pt x="30" y="4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6" y="2"/>
                  </a:lnTo>
                  <a:lnTo>
                    <a:pt x="138" y="8"/>
                  </a:lnTo>
                  <a:lnTo>
                    <a:pt x="148" y="16"/>
                  </a:lnTo>
                  <a:lnTo>
                    <a:pt x="154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8" y="30"/>
                  </a:lnTo>
                  <a:lnTo>
                    <a:pt x="272" y="32"/>
                  </a:lnTo>
                  <a:lnTo>
                    <a:pt x="274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6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8" y="54"/>
                  </a:lnTo>
                  <a:lnTo>
                    <a:pt x="62" y="56"/>
                  </a:lnTo>
                  <a:lnTo>
                    <a:pt x="56" y="60"/>
                  </a:lnTo>
                  <a:lnTo>
                    <a:pt x="50" y="68"/>
                  </a:lnTo>
                  <a:lnTo>
                    <a:pt x="46" y="76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2" y="84"/>
                  </a:lnTo>
                  <a:lnTo>
                    <a:pt x="62" y="84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2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4"/>
                  </a:lnTo>
                  <a:lnTo>
                    <a:pt x="330" y="7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24" y="142"/>
                  </a:lnTo>
                  <a:lnTo>
                    <a:pt x="264" y="136"/>
                  </a:lnTo>
                  <a:lnTo>
                    <a:pt x="264" y="136"/>
                  </a:lnTo>
                  <a:lnTo>
                    <a:pt x="264" y="136"/>
                  </a:lnTo>
                  <a:lnTo>
                    <a:pt x="264" y="136"/>
                  </a:lnTo>
                  <a:lnTo>
                    <a:pt x="262" y="136"/>
                  </a:lnTo>
                  <a:lnTo>
                    <a:pt x="262" y="136"/>
                  </a:lnTo>
                  <a:lnTo>
                    <a:pt x="250" y="138"/>
                  </a:lnTo>
                  <a:lnTo>
                    <a:pt x="240" y="146"/>
                  </a:lnTo>
                  <a:lnTo>
                    <a:pt x="240" y="14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0"/>
            <p:cNvSpPr>
              <a:spLocks noEditPoints="1"/>
            </p:cNvSpPr>
            <p:nvPr/>
          </p:nvSpPr>
          <p:spPr bwMode="auto">
            <a:xfrm>
              <a:off x="5537200" y="7658100"/>
              <a:ext cx="555625" cy="415925"/>
            </a:xfrm>
            <a:custGeom>
              <a:avLst/>
              <a:gdLst/>
              <a:ahLst/>
              <a:cxnLst>
                <a:cxn ang="0">
                  <a:pos x="282" y="152"/>
                </a:cxn>
                <a:cxn ang="0">
                  <a:pos x="254" y="166"/>
                </a:cxn>
                <a:cxn ang="0">
                  <a:pos x="238" y="196"/>
                </a:cxn>
                <a:cxn ang="0">
                  <a:pos x="238" y="218"/>
                </a:cxn>
                <a:cxn ang="0">
                  <a:pos x="254" y="246"/>
                </a:cxn>
                <a:cxn ang="0">
                  <a:pos x="282" y="262"/>
                </a:cxn>
                <a:cxn ang="0">
                  <a:pos x="306" y="262"/>
                </a:cxn>
                <a:cxn ang="0">
                  <a:pos x="334" y="246"/>
                </a:cxn>
                <a:cxn ang="0">
                  <a:pos x="350" y="218"/>
                </a:cxn>
                <a:cxn ang="0">
                  <a:pos x="350" y="196"/>
                </a:cxn>
                <a:cxn ang="0">
                  <a:pos x="334" y="166"/>
                </a:cxn>
                <a:cxn ang="0">
                  <a:pos x="306" y="152"/>
                </a:cxn>
                <a:cxn ang="0">
                  <a:pos x="258" y="206"/>
                </a:cxn>
                <a:cxn ang="0">
                  <a:pos x="262" y="192"/>
                </a:cxn>
                <a:cxn ang="0">
                  <a:pos x="274" y="176"/>
                </a:cxn>
                <a:cxn ang="0">
                  <a:pos x="294" y="170"/>
                </a:cxn>
                <a:cxn ang="0">
                  <a:pos x="310" y="174"/>
                </a:cxn>
                <a:cxn ang="0">
                  <a:pos x="260" y="214"/>
                </a:cxn>
                <a:cxn ang="0">
                  <a:pos x="294" y="242"/>
                </a:cxn>
                <a:cxn ang="0">
                  <a:pos x="276" y="238"/>
                </a:cxn>
                <a:cxn ang="0">
                  <a:pos x="328" y="198"/>
                </a:cxn>
                <a:cxn ang="0">
                  <a:pos x="328" y="214"/>
                </a:cxn>
                <a:cxn ang="0">
                  <a:pos x="320" y="232"/>
                </a:cxn>
                <a:cxn ang="0">
                  <a:pos x="302" y="242"/>
                </a:cxn>
                <a:cxn ang="0">
                  <a:pos x="214" y="206"/>
                </a:cxn>
                <a:cxn ang="0">
                  <a:pos x="216" y="226"/>
                </a:cxn>
                <a:cxn ang="0">
                  <a:pos x="32" y="224"/>
                </a:cxn>
                <a:cxn ang="0">
                  <a:pos x="12" y="214"/>
                </a:cxn>
                <a:cxn ang="0">
                  <a:pos x="0" y="194"/>
                </a:cxn>
                <a:cxn ang="0">
                  <a:pos x="0" y="40"/>
                </a:cxn>
                <a:cxn ang="0">
                  <a:pos x="8" y="16"/>
                </a:cxn>
                <a:cxn ang="0">
                  <a:pos x="30" y="2"/>
                </a:cxn>
                <a:cxn ang="0">
                  <a:pos x="112" y="0"/>
                </a:cxn>
                <a:cxn ang="0">
                  <a:pos x="138" y="6"/>
                </a:cxn>
                <a:cxn ang="0">
                  <a:pos x="156" y="28"/>
                </a:cxn>
                <a:cxn ang="0">
                  <a:pos x="266" y="28"/>
                </a:cxn>
                <a:cxn ang="0">
                  <a:pos x="274" y="40"/>
                </a:cxn>
                <a:cxn ang="0">
                  <a:pos x="272" y="46"/>
                </a:cxn>
                <a:cxn ang="0">
                  <a:pos x="82" y="52"/>
                </a:cxn>
                <a:cxn ang="0">
                  <a:pos x="66" y="52"/>
                </a:cxn>
                <a:cxn ang="0">
                  <a:pos x="50" y="66"/>
                </a:cxn>
                <a:cxn ang="0">
                  <a:pos x="24" y="174"/>
                </a:cxn>
                <a:cxn ang="0">
                  <a:pos x="62" y="82"/>
                </a:cxn>
                <a:cxn ang="0">
                  <a:pos x="66" y="74"/>
                </a:cxn>
                <a:cxn ang="0">
                  <a:pos x="82" y="70"/>
                </a:cxn>
                <a:cxn ang="0">
                  <a:pos x="324" y="72"/>
                </a:cxn>
                <a:cxn ang="0">
                  <a:pos x="336" y="82"/>
                </a:cxn>
                <a:cxn ang="0">
                  <a:pos x="340" y="100"/>
                </a:cxn>
                <a:cxn ang="0">
                  <a:pos x="328" y="134"/>
                </a:cxn>
                <a:cxn ang="0">
                  <a:pos x="294" y="126"/>
                </a:cxn>
                <a:cxn ang="0">
                  <a:pos x="248" y="140"/>
                </a:cxn>
                <a:cxn ang="0">
                  <a:pos x="220" y="176"/>
                </a:cxn>
                <a:cxn ang="0">
                  <a:pos x="214" y="206"/>
                </a:cxn>
              </a:cxnLst>
              <a:rect l="0" t="0" r="r" b="b"/>
              <a:pathLst>
                <a:path w="350" h="262">
                  <a:moveTo>
                    <a:pt x="294" y="150"/>
                  </a:moveTo>
                  <a:lnTo>
                    <a:pt x="294" y="150"/>
                  </a:lnTo>
                  <a:lnTo>
                    <a:pt x="282" y="152"/>
                  </a:lnTo>
                  <a:lnTo>
                    <a:pt x="272" y="154"/>
                  </a:lnTo>
                  <a:lnTo>
                    <a:pt x="262" y="160"/>
                  </a:lnTo>
                  <a:lnTo>
                    <a:pt x="254" y="166"/>
                  </a:lnTo>
                  <a:lnTo>
                    <a:pt x="248" y="174"/>
                  </a:lnTo>
                  <a:lnTo>
                    <a:pt x="242" y="184"/>
                  </a:lnTo>
                  <a:lnTo>
                    <a:pt x="238" y="196"/>
                  </a:lnTo>
                  <a:lnTo>
                    <a:pt x="238" y="206"/>
                  </a:lnTo>
                  <a:lnTo>
                    <a:pt x="238" y="206"/>
                  </a:lnTo>
                  <a:lnTo>
                    <a:pt x="238" y="218"/>
                  </a:lnTo>
                  <a:lnTo>
                    <a:pt x="242" y="228"/>
                  </a:lnTo>
                  <a:lnTo>
                    <a:pt x="248" y="238"/>
                  </a:lnTo>
                  <a:lnTo>
                    <a:pt x="254" y="246"/>
                  </a:lnTo>
                  <a:lnTo>
                    <a:pt x="262" y="254"/>
                  </a:lnTo>
                  <a:lnTo>
                    <a:pt x="272" y="258"/>
                  </a:lnTo>
                  <a:lnTo>
                    <a:pt x="282" y="262"/>
                  </a:lnTo>
                  <a:lnTo>
                    <a:pt x="294" y="262"/>
                  </a:lnTo>
                  <a:lnTo>
                    <a:pt x="294" y="262"/>
                  </a:lnTo>
                  <a:lnTo>
                    <a:pt x="306" y="262"/>
                  </a:lnTo>
                  <a:lnTo>
                    <a:pt x="316" y="258"/>
                  </a:lnTo>
                  <a:lnTo>
                    <a:pt x="326" y="254"/>
                  </a:lnTo>
                  <a:lnTo>
                    <a:pt x="334" y="246"/>
                  </a:lnTo>
                  <a:lnTo>
                    <a:pt x="340" y="238"/>
                  </a:lnTo>
                  <a:lnTo>
                    <a:pt x="346" y="228"/>
                  </a:lnTo>
                  <a:lnTo>
                    <a:pt x="350" y="218"/>
                  </a:lnTo>
                  <a:lnTo>
                    <a:pt x="350" y="206"/>
                  </a:lnTo>
                  <a:lnTo>
                    <a:pt x="350" y="206"/>
                  </a:lnTo>
                  <a:lnTo>
                    <a:pt x="350" y="196"/>
                  </a:lnTo>
                  <a:lnTo>
                    <a:pt x="346" y="184"/>
                  </a:lnTo>
                  <a:lnTo>
                    <a:pt x="340" y="174"/>
                  </a:lnTo>
                  <a:lnTo>
                    <a:pt x="334" y="166"/>
                  </a:lnTo>
                  <a:lnTo>
                    <a:pt x="326" y="160"/>
                  </a:lnTo>
                  <a:lnTo>
                    <a:pt x="316" y="154"/>
                  </a:lnTo>
                  <a:lnTo>
                    <a:pt x="306" y="152"/>
                  </a:lnTo>
                  <a:lnTo>
                    <a:pt x="294" y="150"/>
                  </a:lnTo>
                  <a:lnTo>
                    <a:pt x="294" y="150"/>
                  </a:lnTo>
                  <a:close/>
                  <a:moveTo>
                    <a:pt x="258" y="206"/>
                  </a:moveTo>
                  <a:lnTo>
                    <a:pt x="258" y="206"/>
                  </a:lnTo>
                  <a:lnTo>
                    <a:pt x="258" y="200"/>
                  </a:lnTo>
                  <a:lnTo>
                    <a:pt x="262" y="192"/>
                  </a:lnTo>
                  <a:lnTo>
                    <a:pt x="264" y="186"/>
                  </a:lnTo>
                  <a:lnTo>
                    <a:pt x="268" y="182"/>
                  </a:lnTo>
                  <a:lnTo>
                    <a:pt x="274" y="176"/>
                  </a:lnTo>
                  <a:lnTo>
                    <a:pt x="280" y="174"/>
                  </a:lnTo>
                  <a:lnTo>
                    <a:pt x="286" y="172"/>
                  </a:lnTo>
                  <a:lnTo>
                    <a:pt x="294" y="170"/>
                  </a:lnTo>
                  <a:lnTo>
                    <a:pt x="294" y="170"/>
                  </a:lnTo>
                  <a:lnTo>
                    <a:pt x="302" y="172"/>
                  </a:lnTo>
                  <a:lnTo>
                    <a:pt x="310" y="174"/>
                  </a:lnTo>
                  <a:lnTo>
                    <a:pt x="262" y="222"/>
                  </a:lnTo>
                  <a:lnTo>
                    <a:pt x="262" y="222"/>
                  </a:lnTo>
                  <a:lnTo>
                    <a:pt x="260" y="214"/>
                  </a:lnTo>
                  <a:lnTo>
                    <a:pt x="258" y="206"/>
                  </a:lnTo>
                  <a:lnTo>
                    <a:pt x="258" y="206"/>
                  </a:lnTo>
                  <a:close/>
                  <a:moveTo>
                    <a:pt x="294" y="242"/>
                  </a:moveTo>
                  <a:lnTo>
                    <a:pt x="294" y="242"/>
                  </a:lnTo>
                  <a:lnTo>
                    <a:pt x="284" y="240"/>
                  </a:lnTo>
                  <a:lnTo>
                    <a:pt x="276" y="238"/>
                  </a:lnTo>
                  <a:lnTo>
                    <a:pt x="326" y="190"/>
                  </a:lnTo>
                  <a:lnTo>
                    <a:pt x="326" y="190"/>
                  </a:lnTo>
                  <a:lnTo>
                    <a:pt x="328" y="198"/>
                  </a:lnTo>
                  <a:lnTo>
                    <a:pt x="330" y="206"/>
                  </a:lnTo>
                  <a:lnTo>
                    <a:pt x="330" y="206"/>
                  </a:lnTo>
                  <a:lnTo>
                    <a:pt x="328" y="214"/>
                  </a:lnTo>
                  <a:lnTo>
                    <a:pt x="326" y="220"/>
                  </a:lnTo>
                  <a:lnTo>
                    <a:pt x="324" y="226"/>
                  </a:lnTo>
                  <a:lnTo>
                    <a:pt x="320" y="232"/>
                  </a:lnTo>
                  <a:lnTo>
                    <a:pt x="314" y="236"/>
                  </a:lnTo>
                  <a:lnTo>
                    <a:pt x="308" y="240"/>
                  </a:lnTo>
                  <a:lnTo>
                    <a:pt x="302" y="242"/>
                  </a:lnTo>
                  <a:lnTo>
                    <a:pt x="294" y="242"/>
                  </a:lnTo>
                  <a:lnTo>
                    <a:pt x="294" y="242"/>
                  </a:lnTo>
                  <a:close/>
                  <a:moveTo>
                    <a:pt x="214" y="206"/>
                  </a:moveTo>
                  <a:lnTo>
                    <a:pt x="214" y="206"/>
                  </a:lnTo>
                  <a:lnTo>
                    <a:pt x="214" y="216"/>
                  </a:lnTo>
                  <a:lnTo>
                    <a:pt x="216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4"/>
                  </a:lnTo>
                  <a:lnTo>
                    <a:pt x="24" y="222"/>
                  </a:lnTo>
                  <a:lnTo>
                    <a:pt x="18" y="218"/>
                  </a:lnTo>
                  <a:lnTo>
                    <a:pt x="12" y="214"/>
                  </a:lnTo>
                  <a:lnTo>
                    <a:pt x="6" y="208"/>
                  </a:lnTo>
                  <a:lnTo>
                    <a:pt x="2" y="200"/>
                  </a:lnTo>
                  <a:lnTo>
                    <a:pt x="0" y="194"/>
                  </a:lnTo>
                  <a:lnTo>
                    <a:pt x="0" y="184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6"/>
                  </a:lnTo>
                  <a:lnTo>
                    <a:pt x="14" y="10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8" y="6"/>
                  </a:lnTo>
                  <a:lnTo>
                    <a:pt x="148" y="16"/>
                  </a:lnTo>
                  <a:lnTo>
                    <a:pt x="152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6" y="28"/>
                  </a:lnTo>
                  <a:lnTo>
                    <a:pt x="270" y="30"/>
                  </a:lnTo>
                  <a:lnTo>
                    <a:pt x="274" y="34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6"/>
                  </a:lnTo>
                  <a:lnTo>
                    <a:pt x="268" y="50"/>
                  </a:lnTo>
                  <a:lnTo>
                    <a:pt x="264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6" y="52"/>
                  </a:lnTo>
                  <a:lnTo>
                    <a:pt x="62" y="56"/>
                  </a:lnTo>
                  <a:lnTo>
                    <a:pt x="56" y="58"/>
                  </a:lnTo>
                  <a:lnTo>
                    <a:pt x="50" y="66"/>
                  </a:lnTo>
                  <a:lnTo>
                    <a:pt x="46" y="74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78"/>
                  </a:lnTo>
                  <a:lnTo>
                    <a:pt x="66" y="74"/>
                  </a:lnTo>
                  <a:lnTo>
                    <a:pt x="72" y="70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2"/>
                  </a:lnTo>
                  <a:lnTo>
                    <a:pt x="330" y="76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2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28" y="134"/>
                  </a:lnTo>
                  <a:lnTo>
                    <a:pt x="328" y="134"/>
                  </a:lnTo>
                  <a:lnTo>
                    <a:pt x="312" y="128"/>
                  </a:lnTo>
                  <a:lnTo>
                    <a:pt x="294" y="126"/>
                  </a:lnTo>
                  <a:lnTo>
                    <a:pt x="294" y="126"/>
                  </a:lnTo>
                  <a:lnTo>
                    <a:pt x="278" y="128"/>
                  </a:lnTo>
                  <a:lnTo>
                    <a:pt x="262" y="132"/>
                  </a:lnTo>
                  <a:lnTo>
                    <a:pt x="248" y="140"/>
                  </a:lnTo>
                  <a:lnTo>
                    <a:pt x="238" y="150"/>
                  </a:lnTo>
                  <a:lnTo>
                    <a:pt x="228" y="162"/>
                  </a:lnTo>
                  <a:lnTo>
                    <a:pt x="220" y="176"/>
                  </a:lnTo>
                  <a:lnTo>
                    <a:pt x="216" y="190"/>
                  </a:lnTo>
                  <a:lnTo>
                    <a:pt x="214" y="206"/>
                  </a:lnTo>
                  <a:lnTo>
                    <a:pt x="214" y="20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1"/>
            <p:cNvSpPr>
              <a:spLocks noEditPoints="1"/>
            </p:cNvSpPr>
            <p:nvPr/>
          </p:nvSpPr>
          <p:spPr bwMode="auto">
            <a:xfrm>
              <a:off x="4292600" y="7686675"/>
              <a:ext cx="539750" cy="358775"/>
            </a:xfrm>
            <a:custGeom>
              <a:avLst/>
              <a:gdLst/>
              <a:ahLst/>
              <a:cxnLst>
                <a:cxn ang="0">
                  <a:pos x="212" y="126"/>
                </a:cxn>
                <a:cxn ang="0">
                  <a:pos x="220" y="80"/>
                </a:cxn>
                <a:cxn ang="0">
                  <a:pos x="214" y="70"/>
                </a:cxn>
                <a:cxn ang="0">
                  <a:pos x="176" y="72"/>
                </a:cxn>
                <a:cxn ang="0">
                  <a:pos x="174" y="118"/>
                </a:cxn>
                <a:cxn ang="0">
                  <a:pos x="188" y="126"/>
                </a:cxn>
                <a:cxn ang="0">
                  <a:pos x="174" y="138"/>
                </a:cxn>
                <a:cxn ang="0">
                  <a:pos x="172" y="142"/>
                </a:cxn>
                <a:cxn ang="0">
                  <a:pos x="180" y="150"/>
                </a:cxn>
                <a:cxn ang="0">
                  <a:pos x="174" y="162"/>
                </a:cxn>
                <a:cxn ang="0">
                  <a:pos x="172" y="168"/>
                </a:cxn>
                <a:cxn ang="0">
                  <a:pos x="178" y="176"/>
                </a:cxn>
                <a:cxn ang="0">
                  <a:pos x="180" y="186"/>
                </a:cxn>
                <a:cxn ang="0">
                  <a:pos x="172" y="194"/>
                </a:cxn>
                <a:cxn ang="0">
                  <a:pos x="174" y="200"/>
                </a:cxn>
                <a:cxn ang="0">
                  <a:pos x="188" y="218"/>
                </a:cxn>
                <a:cxn ang="0">
                  <a:pos x="196" y="226"/>
                </a:cxn>
                <a:cxn ang="0">
                  <a:pos x="204" y="218"/>
                </a:cxn>
                <a:cxn ang="0">
                  <a:pos x="216" y="202"/>
                </a:cxn>
                <a:cxn ang="0">
                  <a:pos x="220" y="194"/>
                </a:cxn>
                <a:cxn ang="0">
                  <a:pos x="218" y="188"/>
                </a:cxn>
                <a:cxn ang="0">
                  <a:pos x="212" y="176"/>
                </a:cxn>
                <a:cxn ang="0">
                  <a:pos x="220" y="168"/>
                </a:cxn>
                <a:cxn ang="0">
                  <a:pos x="220" y="164"/>
                </a:cxn>
                <a:cxn ang="0">
                  <a:pos x="212" y="150"/>
                </a:cxn>
                <a:cxn ang="0">
                  <a:pos x="220" y="142"/>
                </a:cxn>
                <a:cxn ang="0">
                  <a:pos x="220" y="142"/>
                </a:cxn>
                <a:cxn ang="0">
                  <a:pos x="190" y="110"/>
                </a:cxn>
                <a:cxn ang="0">
                  <a:pos x="164" y="222"/>
                </a:cxn>
                <a:cxn ang="0">
                  <a:pos x="32" y="226"/>
                </a:cxn>
                <a:cxn ang="0">
                  <a:pos x="2" y="202"/>
                </a:cxn>
                <a:cxn ang="0">
                  <a:pos x="0" y="32"/>
                </a:cxn>
                <a:cxn ang="0">
                  <a:pos x="30" y="2"/>
                </a:cxn>
                <a:cxn ang="0">
                  <a:pos x="124" y="2"/>
                </a:cxn>
                <a:cxn ang="0">
                  <a:pos x="262" y="28"/>
                </a:cxn>
                <a:cxn ang="0">
                  <a:pos x="274" y="40"/>
                </a:cxn>
                <a:cxn ang="0">
                  <a:pos x="264" y="52"/>
                </a:cxn>
                <a:cxn ang="0">
                  <a:pos x="182" y="46"/>
                </a:cxn>
                <a:cxn ang="0">
                  <a:pos x="82" y="52"/>
                </a:cxn>
                <a:cxn ang="0">
                  <a:pos x="50" y="68"/>
                </a:cxn>
                <a:cxn ang="0">
                  <a:pos x="60" y="82"/>
                </a:cxn>
                <a:cxn ang="0">
                  <a:pos x="72" y="72"/>
                </a:cxn>
                <a:cxn ang="0">
                  <a:pos x="150" y="78"/>
                </a:cxn>
                <a:cxn ang="0">
                  <a:pos x="150" y="136"/>
                </a:cxn>
                <a:cxn ang="0">
                  <a:pos x="152" y="156"/>
                </a:cxn>
                <a:cxn ang="0">
                  <a:pos x="152" y="182"/>
                </a:cxn>
                <a:cxn ang="0">
                  <a:pos x="150" y="204"/>
                </a:cxn>
                <a:cxn ang="0">
                  <a:pos x="338" y="106"/>
                </a:cxn>
                <a:cxn ang="0">
                  <a:pos x="288" y="220"/>
                </a:cxn>
                <a:cxn ang="0">
                  <a:pos x="228" y="226"/>
                </a:cxn>
                <a:cxn ang="0">
                  <a:pos x="244" y="204"/>
                </a:cxn>
                <a:cxn ang="0">
                  <a:pos x="242" y="182"/>
                </a:cxn>
                <a:cxn ang="0">
                  <a:pos x="242" y="156"/>
                </a:cxn>
                <a:cxn ang="0">
                  <a:pos x="244" y="136"/>
                </a:cxn>
                <a:cxn ang="0">
                  <a:pos x="244" y="78"/>
                </a:cxn>
                <a:cxn ang="0">
                  <a:pos x="330" y="78"/>
                </a:cxn>
                <a:cxn ang="0">
                  <a:pos x="340" y="100"/>
                </a:cxn>
              </a:cxnLst>
              <a:rect l="0" t="0" r="r" b="b"/>
              <a:pathLst>
                <a:path w="340" h="226">
                  <a:moveTo>
                    <a:pt x="212" y="134"/>
                  </a:moveTo>
                  <a:lnTo>
                    <a:pt x="204" y="134"/>
                  </a:lnTo>
                  <a:lnTo>
                    <a:pt x="204" y="126"/>
                  </a:lnTo>
                  <a:lnTo>
                    <a:pt x="212" y="126"/>
                  </a:lnTo>
                  <a:lnTo>
                    <a:pt x="212" y="126"/>
                  </a:lnTo>
                  <a:lnTo>
                    <a:pt x="216" y="124"/>
                  </a:lnTo>
                  <a:lnTo>
                    <a:pt x="218" y="122"/>
                  </a:lnTo>
                  <a:lnTo>
                    <a:pt x="220" y="118"/>
                  </a:lnTo>
                  <a:lnTo>
                    <a:pt x="220" y="118"/>
                  </a:lnTo>
                  <a:lnTo>
                    <a:pt x="220" y="80"/>
                  </a:lnTo>
                  <a:lnTo>
                    <a:pt x="220" y="78"/>
                  </a:lnTo>
                  <a:lnTo>
                    <a:pt x="220" y="78"/>
                  </a:lnTo>
                  <a:lnTo>
                    <a:pt x="218" y="74"/>
                  </a:lnTo>
                  <a:lnTo>
                    <a:pt x="216" y="72"/>
                  </a:lnTo>
                  <a:lnTo>
                    <a:pt x="214" y="70"/>
                  </a:lnTo>
                  <a:lnTo>
                    <a:pt x="212" y="70"/>
                  </a:lnTo>
                  <a:lnTo>
                    <a:pt x="182" y="70"/>
                  </a:lnTo>
                  <a:lnTo>
                    <a:pt x="182" y="70"/>
                  </a:lnTo>
                  <a:lnTo>
                    <a:pt x="178" y="70"/>
                  </a:lnTo>
                  <a:lnTo>
                    <a:pt x="176" y="72"/>
                  </a:lnTo>
                  <a:lnTo>
                    <a:pt x="174" y="74"/>
                  </a:lnTo>
                  <a:lnTo>
                    <a:pt x="174" y="78"/>
                  </a:lnTo>
                  <a:lnTo>
                    <a:pt x="174" y="80"/>
                  </a:lnTo>
                  <a:lnTo>
                    <a:pt x="174" y="118"/>
                  </a:lnTo>
                  <a:lnTo>
                    <a:pt x="174" y="118"/>
                  </a:lnTo>
                  <a:lnTo>
                    <a:pt x="174" y="118"/>
                  </a:lnTo>
                  <a:lnTo>
                    <a:pt x="174" y="122"/>
                  </a:lnTo>
                  <a:lnTo>
                    <a:pt x="176" y="124"/>
                  </a:lnTo>
                  <a:lnTo>
                    <a:pt x="182" y="126"/>
                  </a:lnTo>
                  <a:lnTo>
                    <a:pt x="188" y="126"/>
                  </a:lnTo>
                  <a:lnTo>
                    <a:pt x="188" y="134"/>
                  </a:lnTo>
                  <a:lnTo>
                    <a:pt x="180" y="134"/>
                  </a:lnTo>
                  <a:lnTo>
                    <a:pt x="180" y="134"/>
                  </a:lnTo>
                  <a:lnTo>
                    <a:pt x="174" y="136"/>
                  </a:lnTo>
                  <a:lnTo>
                    <a:pt x="174" y="138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72" y="142"/>
                  </a:lnTo>
                  <a:lnTo>
                    <a:pt x="174" y="146"/>
                  </a:lnTo>
                  <a:lnTo>
                    <a:pt x="174" y="148"/>
                  </a:lnTo>
                  <a:lnTo>
                    <a:pt x="178" y="150"/>
                  </a:lnTo>
                  <a:lnTo>
                    <a:pt x="180" y="150"/>
                  </a:lnTo>
                  <a:lnTo>
                    <a:pt x="188" y="150"/>
                  </a:lnTo>
                  <a:lnTo>
                    <a:pt x="188" y="160"/>
                  </a:lnTo>
                  <a:lnTo>
                    <a:pt x="180" y="160"/>
                  </a:lnTo>
                  <a:lnTo>
                    <a:pt x="180" y="160"/>
                  </a:lnTo>
                  <a:lnTo>
                    <a:pt x="174" y="162"/>
                  </a:lnTo>
                  <a:lnTo>
                    <a:pt x="174" y="164"/>
                  </a:lnTo>
                  <a:lnTo>
                    <a:pt x="172" y="168"/>
                  </a:lnTo>
                  <a:lnTo>
                    <a:pt x="172" y="168"/>
                  </a:lnTo>
                  <a:lnTo>
                    <a:pt x="172" y="168"/>
                  </a:lnTo>
                  <a:lnTo>
                    <a:pt x="172" y="168"/>
                  </a:lnTo>
                  <a:lnTo>
                    <a:pt x="172" y="168"/>
                  </a:lnTo>
                  <a:lnTo>
                    <a:pt x="172" y="168"/>
                  </a:lnTo>
                  <a:lnTo>
                    <a:pt x="174" y="172"/>
                  </a:lnTo>
                  <a:lnTo>
                    <a:pt x="174" y="174"/>
                  </a:lnTo>
                  <a:lnTo>
                    <a:pt x="178" y="176"/>
                  </a:lnTo>
                  <a:lnTo>
                    <a:pt x="180" y="176"/>
                  </a:lnTo>
                  <a:lnTo>
                    <a:pt x="188" y="176"/>
                  </a:lnTo>
                  <a:lnTo>
                    <a:pt x="188" y="186"/>
                  </a:lnTo>
                  <a:lnTo>
                    <a:pt x="180" y="186"/>
                  </a:lnTo>
                  <a:lnTo>
                    <a:pt x="180" y="186"/>
                  </a:lnTo>
                  <a:lnTo>
                    <a:pt x="174" y="188"/>
                  </a:lnTo>
                  <a:lnTo>
                    <a:pt x="174" y="190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2" y="194"/>
                  </a:lnTo>
                  <a:lnTo>
                    <a:pt x="172" y="194"/>
                  </a:lnTo>
                  <a:lnTo>
                    <a:pt x="172" y="196"/>
                  </a:lnTo>
                  <a:lnTo>
                    <a:pt x="172" y="196"/>
                  </a:lnTo>
                  <a:lnTo>
                    <a:pt x="174" y="198"/>
                  </a:lnTo>
                  <a:lnTo>
                    <a:pt x="174" y="200"/>
                  </a:lnTo>
                  <a:lnTo>
                    <a:pt x="178" y="202"/>
                  </a:lnTo>
                  <a:lnTo>
                    <a:pt x="180" y="204"/>
                  </a:lnTo>
                  <a:lnTo>
                    <a:pt x="188" y="204"/>
                  </a:lnTo>
                  <a:lnTo>
                    <a:pt x="188" y="214"/>
                  </a:lnTo>
                  <a:lnTo>
                    <a:pt x="188" y="218"/>
                  </a:lnTo>
                  <a:lnTo>
                    <a:pt x="188" y="218"/>
                  </a:lnTo>
                  <a:lnTo>
                    <a:pt x="188" y="222"/>
                  </a:lnTo>
                  <a:lnTo>
                    <a:pt x="190" y="224"/>
                  </a:lnTo>
                  <a:lnTo>
                    <a:pt x="194" y="226"/>
                  </a:lnTo>
                  <a:lnTo>
                    <a:pt x="196" y="226"/>
                  </a:lnTo>
                  <a:lnTo>
                    <a:pt x="196" y="226"/>
                  </a:lnTo>
                  <a:lnTo>
                    <a:pt x="200" y="226"/>
                  </a:lnTo>
                  <a:lnTo>
                    <a:pt x="202" y="224"/>
                  </a:lnTo>
                  <a:lnTo>
                    <a:pt x="204" y="222"/>
                  </a:lnTo>
                  <a:lnTo>
                    <a:pt x="204" y="218"/>
                  </a:lnTo>
                  <a:lnTo>
                    <a:pt x="204" y="214"/>
                  </a:lnTo>
                  <a:lnTo>
                    <a:pt x="204" y="204"/>
                  </a:lnTo>
                  <a:lnTo>
                    <a:pt x="212" y="204"/>
                  </a:lnTo>
                  <a:lnTo>
                    <a:pt x="212" y="204"/>
                  </a:lnTo>
                  <a:lnTo>
                    <a:pt x="216" y="202"/>
                  </a:lnTo>
                  <a:lnTo>
                    <a:pt x="218" y="200"/>
                  </a:lnTo>
                  <a:lnTo>
                    <a:pt x="220" y="198"/>
                  </a:lnTo>
                  <a:lnTo>
                    <a:pt x="220" y="196"/>
                  </a:lnTo>
                  <a:lnTo>
                    <a:pt x="220" y="196"/>
                  </a:lnTo>
                  <a:lnTo>
                    <a:pt x="220" y="194"/>
                  </a:lnTo>
                  <a:lnTo>
                    <a:pt x="220" y="194"/>
                  </a:lnTo>
                  <a:lnTo>
                    <a:pt x="220" y="192"/>
                  </a:lnTo>
                  <a:lnTo>
                    <a:pt x="220" y="192"/>
                  </a:lnTo>
                  <a:lnTo>
                    <a:pt x="220" y="190"/>
                  </a:lnTo>
                  <a:lnTo>
                    <a:pt x="218" y="188"/>
                  </a:lnTo>
                  <a:lnTo>
                    <a:pt x="212" y="186"/>
                  </a:lnTo>
                  <a:lnTo>
                    <a:pt x="204" y="186"/>
                  </a:lnTo>
                  <a:lnTo>
                    <a:pt x="204" y="176"/>
                  </a:lnTo>
                  <a:lnTo>
                    <a:pt x="212" y="176"/>
                  </a:lnTo>
                  <a:lnTo>
                    <a:pt x="212" y="176"/>
                  </a:lnTo>
                  <a:lnTo>
                    <a:pt x="216" y="176"/>
                  </a:lnTo>
                  <a:lnTo>
                    <a:pt x="218" y="174"/>
                  </a:lnTo>
                  <a:lnTo>
                    <a:pt x="220" y="172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68"/>
                  </a:lnTo>
                  <a:lnTo>
                    <a:pt x="220" y="164"/>
                  </a:lnTo>
                  <a:lnTo>
                    <a:pt x="218" y="162"/>
                  </a:lnTo>
                  <a:lnTo>
                    <a:pt x="212" y="160"/>
                  </a:lnTo>
                  <a:lnTo>
                    <a:pt x="204" y="160"/>
                  </a:lnTo>
                  <a:lnTo>
                    <a:pt x="204" y="150"/>
                  </a:lnTo>
                  <a:lnTo>
                    <a:pt x="212" y="150"/>
                  </a:lnTo>
                  <a:lnTo>
                    <a:pt x="212" y="150"/>
                  </a:lnTo>
                  <a:lnTo>
                    <a:pt x="216" y="150"/>
                  </a:lnTo>
                  <a:lnTo>
                    <a:pt x="218" y="148"/>
                  </a:lnTo>
                  <a:lnTo>
                    <a:pt x="220" y="146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20" y="142"/>
                  </a:lnTo>
                  <a:lnTo>
                    <a:pt x="220" y="138"/>
                  </a:lnTo>
                  <a:lnTo>
                    <a:pt x="218" y="136"/>
                  </a:lnTo>
                  <a:lnTo>
                    <a:pt x="212" y="134"/>
                  </a:lnTo>
                  <a:lnTo>
                    <a:pt x="212" y="134"/>
                  </a:lnTo>
                  <a:close/>
                  <a:moveTo>
                    <a:pt x="190" y="110"/>
                  </a:moveTo>
                  <a:lnTo>
                    <a:pt x="190" y="86"/>
                  </a:lnTo>
                  <a:lnTo>
                    <a:pt x="204" y="86"/>
                  </a:lnTo>
                  <a:lnTo>
                    <a:pt x="204" y="110"/>
                  </a:lnTo>
                  <a:lnTo>
                    <a:pt x="190" y="110"/>
                  </a:lnTo>
                  <a:close/>
                  <a:moveTo>
                    <a:pt x="164" y="222"/>
                  </a:moveTo>
                  <a:lnTo>
                    <a:pt x="164" y="222"/>
                  </a:lnTo>
                  <a:lnTo>
                    <a:pt x="166" y="226"/>
                  </a:lnTo>
                  <a:lnTo>
                    <a:pt x="40" y="226"/>
                  </a:lnTo>
                  <a:lnTo>
                    <a:pt x="40" y="226"/>
                  </a:lnTo>
                  <a:lnTo>
                    <a:pt x="32" y="226"/>
                  </a:lnTo>
                  <a:lnTo>
                    <a:pt x="24" y="224"/>
                  </a:lnTo>
                  <a:lnTo>
                    <a:pt x="18" y="220"/>
                  </a:lnTo>
                  <a:lnTo>
                    <a:pt x="12" y="214"/>
                  </a:lnTo>
                  <a:lnTo>
                    <a:pt x="6" y="208"/>
                  </a:lnTo>
                  <a:lnTo>
                    <a:pt x="2" y="202"/>
                  </a:lnTo>
                  <a:lnTo>
                    <a:pt x="0" y="194"/>
                  </a:lnTo>
                  <a:lnTo>
                    <a:pt x="0" y="18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4" y="24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2" y="6"/>
                  </a:lnTo>
                  <a:lnTo>
                    <a:pt x="30" y="2"/>
                  </a:lnTo>
                  <a:lnTo>
                    <a:pt x="38" y="0"/>
                  </a:lnTo>
                  <a:lnTo>
                    <a:pt x="46" y="0"/>
                  </a:lnTo>
                  <a:lnTo>
                    <a:pt x="112" y="0"/>
                  </a:lnTo>
                  <a:lnTo>
                    <a:pt x="112" y="0"/>
                  </a:lnTo>
                  <a:lnTo>
                    <a:pt x="124" y="2"/>
                  </a:lnTo>
                  <a:lnTo>
                    <a:pt x="138" y="8"/>
                  </a:lnTo>
                  <a:lnTo>
                    <a:pt x="148" y="16"/>
                  </a:lnTo>
                  <a:lnTo>
                    <a:pt x="152" y="22"/>
                  </a:lnTo>
                  <a:lnTo>
                    <a:pt x="156" y="28"/>
                  </a:lnTo>
                  <a:lnTo>
                    <a:pt x="262" y="28"/>
                  </a:lnTo>
                  <a:lnTo>
                    <a:pt x="262" y="28"/>
                  </a:lnTo>
                  <a:lnTo>
                    <a:pt x="266" y="30"/>
                  </a:lnTo>
                  <a:lnTo>
                    <a:pt x="270" y="32"/>
                  </a:lnTo>
                  <a:lnTo>
                    <a:pt x="274" y="36"/>
                  </a:lnTo>
                  <a:lnTo>
                    <a:pt x="274" y="40"/>
                  </a:lnTo>
                  <a:lnTo>
                    <a:pt x="274" y="40"/>
                  </a:lnTo>
                  <a:lnTo>
                    <a:pt x="274" y="44"/>
                  </a:lnTo>
                  <a:lnTo>
                    <a:pt x="272" y="48"/>
                  </a:lnTo>
                  <a:lnTo>
                    <a:pt x="268" y="50"/>
                  </a:lnTo>
                  <a:lnTo>
                    <a:pt x="264" y="52"/>
                  </a:lnTo>
                  <a:lnTo>
                    <a:pt x="230" y="52"/>
                  </a:lnTo>
                  <a:lnTo>
                    <a:pt x="230" y="52"/>
                  </a:lnTo>
                  <a:lnTo>
                    <a:pt x="222" y="48"/>
                  </a:lnTo>
                  <a:lnTo>
                    <a:pt x="212" y="46"/>
                  </a:lnTo>
                  <a:lnTo>
                    <a:pt x="182" y="46"/>
                  </a:lnTo>
                  <a:lnTo>
                    <a:pt x="182" y="46"/>
                  </a:lnTo>
                  <a:lnTo>
                    <a:pt x="172" y="48"/>
                  </a:lnTo>
                  <a:lnTo>
                    <a:pt x="164" y="52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4" y="52"/>
                  </a:lnTo>
                  <a:lnTo>
                    <a:pt x="66" y="54"/>
                  </a:lnTo>
                  <a:lnTo>
                    <a:pt x="60" y="56"/>
                  </a:lnTo>
                  <a:lnTo>
                    <a:pt x="56" y="60"/>
                  </a:lnTo>
                  <a:lnTo>
                    <a:pt x="50" y="68"/>
                  </a:lnTo>
                  <a:lnTo>
                    <a:pt x="46" y="76"/>
                  </a:lnTo>
                  <a:lnTo>
                    <a:pt x="24" y="128"/>
                  </a:lnTo>
                  <a:lnTo>
                    <a:pt x="24" y="174"/>
                  </a:lnTo>
                  <a:lnTo>
                    <a:pt x="60" y="82"/>
                  </a:lnTo>
                  <a:lnTo>
                    <a:pt x="60" y="82"/>
                  </a:lnTo>
                  <a:lnTo>
                    <a:pt x="62" y="82"/>
                  </a:lnTo>
                  <a:lnTo>
                    <a:pt x="62" y="82"/>
                  </a:lnTo>
                  <a:lnTo>
                    <a:pt x="62" y="80"/>
                  </a:lnTo>
                  <a:lnTo>
                    <a:pt x="66" y="76"/>
                  </a:lnTo>
                  <a:lnTo>
                    <a:pt x="72" y="72"/>
                  </a:lnTo>
                  <a:lnTo>
                    <a:pt x="76" y="70"/>
                  </a:lnTo>
                  <a:lnTo>
                    <a:pt x="82" y="70"/>
                  </a:lnTo>
                  <a:lnTo>
                    <a:pt x="152" y="70"/>
                  </a:lnTo>
                  <a:lnTo>
                    <a:pt x="152" y="70"/>
                  </a:lnTo>
                  <a:lnTo>
                    <a:pt x="150" y="78"/>
                  </a:lnTo>
                  <a:lnTo>
                    <a:pt x="150" y="118"/>
                  </a:lnTo>
                  <a:lnTo>
                    <a:pt x="150" y="118"/>
                  </a:lnTo>
                  <a:lnTo>
                    <a:pt x="152" y="128"/>
                  </a:lnTo>
                  <a:lnTo>
                    <a:pt x="152" y="128"/>
                  </a:lnTo>
                  <a:lnTo>
                    <a:pt x="150" y="136"/>
                  </a:lnTo>
                  <a:lnTo>
                    <a:pt x="148" y="142"/>
                  </a:lnTo>
                  <a:lnTo>
                    <a:pt x="148" y="142"/>
                  </a:lnTo>
                  <a:lnTo>
                    <a:pt x="150" y="150"/>
                  </a:lnTo>
                  <a:lnTo>
                    <a:pt x="152" y="156"/>
                  </a:lnTo>
                  <a:lnTo>
                    <a:pt x="152" y="156"/>
                  </a:lnTo>
                  <a:lnTo>
                    <a:pt x="150" y="162"/>
                  </a:lnTo>
                  <a:lnTo>
                    <a:pt x="148" y="168"/>
                  </a:lnTo>
                  <a:lnTo>
                    <a:pt x="148" y="168"/>
                  </a:lnTo>
                  <a:lnTo>
                    <a:pt x="150" y="176"/>
                  </a:lnTo>
                  <a:lnTo>
                    <a:pt x="152" y="182"/>
                  </a:lnTo>
                  <a:lnTo>
                    <a:pt x="152" y="182"/>
                  </a:lnTo>
                  <a:lnTo>
                    <a:pt x="150" y="188"/>
                  </a:lnTo>
                  <a:lnTo>
                    <a:pt x="148" y="196"/>
                  </a:lnTo>
                  <a:lnTo>
                    <a:pt x="148" y="196"/>
                  </a:lnTo>
                  <a:lnTo>
                    <a:pt x="150" y="204"/>
                  </a:lnTo>
                  <a:lnTo>
                    <a:pt x="154" y="212"/>
                  </a:lnTo>
                  <a:lnTo>
                    <a:pt x="158" y="218"/>
                  </a:lnTo>
                  <a:lnTo>
                    <a:pt x="164" y="222"/>
                  </a:lnTo>
                  <a:lnTo>
                    <a:pt x="164" y="222"/>
                  </a:lnTo>
                  <a:close/>
                  <a:moveTo>
                    <a:pt x="338" y="106"/>
                  </a:moveTo>
                  <a:lnTo>
                    <a:pt x="302" y="198"/>
                  </a:lnTo>
                  <a:lnTo>
                    <a:pt x="302" y="198"/>
                  </a:lnTo>
                  <a:lnTo>
                    <a:pt x="298" y="206"/>
                  </a:lnTo>
                  <a:lnTo>
                    <a:pt x="292" y="216"/>
                  </a:lnTo>
                  <a:lnTo>
                    <a:pt x="288" y="220"/>
                  </a:lnTo>
                  <a:lnTo>
                    <a:pt x="282" y="224"/>
                  </a:lnTo>
                  <a:lnTo>
                    <a:pt x="276" y="226"/>
                  </a:lnTo>
                  <a:lnTo>
                    <a:pt x="268" y="226"/>
                  </a:lnTo>
                  <a:lnTo>
                    <a:pt x="228" y="226"/>
                  </a:lnTo>
                  <a:lnTo>
                    <a:pt x="228" y="226"/>
                  </a:lnTo>
                  <a:lnTo>
                    <a:pt x="228" y="224"/>
                  </a:lnTo>
                  <a:lnTo>
                    <a:pt x="228" y="224"/>
                  </a:lnTo>
                  <a:lnTo>
                    <a:pt x="234" y="218"/>
                  </a:lnTo>
                  <a:lnTo>
                    <a:pt x="240" y="212"/>
                  </a:lnTo>
                  <a:lnTo>
                    <a:pt x="244" y="204"/>
                  </a:lnTo>
                  <a:lnTo>
                    <a:pt x="244" y="196"/>
                  </a:lnTo>
                  <a:lnTo>
                    <a:pt x="244" y="196"/>
                  </a:lnTo>
                  <a:lnTo>
                    <a:pt x="244" y="188"/>
                  </a:lnTo>
                  <a:lnTo>
                    <a:pt x="242" y="182"/>
                  </a:lnTo>
                  <a:lnTo>
                    <a:pt x="242" y="182"/>
                  </a:lnTo>
                  <a:lnTo>
                    <a:pt x="244" y="176"/>
                  </a:lnTo>
                  <a:lnTo>
                    <a:pt x="244" y="168"/>
                  </a:lnTo>
                  <a:lnTo>
                    <a:pt x="244" y="168"/>
                  </a:lnTo>
                  <a:lnTo>
                    <a:pt x="244" y="162"/>
                  </a:lnTo>
                  <a:lnTo>
                    <a:pt x="242" y="156"/>
                  </a:lnTo>
                  <a:lnTo>
                    <a:pt x="242" y="156"/>
                  </a:lnTo>
                  <a:lnTo>
                    <a:pt x="244" y="150"/>
                  </a:lnTo>
                  <a:lnTo>
                    <a:pt x="244" y="142"/>
                  </a:lnTo>
                  <a:lnTo>
                    <a:pt x="244" y="142"/>
                  </a:lnTo>
                  <a:lnTo>
                    <a:pt x="244" y="136"/>
                  </a:lnTo>
                  <a:lnTo>
                    <a:pt x="242" y="128"/>
                  </a:lnTo>
                  <a:lnTo>
                    <a:pt x="242" y="128"/>
                  </a:lnTo>
                  <a:lnTo>
                    <a:pt x="244" y="118"/>
                  </a:lnTo>
                  <a:lnTo>
                    <a:pt x="244" y="78"/>
                  </a:lnTo>
                  <a:lnTo>
                    <a:pt x="244" y="78"/>
                  </a:lnTo>
                  <a:lnTo>
                    <a:pt x="242" y="70"/>
                  </a:lnTo>
                  <a:lnTo>
                    <a:pt x="312" y="70"/>
                  </a:lnTo>
                  <a:lnTo>
                    <a:pt x="312" y="70"/>
                  </a:lnTo>
                  <a:lnTo>
                    <a:pt x="324" y="74"/>
                  </a:lnTo>
                  <a:lnTo>
                    <a:pt x="330" y="78"/>
                  </a:lnTo>
                  <a:lnTo>
                    <a:pt x="336" y="82"/>
                  </a:lnTo>
                  <a:lnTo>
                    <a:pt x="336" y="82"/>
                  </a:lnTo>
                  <a:lnTo>
                    <a:pt x="338" y="88"/>
                  </a:lnTo>
                  <a:lnTo>
                    <a:pt x="340" y="94"/>
                  </a:lnTo>
                  <a:lnTo>
                    <a:pt x="340" y="100"/>
                  </a:lnTo>
                  <a:lnTo>
                    <a:pt x="338" y="106"/>
                  </a:lnTo>
                  <a:lnTo>
                    <a:pt x="338" y="10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163" name="Picture 2" descr="C:\Users\Index\Desktop\New folder (2)\Weather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799" y="4241801"/>
            <a:ext cx="7772401" cy="384108"/>
          </a:xfrm>
          <a:prstGeom prst="rect">
            <a:avLst/>
          </a:prstGeom>
          <a:noFill/>
        </p:spPr>
      </p:pic>
      <p:pic>
        <p:nvPicPr>
          <p:cNvPr id="164" name="Picture 3" descr="C:\Users\Index\Desktop\New folder (2)\Bookmarks-Tags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989067"/>
            <a:ext cx="7896225" cy="4117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68"/>
          <p:cNvSpPr txBox="1">
            <a:spLocks/>
          </p:cNvSpPr>
          <p:nvPr/>
        </p:nvSpPr>
        <p:spPr>
          <a:xfrm>
            <a:off x="533400" y="4572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Gestures 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" name="Title 68"/>
          <p:cNvSpPr txBox="1">
            <a:spLocks/>
          </p:cNvSpPr>
          <p:nvPr/>
        </p:nvSpPr>
        <p:spPr>
          <a:xfrm>
            <a:off x="533400" y="2819400"/>
            <a:ext cx="1524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Arrows 45</a:t>
            </a:r>
            <a:endParaRPr lang="en-US" sz="2000" dirty="0"/>
          </a:p>
        </p:txBody>
      </p:sp>
      <p:pic>
        <p:nvPicPr>
          <p:cNvPr id="64" name="Picture 2" descr="C:\Users\Index\Desktop\New folder (2)\Gesture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7924800" cy="1242475"/>
          </a:xfrm>
          <a:prstGeom prst="rect">
            <a:avLst/>
          </a:prstGeom>
          <a:noFill/>
        </p:spPr>
      </p:pic>
      <p:grpSp>
        <p:nvGrpSpPr>
          <p:cNvPr id="113" name="Group 6"/>
          <p:cNvGrpSpPr>
            <a:grpSpLocks noChangeAspect="1"/>
          </p:cNvGrpSpPr>
          <p:nvPr/>
        </p:nvGrpSpPr>
        <p:grpSpPr bwMode="auto">
          <a:xfrm>
            <a:off x="609600" y="3505200"/>
            <a:ext cx="7870825" cy="3752850"/>
            <a:chOff x="384" y="2208"/>
            <a:chExt cx="4958" cy="2364"/>
          </a:xfrm>
        </p:grpSpPr>
        <p:sp>
          <p:nvSpPr>
            <p:cNvPr id="114" name="AutoShape 5"/>
            <p:cNvSpPr>
              <a:spLocks noChangeAspect="1" noChangeArrowheads="1" noTextEdit="1"/>
            </p:cNvSpPr>
            <p:nvPr/>
          </p:nvSpPr>
          <p:spPr bwMode="auto">
            <a:xfrm>
              <a:off x="384" y="2208"/>
              <a:ext cx="4958" cy="2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"/>
            <p:cNvSpPr>
              <a:spLocks noEditPoints="1"/>
            </p:cNvSpPr>
            <p:nvPr/>
          </p:nvSpPr>
          <p:spPr bwMode="auto">
            <a:xfrm>
              <a:off x="1955" y="3824"/>
              <a:ext cx="251" cy="184"/>
            </a:xfrm>
            <a:custGeom>
              <a:avLst/>
              <a:gdLst/>
              <a:ahLst/>
              <a:cxnLst>
                <a:cxn ang="0">
                  <a:pos x="122" y="26"/>
                </a:cxn>
                <a:cxn ang="0">
                  <a:pos x="122" y="28"/>
                </a:cxn>
                <a:cxn ang="0">
                  <a:pos x="122" y="29"/>
                </a:cxn>
                <a:cxn ang="0">
                  <a:pos x="122" y="30"/>
                </a:cxn>
                <a:cxn ang="0">
                  <a:pos x="120" y="30"/>
                </a:cxn>
                <a:cxn ang="0">
                  <a:pos x="120" y="32"/>
                </a:cxn>
                <a:cxn ang="0">
                  <a:pos x="119" y="32"/>
                </a:cxn>
                <a:cxn ang="0">
                  <a:pos x="118" y="33"/>
                </a:cxn>
                <a:cxn ang="0">
                  <a:pos x="82" y="52"/>
                </a:cxn>
                <a:cxn ang="0">
                  <a:pos x="71" y="49"/>
                </a:cxn>
                <a:cxn ang="0">
                  <a:pos x="82" y="34"/>
                </a:cxn>
                <a:cxn ang="0">
                  <a:pos x="18" y="44"/>
                </a:cxn>
                <a:cxn ang="0">
                  <a:pos x="22" y="145"/>
                </a:cxn>
                <a:cxn ang="0">
                  <a:pos x="112" y="151"/>
                </a:cxn>
                <a:cxn ang="0">
                  <a:pos x="116" y="161"/>
                </a:cxn>
                <a:cxn ang="0">
                  <a:pos x="34" y="167"/>
                </a:cxn>
                <a:cxn ang="0">
                  <a:pos x="7" y="152"/>
                </a:cxn>
                <a:cxn ang="0">
                  <a:pos x="0" y="50"/>
                </a:cxn>
                <a:cxn ang="0">
                  <a:pos x="15" y="24"/>
                </a:cxn>
                <a:cxn ang="0">
                  <a:pos x="74" y="14"/>
                </a:cxn>
                <a:cxn ang="0">
                  <a:pos x="71" y="4"/>
                </a:cxn>
                <a:cxn ang="0">
                  <a:pos x="82" y="0"/>
                </a:cxn>
                <a:cxn ang="0">
                  <a:pos x="118" y="20"/>
                </a:cxn>
                <a:cxn ang="0">
                  <a:pos x="119" y="20"/>
                </a:cxn>
                <a:cxn ang="0">
                  <a:pos x="120" y="21"/>
                </a:cxn>
                <a:cxn ang="0">
                  <a:pos x="120" y="22"/>
                </a:cxn>
                <a:cxn ang="0">
                  <a:pos x="122" y="24"/>
                </a:cxn>
                <a:cxn ang="0">
                  <a:pos x="122" y="25"/>
                </a:cxn>
                <a:cxn ang="0">
                  <a:pos x="122" y="26"/>
                </a:cxn>
                <a:cxn ang="0">
                  <a:pos x="135" y="21"/>
                </a:cxn>
                <a:cxn ang="0">
                  <a:pos x="135" y="32"/>
                </a:cxn>
                <a:cxn ang="0">
                  <a:pos x="225" y="36"/>
                </a:cxn>
                <a:cxn ang="0">
                  <a:pos x="235" y="133"/>
                </a:cxn>
                <a:cxn ang="0">
                  <a:pos x="165" y="151"/>
                </a:cxn>
                <a:cxn ang="0">
                  <a:pos x="179" y="136"/>
                </a:cxn>
                <a:cxn ang="0">
                  <a:pos x="170" y="129"/>
                </a:cxn>
                <a:cxn ang="0">
                  <a:pos x="131" y="152"/>
                </a:cxn>
                <a:cxn ang="0">
                  <a:pos x="131" y="152"/>
                </a:cxn>
                <a:cxn ang="0">
                  <a:pos x="130" y="153"/>
                </a:cxn>
                <a:cxn ang="0">
                  <a:pos x="128" y="155"/>
                </a:cxn>
                <a:cxn ang="0">
                  <a:pos x="128" y="156"/>
                </a:cxn>
                <a:cxn ang="0">
                  <a:pos x="128" y="159"/>
                </a:cxn>
                <a:cxn ang="0">
                  <a:pos x="128" y="159"/>
                </a:cxn>
                <a:cxn ang="0">
                  <a:pos x="128" y="160"/>
                </a:cxn>
                <a:cxn ang="0">
                  <a:pos x="128" y="161"/>
                </a:cxn>
                <a:cxn ang="0">
                  <a:pos x="130" y="163"/>
                </a:cxn>
                <a:cxn ang="0">
                  <a:pos x="130" y="164"/>
                </a:cxn>
                <a:cxn ang="0">
                  <a:pos x="131" y="164"/>
                </a:cxn>
                <a:cxn ang="0">
                  <a:pos x="132" y="165"/>
                </a:cxn>
                <a:cxn ang="0">
                  <a:pos x="170" y="183"/>
                </a:cxn>
                <a:cxn ang="0">
                  <a:pos x="181" y="179"/>
                </a:cxn>
                <a:cxn ang="0">
                  <a:pos x="173" y="167"/>
                </a:cxn>
                <a:cxn ang="0">
                  <a:pos x="237" y="161"/>
                </a:cxn>
                <a:cxn ang="0">
                  <a:pos x="251" y="133"/>
                </a:cxn>
                <a:cxn ang="0">
                  <a:pos x="246" y="33"/>
                </a:cxn>
                <a:cxn ang="0">
                  <a:pos x="218" y="18"/>
                </a:cxn>
              </a:cxnLst>
              <a:rect l="0" t="0" r="r" b="b"/>
              <a:pathLst>
                <a:path w="251" h="184">
                  <a:moveTo>
                    <a:pt x="122" y="26"/>
                  </a:move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6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8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29"/>
                  </a:lnTo>
                  <a:lnTo>
                    <a:pt x="122" y="30"/>
                  </a:lnTo>
                  <a:lnTo>
                    <a:pt x="122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0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20" y="32"/>
                  </a:lnTo>
                  <a:lnTo>
                    <a:pt x="119" y="32"/>
                  </a:lnTo>
                  <a:lnTo>
                    <a:pt x="119" y="32"/>
                  </a:lnTo>
                  <a:lnTo>
                    <a:pt x="119" y="32"/>
                  </a:lnTo>
                  <a:lnTo>
                    <a:pt x="119" y="32"/>
                  </a:lnTo>
                  <a:lnTo>
                    <a:pt x="119" y="33"/>
                  </a:lnTo>
                  <a:lnTo>
                    <a:pt x="119" y="33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118" y="33"/>
                  </a:lnTo>
                  <a:lnTo>
                    <a:pt x="82" y="52"/>
                  </a:lnTo>
                  <a:lnTo>
                    <a:pt x="82" y="52"/>
                  </a:lnTo>
                  <a:lnTo>
                    <a:pt x="78" y="53"/>
                  </a:lnTo>
                  <a:lnTo>
                    <a:pt x="78" y="53"/>
                  </a:lnTo>
                  <a:lnTo>
                    <a:pt x="74" y="52"/>
                  </a:lnTo>
                  <a:lnTo>
                    <a:pt x="71" y="49"/>
                  </a:lnTo>
                  <a:lnTo>
                    <a:pt x="71" y="49"/>
                  </a:lnTo>
                  <a:lnTo>
                    <a:pt x="70" y="46"/>
                  </a:lnTo>
                  <a:lnTo>
                    <a:pt x="71" y="42"/>
                  </a:lnTo>
                  <a:lnTo>
                    <a:pt x="72" y="40"/>
                  </a:lnTo>
                  <a:lnTo>
                    <a:pt x="75" y="38"/>
                  </a:lnTo>
                  <a:lnTo>
                    <a:pt x="82" y="34"/>
                  </a:lnTo>
                  <a:lnTo>
                    <a:pt x="34" y="34"/>
                  </a:lnTo>
                  <a:lnTo>
                    <a:pt x="34" y="34"/>
                  </a:lnTo>
                  <a:lnTo>
                    <a:pt x="27" y="36"/>
                  </a:lnTo>
                  <a:lnTo>
                    <a:pt x="22" y="40"/>
                  </a:lnTo>
                  <a:lnTo>
                    <a:pt x="18" y="44"/>
                  </a:lnTo>
                  <a:lnTo>
                    <a:pt x="16" y="50"/>
                  </a:lnTo>
                  <a:lnTo>
                    <a:pt x="16" y="133"/>
                  </a:lnTo>
                  <a:lnTo>
                    <a:pt x="16" y="133"/>
                  </a:lnTo>
                  <a:lnTo>
                    <a:pt x="18" y="140"/>
                  </a:lnTo>
                  <a:lnTo>
                    <a:pt x="22" y="145"/>
                  </a:lnTo>
                  <a:lnTo>
                    <a:pt x="27" y="149"/>
                  </a:lnTo>
                  <a:lnTo>
                    <a:pt x="34" y="151"/>
                  </a:lnTo>
                  <a:lnTo>
                    <a:pt x="108" y="151"/>
                  </a:lnTo>
                  <a:lnTo>
                    <a:pt x="108" y="151"/>
                  </a:lnTo>
                  <a:lnTo>
                    <a:pt x="112" y="151"/>
                  </a:lnTo>
                  <a:lnTo>
                    <a:pt x="115" y="153"/>
                  </a:lnTo>
                  <a:lnTo>
                    <a:pt x="116" y="155"/>
                  </a:lnTo>
                  <a:lnTo>
                    <a:pt x="116" y="159"/>
                  </a:lnTo>
                  <a:lnTo>
                    <a:pt x="116" y="159"/>
                  </a:lnTo>
                  <a:lnTo>
                    <a:pt x="116" y="161"/>
                  </a:lnTo>
                  <a:lnTo>
                    <a:pt x="115" y="164"/>
                  </a:lnTo>
                  <a:lnTo>
                    <a:pt x="112" y="165"/>
                  </a:lnTo>
                  <a:lnTo>
                    <a:pt x="108" y="167"/>
                  </a:lnTo>
                  <a:lnTo>
                    <a:pt x="34" y="167"/>
                  </a:lnTo>
                  <a:lnTo>
                    <a:pt x="34" y="167"/>
                  </a:lnTo>
                  <a:lnTo>
                    <a:pt x="27" y="165"/>
                  </a:lnTo>
                  <a:lnTo>
                    <a:pt x="20" y="164"/>
                  </a:lnTo>
                  <a:lnTo>
                    <a:pt x="15" y="161"/>
                  </a:lnTo>
                  <a:lnTo>
                    <a:pt x="11" y="157"/>
                  </a:lnTo>
                  <a:lnTo>
                    <a:pt x="7" y="152"/>
                  </a:lnTo>
                  <a:lnTo>
                    <a:pt x="3" y="147"/>
                  </a:lnTo>
                  <a:lnTo>
                    <a:pt x="2" y="140"/>
                  </a:lnTo>
                  <a:lnTo>
                    <a:pt x="0" y="133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2" y="44"/>
                  </a:lnTo>
                  <a:lnTo>
                    <a:pt x="3" y="38"/>
                  </a:lnTo>
                  <a:lnTo>
                    <a:pt x="7" y="33"/>
                  </a:lnTo>
                  <a:lnTo>
                    <a:pt x="11" y="28"/>
                  </a:lnTo>
                  <a:lnTo>
                    <a:pt x="15" y="24"/>
                  </a:lnTo>
                  <a:lnTo>
                    <a:pt x="20" y="21"/>
                  </a:lnTo>
                  <a:lnTo>
                    <a:pt x="27" y="18"/>
                  </a:lnTo>
                  <a:lnTo>
                    <a:pt x="34" y="18"/>
                  </a:lnTo>
                  <a:lnTo>
                    <a:pt x="82" y="18"/>
                  </a:lnTo>
                  <a:lnTo>
                    <a:pt x="74" y="14"/>
                  </a:lnTo>
                  <a:lnTo>
                    <a:pt x="74" y="14"/>
                  </a:lnTo>
                  <a:lnTo>
                    <a:pt x="71" y="12"/>
                  </a:lnTo>
                  <a:lnTo>
                    <a:pt x="70" y="9"/>
                  </a:lnTo>
                  <a:lnTo>
                    <a:pt x="70" y="6"/>
                  </a:lnTo>
                  <a:lnTo>
                    <a:pt x="71" y="4"/>
                  </a:lnTo>
                  <a:lnTo>
                    <a:pt x="71" y="4"/>
                  </a:lnTo>
                  <a:lnTo>
                    <a:pt x="72" y="1"/>
                  </a:lnTo>
                  <a:lnTo>
                    <a:pt x="75" y="0"/>
                  </a:lnTo>
                  <a:lnTo>
                    <a:pt x="79" y="0"/>
                  </a:lnTo>
                  <a:lnTo>
                    <a:pt x="82" y="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8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19" y="20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1"/>
                  </a:lnTo>
                  <a:lnTo>
                    <a:pt x="120" y="22"/>
                  </a:lnTo>
                  <a:lnTo>
                    <a:pt x="120" y="22"/>
                  </a:lnTo>
                  <a:lnTo>
                    <a:pt x="122" y="22"/>
                  </a:lnTo>
                  <a:lnTo>
                    <a:pt x="122" y="22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4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2" y="25"/>
                  </a:lnTo>
                  <a:lnTo>
                    <a:pt x="122" y="26"/>
                  </a:lnTo>
                  <a:lnTo>
                    <a:pt x="122" y="26"/>
                  </a:lnTo>
                  <a:close/>
                  <a:moveTo>
                    <a:pt x="218" y="18"/>
                  </a:moveTo>
                  <a:lnTo>
                    <a:pt x="142" y="18"/>
                  </a:lnTo>
                  <a:lnTo>
                    <a:pt x="142" y="18"/>
                  </a:lnTo>
                  <a:lnTo>
                    <a:pt x="138" y="18"/>
                  </a:lnTo>
                  <a:lnTo>
                    <a:pt x="135" y="21"/>
                  </a:lnTo>
                  <a:lnTo>
                    <a:pt x="134" y="24"/>
                  </a:lnTo>
                  <a:lnTo>
                    <a:pt x="134" y="26"/>
                  </a:lnTo>
                  <a:lnTo>
                    <a:pt x="134" y="26"/>
                  </a:lnTo>
                  <a:lnTo>
                    <a:pt x="134" y="29"/>
                  </a:lnTo>
                  <a:lnTo>
                    <a:pt x="135" y="32"/>
                  </a:lnTo>
                  <a:lnTo>
                    <a:pt x="138" y="33"/>
                  </a:lnTo>
                  <a:lnTo>
                    <a:pt x="142" y="34"/>
                  </a:lnTo>
                  <a:lnTo>
                    <a:pt x="218" y="34"/>
                  </a:lnTo>
                  <a:lnTo>
                    <a:pt x="218" y="34"/>
                  </a:lnTo>
                  <a:lnTo>
                    <a:pt x="225" y="36"/>
                  </a:lnTo>
                  <a:lnTo>
                    <a:pt x="230" y="40"/>
                  </a:lnTo>
                  <a:lnTo>
                    <a:pt x="234" y="44"/>
                  </a:lnTo>
                  <a:lnTo>
                    <a:pt x="235" y="50"/>
                  </a:lnTo>
                  <a:lnTo>
                    <a:pt x="235" y="133"/>
                  </a:lnTo>
                  <a:lnTo>
                    <a:pt x="235" y="133"/>
                  </a:lnTo>
                  <a:lnTo>
                    <a:pt x="234" y="140"/>
                  </a:lnTo>
                  <a:lnTo>
                    <a:pt x="230" y="145"/>
                  </a:lnTo>
                  <a:lnTo>
                    <a:pt x="225" y="149"/>
                  </a:lnTo>
                  <a:lnTo>
                    <a:pt x="218" y="151"/>
                  </a:lnTo>
                  <a:lnTo>
                    <a:pt x="165" y="151"/>
                  </a:lnTo>
                  <a:lnTo>
                    <a:pt x="175" y="144"/>
                  </a:lnTo>
                  <a:lnTo>
                    <a:pt x="175" y="144"/>
                  </a:lnTo>
                  <a:lnTo>
                    <a:pt x="177" y="143"/>
                  </a:lnTo>
                  <a:lnTo>
                    <a:pt x="178" y="140"/>
                  </a:lnTo>
                  <a:lnTo>
                    <a:pt x="179" y="136"/>
                  </a:lnTo>
                  <a:lnTo>
                    <a:pt x="178" y="133"/>
                  </a:lnTo>
                  <a:lnTo>
                    <a:pt x="178" y="133"/>
                  </a:lnTo>
                  <a:lnTo>
                    <a:pt x="175" y="131"/>
                  </a:lnTo>
                  <a:lnTo>
                    <a:pt x="173" y="129"/>
                  </a:lnTo>
                  <a:lnTo>
                    <a:pt x="170" y="129"/>
                  </a:lnTo>
                  <a:lnTo>
                    <a:pt x="167" y="131"/>
                  </a:lnTo>
                  <a:lnTo>
                    <a:pt x="132" y="152"/>
                  </a:lnTo>
                  <a:lnTo>
                    <a:pt x="132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1" y="152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3"/>
                  </a:lnTo>
                  <a:lnTo>
                    <a:pt x="130" y="155"/>
                  </a:lnTo>
                  <a:lnTo>
                    <a:pt x="130" y="155"/>
                  </a:lnTo>
                  <a:lnTo>
                    <a:pt x="128" y="155"/>
                  </a:lnTo>
                  <a:lnTo>
                    <a:pt x="128" y="155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6"/>
                  </a:lnTo>
                  <a:lnTo>
                    <a:pt x="128" y="157"/>
                  </a:lnTo>
                  <a:lnTo>
                    <a:pt x="128" y="157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59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8" y="160"/>
                  </a:lnTo>
                  <a:lnTo>
                    <a:pt x="128" y="161"/>
                  </a:lnTo>
                  <a:lnTo>
                    <a:pt x="128" y="161"/>
                  </a:lnTo>
                  <a:lnTo>
                    <a:pt x="128" y="161"/>
                  </a:lnTo>
                  <a:lnTo>
                    <a:pt x="128" y="161"/>
                  </a:lnTo>
                  <a:lnTo>
                    <a:pt x="128" y="161"/>
                  </a:lnTo>
                  <a:lnTo>
                    <a:pt x="128" y="161"/>
                  </a:lnTo>
                  <a:lnTo>
                    <a:pt x="130" y="163"/>
                  </a:lnTo>
                  <a:lnTo>
                    <a:pt x="130" y="163"/>
                  </a:lnTo>
                  <a:lnTo>
                    <a:pt x="130" y="163"/>
                  </a:lnTo>
                  <a:lnTo>
                    <a:pt x="130" y="163"/>
                  </a:lnTo>
                  <a:lnTo>
                    <a:pt x="130" y="164"/>
                  </a:lnTo>
                  <a:lnTo>
                    <a:pt x="130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4"/>
                  </a:lnTo>
                  <a:lnTo>
                    <a:pt x="131" y="165"/>
                  </a:lnTo>
                  <a:lnTo>
                    <a:pt x="131" y="165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32" y="165"/>
                  </a:lnTo>
                  <a:lnTo>
                    <a:pt x="170" y="183"/>
                  </a:lnTo>
                  <a:lnTo>
                    <a:pt x="170" y="183"/>
                  </a:lnTo>
                  <a:lnTo>
                    <a:pt x="173" y="184"/>
                  </a:lnTo>
                  <a:lnTo>
                    <a:pt x="173" y="184"/>
                  </a:lnTo>
                  <a:lnTo>
                    <a:pt x="178" y="183"/>
                  </a:lnTo>
                  <a:lnTo>
                    <a:pt x="181" y="179"/>
                  </a:lnTo>
                  <a:lnTo>
                    <a:pt x="181" y="179"/>
                  </a:lnTo>
                  <a:lnTo>
                    <a:pt x="181" y="176"/>
                  </a:lnTo>
                  <a:lnTo>
                    <a:pt x="181" y="173"/>
                  </a:lnTo>
                  <a:lnTo>
                    <a:pt x="179" y="171"/>
                  </a:lnTo>
                  <a:lnTo>
                    <a:pt x="177" y="168"/>
                  </a:lnTo>
                  <a:lnTo>
                    <a:pt x="173" y="167"/>
                  </a:lnTo>
                  <a:lnTo>
                    <a:pt x="218" y="167"/>
                  </a:lnTo>
                  <a:lnTo>
                    <a:pt x="218" y="167"/>
                  </a:lnTo>
                  <a:lnTo>
                    <a:pt x="225" y="165"/>
                  </a:lnTo>
                  <a:lnTo>
                    <a:pt x="231" y="164"/>
                  </a:lnTo>
                  <a:lnTo>
                    <a:pt x="237" y="161"/>
                  </a:lnTo>
                  <a:lnTo>
                    <a:pt x="242" y="157"/>
                  </a:lnTo>
                  <a:lnTo>
                    <a:pt x="246" y="152"/>
                  </a:lnTo>
                  <a:lnTo>
                    <a:pt x="249" y="147"/>
                  </a:lnTo>
                  <a:lnTo>
                    <a:pt x="250" y="140"/>
                  </a:lnTo>
                  <a:lnTo>
                    <a:pt x="251" y="133"/>
                  </a:lnTo>
                  <a:lnTo>
                    <a:pt x="251" y="50"/>
                  </a:lnTo>
                  <a:lnTo>
                    <a:pt x="251" y="50"/>
                  </a:lnTo>
                  <a:lnTo>
                    <a:pt x="250" y="44"/>
                  </a:lnTo>
                  <a:lnTo>
                    <a:pt x="249" y="38"/>
                  </a:lnTo>
                  <a:lnTo>
                    <a:pt x="246" y="33"/>
                  </a:lnTo>
                  <a:lnTo>
                    <a:pt x="242" y="28"/>
                  </a:lnTo>
                  <a:lnTo>
                    <a:pt x="237" y="24"/>
                  </a:lnTo>
                  <a:lnTo>
                    <a:pt x="231" y="21"/>
                  </a:lnTo>
                  <a:lnTo>
                    <a:pt x="225" y="18"/>
                  </a:lnTo>
                  <a:lnTo>
                    <a:pt x="218" y="18"/>
                  </a:lnTo>
                  <a:lnTo>
                    <a:pt x="218" y="1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8"/>
            <p:cNvSpPr>
              <a:spLocks noEditPoints="1"/>
            </p:cNvSpPr>
            <p:nvPr/>
          </p:nvSpPr>
          <p:spPr bwMode="auto">
            <a:xfrm>
              <a:off x="2483" y="3804"/>
              <a:ext cx="243" cy="223"/>
            </a:xfrm>
            <a:custGeom>
              <a:avLst/>
              <a:gdLst/>
              <a:ahLst/>
              <a:cxnLst>
                <a:cxn ang="0">
                  <a:pos x="234" y="185"/>
                </a:cxn>
                <a:cxn ang="0">
                  <a:pos x="219" y="163"/>
                </a:cxn>
                <a:cxn ang="0">
                  <a:pos x="199" y="189"/>
                </a:cxn>
                <a:cxn ang="0">
                  <a:pos x="156" y="216"/>
                </a:cxn>
                <a:cxn ang="0">
                  <a:pos x="119" y="223"/>
                </a:cxn>
                <a:cxn ang="0">
                  <a:pos x="51" y="200"/>
                </a:cxn>
                <a:cxn ang="0">
                  <a:pos x="9" y="141"/>
                </a:cxn>
                <a:cxn ang="0">
                  <a:pos x="8" y="132"/>
                </a:cxn>
                <a:cxn ang="0">
                  <a:pos x="16" y="125"/>
                </a:cxn>
                <a:cxn ang="0">
                  <a:pos x="25" y="133"/>
                </a:cxn>
                <a:cxn ang="0">
                  <a:pos x="32" y="151"/>
                </a:cxn>
                <a:cxn ang="0">
                  <a:pos x="73" y="195"/>
                </a:cxn>
                <a:cxn ang="0">
                  <a:pos x="119" y="205"/>
                </a:cxn>
                <a:cxn ang="0">
                  <a:pos x="160" y="196"/>
                </a:cxn>
                <a:cxn ang="0">
                  <a:pos x="195" y="169"/>
                </a:cxn>
                <a:cxn ang="0">
                  <a:pos x="184" y="169"/>
                </a:cxn>
                <a:cxn ang="0">
                  <a:pos x="174" y="167"/>
                </a:cxn>
                <a:cxn ang="0">
                  <a:pos x="174" y="157"/>
                </a:cxn>
                <a:cxn ang="0">
                  <a:pos x="218" y="131"/>
                </a:cxn>
                <a:cxn ang="0">
                  <a:pos x="226" y="136"/>
                </a:cxn>
                <a:cxn ang="0">
                  <a:pos x="242" y="181"/>
                </a:cxn>
                <a:cxn ang="0">
                  <a:pos x="12" y="84"/>
                </a:cxn>
                <a:cxn ang="0">
                  <a:pos x="12" y="85"/>
                </a:cxn>
                <a:cxn ang="0">
                  <a:pos x="13" y="86"/>
                </a:cxn>
                <a:cxn ang="0">
                  <a:pos x="15" y="88"/>
                </a:cxn>
                <a:cxn ang="0">
                  <a:pos x="16" y="89"/>
                </a:cxn>
                <a:cxn ang="0">
                  <a:pos x="17" y="89"/>
                </a:cxn>
                <a:cxn ang="0">
                  <a:pos x="19" y="89"/>
                </a:cxn>
                <a:cxn ang="0">
                  <a:pos x="20" y="89"/>
                </a:cxn>
                <a:cxn ang="0">
                  <a:pos x="21" y="89"/>
                </a:cxn>
                <a:cxn ang="0">
                  <a:pos x="23" y="89"/>
                </a:cxn>
                <a:cxn ang="0">
                  <a:pos x="65" y="68"/>
                </a:cxn>
                <a:cxn ang="0">
                  <a:pos x="69" y="57"/>
                </a:cxn>
                <a:cxn ang="0">
                  <a:pos x="61" y="52"/>
                </a:cxn>
                <a:cxn ang="0">
                  <a:pos x="41" y="54"/>
                </a:cxn>
                <a:cxn ang="0">
                  <a:pos x="65" y="32"/>
                </a:cxn>
                <a:cxn ang="0">
                  <a:pos x="105" y="18"/>
                </a:cxn>
                <a:cxn ang="0">
                  <a:pos x="148" y="22"/>
                </a:cxn>
                <a:cxn ang="0">
                  <a:pos x="196" y="58"/>
                </a:cxn>
                <a:cxn ang="0">
                  <a:pos x="211" y="89"/>
                </a:cxn>
                <a:cxn ang="0">
                  <a:pos x="216" y="97"/>
                </a:cxn>
                <a:cxn ang="0">
                  <a:pos x="220" y="97"/>
                </a:cxn>
                <a:cxn ang="0">
                  <a:pos x="227" y="88"/>
                </a:cxn>
                <a:cxn ang="0">
                  <a:pos x="219" y="65"/>
                </a:cxn>
                <a:cxn ang="0">
                  <a:pos x="170" y="13"/>
                </a:cxn>
                <a:cxn ang="0">
                  <a:pos x="117" y="0"/>
                </a:cxn>
                <a:cxn ang="0">
                  <a:pos x="68" y="12"/>
                </a:cxn>
                <a:cxn ang="0">
                  <a:pos x="28" y="44"/>
                </a:cxn>
                <a:cxn ang="0">
                  <a:pos x="16" y="40"/>
                </a:cxn>
                <a:cxn ang="0">
                  <a:pos x="7" y="33"/>
                </a:cxn>
                <a:cxn ang="0">
                  <a:pos x="0" y="41"/>
                </a:cxn>
                <a:cxn ang="0">
                  <a:pos x="12" y="84"/>
                </a:cxn>
              </a:cxnLst>
              <a:rect l="0" t="0" r="r" b="b"/>
              <a:pathLst>
                <a:path w="243" h="223">
                  <a:moveTo>
                    <a:pt x="238" y="185"/>
                  </a:moveTo>
                  <a:lnTo>
                    <a:pt x="238" y="185"/>
                  </a:lnTo>
                  <a:lnTo>
                    <a:pt x="234" y="185"/>
                  </a:lnTo>
                  <a:lnTo>
                    <a:pt x="234" y="185"/>
                  </a:lnTo>
                  <a:lnTo>
                    <a:pt x="230" y="184"/>
                  </a:lnTo>
                  <a:lnTo>
                    <a:pt x="226" y="181"/>
                  </a:lnTo>
                  <a:lnTo>
                    <a:pt x="219" y="163"/>
                  </a:lnTo>
                  <a:lnTo>
                    <a:pt x="219" y="163"/>
                  </a:lnTo>
                  <a:lnTo>
                    <a:pt x="212" y="173"/>
                  </a:lnTo>
                  <a:lnTo>
                    <a:pt x="208" y="180"/>
                  </a:lnTo>
                  <a:lnTo>
                    <a:pt x="208" y="180"/>
                  </a:lnTo>
                  <a:lnTo>
                    <a:pt x="199" y="189"/>
                  </a:lnTo>
                  <a:lnTo>
                    <a:pt x="190" y="197"/>
                  </a:lnTo>
                  <a:lnTo>
                    <a:pt x="179" y="205"/>
                  </a:lnTo>
                  <a:lnTo>
                    <a:pt x="168" y="212"/>
                  </a:lnTo>
                  <a:lnTo>
                    <a:pt x="156" y="216"/>
                  </a:lnTo>
                  <a:lnTo>
                    <a:pt x="144" y="220"/>
                  </a:lnTo>
                  <a:lnTo>
                    <a:pt x="131" y="221"/>
                  </a:lnTo>
                  <a:lnTo>
                    <a:pt x="119" y="223"/>
                  </a:lnTo>
                  <a:lnTo>
                    <a:pt x="119" y="223"/>
                  </a:lnTo>
                  <a:lnTo>
                    <a:pt x="100" y="221"/>
                  </a:lnTo>
                  <a:lnTo>
                    <a:pt x="83" y="216"/>
                  </a:lnTo>
                  <a:lnTo>
                    <a:pt x="65" y="209"/>
                  </a:lnTo>
                  <a:lnTo>
                    <a:pt x="51" y="200"/>
                  </a:lnTo>
                  <a:lnTo>
                    <a:pt x="37" y="188"/>
                  </a:lnTo>
                  <a:lnTo>
                    <a:pt x="25" y="175"/>
                  </a:lnTo>
                  <a:lnTo>
                    <a:pt x="16" y="159"/>
                  </a:lnTo>
                  <a:lnTo>
                    <a:pt x="9" y="141"/>
                  </a:lnTo>
                  <a:lnTo>
                    <a:pt x="9" y="141"/>
                  </a:lnTo>
                  <a:lnTo>
                    <a:pt x="8" y="135"/>
                  </a:lnTo>
                  <a:lnTo>
                    <a:pt x="8" y="135"/>
                  </a:lnTo>
                  <a:lnTo>
                    <a:pt x="8" y="132"/>
                  </a:lnTo>
                  <a:lnTo>
                    <a:pt x="11" y="128"/>
                  </a:lnTo>
                  <a:lnTo>
                    <a:pt x="13" y="127"/>
                  </a:lnTo>
                  <a:lnTo>
                    <a:pt x="16" y="125"/>
                  </a:lnTo>
                  <a:lnTo>
                    <a:pt x="16" y="125"/>
                  </a:lnTo>
                  <a:lnTo>
                    <a:pt x="19" y="127"/>
                  </a:lnTo>
                  <a:lnTo>
                    <a:pt x="23" y="128"/>
                  </a:lnTo>
                  <a:lnTo>
                    <a:pt x="24" y="131"/>
                  </a:lnTo>
                  <a:lnTo>
                    <a:pt x="25" y="133"/>
                  </a:lnTo>
                  <a:lnTo>
                    <a:pt x="25" y="133"/>
                  </a:lnTo>
                  <a:lnTo>
                    <a:pt x="25" y="136"/>
                  </a:lnTo>
                  <a:lnTo>
                    <a:pt x="25" y="136"/>
                  </a:lnTo>
                  <a:lnTo>
                    <a:pt x="32" y="151"/>
                  </a:lnTo>
                  <a:lnTo>
                    <a:pt x="39" y="164"/>
                  </a:lnTo>
                  <a:lnTo>
                    <a:pt x="49" y="176"/>
                  </a:lnTo>
                  <a:lnTo>
                    <a:pt x="60" y="187"/>
                  </a:lnTo>
                  <a:lnTo>
                    <a:pt x="73" y="195"/>
                  </a:lnTo>
                  <a:lnTo>
                    <a:pt x="88" y="200"/>
                  </a:lnTo>
                  <a:lnTo>
                    <a:pt x="103" y="204"/>
                  </a:lnTo>
                  <a:lnTo>
                    <a:pt x="119" y="205"/>
                  </a:lnTo>
                  <a:lnTo>
                    <a:pt x="119" y="205"/>
                  </a:lnTo>
                  <a:lnTo>
                    <a:pt x="129" y="205"/>
                  </a:lnTo>
                  <a:lnTo>
                    <a:pt x="140" y="203"/>
                  </a:lnTo>
                  <a:lnTo>
                    <a:pt x="151" y="200"/>
                  </a:lnTo>
                  <a:lnTo>
                    <a:pt x="160" y="196"/>
                  </a:lnTo>
                  <a:lnTo>
                    <a:pt x="170" y="191"/>
                  </a:lnTo>
                  <a:lnTo>
                    <a:pt x="179" y="184"/>
                  </a:lnTo>
                  <a:lnTo>
                    <a:pt x="187" y="177"/>
                  </a:lnTo>
                  <a:lnTo>
                    <a:pt x="195" y="169"/>
                  </a:lnTo>
                  <a:lnTo>
                    <a:pt x="195" y="169"/>
                  </a:lnTo>
                  <a:lnTo>
                    <a:pt x="200" y="160"/>
                  </a:lnTo>
                  <a:lnTo>
                    <a:pt x="184" y="169"/>
                  </a:lnTo>
                  <a:lnTo>
                    <a:pt x="184" y="169"/>
                  </a:lnTo>
                  <a:lnTo>
                    <a:pt x="182" y="171"/>
                  </a:lnTo>
                  <a:lnTo>
                    <a:pt x="178" y="171"/>
                  </a:lnTo>
                  <a:lnTo>
                    <a:pt x="175" y="169"/>
                  </a:lnTo>
                  <a:lnTo>
                    <a:pt x="174" y="167"/>
                  </a:lnTo>
                  <a:lnTo>
                    <a:pt x="174" y="167"/>
                  </a:lnTo>
                  <a:lnTo>
                    <a:pt x="172" y="164"/>
                  </a:lnTo>
                  <a:lnTo>
                    <a:pt x="172" y="160"/>
                  </a:lnTo>
                  <a:lnTo>
                    <a:pt x="174" y="157"/>
                  </a:lnTo>
                  <a:lnTo>
                    <a:pt x="176" y="155"/>
                  </a:lnTo>
                  <a:lnTo>
                    <a:pt x="214" y="132"/>
                  </a:lnTo>
                  <a:lnTo>
                    <a:pt x="214" y="132"/>
                  </a:lnTo>
                  <a:lnTo>
                    <a:pt x="218" y="131"/>
                  </a:lnTo>
                  <a:lnTo>
                    <a:pt x="220" y="131"/>
                  </a:lnTo>
                  <a:lnTo>
                    <a:pt x="220" y="131"/>
                  </a:lnTo>
                  <a:lnTo>
                    <a:pt x="224" y="133"/>
                  </a:lnTo>
                  <a:lnTo>
                    <a:pt x="226" y="136"/>
                  </a:lnTo>
                  <a:lnTo>
                    <a:pt x="242" y="175"/>
                  </a:lnTo>
                  <a:lnTo>
                    <a:pt x="242" y="175"/>
                  </a:lnTo>
                  <a:lnTo>
                    <a:pt x="243" y="177"/>
                  </a:lnTo>
                  <a:lnTo>
                    <a:pt x="242" y="181"/>
                  </a:lnTo>
                  <a:lnTo>
                    <a:pt x="240" y="184"/>
                  </a:lnTo>
                  <a:lnTo>
                    <a:pt x="238" y="185"/>
                  </a:lnTo>
                  <a:lnTo>
                    <a:pt x="238" y="185"/>
                  </a:lnTo>
                  <a:close/>
                  <a:moveTo>
                    <a:pt x="12" y="84"/>
                  </a:move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86"/>
                  </a:lnTo>
                  <a:lnTo>
                    <a:pt x="13" y="86"/>
                  </a:lnTo>
                  <a:lnTo>
                    <a:pt x="13" y="86"/>
                  </a:lnTo>
                  <a:lnTo>
                    <a:pt x="13" y="86"/>
                  </a:lnTo>
                  <a:lnTo>
                    <a:pt x="15" y="88"/>
                  </a:lnTo>
                  <a:lnTo>
                    <a:pt x="15" y="88"/>
                  </a:lnTo>
                  <a:lnTo>
                    <a:pt x="15" y="88"/>
                  </a:lnTo>
                  <a:lnTo>
                    <a:pt x="15" y="88"/>
                  </a:lnTo>
                  <a:lnTo>
                    <a:pt x="16" y="89"/>
                  </a:lnTo>
                  <a:lnTo>
                    <a:pt x="16" y="89"/>
                  </a:lnTo>
                  <a:lnTo>
                    <a:pt x="16" y="89"/>
                  </a:lnTo>
                  <a:lnTo>
                    <a:pt x="16" y="89"/>
                  </a:lnTo>
                  <a:lnTo>
                    <a:pt x="16" y="89"/>
                  </a:lnTo>
                  <a:lnTo>
                    <a:pt x="16" y="89"/>
                  </a:lnTo>
                  <a:lnTo>
                    <a:pt x="17" y="89"/>
                  </a:lnTo>
                  <a:lnTo>
                    <a:pt x="17" y="89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19" y="89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1" y="89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23" y="89"/>
                  </a:lnTo>
                  <a:lnTo>
                    <a:pt x="65" y="68"/>
                  </a:lnTo>
                  <a:lnTo>
                    <a:pt x="65" y="68"/>
                  </a:lnTo>
                  <a:lnTo>
                    <a:pt x="68" y="66"/>
                  </a:lnTo>
                  <a:lnTo>
                    <a:pt x="69" y="62"/>
                  </a:lnTo>
                  <a:lnTo>
                    <a:pt x="71" y="60"/>
                  </a:lnTo>
                  <a:lnTo>
                    <a:pt x="69" y="57"/>
                  </a:lnTo>
                  <a:lnTo>
                    <a:pt x="69" y="57"/>
                  </a:lnTo>
                  <a:lnTo>
                    <a:pt x="67" y="54"/>
                  </a:lnTo>
                  <a:lnTo>
                    <a:pt x="64" y="52"/>
                  </a:lnTo>
                  <a:lnTo>
                    <a:pt x="61" y="52"/>
                  </a:lnTo>
                  <a:lnTo>
                    <a:pt x="57" y="53"/>
                  </a:lnTo>
                  <a:lnTo>
                    <a:pt x="35" y="64"/>
                  </a:lnTo>
                  <a:lnTo>
                    <a:pt x="35" y="64"/>
                  </a:lnTo>
                  <a:lnTo>
                    <a:pt x="41" y="54"/>
                  </a:lnTo>
                  <a:lnTo>
                    <a:pt x="41" y="54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5" y="32"/>
                  </a:lnTo>
                  <a:lnTo>
                    <a:pt x="75" y="26"/>
                  </a:lnTo>
                  <a:lnTo>
                    <a:pt x="85" y="22"/>
                  </a:lnTo>
                  <a:lnTo>
                    <a:pt x="95" y="20"/>
                  </a:lnTo>
                  <a:lnTo>
                    <a:pt x="105" y="18"/>
                  </a:lnTo>
                  <a:lnTo>
                    <a:pt x="117" y="17"/>
                  </a:lnTo>
                  <a:lnTo>
                    <a:pt x="117" y="17"/>
                  </a:lnTo>
                  <a:lnTo>
                    <a:pt x="134" y="18"/>
                  </a:lnTo>
                  <a:lnTo>
                    <a:pt x="148" y="22"/>
                  </a:lnTo>
                  <a:lnTo>
                    <a:pt x="162" y="29"/>
                  </a:lnTo>
                  <a:lnTo>
                    <a:pt x="175" y="37"/>
                  </a:lnTo>
                  <a:lnTo>
                    <a:pt x="187" y="46"/>
                  </a:lnTo>
                  <a:lnTo>
                    <a:pt x="196" y="58"/>
                  </a:lnTo>
                  <a:lnTo>
                    <a:pt x="204" y="72"/>
                  </a:lnTo>
                  <a:lnTo>
                    <a:pt x="210" y="86"/>
                  </a:lnTo>
                  <a:lnTo>
                    <a:pt x="210" y="86"/>
                  </a:lnTo>
                  <a:lnTo>
                    <a:pt x="211" y="89"/>
                  </a:lnTo>
                  <a:lnTo>
                    <a:pt x="211" y="89"/>
                  </a:lnTo>
                  <a:lnTo>
                    <a:pt x="211" y="93"/>
                  </a:lnTo>
                  <a:lnTo>
                    <a:pt x="214" y="96"/>
                  </a:lnTo>
                  <a:lnTo>
                    <a:pt x="216" y="97"/>
                  </a:lnTo>
                  <a:lnTo>
                    <a:pt x="219" y="97"/>
                  </a:lnTo>
                  <a:lnTo>
                    <a:pt x="219" y="97"/>
                  </a:lnTo>
                  <a:lnTo>
                    <a:pt x="220" y="97"/>
                  </a:lnTo>
                  <a:lnTo>
                    <a:pt x="220" y="97"/>
                  </a:lnTo>
                  <a:lnTo>
                    <a:pt x="223" y="96"/>
                  </a:lnTo>
                  <a:lnTo>
                    <a:pt x="226" y="94"/>
                  </a:lnTo>
                  <a:lnTo>
                    <a:pt x="227" y="92"/>
                  </a:lnTo>
                  <a:lnTo>
                    <a:pt x="227" y="88"/>
                  </a:lnTo>
                  <a:lnTo>
                    <a:pt x="227" y="88"/>
                  </a:lnTo>
                  <a:lnTo>
                    <a:pt x="226" y="82"/>
                  </a:lnTo>
                  <a:lnTo>
                    <a:pt x="226" y="82"/>
                  </a:lnTo>
                  <a:lnTo>
                    <a:pt x="219" y="65"/>
                  </a:lnTo>
                  <a:lnTo>
                    <a:pt x="211" y="49"/>
                  </a:lnTo>
                  <a:lnTo>
                    <a:pt x="199" y="34"/>
                  </a:lnTo>
                  <a:lnTo>
                    <a:pt x="186" y="24"/>
                  </a:lnTo>
                  <a:lnTo>
                    <a:pt x="170" y="13"/>
                  </a:lnTo>
                  <a:lnTo>
                    <a:pt x="154" y="6"/>
                  </a:lnTo>
                  <a:lnTo>
                    <a:pt x="136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04" y="1"/>
                  </a:lnTo>
                  <a:lnTo>
                    <a:pt x="91" y="4"/>
                  </a:lnTo>
                  <a:lnTo>
                    <a:pt x="79" y="6"/>
                  </a:lnTo>
                  <a:lnTo>
                    <a:pt x="68" y="12"/>
                  </a:lnTo>
                  <a:lnTo>
                    <a:pt x="56" y="18"/>
                  </a:lnTo>
                  <a:lnTo>
                    <a:pt x="45" y="25"/>
                  </a:lnTo>
                  <a:lnTo>
                    <a:pt x="36" y="33"/>
                  </a:lnTo>
                  <a:lnTo>
                    <a:pt x="28" y="44"/>
                  </a:lnTo>
                  <a:lnTo>
                    <a:pt x="28" y="44"/>
                  </a:lnTo>
                  <a:lnTo>
                    <a:pt x="21" y="54"/>
                  </a:lnTo>
                  <a:lnTo>
                    <a:pt x="16" y="40"/>
                  </a:lnTo>
                  <a:lnTo>
                    <a:pt x="16" y="40"/>
                  </a:lnTo>
                  <a:lnTo>
                    <a:pt x="15" y="36"/>
                  </a:lnTo>
                  <a:lnTo>
                    <a:pt x="12" y="34"/>
                  </a:lnTo>
                  <a:lnTo>
                    <a:pt x="9" y="33"/>
                  </a:lnTo>
                  <a:lnTo>
                    <a:pt x="7" y="33"/>
                  </a:lnTo>
                  <a:lnTo>
                    <a:pt x="7" y="33"/>
                  </a:lnTo>
                  <a:lnTo>
                    <a:pt x="3" y="34"/>
                  </a:lnTo>
                  <a:lnTo>
                    <a:pt x="1" y="37"/>
                  </a:lnTo>
                  <a:lnTo>
                    <a:pt x="0" y="41"/>
                  </a:lnTo>
                  <a:lnTo>
                    <a:pt x="0" y="44"/>
                  </a:lnTo>
                  <a:lnTo>
                    <a:pt x="11" y="84"/>
                  </a:lnTo>
                  <a:lnTo>
                    <a:pt x="11" y="84"/>
                  </a:lnTo>
                  <a:lnTo>
                    <a:pt x="12" y="84"/>
                  </a:lnTo>
                  <a:lnTo>
                    <a:pt x="12" y="8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9"/>
            <p:cNvSpPr>
              <a:spLocks/>
            </p:cNvSpPr>
            <p:nvPr/>
          </p:nvSpPr>
          <p:spPr bwMode="auto">
            <a:xfrm>
              <a:off x="5108" y="3804"/>
              <a:ext cx="225" cy="223"/>
            </a:xfrm>
            <a:custGeom>
              <a:avLst/>
              <a:gdLst/>
              <a:ahLst/>
              <a:cxnLst>
                <a:cxn ang="0">
                  <a:pos x="225" y="119"/>
                </a:cxn>
                <a:cxn ang="0">
                  <a:pos x="217" y="152"/>
                </a:cxn>
                <a:cxn ang="0">
                  <a:pos x="201" y="180"/>
                </a:cxn>
                <a:cxn ang="0">
                  <a:pos x="178" y="201"/>
                </a:cxn>
                <a:cxn ang="0">
                  <a:pos x="150" y="217"/>
                </a:cxn>
                <a:cxn ang="0">
                  <a:pos x="116" y="223"/>
                </a:cxn>
                <a:cxn ang="0">
                  <a:pos x="112" y="223"/>
                </a:cxn>
                <a:cxn ang="0">
                  <a:pos x="82" y="219"/>
                </a:cxn>
                <a:cxn ang="0">
                  <a:pos x="52" y="207"/>
                </a:cxn>
                <a:cxn ang="0">
                  <a:pos x="36" y="193"/>
                </a:cxn>
                <a:cxn ang="0">
                  <a:pos x="15" y="168"/>
                </a:cxn>
                <a:cxn ang="0">
                  <a:pos x="3" y="137"/>
                </a:cxn>
                <a:cxn ang="0">
                  <a:pos x="0" y="116"/>
                </a:cxn>
                <a:cxn ang="0">
                  <a:pos x="4" y="82"/>
                </a:cxn>
                <a:cxn ang="0">
                  <a:pos x="18" y="52"/>
                </a:cxn>
                <a:cxn ang="0">
                  <a:pos x="39" y="28"/>
                </a:cxn>
                <a:cxn ang="0">
                  <a:pos x="66" y="10"/>
                </a:cxn>
                <a:cxn ang="0">
                  <a:pos x="98" y="1"/>
                </a:cxn>
                <a:cxn ang="0">
                  <a:pos x="123" y="0"/>
                </a:cxn>
                <a:cxn ang="0">
                  <a:pos x="162" y="10"/>
                </a:cxn>
                <a:cxn ang="0">
                  <a:pos x="194" y="34"/>
                </a:cxn>
                <a:cxn ang="0">
                  <a:pos x="202" y="10"/>
                </a:cxn>
                <a:cxn ang="0">
                  <a:pos x="206" y="4"/>
                </a:cxn>
                <a:cxn ang="0">
                  <a:pos x="213" y="2"/>
                </a:cxn>
                <a:cxn ang="0">
                  <a:pos x="218" y="10"/>
                </a:cxn>
                <a:cxn ang="0">
                  <a:pos x="219" y="70"/>
                </a:cxn>
                <a:cxn ang="0">
                  <a:pos x="211" y="76"/>
                </a:cxn>
                <a:cxn ang="0">
                  <a:pos x="155" y="77"/>
                </a:cxn>
                <a:cxn ang="0">
                  <a:pos x="150" y="76"/>
                </a:cxn>
                <a:cxn ang="0">
                  <a:pos x="147" y="70"/>
                </a:cxn>
                <a:cxn ang="0">
                  <a:pos x="153" y="62"/>
                </a:cxn>
                <a:cxn ang="0">
                  <a:pos x="194" y="60"/>
                </a:cxn>
                <a:cxn ang="0">
                  <a:pos x="167" y="33"/>
                </a:cxn>
                <a:cxn ang="0">
                  <a:pos x="134" y="18"/>
                </a:cxn>
                <a:cxn ang="0">
                  <a:pos x="108" y="16"/>
                </a:cxn>
                <a:cxn ang="0">
                  <a:pos x="80" y="21"/>
                </a:cxn>
                <a:cxn ang="0">
                  <a:pos x="56" y="34"/>
                </a:cxn>
                <a:cxn ang="0">
                  <a:pos x="36" y="53"/>
                </a:cxn>
                <a:cxn ang="0">
                  <a:pos x="23" y="77"/>
                </a:cxn>
                <a:cxn ang="0">
                  <a:pos x="16" y="105"/>
                </a:cxn>
                <a:cxn ang="0">
                  <a:pos x="18" y="124"/>
                </a:cxn>
                <a:cxn ang="0">
                  <a:pos x="26" y="151"/>
                </a:cxn>
                <a:cxn ang="0">
                  <a:pos x="40" y="175"/>
                </a:cxn>
                <a:cxn ang="0">
                  <a:pos x="54" y="188"/>
                </a:cxn>
                <a:cxn ang="0">
                  <a:pos x="79" y="201"/>
                </a:cxn>
                <a:cxn ang="0">
                  <a:pos x="106" y="207"/>
                </a:cxn>
                <a:cxn ang="0">
                  <a:pos x="126" y="207"/>
                </a:cxn>
                <a:cxn ang="0">
                  <a:pos x="153" y="199"/>
                </a:cxn>
                <a:cxn ang="0">
                  <a:pos x="175" y="183"/>
                </a:cxn>
                <a:cxn ang="0">
                  <a:pos x="194" y="163"/>
                </a:cxn>
                <a:cxn ang="0">
                  <a:pos x="205" y="137"/>
                </a:cxn>
                <a:cxn ang="0">
                  <a:pos x="209" y="108"/>
                </a:cxn>
                <a:cxn ang="0">
                  <a:pos x="210" y="102"/>
                </a:cxn>
                <a:cxn ang="0">
                  <a:pos x="215" y="100"/>
                </a:cxn>
                <a:cxn ang="0">
                  <a:pos x="219" y="100"/>
                </a:cxn>
                <a:cxn ang="0">
                  <a:pos x="225" y="108"/>
                </a:cxn>
              </a:cxnLst>
              <a:rect l="0" t="0" r="r" b="b"/>
              <a:pathLst>
                <a:path w="225" h="223">
                  <a:moveTo>
                    <a:pt x="225" y="108"/>
                  </a:moveTo>
                  <a:lnTo>
                    <a:pt x="225" y="108"/>
                  </a:lnTo>
                  <a:lnTo>
                    <a:pt x="225" y="119"/>
                  </a:lnTo>
                  <a:lnTo>
                    <a:pt x="223" y="131"/>
                  </a:lnTo>
                  <a:lnTo>
                    <a:pt x="221" y="141"/>
                  </a:lnTo>
                  <a:lnTo>
                    <a:pt x="217" y="152"/>
                  </a:lnTo>
                  <a:lnTo>
                    <a:pt x="213" y="161"/>
                  </a:lnTo>
                  <a:lnTo>
                    <a:pt x="207" y="171"/>
                  </a:lnTo>
                  <a:lnTo>
                    <a:pt x="201" y="180"/>
                  </a:lnTo>
                  <a:lnTo>
                    <a:pt x="194" y="188"/>
                  </a:lnTo>
                  <a:lnTo>
                    <a:pt x="186" y="195"/>
                  </a:lnTo>
                  <a:lnTo>
                    <a:pt x="178" y="201"/>
                  </a:lnTo>
                  <a:lnTo>
                    <a:pt x="169" y="208"/>
                  </a:lnTo>
                  <a:lnTo>
                    <a:pt x="159" y="213"/>
                  </a:lnTo>
                  <a:lnTo>
                    <a:pt x="150" y="217"/>
                  </a:lnTo>
                  <a:lnTo>
                    <a:pt x="139" y="220"/>
                  </a:lnTo>
                  <a:lnTo>
                    <a:pt x="127" y="223"/>
                  </a:lnTo>
                  <a:lnTo>
                    <a:pt x="116" y="223"/>
                  </a:lnTo>
                  <a:lnTo>
                    <a:pt x="116" y="223"/>
                  </a:lnTo>
                  <a:lnTo>
                    <a:pt x="112" y="223"/>
                  </a:lnTo>
                  <a:lnTo>
                    <a:pt x="112" y="223"/>
                  </a:lnTo>
                  <a:lnTo>
                    <a:pt x="102" y="223"/>
                  </a:lnTo>
                  <a:lnTo>
                    <a:pt x="91" y="221"/>
                  </a:lnTo>
                  <a:lnTo>
                    <a:pt x="82" y="219"/>
                  </a:lnTo>
                  <a:lnTo>
                    <a:pt x="71" y="216"/>
                  </a:lnTo>
                  <a:lnTo>
                    <a:pt x="62" y="211"/>
                  </a:lnTo>
                  <a:lnTo>
                    <a:pt x="52" y="207"/>
                  </a:lnTo>
                  <a:lnTo>
                    <a:pt x="44" y="200"/>
                  </a:lnTo>
                  <a:lnTo>
                    <a:pt x="36" y="193"/>
                  </a:lnTo>
                  <a:lnTo>
                    <a:pt x="36" y="193"/>
                  </a:lnTo>
                  <a:lnTo>
                    <a:pt x="28" y="185"/>
                  </a:lnTo>
                  <a:lnTo>
                    <a:pt x="22" y="177"/>
                  </a:lnTo>
                  <a:lnTo>
                    <a:pt x="15" y="168"/>
                  </a:lnTo>
                  <a:lnTo>
                    <a:pt x="11" y="157"/>
                  </a:lnTo>
                  <a:lnTo>
                    <a:pt x="7" y="148"/>
                  </a:lnTo>
                  <a:lnTo>
                    <a:pt x="3" y="137"/>
                  </a:lnTo>
                  <a:lnTo>
                    <a:pt x="2" y="127"/>
                  </a:lnTo>
                  <a:lnTo>
                    <a:pt x="0" y="116"/>
                  </a:lnTo>
                  <a:lnTo>
                    <a:pt x="0" y="116"/>
                  </a:lnTo>
                  <a:lnTo>
                    <a:pt x="0" y="104"/>
                  </a:lnTo>
                  <a:lnTo>
                    <a:pt x="2" y="93"/>
                  </a:lnTo>
                  <a:lnTo>
                    <a:pt x="4" y="82"/>
                  </a:lnTo>
                  <a:lnTo>
                    <a:pt x="8" y="72"/>
                  </a:lnTo>
                  <a:lnTo>
                    <a:pt x="12" y="61"/>
                  </a:lnTo>
                  <a:lnTo>
                    <a:pt x="18" y="52"/>
                  </a:lnTo>
                  <a:lnTo>
                    <a:pt x="24" y="44"/>
                  </a:lnTo>
                  <a:lnTo>
                    <a:pt x="31" y="36"/>
                  </a:lnTo>
                  <a:lnTo>
                    <a:pt x="39" y="28"/>
                  </a:lnTo>
                  <a:lnTo>
                    <a:pt x="47" y="21"/>
                  </a:lnTo>
                  <a:lnTo>
                    <a:pt x="56" y="16"/>
                  </a:lnTo>
                  <a:lnTo>
                    <a:pt x="66" y="10"/>
                  </a:lnTo>
                  <a:lnTo>
                    <a:pt x="75" y="6"/>
                  </a:lnTo>
                  <a:lnTo>
                    <a:pt x="86" y="2"/>
                  </a:lnTo>
                  <a:lnTo>
                    <a:pt x="98" y="1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23" y="0"/>
                  </a:lnTo>
                  <a:lnTo>
                    <a:pt x="136" y="2"/>
                  </a:lnTo>
                  <a:lnTo>
                    <a:pt x="148" y="6"/>
                  </a:lnTo>
                  <a:lnTo>
                    <a:pt x="162" y="10"/>
                  </a:lnTo>
                  <a:lnTo>
                    <a:pt x="174" y="17"/>
                  </a:lnTo>
                  <a:lnTo>
                    <a:pt x="185" y="25"/>
                  </a:lnTo>
                  <a:lnTo>
                    <a:pt x="194" y="34"/>
                  </a:lnTo>
                  <a:lnTo>
                    <a:pt x="203" y="45"/>
                  </a:lnTo>
                  <a:lnTo>
                    <a:pt x="202" y="10"/>
                  </a:lnTo>
                  <a:lnTo>
                    <a:pt x="202" y="10"/>
                  </a:lnTo>
                  <a:lnTo>
                    <a:pt x="202" y="8"/>
                  </a:lnTo>
                  <a:lnTo>
                    <a:pt x="203" y="5"/>
                  </a:lnTo>
                  <a:lnTo>
                    <a:pt x="206" y="4"/>
                  </a:lnTo>
                  <a:lnTo>
                    <a:pt x="209" y="2"/>
                  </a:lnTo>
                  <a:lnTo>
                    <a:pt x="209" y="2"/>
                  </a:lnTo>
                  <a:lnTo>
                    <a:pt x="213" y="2"/>
                  </a:lnTo>
                  <a:lnTo>
                    <a:pt x="215" y="5"/>
                  </a:lnTo>
                  <a:lnTo>
                    <a:pt x="217" y="6"/>
                  </a:lnTo>
                  <a:lnTo>
                    <a:pt x="218" y="10"/>
                  </a:lnTo>
                  <a:lnTo>
                    <a:pt x="219" y="68"/>
                  </a:lnTo>
                  <a:lnTo>
                    <a:pt x="219" y="68"/>
                  </a:lnTo>
                  <a:lnTo>
                    <a:pt x="219" y="70"/>
                  </a:lnTo>
                  <a:lnTo>
                    <a:pt x="218" y="73"/>
                  </a:lnTo>
                  <a:lnTo>
                    <a:pt x="215" y="74"/>
                  </a:lnTo>
                  <a:lnTo>
                    <a:pt x="211" y="76"/>
                  </a:lnTo>
                  <a:lnTo>
                    <a:pt x="157" y="77"/>
                  </a:lnTo>
                  <a:lnTo>
                    <a:pt x="157" y="77"/>
                  </a:lnTo>
                  <a:lnTo>
                    <a:pt x="155" y="77"/>
                  </a:lnTo>
                  <a:lnTo>
                    <a:pt x="155" y="77"/>
                  </a:lnTo>
                  <a:lnTo>
                    <a:pt x="153" y="77"/>
                  </a:lnTo>
                  <a:lnTo>
                    <a:pt x="150" y="76"/>
                  </a:lnTo>
                  <a:lnTo>
                    <a:pt x="148" y="73"/>
                  </a:lnTo>
                  <a:lnTo>
                    <a:pt x="147" y="70"/>
                  </a:lnTo>
                  <a:lnTo>
                    <a:pt x="147" y="70"/>
                  </a:lnTo>
                  <a:lnTo>
                    <a:pt x="148" y="66"/>
                  </a:lnTo>
                  <a:lnTo>
                    <a:pt x="150" y="64"/>
                  </a:lnTo>
                  <a:lnTo>
                    <a:pt x="153" y="62"/>
                  </a:lnTo>
                  <a:lnTo>
                    <a:pt x="155" y="61"/>
                  </a:lnTo>
                  <a:lnTo>
                    <a:pt x="194" y="60"/>
                  </a:lnTo>
                  <a:lnTo>
                    <a:pt x="194" y="60"/>
                  </a:lnTo>
                  <a:lnTo>
                    <a:pt x="186" y="50"/>
                  </a:lnTo>
                  <a:lnTo>
                    <a:pt x="178" y="41"/>
                  </a:lnTo>
                  <a:lnTo>
                    <a:pt x="167" y="33"/>
                  </a:lnTo>
                  <a:lnTo>
                    <a:pt x="158" y="26"/>
                  </a:lnTo>
                  <a:lnTo>
                    <a:pt x="146" y="22"/>
                  </a:lnTo>
                  <a:lnTo>
                    <a:pt x="134" y="18"/>
                  </a:lnTo>
                  <a:lnTo>
                    <a:pt x="122" y="16"/>
                  </a:lnTo>
                  <a:lnTo>
                    <a:pt x="108" y="16"/>
                  </a:lnTo>
                  <a:lnTo>
                    <a:pt x="108" y="16"/>
                  </a:lnTo>
                  <a:lnTo>
                    <a:pt x="99" y="17"/>
                  </a:lnTo>
                  <a:lnTo>
                    <a:pt x="90" y="18"/>
                  </a:lnTo>
                  <a:lnTo>
                    <a:pt x="80" y="21"/>
                  </a:lnTo>
                  <a:lnTo>
                    <a:pt x="72" y="25"/>
                  </a:lnTo>
                  <a:lnTo>
                    <a:pt x="64" y="29"/>
                  </a:lnTo>
                  <a:lnTo>
                    <a:pt x="56" y="34"/>
                  </a:lnTo>
                  <a:lnTo>
                    <a:pt x="48" y="40"/>
                  </a:lnTo>
                  <a:lnTo>
                    <a:pt x="43" y="46"/>
                  </a:lnTo>
                  <a:lnTo>
                    <a:pt x="36" y="53"/>
                  </a:lnTo>
                  <a:lnTo>
                    <a:pt x="31" y="61"/>
                  </a:lnTo>
                  <a:lnTo>
                    <a:pt x="27" y="69"/>
                  </a:lnTo>
                  <a:lnTo>
                    <a:pt x="23" y="77"/>
                  </a:lnTo>
                  <a:lnTo>
                    <a:pt x="20" y="86"/>
                  </a:lnTo>
                  <a:lnTo>
                    <a:pt x="18" y="96"/>
                  </a:lnTo>
                  <a:lnTo>
                    <a:pt x="16" y="105"/>
                  </a:lnTo>
                  <a:lnTo>
                    <a:pt x="16" y="115"/>
                  </a:lnTo>
                  <a:lnTo>
                    <a:pt x="16" y="115"/>
                  </a:lnTo>
                  <a:lnTo>
                    <a:pt x="18" y="124"/>
                  </a:lnTo>
                  <a:lnTo>
                    <a:pt x="19" y="133"/>
                  </a:lnTo>
                  <a:lnTo>
                    <a:pt x="22" y="143"/>
                  </a:lnTo>
                  <a:lnTo>
                    <a:pt x="26" y="151"/>
                  </a:lnTo>
                  <a:lnTo>
                    <a:pt x="30" y="160"/>
                  </a:lnTo>
                  <a:lnTo>
                    <a:pt x="35" y="168"/>
                  </a:lnTo>
                  <a:lnTo>
                    <a:pt x="40" y="175"/>
                  </a:lnTo>
                  <a:lnTo>
                    <a:pt x="47" y="181"/>
                  </a:lnTo>
                  <a:lnTo>
                    <a:pt x="47" y="181"/>
                  </a:lnTo>
                  <a:lnTo>
                    <a:pt x="54" y="188"/>
                  </a:lnTo>
                  <a:lnTo>
                    <a:pt x="62" y="193"/>
                  </a:lnTo>
                  <a:lnTo>
                    <a:pt x="70" y="197"/>
                  </a:lnTo>
                  <a:lnTo>
                    <a:pt x="79" y="201"/>
                  </a:lnTo>
                  <a:lnTo>
                    <a:pt x="87" y="204"/>
                  </a:lnTo>
                  <a:lnTo>
                    <a:pt x="96" y="207"/>
                  </a:lnTo>
                  <a:lnTo>
                    <a:pt x="106" y="207"/>
                  </a:lnTo>
                  <a:lnTo>
                    <a:pt x="115" y="207"/>
                  </a:lnTo>
                  <a:lnTo>
                    <a:pt x="115" y="207"/>
                  </a:lnTo>
                  <a:lnTo>
                    <a:pt x="126" y="207"/>
                  </a:lnTo>
                  <a:lnTo>
                    <a:pt x="135" y="204"/>
                  </a:lnTo>
                  <a:lnTo>
                    <a:pt x="144" y="201"/>
                  </a:lnTo>
                  <a:lnTo>
                    <a:pt x="153" y="199"/>
                  </a:lnTo>
                  <a:lnTo>
                    <a:pt x="161" y="195"/>
                  </a:lnTo>
                  <a:lnTo>
                    <a:pt x="169" y="189"/>
                  </a:lnTo>
                  <a:lnTo>
                    <a:pt x="175" y="183"/>
                  </a:lnTo>
                  <a:lnTo>
                    <a:pt x="182" y="177"/>
                  </a:lnTo>
                  <a:lnTo>
                    <a:pt x="189" y="169"/>
                  </a:lnTo>
                  <a:lnTo>
                    <a:pt x="194" y="163"/>
                  </a:lnTo>
                  <a:lnTo>
                    <a:pt x="198" y="155"/>
                  </a:lnTo>
                  <a:lnTo>
                    <a:pt x="202" y="145"/>
                  </a:lnTo>
                  <a:lnTo>
                    <a:pt x="205" y="137"/>
                  </a:lnTo>
                  <a:lnTo>
                    <a:pt x="207" y="128"/>
                  </a:lnTo>
                  <a:lnTo>
                    <a:pt x="209" y="119"/>
                  </a:lnTo>
                  <a:lnTo>
                    <a:pt x="209" y="108"/>
                  </a:lnTo>
                  <a:lnTo>
                    <a:pt x="209" y="108"/>
                  </a:lnTo>
                  <a:lnTo>
                    <a:pt x="209" y="105"/>
                  </a:lnTo>
                  <a:lnTo>
                    <a:pt x="210" y="102"/>
                  </a:lnTo>
                  <a:lnTo>
                    <a:pt x="213" y="101"/>
                  </a:lnTo>
                  <a:lnTo>
                    <a:pt x="215" y="100"/>
                  </a:lnTo>
                  <a:lnTo>
                    <a:pt x="215" y="100"/>
                  </a:lnTo>
                  <a:lnTo>
                    <a:pt x="217" y="100"/>
                  </a:lnTo>
                  <a:lnTo>
                    <a:pt x="217" y="100"/>
                  </a:lnTo>
                  <a:lnTo>
                    <a:pt x="219" y="100"/>
                  </a:lnTo>
                  <a:lnTo>
                    <a:pt x="222" y="102"/>
                  </a:lnTo>
                  <a:lnTo>
                    <a:pt x="223" y="105"/>
                  </a:lnTo>
                  <a:lnTo>
                    <a:pt x="225" y="108"/>
                  </a:lnTo>
                  <a:lnTo>
                    <a:pt x="225" y="10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10"/>
            <p:cNvSpPr>
              <a:spLocks/>
            </p:cNvSpPr>
            <p:nvPr/>
          </p:nvSpPr>
          <p:spPr bwMode="auto">
            <a:xfrm>
              <a:off x="3013" y="3798"/>
              <a:ext cx="229" cy="234"/>
            </a:xfrm>
            <a:custGeom>
              <a:avLst/>
              <a:gdLst/>
              <a:ahLst/>
              <a:cxnLst>
                <a:cxn ang="0">
                  <a:pos x="229" y="118"/>
                </a:cxn>
                <a:cxn ang="0">
                  <a:pos x="210" y="133"/>
                </a:cxn>
                <a:cxn ang="0">
                  <a:pos x="209" y="134"/>
                </a:cxn>
                <a:cxn ang="0">
                  <a:pos x="207" y="134"/>
                </a:cxn>
                <a:cxn ang="0">
                  <a:pos x="206" y="133"/>
                </a:cxn>
                <a:cxn ang="0">
                  <a:pos x="206" y="121"/>
                </a:cxn>
                <a:cxn ang="0">
                  <a:pos x="119" y="211"/>
                </a:cxn>
                <a:cxn ang="0">
                  <a:pos x="131" y="211"/>
                </a:cxn>
                <a:cxn ang="0">
                  <a:pos x="134" y="213"/>
                </a:cxn>
                <a:cxn ang="0">
                  <a:pos x="134" y="214"/>
                </a:cxn>
                <a:cxn ang="0">
                  <a:pos x="119" y="234"/>
                </a:cxn>
                <a:cxn ang="0">
                  <a:pos x="118" y="234"/>
                </a:cxn>
                <a:cxn ang="0">
                  <a:pos x="115" y="234"/>
                </a:cxn>
                <a:cxn ang="0">
                  <a:pos x="102" y="215"/>
                </a:cxn>
                <a:cxn ang="0">
                  <a:pos x="102" y="213"/>
                </a:cxn>
                <a:cxn ang="0">
                  <a:pos x="102" y="211"/>
                </a:cxn>
                <a:cxn ang="0">
                  <a:pos x="114" y="211"/>
                </a:cxn>
                <a:cxn ang="0">
                  <a:pos x="23" y="121"/>
                </a:cxn>
                <a:cxn ang="0">
                  <a:pos x="23" y="131"/>
                </a:cxn>
                <a:cxn ang="0">
                  <a:pos x="22" y="134"/>
                </a:cxn>
                <a:cxn ang="0">
                  <a:pos x="20" y="134"/>
                </a:cxn>
                <a:cxn ang="0">
                  <a:pos x="19" y="133"/>
                </a:cxn>
                <a:cxn ang="0">
                  <a:pos x="0" y="119"/>
                </a:cxn>
                <a:cxn ang="0">
                  <a:pos x="0" y="118"/>
                </a:cxn>
                <a:cxn ang="0">
                  <a:pos x="19" y="102"/>
                </a:cxn>
                <a:cxn ang="0">
                  <a:pos x="22" y="102"/>
                </a:cxn>
                <a:cxn ang="0">
                  <a:pos x="23" y="103"/>
                </a:cxn>
                <a:cxn ang="0">
                  <a:pos x="23" y="115"/>
                </a:cxn>
                <a:cxn ang="0">
                  <a:pos x="115" y="23"/>
                </a:cxn>
                <a:cxn ang="0">
                  <a:pos x="105" y="23"/>
                </a:cxn>
                <a:cxn ang="0">
                  <a:pos x="102" y="22"/>
                </a:cxn>
                <a:cxn ang="0">
                  <a:pos x="102" y="20"/>
                </a:cxn>
                <a:cxn ang="0">
                  <a:pos x="115" y="2"/>
                </a:cxn>
                <a:cxn ang="0">
                  <a:pos x="118" y="0"/>
                </a:cxn>
                <a:cxn ang="0">
                  <a:pos x="133" y="19"/>
                </a:cxn>
                <a:cxn ang="0">
                  <a:pos x="134" y="20"/>
                </a:cxn>
                <a:cxn ang="0">
                  <a:pos x="134" y="22"/>
                </a:cxn>
                <a:cxn ang="0">
                  <a:pos x="131" y="23"/>
                </a:cxn>
                <a:cxn ang="0">
                  <a:pos x="119" y="115"/>
                </a:cxn>
                <a:cxn ang="0">
                  <a:pos x="206" y="104"/>
                </a:cxn>
                <a:cxn ang="0">
                  <a:pos x="206" y="103"/>
                </a:cxn>
                <a:cxn ang="0">
                  <a:pos x="207" y="102"/>
                </a:cxn>
                <a:cxn ang="0">
                  <a:pos x="210" y="102"/>
                </a:cxn>
                <a:cxn ang="0">
                  <a:pos x="227" y="115"/>
                </a:cxn>
                <a:cxn ang="0">
                  <a:pos x="229" y="118"/>
                </a:cxn>
              </a:cxnLst>
              <a:rect l="0" t="0" r="r" b="b"/>
              <a:pathLst>
                <a:path w="229" h="234">
                  <a:moveTo>
                    <a:pt x="229" y="118"/>
                  </a:moveTo>
                  <a:lnTo>
                    <a:pt x="229" y="118"/>
                  </a:lnTo>
                  <a:lnTo>
                    <a:pt x="227" y="119"/>
                  </a:lnTo>
                  <a:lnTo>
                    <a:pt x="210" y="133"/>
                  </a:lnTo>
                  <a:lnTo>
                    <a:pt x="210" y="133"/>
                  </a:lnTo>
                  <a:lnTo>
                    <a:pt x="209" y="134"/>
                  </a:lnTo>
                  <a:lnTo>
                    <a:pt x="209" y="134"/>
                  </a:lnTo>
                  <a:lnTo>
                    <a:pt x="207" y="134"/>
                  </a:lnTo>
                  <a:lnTo>
                    <a:pt x="207" y="134"/>
                  </a:lnTo>
                  <a:lnTo>
                    <a:pt x="206" y="133"/>
                  </a:lnTo>
                  <a:lnTo>
                    <a:pt x="206" y="131"/>
                  </a:lnTo>
                  <a:lnTo>
                    <a:pt x="206" y="121"/>
                  </a:lnTo>
                  <a:lnTo>
                    <a:pt x="119" y="121"/>
                  </a:lnTo>
                  <a:lnTo>
                    <a:pt x="119" y="211"/>
                  </a:lnTo>
                  <a:lnTo>
                    <a:pt x="131" y="211"/>
                  </a:lnTo>
                  <a:lnTo>
                    <a:pt x="131" y="211"/>
                  </a:lnTo>
                  <a:lnTo>
                    <a:pt x="133" y="211"/>
                  </a:lnTo>
                  <a:lnTo>
                    <a:pt x="134" y="213"/>
                  </a:lnTo>
                  <a:lnTo>
                    <a:pt x="134" y="213"/>
                  </a:lnTo>
                  <a:lnTo>
                    <a:pt x="134" y="214"/>
                  </a:lnTo>
                  <a:lnTo>
                    <a:pt x="133" y="215"/>
                  </a:lnTo>
                  <a:lnTo>
                    <a:pt x="119" y="234"/>
                  </a:lnTo>
                  <a:lnTo>
                    <a:pt x="119" y="234"/>
                  </a:lnTo>
                  <a:lnTo>
                    <a:pt x="118" y="234"/>
                  </a:lnTo>
                  <a:lnTo>
                    <a:pt x="118" y="234"/>
                  </a:lnTo>
                  <a:lnTo>
                    <a:pt x="115" y="234"/>
                  </a:lnTo>
                  <a:lnTo>
                    <a:pt x="102" y="215"/>
                  </a:lnTo>
                  <a:lnTo>
                    <a:pt x="102" y="215"/>
                  </a:lnTo>
                  <a:lnTo>
                    <a:pt x="102" y="214"/>
                  </a:lnTo>
                  <a:lnTo>
                    <a:pt x="102" y="213"/>
                  </a:lnTo>
                  <a:lnTo>
                    <a:pt x="102" y="213"/>
                  </a:lnTo>
                  <a:lnTo>
                    <a:pt x="102" y="211"/>
                  </a:lnTo>
                  <a:lnTo>
                    <a:pt x="105" y="211"/>
                  </a:lnTo>
                  <a:lnTo>
                    <a:pt x="114" y="211"/>
                  </a:lnTo>
                  <a:lnTo>
                    <a:pt x="114" y="121"/>
                  </a:lnTo>
                  <a:lnTo>
                    <a:pt x="23" y="121"/>
                  </a:lnTo>
                  <a:lnTo>
                    <a:pt x="23" y="131"/>
                  </a:lnTo>
                  <a:lnTo>
                    <a:pt x="23" y="131"/>
                  </a:lnTo>
                  <a:lnTo>
                    <a:pt x="23" y="133"/>
                  </a:lnTo>
                  <a:lnTo>
                    <a:pt x="22" y="134"/>
                  </a:lnTo>
                  <a:lnTo>
                    <a:pt x="22" y="134"/>
                  </a:lnTo>
                  <a:lnTo>
                    <a:pt x="20" y="134"/>
                  </a:lnTo>
                  <a:lnTo>
                    <a:pt x="20" y="134"/>
                  </a:lnTo>
                  <a:lnTo>
                    <a:pt x="19" y="133"/>
                  </a:lnTo>
                  <a:lnTo>
                    <a:pt x="0" y="119"/>
                  </a:lnTo>
                  <a:lnTo>
                    <a:pt x="0" y="119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0" y="115"/>
                  </a:lnTo>
                  <a:lnTo>
                    <a:pt x="19" y="102"/>
                  </a:lnTo>
                  <a:lnTo>
                    <a:pt x="19" y="102"/>
                  </a:lnTo>
                  <a:lnTo>
                    <a:pt x="22" y="102"/>
                  </a:lnTo>
                  <a:lnTo>
                    <a:pt x="22" y="102"/>
                  </a:lnTo>
                  <a:lnTo>
                    <a:pt x="23" y="103"/>
                  </a:lnTo>
                  <a:lnTo>
                    <a:pt x="23" y="104"/>
                  </a:lnTo>
                  <a:lnTo>
                    <a:pt x="23" y="115"/>
                  </a:lnTo>
                  <a:lnTo>
                    <a:pt x="114" y="115"/>
                  </a:lnTo>
                  <a:lnTo>
                    <a:pt x="115" y="23"/>
                  </a:lnTo>
                  <a:lnTo>
                    <a:pt x="105" y="23"/>
                  </a:lnTo>
                  <a:lnTo>
                    <a:pt x="105" y="23"/>
                  </a:lnTo>
                  <a:lnTo>
                    <a:pt x="102" y="23"/>
                  </a:lnTo>
                  <a:lnTo>
                    <a:pt x="102" y="22"/>
                  </a:lnTo>
                  <a:lnTo>
                    <a:pt x="102" y="22"/>
                  </a:lnTo>
                  <a:lnTo>
                    <a:pt x="102" y="20"/>
                  </a:lnTo>
                  <a:lnTo>
                    <a:pt x="102" y="19"/>
                  </a:lnTo>
                  <a:lnTo>
                    <a:pt x="115" y="2"/>
                  </a:lnTo>
                  <a:lnTo>
                    <a:pt x="115" y="2"/>
                  </a:lnTo>
                  <a:lnTo>
                    <a:pt x="118" y="0"/>
                  </a:lnTo>
                  <a:lnTo>
                    <a:pt x="119" y="2"/>
                  </a:lnTo>
                  <a:lnTo>
                    <a:pt x="133" y="19"/>
                  </a:lnTo>
                  <a:lnTo>
                    <a:pt x="133" y="19"/>
                  </a:lnTo>
                  <a:lnTo>
                    <a:pt x="134" y="20"/>
                  </a:lnTo>
                  <a:lnTo>
                    <a:pt x="134" y="22"/>
                  </a:lnTo>
                  <a:lnTo>
                    <a:pt x="134" y="22"/>
                  </a:lnTo>
                  <a:lnTo>
                    <a:pt x="133" y="23"/>
                  </a:lnTo>
                  <a:lnTo>
                    <a:pt x="131" y="23"/>
                  </a:lnTo>
                  <a:lnTo>
                    <a:pt x="121" y="23"/>
                  </a:lnTo>
                  <a:lnTo>
                    <a:pt x="119" y="115"/>
                  </a:lnTo>
                  <a:lnTo>
                    <a:pt x="206" y="115"/>
                  </a:lnTo>
                  <a:lnTo>
                    <a:pt x="206" y="104"/>
                  </a:lnTo>
                  <a:lnTo>
                    <a:pt x="206" y="104"/>
                  </a:lnTo>
                  <a:lnTo>
                    <a:pt x="206" y="103"/>
                  </a:lnTo>
                  <a:lnTo>
                    <a:pt x="207" y="102"/>
                  </a:lnTo>
                  <a:lnTo>
                    <a:pt x="207" y="102"/>
                  </a:lnTo>
                  <a:lnTo>
                    <a:pt x="209" y="102"/>
                  </a:lnTo>
                  <a:lnTo>
                    <a:pt x="210" y="102"/>
                  </a:lnTo>
                  <a:lnTo>
                    <a:pt x="227" y="115"/>
                  </a:lnTo>
                  <a:lnTo>
                    <a:pt x="227" y="115"/>
                  </a:lnTo>
                  <a:lnTo>
                    <a:pt x="229" y="118"/>
                  </a:lnTo>
                  <a:lnTo>
                    <a:pt x="229" y="11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1"/>
            <p:cNvSpPr>
              <a:spLocks/>
            </p:cNvSpPr>
            <p:nvPr/>
          </p:nvSpPr>
          <p:spPr bwMode="auto">
            <a:xfrm>
              <a:off x="3538" y="3814"/>
              <a:ext cx="225" cy="203"/>
            </a:xfrm>
            <a:custGeom>
              <a:avLst/>
              <a:gdLst/>
              <a:ahLst/>
              <a:cxnLst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3"/>
                </a:cxn>
                <a:cxn ang="0">
                  <a:pos x="225" y="3"/>
                </a:cxn>
                <a:cxn ang="0">
                  <a:pos x="225" y="3"/>
                </a:cxn>
                <a:cxn ang="0">
                  <a:pos x="225" y="3"/>
                </a:cxn>
                <a:cxn ang="0">
                  <a:pos x="225" y="3"/>
                </a:cxn>
                <a:cxn ang="0">
                  <a:pos x="146" y="202"/>
                </a:cxn>
                <a:cxn ang="0">
                  <a:pos x="146" y="202"/>
                </a:cxn>
                <a:cxn ang="0">
                  <a:pos x="146" y="203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45" y="203"/>
                </a:cxn>
                <a:cxn ang="0">
                  <a:pos x="142" y="203"/>
                </a:cxn>
                <a:cxn ang="0">
                  <a:pos x="142" y="202"/>
                </a:cxn>
                <a:cxn ang="0">
                  <a:pos x="107" y="121"/>
                </a:cxn>
                <a:cxn ang="0">
                  <a:pos x="26" y="187"/>
                </a:cxn>
                <a:cxn ang="0">
                  <a:pos x="26" y="187"/>
                </a:cxn>
                <a:cxn ang="0">
                  <a:pos x="24" y="189"/>
                </a:cxn>
                <a:cxn ang="0">
                  <a:pos x="24" y="189"/>
                </a:cxn>
                <a:cxn ang="0">
                  <a:pos x="23" y="187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1"/>
                </a:cxn>
                <a:cxn ang="0">
                  <a:pos x="2" y="158"/>
                </a:cxn>
                <a:cxn ang="0">
                  <a:pos x="83" y="88"/>
                </a:cxn>
                <a:cxn ang="0">
                  <a:pos x="12" y="32"/>
                </a:cxn>
                <a:cxn ang="0">
                  <a:pos x="12" y="32"/>
                </a:cxn>
                <a:cxn ang="0">
                  <a:pos x="11" y="31"/>
                </a:cxn>
                <a:cxn ang="0">
                  <a:pos x="11" y="30"/>
                </a:cxn>
                <a:cxn ang="0">
                  <a:pos x="11" y="30"/>
                </a:cxn>
                <a:cxn ang="0">
                  <a:pos x="12" y="28"/>
                </a:cxn>
                <a:cxn ang="0">
                  <a:pos x="14" y="27"/>
                </a:cxn>
                <a:cxn ang="0">
                  <a:pos x="222" y="0"/>
                </a:cxn>
                <a:cxn ang="0">
                  <a:pos x="222" y="0"/>
                </a:cxn>
                <a:cxn ang="0">
                  <a:pos x="222" y="0"/>
                </a:cxn>
                <a:cxn ang="0">
                  <a:pos x="222" y="0"/>
                </a:cxn>
                <a:cxn ang="0">
                  <a:pos x="222" y="0"/>
                </a:cxn>
                <a:cxn ang="0">
                  <a:pos x="222" y="0"/>
                </a:cxn>
                <a:cxn ang="0">
                  <a:pos x="223" y="0"/>
                </a:cxn>
                <a:cxn ang="0">
                  <a:pos x="223" y="0"/>
                </a:cxn>
                <a:cxn ang="0">
                  <a:pos x="223" y="0"/>
                </a:cxn>
                <a:cxn ang="0">
                  <a:pos x="223" y="0"/>
                </a:cxn>
                <a:cxn ang="0">
                  <a:pos x="223" y="0"/>
                </a:cxn>
                <a:cxn ang="0">
                  <a:pos x="223" y="0"/>
                </a:cxn>
                <a:cxn ang="0">
                  <a:pos x="225" y="0"/>
                </a:cxn>
                <a:cxn ang="0">
                  <a:pos x="225" y="0"/>
                </a:cxn>
                <a:cxn ang="0">
                  <a:pos x="225" y="0"/>
                </a:cxn>
                <a:cxn ang="0">
                  <a:pos x="225" y="0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  <a:cxn ang="0">
                  <a:pos x="225" y="2"/>
                </a:cxn>
              </a:cxnLst>
              <a:rect l="0" t="0" r="r" b="b"/>
              <a:pathLst>
                <a:path w="225" h="203">
                  <a:moveTo>
                    <a:pt x="225" y="2"/>
                  </a:moveTo>
                  <a:lnTo>
                    <a:pt x="225" y="2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225" y="3"/>
                  </a:lnTo>
                  <a:lnTo>
                    <a:pt x="146" y="202"/>
                  </a:lnTo>
                  <a:lnTo>
                    <a:pt x="146" y="202"/>
                  </a:lnTo>
                  <a:lnTo>
                    <a:pt x="146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45" y="203"/>
                  </a:lnTo>
                  <a:lnTo>
                    <a:pt x="142" y="203"/>
                  </a:lnTo>
                  <a:lnTo>
                    <a:pt x="142" y="202"/>
                  </a:lnTo>
                  <a:lnTo>
                    <a:pt x="107" y="121"/>
                  </a:lnTo>
                  <a:lnTo>
                    <a:pt x="26" y="187"/>
                  </a:lnTo>
                  <a:lnTo>
                    <a:pt x="26" y="187"/>
                  </a:lnTo>
                  <a:lnTo>
                    <a:pt x="24" y="189"/>
                  </a:lnTo>
                  <a:lnTo>
                    <a:pt x="24" y="189"/>
                  </a:lnTo>
                  <a:lnTo>
                    <a:pt x="23" y="187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1"/>
                  </a:lnTo>
                  <a:lnTo>
                    <a:pt x="2" y="158"/>
                  </a:lnTo>
                  <a:lnTo>
                    <a:pt x="83" y="88"/>
                  </a:lnTo>
                  <a:lnTo>
                    <a:pt x="12" y="32"/>
                  </a:lnTo>
                  <a:lnTo>
                    <a:pt x="12" y="32"/>
                  </a:lnTo>
                  <a:lnTo>
                    <a:pt x="11" y="31"/>
                  </a:lnTo>
                  <a:lnTo>
                    <a:pt x="11" y="30"/>
                  </a:lnTo>
                  <a:lnTo>
                    <a:pt x="11" y="30"/>
                  </a:lnTo>
                  <a:lnTo>
                    <a:pt x="12" y="28"/>
                  </a:lnTo>
                  <a:lnTo>
                    <a:pt x="14" y="27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2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0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5" y="2"/>
                  </a:lnTo>
                  <a:lnTo>
                    <a:pt x="225" y="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2"/>
            <p:cNvSpPr>
              <a:spLocks noEditPoints="1"/>
            </p:cNvSpPr>
            <p:nvPr/>
          </p:nvSpPr>
          <p:spPr bwMode="auto">
            <a:xfrm>
              <a:off x="421" y="3846"/>
              <a:ext cx="179" cy="138"/>
            </a:xfrm>
            <a:custGeom>
              <a:avLst/>
              <a:gdLst/>
              <a:ahLst/>
              <a:cxnLst>
                <a:cxn ang="0">
                  <a:pos x="179" y="3"/>
                </a:cxn>
                <a:cxn ang="0">
                  <a:pos x="179" y="135"/>
                </a:cxn>
                <a:cxn ang="0">
                  <a:pos x="179" y="135"/>
                </a:cxn>
                <a:cxn ang="0">
                  <a:pos x="179" y="138"/>
                </a:cxn>
                <a:cxn ang="0">
                  <a:pos x="177" y="138"/>
                </a:cxn>
                <a:cxn ang="0">
                  <a:pos x="137" y="138"/>
                </a:cxn>
                <a:cxn ang="0">
                  <a:pos x="137" y="138"/>
                </a:cxn>
                <a:cxn ang="0">
                  <a:pos x="134" y="138"/>
                </a:cxn>
                <a:cxn ang="0">
                  <a:pos x="134" y="135"/>
                </a:cxn>
                <a:cxn ang="0">
                  <a:pos x="134" y="3"/>
                </a:cxn>
                <a:cxn ang="0">
                  <a:pos x="134" y="3"/>
                </a:cxn>
                <a:cxn ang="0">
                  <a:pos x="134" y="2"/>
                </a:cxn>
                <a:cxn ang="0">
                  <a:pos x="137" y="0"/>
                </a:cxn>
                <a:cxn ang="0">
                  <a:pos x="177" y="0"/>
                </a:cxn>
                <a:cxn ang="0">
                  <a:pos x="177" y="0"/>
                </a:cxn>
                <a:cxn ang="0">
                  <a:pos x="179" y="2"/>
                </a:cxn>
                <a:cxn ang="0">
                  <a:pos x="179" y="3"/>
                </a:cxn>
                <a:cxn ang="0">
                  <a:pos x="179" y="3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135"/>
                </a:cxn>
                <a:cxn ang="0">
                  <a:pos x="0" y="135"/>
                </a:cxn>
                <a:cxn ang="0">
                  <a:pos x="2" y="138"/>
                </a:cxn>
                <a:cxn ang="0">
                  <a:pos x="2" y="138"/>
                </a:cxn>
                <a:cxn ang="0">
                  <a:pos x="3" y="138"/>
                </a:cxn>
                <a:cxn ang="0">
                  <a:pos x="3" y="138"/>
                </a:cxn>
                <a:cxn ang="0">
                  <a:pos x="4" y="138"/>
                </a:cxn>
                <a:cxn ang="0">
                  <a:pos x="122" y="79"/>
                </a:cxn>
                <a:cxn ang="0">
                  <a:pos x="122" y="79"/>
                </a:cxn>
                <a:cxn ang="0">
                  <a:pos x="123" y="78"/>
                </a:cxn>
                <a:cxn ang="0">
                  <a:pos x="123" y="78"/>
                </a:cxn>
                <a:cxn ang="0">
                  <a:pos x="122" y="75"/>
                </a:cxn>
                <a:cxn ang="0">
                  <a:pos x="4" y="0"/>
                </a:cxn>
              </a:cxnLst>
              <a:rect l="0" t="0" r="r" b="b"/>
              <a:pathLst>
                <a:path w="179" h="138">
                  <a:moveTo>
                    <a:pt x="179" y="3"/>
                  </a:moveTo>
                  <a:lnTo>
                    <a:pt x="179" y="135"/>
                  </a:lnTo>
                  <a:lnTo>
                    <a:pt x="179" y="135"/>
                  </a:lnTo>
                  <a:lnTo>
                    <a:pt x="179" y="138"/>
                  </a:lnTo>
                  <a:lnTo>
                    <a:pt x="177" y="138"/>
                  </a:lnTo>
                  <a:lnTo>
                    <a:pt x="137" y="138"/>
                  </a:lnTo>
                  <a:lnTo>
                    <a:pt x="137" y="138"/>
                  </a:lnTo>
                  <a:lnTo>
                    <a:pt x="134" y="138"/>
                  </a:lnTo>
                  <a:lnTo>
                    <a:pt x="134" y="135"/>
                  </a:lnTo>
                  <a:lnTo>
                    <a:pt x="134" y="3"/>
                  </a:lnTo>
                  <a:lnTo>
                    <a:pt x="134" y="3"/>
                  </a:lnTo>
                  <a:lnTo>
                    <a:pt x="134" y="2"/>
                  </a:lnTo>
                  <a:lnTo>
                    <a:pt x="137" y="0"/>
                  </a:lnTo>
                  <a:lnTo>
                    <a:pt x="177" y="0"/>
                  </a:lnTo>
                  <a:lnTo>
                    <a:pt x="177" y="0"/>
                  </a:lnTo>
                  <a:lnTo>
                    <a:pt x="179" y="2"/>
                  </a:lnTo>
                  <a:lnTo>
                    <a:pt x="179" y="3"/>
                  </a:lnTo>
                  <a:lnTo>
                    <a:pt x="179" y="3"/>
                  </a:lnTo>
                  <a:close/>
                  <a:moveTo>
                    <a:pt x="4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3"/>
                  </a:lnTo>
                  <a:lnTo>
                    <a:pt x="0" y="135"/>
                  </a:lnTo>
                  <a:lnTo>
                    <a:pt x="0" y="135"/>
                  </a:lnTo>
                  <a:lnTo>
                    <a:pt x="2" y="138"/>
                  </a:lnTo>
                  <a:lnTo>
                    <a:pt x="2" y="138"/>
                  </a:lnTo>
                  <a:lnTo>
                    <a:pt x="3" y="138"/>
                  </a:lnTo>
                  <a:lnTo>
                    <a:pt x="3" y="138"/>
                  </a:lnTo>
                  <a:lnTo>
                    <a:pt x="4" y="138"/>
                  </a:lnTo>
                  <a:lnTo>
                    <a:pt x="122" y="79"/>
                  </a:lnTo>
                  <a:lnTo>
                    <a:pt x="122" y="7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7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3"/>
            <p:cNvSpPr>
              <a:spLocks/>
            </p:cNvSpPr>
            <p:nvPr/>
          </p:nvSpPr>
          <p:spPr bwMode="auto">
            <a:xfrm>
              <a:off x="968" y="3841"/>
              <a:ext cx="133" cy="150"/>
            </a:xfrm>
            <a:custGeom>
              <a:avLst/>
              <a:gdLst/>
              <a:ahLst/>
              <a:cxnLst>
                <a:cxn ang="0">
                  <a:pos x="133" y="83"/>
                </a:cxn>
                <a:cxn ang="0">
                  <a:pos x="133" y="83"/>
                </a:cxn>
                <a:cxn ang="0">
                  <a:pos x="132" y="86"/>
                </a:cxn>
                <a:cxn ang="0">
                  <a:pos x="4" y="150"/>
                </a:cxn>
                <a:cxn ang="0">
                  <a:pos x="4" y="150"/>
                </a:cxn>
                <a:cxn ang="0">
                  <a:pos x="3" y="150"/>
                </a:cxn>
                <a:cxn ang="0">
                  <a:pos x="3" y="150"/>
                </a:cxn>
                <a:cxn ang="0">
                  <a:pos x="1" y="150"/>
                </a:cxn>
                <a:cxn ang="0">
                  <a:pos x="1" y="150"/>
                </a:cxn>
                <a:cxn ang="0">
                  <a:pos x="0" y="147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1" y="0"/>
                </a:cxn>
                <a:cxn ang="0">
                  <a:pos x="1" y="0"/>
                </a:cxn>
                <a:cxn ang="0">
                  <a:pos x="4" y="0"/>
                </a:cxn>
                <a:cxn ang="0">
                  <a:pos x="132" y="82"/>
                </a:cxn>
                <a:cxn ang="0">
                  <a:pos x="132" y="82"/>
                </a:cxn>
                <a:cxn ang="0">
                  <a:pos x="133" y="83"/>
                </a:cxn>
                <a:cxn ang="0">
                  <a:pos x="133" y="83"/>
                </a:cxn>
              </a:cxnLst>
              <a:rect l="0" t="0" r="r" b="b"/>
              <a:pathLst>
                <a:path w="133" h="150">
                  <a:moveTo>
                    <a:pt x="133" y="83"/>
                  </a:moveTo>
                  <a:lnTo>
                    <a:pt x="133" y="83"/>
                  </a:lnTo>
                  <a:lnTo>
                    <a:pt x="132" y="86"/>
                  </a:lnTo>
                  <a:lnTo>
                    <a:pt x="4" y="150"/>
                  </a:lnTo>
                  <a:lnTo>
                    <a:pt x="4" y="150"/>
                  </a:lnTo>
                  <a:lnTo>
                    <a:pt x="3" y="150"/>
                  </a:lnTo>
                  <a:lnTo>
                    <a:pt x="3" y="150"/>
                  </a:lnTo>
                  <a:lnTo>
                    <a:pt x="1" y="150"/>
                  </a:lnTo>
                  <a:lnTo>
                    <a:pt x="1" y="150"/>
                  </a:lnTo>
                  <a:lnTo>
                    <a:pt x="0" y="147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lnTo>
                    <a:pt x="1" y="0"/>
                  </a:lnTo>
                  <a:lnTo>
                    <a:pt x="4" y="0"/>
                  </a:lnTo>
                  <a:lnTo>
                    <a:pt x="132" y="82"/>
                  </a:lnTo>
                  <a:lnTo>
                    <a:pt x="132" y="82"/>
                  </a:lnTo>
                  <a:lnTo>
                    <a:pt x="133" y="83"/>
                  </a:lnTo>
                  <a:lnTo>
                    <a:pt x="133" y="8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4"/>
            <p:cNvSpPr>
              <a:spLocks noEditPoints="1"/>
            </p:cNvSpPr>
            <p:nvPr/>
          </p:nvSpPr>
          <p:spPr bwMode="auto">
            <a:xfrm>
              <a:off x="1500" y="3844"/>
              <a:ext cx="116" cy="143"/>
            </a:xfrm>
            <a:custGeom>
              <a:avLst/>
              <a:gdLst/>
              <a:ahLst/>
              <a:cxnLst>
                <a:cxn ang="0">
                  <a:pos x="48" y="2"/>
                </a:cxn>
                <a:cxn ang="0">
                  <a:pos x="48" y="140"/>
                </a:cxn>
                <a:cxn ang="0">
                  <a:pos x="48" y="140"/>
                </a:cxn>
                <a:cxn ang="0">
                  <a:pos x="46" y="141"/>
                </a:cxn>
                <a:cxn ang="0">
                  <a:pos x="45" y="143"/>
                </a:cxn>
                <a:cxn ang="0">
                  <a:pos x="2" y="143"/>
                </a:cxn>
                <a:cxn ang="0">
                  <a:pos x="2" y="143"/>
                </a:cxn>
                <a:cxn ang="0">
                  <a:pos x="1" y="141"/>
                </a:cxn>
                <a:cxn ang="0">
                  <a:pos x="0" y="140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1" y="1"/>
                </a:cxn>
                <a:cxn ang="0">
                  <a:pos x="2" y="0"/>
                </a:cxn>
                <a:cxn ang="0">
                  <a:pos x="45" y="0"/>
                </a:cxn>
                <a:cxn ang="0">
                  <a:pos x="45" y="0"/>
                </a:cxn>
                <a:cxn ang="0">
                  <a:pos x="46" y="1"/>
                </a:cxn>
                <a:cxn ang="0">
                  <a:pos x="48" y="2"/>
                </a:cxn>
                <a:cxn ang="0">
                  <a:pos x="48" y="2"/>
                </a:cxn>
                <a:cxn ang="0">
                  <a:pos x="113" y="0"/>
                </a:cxn>
                <a:cxn ang="0">
                  <a:pos x="70" y="0"/>
                </a:cxn>
                <a:cxn ang="0">
                  <a:pos x="70" y="0"/>
                </a:cxn>
                <a:cxn ang="0">
                  <a:pos x="69" y="1"/>
                </a:cxn>
                <a:cxn ang="0">
                  <a:pos x="68" y="2"/>
                </a:cxn>
                <a:cxn ang="0">
                  <a:pos x="68" y="140"/>
                </a:cxn>
                <a:cxn ang="0">
                  <a:pos x="68" y="140"/>
                </a:cxn>
                <a:cxn ang="0">
                  <a:pos x="69" y="141"/>
                </a:cxn>
                <a:cxn ang="0">
                  <a:pos x="70" y="143"/>
                </a:cxn>
                <a:cxn ang="0">
                  <a:pos x="113" y="143"/>
                </a:cxn>
                <a:cxn ang="0">
                  <a:pos x="113" y="143"/>
                </a:cxn>
                <a:cxn ang="0">
                  <a:pos x="114" y="141"/>
                </a:cxn>
                <a:cxn ang="0">
                  <a:pos x="116" y="140"/>
                </a:cxn>
                <a:cxn ang="0">
                  <a:pos x="116" y="2"/>
                </a:cxn>
                <a:cxn ang="0">
                  <a:pos x="116" y="2"/>
                </a:cxn>
                <a:cxn ang="0">
                  <a:pos x="114" y="1"/>
                </a:cxn>
                <a:cxn ang="0">
                  <a:pos x="113" y="0"/>
                </a:cxn>
                <a:cxn ang="0">
                  <a:pos x="113" y="0"/>
                </a:cxn>
              </a:cxnLst>
              <a:rect l="0" t="0" r="r" b="b"/>
              <a:pathLst>
                <a:path w="116" h="143">
                  <a:moveTo>
                    <a:pt x="48" y="2"/>
                  </a:moveTo>
                  <a:lnTo>
                    <a:pt x="48" y="140"/>
                  </a:lnTo>
                  <a:lnTo>
                    <a:pt x="48" y="140"/>
                  </a:lnTo>
                  <a:lnTo>
                    <a:pt x="46" y="141"/>
                  </a:lnTo>
                  <a:lnTo>
                    <a:pt x="45" y="143"/>
                  </a:lnTo>
                  <a:lnTo>
                    <a:pt x="2" y="143"/>
                  </a:lnTo>
                  <a:lnTo>
                    <a:pt x="2" y="143"/>
                  </a:lnTo>
                  <a:lnTo>
                    <a:pt x="1" y="141"/>
                  </a:lnTo>
                  <a:lnTo>
                    <a:pt x="0" y="140"/>
                  </a:lnTo>
                  <a:lnTo>
                    <a:pt x="0" y="2"/>
                  </a:lnTo>
                  <a:lnTo>
                    <a:pt x="0" y="2"/>
                  </a:lnTo>
                  <a:lnTo>
                    <a:pt x="1" y="1"/>
                  </a:lnTo>
                  <a:lnTo>
                    <a:pt x="2" y="0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46" y="1"/>
                  </a:lnTo>
                  <a:lnTo>
                    <a:pt x="48" y="2"/>
                  </a:lnTo>
                  <a:lnTo>
                    <a:pt x="48" y="2"/>
                  </a:lnTo>
                  <a:close/>
                  <a:moveTo>
                    <a:pt x="113" y="0"/>
                  </a:moveTo>
                  <a:lnTo>
                    <a:pt x="70" y="0"/>
                  </a:lnTo>
                  <a:lnTo>
                    <a:pt x="70" y="0"/>
                  </a:lnTo>
                  <a:lnTo>
                    <a:pt x="69" y="1"/>
                  </a:lnTo>
                  <a:lnTo>
                    <a:pt x="68" y="2"/>
                  </a:lnTo>
                  <a:lnTo>
                    <a:pt x="68" y="140"/>
                  </a:lnTo>
                  <a:lnTo>
                    <a:pt x="68" y="140"/>
                  </a:lnTo>
                  <a:lnTo>
                    <a:pt x="69" y="141"/>
                  </a:lnTo>
                  <a:lnTo>
                    <a:pt x="70" y="143"/>
                  </a:lnTo>
                  <a:lnTo>
                    <a:pt x="113" y="143"/>
                  </a:lnTo>
                  <a:lnTo>
                    <a:pt x="113" y="143"/>
                  </a:lnTo>
                  <a:lnTo>
                    <a:pt x="114" y="141"/>
                  </a:lnTo>
                  <a:lnTo>
                    <a:pt x="116" y="140"/>
                  </a:lnTo>
                  <a:lnTo>
                    <a:pt x="116" y="2"/>
                  </a:lnTo>
                  <a:lnTo>
                    <a:pt x="116" y="2"/>
                  </a:lnTo>
                  <a:lnTo>
                    <a:pt x="114" y="1"/>
                  </a:lnTo>
                  <a:lnTo>
                    <a:pt x="113" y="0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5"/>
            <p:cNvSpPr>
              <a:spLocks noEditPoints="1"/>
            </p:cNvSpPr>
            <p:nvPr/>
          </p:nvSpPr>
          <p:spPr bwMode="auto">
            <a:xfrm>
              <a:off x="4055" y="3809"/>
              <a:ext cx="237" cy="214"/>
            </a:xfrm>
            <a:custGeom>
              <a:avLst/>
              <a:gdLst/>
              <a:ahLst/>
              <a:cxnLst>
                <a:cxn ang="0">
                  <a:pos x="74" y="11"/>
                </a:cxn>
                <a:cxn ang="0">
                  <a:pos x="77" y="8"/>
                </a:cxn>
                <a:cxn ang="0">
                  <a:pos x="234" y="8"/>
                </a:cxn>
                <a:cxn ang="0">
                  <a:pos x="237" y="11"/>
                </a:cxn>
                <a:cxn ang="0">
                  <a:pos x="237" y="13"/>
                </a:cxn>
                <a:cxn ang="0">
                  <a:pos x="77" y="13"/>
                </a:cxn>
                <a:cxn ang="0">
                  <a:pos x="75" y="13"/>
                </a:cxn>
                <a:cxn ang="0">
                  <a:pos x="74" y="11"/>
                </a:cxn>
                <a:cxn ang="0">
                  <a:pos x="77" y="104"/>
                </a:cxn>
                <a:cxn ang="0">
                  <a:pos x="75" y="104"/>
                </a:cxn>
                <a:cxn ang="0">
                  <a:pos x="74" y="107"/>
                </a:cxn>
                <a:cxn ang="0">
                  <a:pos x="77" y="110"/>
                </a:cxn>
                <a:cxn ang="0">
                  <a:pos x="234" y="110"/>
                </a:cxn>
                <a:cxn ang="0">
                  <a:pos x="237" y="107"/>
                </a:cxn>
                <a:cxn ang="0">
                  <a:pos x="237" y="104"/>
                </a:cxn>
                <a:cxn ang="0">
                  <a:pos x="234" y="104"/>
                </a:cxn>
                <a:cxn ang="0">
                  <a:pos x="77" y="199"/>
                </a:cxn>
                <a:cxn ang="0">
                  <a:pos x="75" y="200"/>
                </a:cxn>
                <a:cxn ang="0">
                  <a:pos x="74" y="202"/>
                </a:cxn>
                <a:cxn ang="0">
                  <a:pos x="77" y="204"/>
                </a:cxn>
                <a:cxn ang="0">
                  <a:pos x="234" y="204"/>
                </a:cxn>
                <a:cxn ang="0">
                  <a:pos x="237" y="202"/>
                </a:cxn>
                <a:cxn ang="0">
                  <a:pos x="237" y="200"/>
                </a:cxn>
                <a:cxn ang="0">
                  <a:pos x="234" y="199"/>
                </a:cxn>
                <a:cxn ang="0">
                  <a:pos x="12" y="0"/>
                </a:cxn>
                <a:cxn ang="0">
                  <a:pos x="4" y="3"/>
                </a:cxn>
                <a:cxn ang="0">
                  <a:pos x="0" y="11"/>
                </a:cxn>
                <a:cxn ang="0">
                  <a:pos x="2" y="16"/>
                </a:cxn>
                <a:cxn ang="0">
                  <a:pos x="7" y="21"/>
                </a:cxn>
                <a:cxn ang="0">
                  <a:pos x="12" y="23"/>
                </a:cxn>
                <a:cxn ang="0">
                  <a:pos x="19" y="19"/>
                </a:cxn>
                <a:cxn ang="0">
                  <a:pos x="23" y="11"/>
                </a:cxn>
                <a:cxn ang="0">
                  <a:pos x="22" y="7"/>
                </a:cxn>
                <a:cxn ang="0">
                  <a:pos x="16" y="1"/>
                </a:cxn>
                <a:cxn ang="0">
                  <a:pos x="12" y="0"/>
                </a:cxn>
                <a:cxn ang="0">
                  <a:pos x="12" y="95"/>
                </a:cxn>
                <a:cxn ang="0">
                  <a:pos x="4" y="99"/>
                </a:cxn>
                <a:cxn ang="0">
                  <a:pos x="0" y="107"/>
                </a:cxn>
                <a:cxn ang="0">
                  <a:pos x="2" y="111"/>
                </a:cxn>
                <a:cxn ang="0">
                  <a:pos x="7" y="116"/>
                </a:cxn>
                <a:cxn ang="0">
                  <a:pos x="12" y="118"/>
                </a:cxn>
                <a:cxn ang="0">
                  <a:pos x="19" y="115"/>
                </a:cxn>
                <a:cxn ang="0">
                  <a:pos x="23" y="107"/>
                </a:cxn>
                <a:cxn ang="0">
                  <a:pos x="22" y="102"/>
                </a:cxn>
                <a:cxn ang="0">
                  <a:pos x="16" y="96"/>
                </a:cxn>
                <a:cxn ang="0">
                  <a:pos x="12" y="95"/>
                </a:cxn>
                <a:cxn ang="0">
                  <a:pos x="12" y="191"/>
                </a:cxn>
                <a:cxn ang="0">
                  <a:pos x="4" y="194"/>
                </a:cxn>
                <a:cxn ang="0">
                  <a:pos x="0" y="202"/>
                </a:cxn>
                <a:cxn ang="0">
                  <a:pos x="2" y="206"/>
                </a:cxn>
                <a:cxn ang="0">
                  <a:pos x="7" y="212"/>
                </a:cxn>
                <a:cxn ang="0">
                  <a:pos x="12" y="214"/>
                </a:cxn>
                <a:cxn ang="0">
                  <a:pos x="19" y="210"/>
                </a:cxn>
                <a:cxn ang="0">
                  <a:pos x="23" y="202"/>
                </a:cxn>
                <a:cxn ang="0">
                  <a:pos x="22" y="198"/>
                </a:cxn>
                <a:cxn ang="0">
                  <a:pos x="16" y="191"/>
                </a:cxn>
                <a:cxn ang="0">
                  <a:pos x="12" y="191"/>
                </a:cxn>
              </a:cxnLst>
              <a:rect l="0" t="0" r="r" b="b"/>
              <a:pathLst>
                <a:path w="237" h="214">
                  <a:moveTo>
                    <a:pt x="74" y="11"/>
                  </a:moveTo>
                  <a:lnTo>
                    <a:pt x="74" y="11"/>
                  </a:lnTo>
                  <a:lnTo>
                    <a:pt x="75" y="9"/>
                  </a:lnTo>
                  <a:lnTo>
                    <a:pt x="77" y="8"/>
                  </a:lnTo>
                  <a:lnTo>
                    <a:pt x="234" y="8"/>
                  </a:lnTo>
                  <a:lnTo>
                    <a:pt x="234" y="8"/>
                  </a:lnTo>
                  <a:lnTo>
                    <a:pt x="237" y="9"/>
                  </a:lnTo>
                  <a:lnTo>
                    <a:pt x="237" y="11"/>
                  </a:lnTo>
                  <a:lnTo>
                    <a:pt x="237" y="11"/>
                  </a:lnTo>
                  <a:lnTo>
                    <a:pt x="237" y="13"/>
                  </a:lnTo>
                  <a:lnTo>
                    <a:pt x="234" y="13"/>
                  </a:lnTo>
                  <a:lnTo>
                    <a:pt x="77" y="13"/>
                  </a:lnTo>
                  <a:lnTo>
                    <a:pt x="77" y="13"/>
                  </a:lnTo>
                  <a:lnTo>
                    <a:pt x="75" y="13"/>
                  </a:lnTo>
                  <a:lnTo>
                    <a:pt x="74" y="11"/>
                  </a:lnTo>
                  <a:lnTo>
                    <a:pt x="74" y="11"/>
                  </a:lnTo>
                  <a:close/>
                  <a:moveTo>
                    <a:pt x="234" y="104"/>
                  </a:moveTo>
                  <a:lnTo>
                    <a:pt x="77" y="104"/>
                  </a:lnTo>
                  <a:lnTo>
                    <a:pt x="77" y="104"/>
                  </a:lnTo>
                  <a:lnTo>
                    <a:pt x="75" y="104"/>
                  </a:lnTo>
                  <a:lnTo>
                    <a:pt x="74" y="107"/>
                  </a:lnTo>
                  <a:lnTo>
                    <a:pt x="74" y="107"/>
                  </a:lnTo>
                  <a:lnTo>
                    <a:pt x="75" y="108"/>
                  </a:lnTo>
                  <a:lnTo>
                    <a:pt x="77" y="110"/>
                  </a:lnTo>
                  <a:lnTo>
                    <a:pt x="234" y="110"/>
                  </a:lnTo>
                  <a:lnTo>
                    <a:pt x="234" y="110"/>
                  </a:lnTo>
                  <a:lnTo>
                    <a:pt x="237" y="108"/>
                  </a:lnTo>
                  <a:lnTo>
                    <a:pt x="237" y="107"/>
                  </a:lnTo>
                  <a:lnTo>
                    <a:pt x="237" y="107"/>
                  </a:lnTo>
                  <a:lnTo>
                    <a:pt x="237" y="104"/>
                  </a:lnTo>
                  <a:lnTo>
                    <a:pt x="234" y="104"/>
                  </a:lnTo>
                  <a:lnTo>
                    <a:pt x="234" y="104"/>
                  </a:lnTo>
                  <a:close/>
                  <a:moveTo>
                    <a:pt x="234" y="199"/>
                  </a:moveTo>
                  <a:lnTo>
                    <a:pt x="77" y="199"/>
                  </a:lnTo>
                  <a:lnTo>
                    <a:pt x="77" y="199"/>
                  </a:lnTo>
                  <a:lnTo>
                    <a:pt x="75" y="200"/>
                  </a:lnTo>
                  <a:lnTo>
                    <a:pt x="74" y="202"/>
                  </a:lnTo>
                  <a:lnTo>
                    <a:pt x="74" y="202"/>
                  </a:lnTo>
                  <a:lnTo>
                    <a:pt x="75" y="204"/>
                  </a:lnTo>
                  <a:lnTo>
                    <a:pt x="77" y="204"/>
                  </a:lnTo>
                  <a:lnTo>
                    <a:pt x="234" y="204"/>
                  </a:lnTo>
                  <a:lnTo>
                    <a:pt x="234" y="204"/>
                  </a:lnTo>
                  <a:lnTo>
                    <a:pt x="237" y="204"/>
                  </a:lnTo>
                  <a:lnTo>
                    <a:pt x="237" y="202"/>
                  </a:lnTo>
                  <a:lnTo>
                    <a:pt x="237" y="202"/>
                  </a:lnTo>
                  <a:lnTo>
                    <a:pt x="237" y="200"/>
                  </a:lnTo>
                  <a:lnTo>
                    <a:pt x="234" y="199"/>
                  </a:lnTo>
                  <a:lnTo>
                    <a:pt x="234" y="199"/>
                  </a:lnTo>
                  <a:close/>
                  <a:moveTo>
                    <a:pt x="12" y="0"/>
                  </a:move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2" y="7"/>
                  </a:lnTo>
                  <a:lnTo>
                    <a:pt x="0" y="11"/>
                  </a:lnTo>
                  <a:lnTo>
                    <a:pt x="0" y="11"/>
                  </a:lnTo>
                  <a:lnTo>
                    <a:pt x="2" y="16"/>
                  </a:lnTo>
                  <a:lnTo>
                    <a:pt x="4" y="19"/>
                  </a:lnTo>
                  <a:lnTo>
                    <a:pt x="7" y="21"/>
                  </a:lnTo>
                  <a:lnTo>
                    <a:pt x="12" y="23"/>
                  </a:lnTo>
                  <a:lnTo>
                    <a:pt x="12" y="23"/>
                  </a:lnTo>
                  <a:lnTo>
                    <a:pt x="16" y="21"/>
                  </a:lnTo>
                  <a:lnTo>
                    <a:pt x="19" y="19"/>
                  </a:lnTo>
                  <a:lnTo>
                    <a:pt x="22" y="16"/>
                  </a:lnTo>
                  <a:lnTo>
                    <a:pt x="23" y="11"/>
                  </a:lnTo>
                  <a:lnTo>
                    <a:pt x="23" y="11"/>
                  </a:lnTo>
                  <a:lnTo>
                    <a:pt x="22" y="7"/>
                  </a:lnTo>
                  <a:lnTo>
                    <a:pt x="19" y="3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12" y="0"/>
                  </a:lnTo>
                  <a:close/>
                  <a:moveTo>
                    <a:pt x="12" y="95"/>
                  </a:moveTo>
                  <a:lnTo>
                    <a:pt x="12" y="95"/>
                  </a:lnTo>
                  <a:lnTo>
                    <a:pt x="7" y="96"/>
                  </a:lnTo>
                  <a:lnTo>
                    <a:pt x="4" y="99"/>
                  </a:lnTo>
                  <a:lnTo>
                    <a:pt x="2" y="102"/>
                  </a:lnTo>
                  <a:lnTo>
                    <a:pt x="0" y="107"/>
                  </a:lnTo>
                  <a:lnTo>
                    <a:pt x="0" y="107"/>
                  </a:lnTo>
                  <a:lnTo>
                    <a:pt x="2" y="111"/>
                  </a:lnTo>
                  <a:lnTo>
                    <a:pt x="4" y="115"/>
                  </a:lnTo>
                  <a:lnTo>
                    <a:pt x="7" y="116"/>
                  </a:lnTo>
                  <a:lnTo>
                    <a:pt x="12" y="118"/>
                  </a:lnTo>
                  <a:lnTo>
                    <a:pt x="12" y="118"/>
                  </a:lnTo>
                  <a:lnTo>
                    <a:pt x="16" y="116"/>
                  </a:lnTo>
                  <a:lnTo>
                    <a:pt x="19" y="115"/>
                  </a:lnTo>
                  <a:lnTo>
                    <a:pt x="22" y="111"/>
                  </a:lnTo>
                  <a:lnTo>
                    <a:pt x="23" y="107"/>
                  </a:lnTo>
                  <a:lnTo>
                    <a:pt x="23" y="107"/>
                  </a:lnTo>
                  <a:lnTo>
                    <a:pt x="22" y="102"/>
                  </a:lnTo>
                  <a:lnTo>
                    <a:pt x="19" y="99"/>
                  </a:lnTo>
                  <a:lnTo>
                    <a:pt x="16" y="96"/>
                  </a:lnTo>
                  <a:lnTo>
                    <a:pt x="12" y="95"/>
                  </a:lnTo>
                  <a:lnTo>
                    <a:pt x="12" y="95"/>
                  </a:lnTo>
                  <a:close/>
                  <a:moveTo>
                    <a:pt x="12" y="191"/>
                  </a:moveTo>
                  <a:lnTo>
                    <a:pt x="12" y="191"/>
                  </a:lnTo>
                  <a:lnTo>
                    <a:pt x="7" y="191"/>
                  </a:lnTo>
                  <a:lnTo>
                    <a:pt x="4" y="194"/>
                  </a:lnTo>
                  <a:lnTo>
                    <a:pt x="2" y="198"/>
                  </a:lnTo>
                  <a:lnTo>
                    <a:pt x="0" y="202"/>
                  </a:lnTo>
                  <a:lnTo>
                    <a:pt x="0" y="202"/>
                  </a:lnTo>
                  <a:lnTo>
                    <a:pt x="2" y="206"/>
                  </a:lnTo>
                  <a:lnTo>
                    <a:pt x="4" y="210"/>
                  </a:lnTo>
                  <a:lnTo>
                    <a:pt x="7" y="212"/>
                  </a:lnTo>
                  <a:lnTo>
                    <a:pt x="12" y="214"/>
                  </a:lnTo>
                  <a:lnTo>
                    <a:pt x="12" y="214"/>
                  </a:lnTo>
                  <a:lnTo>
                    <a:pt x="16" y="212"/>
                  </a:lnTo>
                  <a:lnTo>
                    <a:pt x="19" y="210"/>
                  </a:lnTo>
                  <a:lnTo>
                    <a:pt x="22" y="206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2" y="198"/>
                  </a:lnTo>
                  <a:lnTo>
                    <a:pt x="19" y="194"/>
                  </a:lnTo>
                  <a:lnTo>
                    <a:pt x="16" y="191"/>
                  </a:lnTo>
                  <a:lnTo>
                    <a:pt x="12" y="191"/>
                  </a:lnTo>
                  <a:lnTo>
                    <a:pt x="12" y="19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6"/>
            <p:cNvSpPr>
              <a:spLocks noEditPoints="1"/>
            </p:cNvSpPr>
            <p:nvPr/>
          </p:nvSpPr>
          <p:spPr bwMode="auto">
            <a:xfrm>
              <a:off x="4586" y="3805"/>
              <a:ext cx="222" cy="220"/>
            </a:xfrm>
            <a:custGeom>
              <a:avLst/>
              <a:gdLst/>
              <a:ahLst/>
              <a:cxnLst>
                <a:cxn ang="0">
                  <a:pos x="75" y="25"/>
                </a:cxn>
                <a:cxn ang="0">
                  <a:pos x="222" y="28"/>
                </a:cxn>
                <a:cxn ang="0">
                  <a:pos x="75" y="31"/>
                </a:cxn>
                <a:cxn ang="0">
                  <a:pos x="72" y="28"/>
                </a:cxn>
                <a:cxn ang="0">
                  <a:pos x="73" y="114"/>
                </a:cxn>
                <a:cxn ang="0">
                  <a:pos x="75" y="119"/>
                </a:cxn>
                <a:cxn ang="0">
                  <a:pos x="222" y="116"/>
                </a:cxn>
                <a:cxn ang="0">
                  <a:pos x="219" y="114"/>
                </a:cxn>
                <a:cxn ang="0">
                  <a:pos x="73" y="202"/>
                </a:cxn>
                <a:cxn ang="0">
                  <a:pos x="75" y="207"/>
                </a:cxn>
                <a:cxn ang="0">
                  <a:pos x="222" y="204"/>
                </a:cxn>
                <a:cxn ang="0">
                  <a:pos x="219" y="202"/>
                </a:cxn>
                <a:cxn ang="0">
                  <a:pos x="21" y="0"/>
                </a:cxn>
                <a:cxn ang="0">
                  <a:pos x="13" y="5"/>
                </a:cxn>
                <a:cxn ang="0">
                  <a:pos x="10" y="13"/>
                </a:cxn>
                <a:cxn ang="0">
                  <a:pos x="29" y="127"/>
                </a:cxn>
                <a:cxn ang="0">
                  <a:pos x="10" y="124"/>
                </a:cxn>
                <a:cxn ang="0">
                  <a:pos x="25" y="111"/>
                </a:cxn>
                <a:cxn ang="0">
                  <a:pos x="29" y="100"/>
                </a:cxn>
                <a:cxn ang="0">
                  <a:pos x="21" y="88"/>
                </a:cxn>
                <a:cxn ang="0">
                  <a:pos x="5" y="91"/>
                </a:cxn>
                <a:cxn ang="0">
                  <a:pos x="6" y="101"/>
                </a:cxn>
                <a:cxn ang="0">
                  <a:pos x="9" y="95"/>
                </a:cxn>
                <a:cxn ang="0">
                  <a:pos x="19" y="92"/>
                </a:cxn>
                <a:cxn ang="0">
                  <a:pos x="24" y="100"/>
                </a:cxn>
                <a:cxn ang="0">
                  <a:pos x="21" y="107"/>
                </a:cxn>
                <a:cxn ang="0">
                  <a:pos x="5" y="123"/>
                </a:cxn>
                <a:cxn ang="0">
                  <a:pos x="29" y="132"/>
                </a:cxn>
                <a:cxn ang="0">
                  <a:pos x="25" y="195"/>
                </a:cxn>
                <a:cxn ang="0">
                  <a:pos x="28" y="187"/>
                </a:cxn>
                <a:cxn ang="0">
                  <a:pos x="27" y="182"/>
                </a:cxn>
                <a:cxn ang="0">
                  <a:pos x="19" y="176"/>
                </a:cxn>
                <a:cxn ang="0">
                  <a:pos x="6" y="179"/>
                </a:cxn>
                <a:cxn ang="0">
                  <a:pos x="8" y="188"/>
                </a:cxn>
                <a:cxn ang="0">
                  <a:pos x="10" y="182"/>
                </a:cxn>
                <a:cxn ang="0">
                  <a:pos x="19" y="180"/>
                </a:cxn>
                <a:cxn ang="0">
                  <a:pos x="23" y="187"/>
                </a:cxn>
                <a:cxn ang="0">
                  <a:pos x="20" y="192"/>
                </a:cxn>
                <a:cxn ang="0">
                  <a:pos x="13" y="195"/>
                </a:cxn>
                <a:cxn ang="0">
                  <a:pos x="16" y="199"/>
                </a:cxn>
                <a:cxn ang="0">
                  <a:pos x="24" y="204"/>
                </a:cxn>
                <a:cxn ang="0">
                  <a:pos x="21" y="214"/>
                </a:cxn>
                <a:cxn ang="0">
                  <a:pos x="16" y="216"/>
                </a:cxn>
                <a:cxn ang="0">
                  <a:pos x="8" y="212"/>
                </a:cxn>
                <a:cxn ang="0">
                  <a:pos x="2" y="214"/>
                </a:cxn>
                <a:cxn ang="0">
                  <a:pos x="16" y="220"/>
                </a:cxn>
                <a:cxn ang="0">
                  <a:pos x="27" y="216"/>
                </a:cxn>
                <a:cxn ang="0">
                  <a:pos x="29" y="203"/>
                </a:cxn>
                <a:cxn ang="0">
                  <a:pos x="23" y="196"/>
                </a:cxn>
              </a:cxnLst>
              <a:rect l="0" t="0" r="r" b="b"/>
              <a:pathLst>
                <a:path w="222" h="220">
                  <a:moveTo>
                    <a:pt x="72" y="28"/>
                  </a:moveTo>
                  <a:lnTo>
                    <a:pt x="72" y="28"/>
                  </a:lnTo>
                  <a:lnTo>
                    <a:pt x="73" y="25"/>
                  </a:lnTo>
                  <a:lnTo>
                    <a:pt x="75" y="25"/>
                  </a:lnTo>
                  <a:lnTo>
                    <a:pt x="219" y="25"/>
                  </a:lnTo>
                  <a:lnTo>
                    <a:pt x="219" y="25"/>
                  </a:lnTo>
                  <a:lnTo>
                    <a:pt x="222" y="25"/>
                  </a:lnTo>
                  <a:lnTo>
                    <a:pt x="222" y="28"/>
                  </a:lnTo>
                  <a:lnTo>
                    <a:pt x="222" y="28"/>
                  </a:lnTo>
                  <a:lnTo>
                    <a:pt x="222" y="29"/>
                  </a:lnTo>
                  <a:lnTo>
                    <a:pt x="219" y="31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73" y="29"/>
                  </a:lnTo>
                  <a:lnTo>
                    <a:pt x="72" y="28"/>
                  </a:lnTo>
                  <a:lnTo>
                    <a:pt x="72" y="28"/>
                  </a:lnTo>
                  <a:close/>
                  <a:moveTo>
                    <a:pt x="219" y="114"/>
                  </a:moveTo>
                  <a:lnTo>
                    <a:pt x="75" y="114"/>
                  </a:lnTo>
                  <a:lnTo>
                    <a:pt x="75" y="114"/>
                  </a:lnTo>
                  <a:lnTo>
                    <a:pt x="73" y="114"/>
                  </a:lnTo>
                  <a:lnTo>
                    <a:pt x="72" y="116"/>
                  </a:lnTo>
                  <a:lnTo>
                    <a:pt x="72" y="116"/>
                  </a:lnTo>
                  <a:lnTo>
                    <a:pt x="73" y="118"/>
                  </a:lnTo>
                  <a:lnTo>
                    <a:pt x="75" y="119"/>
                  </a:lnTo>
                  <a:lnTo>
                    <a:pt x="219" y="119"/>
                  </a:lnTo>
                  <a:lnTo>
                    <a:pt x="219" y="119"/>
                  </a:lnTo>
                  <a:lnTo>
                    <a:pt x="222" y="118"/>
                  </a:lnTo>
                  <a:lnTo>
                    <a:pt x="222" y="116"/>
                  </a:lnTo>
                  <a:lnTo>
                    <a:pt x="222" y="116"/>
                  </a:lnTo>
                  <a:lnTo>
                    <a:pt x="222" y="114"/>
                  </a:lnTo>
                  <a:lnTo>
                    <a:pt x="219" y="114"/>
                  </a:lnTo>
                  <a:lnTo>
                    <a:pt x="219" y="114"/>
                  </a:lnTo>
                  <a:close/>
                  <a:moveTo>
                    <a:pt x="219" y="202"/>
                  </a:moveTo>
                  <a:lnTo>
                    <a:pt x="75" y="202"/>
                  </a:lnTo>
                  <a:lnTo>
                    <a:pt x="75" y="202"/>
                  </a:lnTo>
                  <a:lnTo>
                    <a:pt x="73" y="202"/>
                  </a:lnTo>
                  <a:lnTo>
                    <a:pt x="72" y="204"/>
                  </a:lnTo>
                  <a:lnTo>
                    <a:pt x="72" y="204"/>
                  </a:lnTo>
                  <a:lnTo>
                    <a:pt x="73" y="206"/>
                  </a:lnTo>
                  <a:lnTo>
                    <a:pt x="75" y="207"/>
                  </a:lnTo>
                  <a:lnTo>
                    <a:pt x="219" y="207"/>
                  </a:lnTo>
                  <a:lnTo>
                    <a:pt x="219" y="207"/>
                  </a:lnTo>
                  <a:lnTo>
                    <a:pt x="222" y="206"/>
                  </a:lnTo>
                  <a:lnTo>
                    <a:pt x="222" y="204"/>
                  </a:lnTo>
                  <a:lnTo>
                    <a:pt x="222" y="204"/>
                  </a:lnTo>
                  <a:lnTo>
                    <a:pt x="222" y="202"/>
                  </a:lnTo>
                  <a:lnTo>
                    <a:pt x="219" y="202"/>
                  </a:lnTo>
                  <a:lnTo>
                    <a:pt x="219" y="202"/>
                  </a:lnTo>
                  <a:close/>
                  <a:moveTo>
                    <a:pt x="16" y="9"/>
                  </a:moveTo>
                  <a:lnTo>
                    <a:pt x="16" y="44"/>
                  </a:lnTo>
                  <a:lnTo>
                    <a:pt x="21" y="44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3" y="5"/>
                  </a:lnTo>
                  <a:lnTo>
                    <a:pt x="13" y="5"/>
                  </a:lnTo>
                  <a:lnTo>
                    <a:pt x="5" y="11"/>
                  </a:lnTo>
                  <a:lnTo>
                    <a:pt x="5" y="16"/>
                  </a:lnTo>
                  <a:lnTo>
                    <a:pt x="5" y="16"/>
                  </a:lnTo>
                  <a:lnTo>
                    <a:pt x="10" y="13"/>
                  </a:lnTo>
                  <a:lnTo>
                    <a:pt x="10" y="13"/>
                  </a:lnTo>
                  <a:lnTo>
                    <a:pt x="16" y="9"/>
                  </a:lnTo>
                  <a:lnTo>
                    <a:pt x="16" y="9"/>
                  </a:lnTo>
                  <a:close/>
                  <a:moveTo>
                    <a:pt x="29" y="127"/>
                  </a:moveTo>
                  <a:lnTo>
                    <a:pt x="8" y="127"/>
                  </a:lnTo>
                  <a:lnTo>
                    <a:pt x="8" y="127"/>
                  </a:lnTo>
                  <a:lnTo>
                    <a:pt x="10" y="124"/>
                  </a:lnTo>
                  <a:lnTo>
                    <a:pt x="10" y="124"/>
                  </a:lnTo>
                  <a:lnTo>
                    <a:pt x="17" y="119"/>
                  </a:lnTo>
                  <a:lnTo>
                    <a:pt x="17" y="119"/>
                  </a:lnTo>
                  <a:lnTo>
                    <a:pt x="25" y="111"/>
                  </a:lnTo>
                  <a:lnTo>
                    <a:pt x="25" y="111"/>
                  </a:lnTo>
                  <a:lnTo>
                    <a:pt x="29" y="106"/>
                  </a:lnTo>
                  <a:lnTo>
                    <a:pt x="29" y="106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29" y="95"/>
                  </a:lnTo>
                  <a:lnTo>
                    <a:pt x="27" y="91"/>
                  </a:lnTo>
                  <a:lnTo>
                    <a:pt x="27" y="91"/>
                  </a:lnTo>
                  <a:lnTo>
                    <a:pt x="21" y="88"/>
                  </a:lnTo>
                  <a:lnTo>
                    <a:pt x="16" y="88"/>
                  </a:lnTo>
                  <a:lnTo>
                    <a:pt x="16" y="88"/>
                  </a:lnTo>
                  <a:lnTo>
                    <a:pt x="10" y="88"/>
                  </a:lnTo>
                  <a:lnTo>
                    <a:pt x="5" y="91"/>
                  </a:lnTo>
                  <a:lnTo>
                    <a:pt x="5" y="91"/>
                  </a:lnTo>
                  <a:lnTo>
                    <a:pt x="2" y="95"/>
                  </a:lnTo>
                  <a:lnTo>
                    <a:pt x="1" y="100"/>
                  </a:lnTo>
                  <a:lnTo>
                    <a:pt x="6" y="101"/>
                  </a:lnTo>
                  <a:lnTo>
                    <a:pt x="6" y="101"/>
                  </a:lnTo>
                  <a:lnTo>
                    <a:pt x="8" y="97"/>
                  </a:lnTo>
                  <a:lnTo>
                    <a:pt x="9" y="95"/>
                  </a:lnTo>
                  <a:lnTo>
                    <a:pt x="9" y="95"/>
                  </a:lnTo>
                  <a:lnTo>
                    <a:pt x="12" y="92"/>
                  </a:lnTo>
                  <a:lnTo>
                    <a:pt x="16" y="92"/>
                  </a:lnTo>
                  <a:lnTo>
                    <a:pt x="16" y="92"/>
                  </a:lnTo>
                  <a:lnTo>
                    <a:pt x="19" y="92"/>
                  </a:lnTo>
                  <a:lnTo>
                    <a:pt x="21" y="95"/>
                  </a:lnTo>
                  <a:lnTo>
                    <a:pt x="21" y="95"/>
                  </a:lnTo>
                  <a:lnTo>
                    <a:pt x="24" y="97"/>
                  </a:lnTo>
                  <a:lnTo>
                    <a:pt x="24" y="100"/>
                  </a:lnTo>
                  <a:lnTo>
                    <a:pt x="24" y="100"/>
                  </a:lnTo>
                  <a:lnTo>
                    <a:pt x="24" y="103"/>
                  </a:lnTo>
                  <a:lnTo>
                    <a:pt x="21" y="107"/>
                  </a:lnTo>
                  <a:lnTo>
                    <a:pt x="21" y="107"/>
                  </a:lnTo>
                  <a:lnTo>
                    <a:pt x="12" y="116"/>
                  </a:lnTo>
                  <a:lnTo>
                    <a:pt x="12" y="116"/>
                  </a:lnTo>
                  <a:lnTo>
                    <a:pt x="5" y="123"/>
                  </a:lnTo>
                  <a:lnTo>
                    <a:pt x="5" y="123"/>
                  </a:lnTo>
                  <a:lnTo>
                    <a:pt x="1" y="128"/>
                  </a:lnTo>
                  <a:lnTo>
                    <a:pt x="1" y="128"/>
                  </a:lnTo>
                  <a:lnTo>
                    <a:pt x="0" y="132"/>
                  </a:lnTo>
                  <a:lnTo>
                    <a:pt x="29" y="132"/>
                  </a:lnTo>
                  <a:lnTo>
                    <a:pt x="29" y="127"/>
                  </a:lnTo>
                  <a:close/>
                  <a:moveTo>
                    <a:pt x="23" y="196"/>
                  </a:moveTo>
                  <a:lnTo>
                    <a:pt x="23" y="196"/>
                  </a:lnTo>
                  <a:lnTo>
                    <a:pt x="25" y="195"/>
                  </a:lnTo>
                  <a:lnTo>
                    <a:pt x="27" y="192"/>
                  </a:lnTo>
                  <a:lnTo>
                    <a:pt x="27" y="192"/>
                  </a:lnTo>
                  <a:lnTo>
                    <a:pt x="28" y="190"/>
                  </a:lnTo>
                  <a:lnTo>
                    <a:pt x="28" y="187"/>
                  </a:lnTo>
                  <a:lnTo>
                    <a:pt x="28" y="187"/>
                  </a:lnTo>
                  <a:lnTo>
                    <a:pt x="28" y="184"/>
                  </a:lnTo>
                  <a:lnTo>
                    <a:pt x="27" y="182"/>
                  </a:lnTo>
                  <a:lnTo>
                    <a:pt x="27" y="182"/>
                  </a:lnTo>
                  <a:lnTo>
                    <a:pt x="24" y="179"/>
                  </a:lnTo>
                  <a:lnTo>
                    <a:pt x="21" y="178"/>
                  </a:lnTo>
                  <a:lnTo>
                    <a:pt x="21" y="178"/>
                  </a:lnTo>
                  <a:lnTo>
                    <a:pt x="19" y="176"/>
                  </a:lnTo>
                  <a:lnTo>
                    <a:pt x="15" y="176"/>
                  </a:lnTo>
                  <a:lnTo>
                    <a:pt x="15" y="176"/>
                  </a:lnTo>
                  <a:lnTo>
                    <a:pt x="10" y="176"/>
                  </a:lnTo>
                  <a:lnTo>
                    <a:pt x="6" y="179"/>
                  </a:lnTo>
                  <a:lnTo>
                    <a:pt x="6" y="179"/>
                  </a:lnTo>
                  <a:lnTo>
                    <a:pt x="4" y="183"/>
                  </a:lnTo>
                  <a:lnTo>
                    <a:pt x="1" y="187"/>
                  </a:lnTo>
                  <a:lnTo>
                    <a:pt x="8" y="188"/>
                  </a:lnTo>
                  <a:lnTo>
                    <a:pt x="8" y="188"/>
                  </a:lnTo>
                  <a:lnTo>
                    <a:pt x="8" y="184"/>
                  </a:lnTo>
                  <a:lnTo>
                    <a:pt x="10" y="182"/>
                  </a:lnTo>
                  <a:lnTo>
                    <a:pt x="10" y="182"/>
                  </a:lnTo>
                  <a:lnTo>
                    <a:pt x="12" y="180"/>
                  </a:lnTo>
                  <a:lnTo>
                    <a:pt x="16" y="180"/>
                  </a:lnTo>
                  <a:lnTo>
                    <a:pt x="16" y="180"/>
                  </a:lnTo>
                  <a:lnTo>
                    <a:pt x="19" y="180"/>
                  </a:lnTo>
                  <a:lnTo>
                    <a:pt x="20" y="182"/>
                  </a:lnTo>
                  <a:lnTo>
                    <a:pt x="20" y="182"/>
                  </a:lnTo>
                  <a:lnTo>
                    <a:pt x="23" y="184"/>
                  </a:lnTo>
                  <a:lnTo>
                    <a:pt x="23" y="187"/>
                  </a:lnTo>
                  <a:lnTo>
                    <a:pt x="23" y="187"/>
                  </a:lnTo>
                  <a:lnTo>
                    <a:pt x="21" y="191"/>
                  </a:lnTo>
                  <a:lnTo>
                    <a:pt x="20" y="192"/>
                  </a:lnTo>
                  <a:lnTo>
                    <a:pt x="20" y="192"/>
                  </a:lnTo>
                  <a:lnTo>
                    <a:pt x="17" y="194"/>
                  </a:lnTo>
                  <a:lnTo>
                    <a:pt x="13" y="195"/>
                  </a:lnTo>
                  <a:lnTo>
                    <a:pt x="13" y="195"/>
                  </a:lnTo>
                  <a:lnTo>
                    <a:pt x="13" y="195"/>
                  </a:lnTo>
                  <a:lnTo>
                    <a:pt x="12" y="199"/>
                  </a:lnTo>
                  <a:lnTo>
                    <a:pt x="12" y="199"/>
                  </a:lnTo>
                  <a:lnTo>
                    <a:pt x="16" y="199"/>
                  </a:lnTo>
                  <a:lnTo>
                    <a:pt x="16" y="199"/>
                  </a:lnTo>
                  <a:lnTo>
                    <a:pt x="20" y="199"/>
                  </a:lnTo>
                  <a:lnTo>
                    <a:pt x="23" y="202"/>
                  </a:lnTo>
                  <a:lnTo>
                    <a:pt x="23" y="202"/>
                  </a:lnTo>
                  <a:lnTo>
                    <a:pt x="24" y="204"/>
                  </a:lnTo>
                  <a:lnTo>
                    <a:pt x="24" y="207"/>
                  </a:lnTo>
                  <a:lnTo>
                    <a:pt x="24" y="207"/>
                  </a:lnTo>
                  <a:lnTo>
                    <a:pt x="24" y="211"/>
                  </a:lnTo>
                  <a:lnTo>
                    <a:pt x="21" y="214"/>
                  </a:lnTo>
                  <a:lnTo>
                    <a:pt x="21" y="214"/>
                  </a:lnTo>
                  <a:lnTo>
                    <a:pt x="19" y="216"/>
                  </a:lnTo>
                  <a:lnTo>
                    <a:pt x="16" y="216"/>
                  </a:lnTo>
                  <a:lnTo>
                    <a:pt x="16" y="216"/>
                  </a:lnTo>
                  <a:lnTo>
                    <a:pt x="12" y="216"/>
                  </a:lnTo>
                  <a:lnTo>
                    <a:pt x="9" y="215"/>
                  </a:lnTo>
                  <a:lnTo>
                    <a:pt x="9" y="215"/>
                  </a:lnTo>
                  <a:lnTo>
                    <a:pt x="8" y="212"/>
                  </a:lnTo>
                  <a:lnTo>
                    <a:pt x="6" y="20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2" y="214"/>
                  </a:lnTo>
                  <a:lnTo>
                    <a:pt x="5" y="218"/>
                  </a:lnTo>
                  <a:lnTo>
                    <a:pt x="5" y="218"/>
                  </a:lnTo>
                  <a:lnTo>
                    <a:pt x="10" y="220"/>
                  </a:lnTo>
                  <a:lnTo>
                    <a:pt x="16" y="220"/>
                  </a:lnTo>
                  <a:lnTo>
                    <a:pt x="16" y="220"/>
                  </a:lnTo>
                  <a:lnTo>
                    <a:pt x="21" y="220"/>
                  </a:lnTo>
                  <a:lnTo>
                    <a:pt x="27" y="216"/>
                  </a:lnTo>
                  <a:lnTo>
                    <a:pt x="27" y="216"/>
                  </a:lnTo>
                  <a:lnTo>
                    <a:pt x="29" y="212"/>
                  </a:lnTo>
                  <a:lnTo>
                    <a:pt x="31" y="207"/>
                  </a:lnTo>
                  <a:lnTo>
                    <a:pt x="31" y="207"/>
                  </a:lnTo>
                  <a:lnTo>
                    <a:pt x="29" y="203"/>
                  </a:lnTo>
                  <a:lnTo>
                    <a:pt x="28" y="200"/>
                  </a:lnTo>
                  <a:lnTo>
                    <a:pt x="28" y="200"/>
                  </a:lnTo>
                  <a:lnTo>
                    <a:pt x="25" y="198"/>
                  </a:lnTo>
                  <a:lnTo>
                    <a:pt x="23" y="196"/>
                  </a:lnTo>
                  <a:lnTo>
                    <a:pt x="23" y="19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7"/>
            <p:cNvSpPr>
              <a:spLocks noEditPoints="1"/>
            </p:cNvSpPr>
            <p:nvPr/>
          </p:nvSpPr>
          <p:spPr bwMode="auto">
            <a:xfrm>
              <a:off x="3001" y="3329"/>
              <a:ext cx="230" cy="111"/>
            </a:xfrm>
            <a:custGeom>
              <a:avLst/>
              <a:gdLst/>
              <a:ahLst/>
              <a:cxnLst>
                <a:cxn ang="0">
                  <a:pos x="39" y="40"/>
                </a:cxn>
                <a:cxn ang="0">
                  <a:pos x="28" y="42"/>
                </a:cxn>
                <a:cxn ang="0">
                  <a:pos x="23" y="34"/>
                </a:cxn>
                <a:cxn ang="0">
                  <a:pos x="32" y="24"/>
                </a:cxn>
                <a:cxn ang="0">
                  <a:pos x="40" y="30"/>
                </a:cxn>
                <a:cxn ang="0">
                  <a:pos x="58" y="47"/>
                </a:cxn>
                <a:cxn ang="0">
                  <a:pos x="48" y="56"/>
                </a:cxn>
                <a:cxn ang="0">
                  <a:pos x="54" y="66"/>
                </a:cxn>
                <a:cxn ang="0">
                  <a:pos x="64" y="63"/>
                </a:cxn>
                <a:cxn ang="0">
                  <a:pos x="66" y="52"/>
                </a:cxn>
                <a:cxn ang="0">
                  <a:pos x="58" y="47"/>
                </a:cxn>
                <a:cxn ang="0">
                  <a:pos x="74" y="72"/>
                </a:cxn>
                <a:cxn ang="0">
                  <a:pos x="72" y="83"/>
                </a:cxn>
                <a:cxn ang="0">
                  <a:pos x="80" y="88"/>
                </a:cxn>
                <a:cxn ang="0">
                  <a:pos x="91" y="79"/>
                </a:cxn>
                <a:cxn ang="0">
                  <a:pos x="84" y="71"/>
                </a:cxn>
                <a:cxn ang="0">
                  <a:pos x="114" y="91"/>
                </a:cxn>
                <a:cxn ang="0">
                  <a:pos x="103" y="100"/>
                </a:cxn>
                <a:cxn ang="0">
                  <a:pos x="110" y="110"/>
                </a:cxn>
                <a:cxn ang="0">
                  <a:pos x="121" y="107"/>
                </a:cxn>
                <a:cxn ang="0">
                  <a:pos x="122" y="98"/>
                </a:cxn>
                <a:cxn ang="0">
                  <a:pos x="114" y="91"/>
                </a:cxn>
                <a:cxn ang="0">
                  <a:pos x="139" y="72"/>
                </a:cxn>
                <a:cxn ang="0">
                  <a:pos x="137" y="83"/>
                </a:cxn>
                <a:cxn ang="0">
                  <a:pos x="146" y="88"/>
                </a:cxn>
                <a:cxn ang="0">
                  <a:pos x="155" y="79"/>
                </a:cxn>
                <a:cxn ang="0">
                  <a:pos x="150" y="71"/>
                </a:cxn>
                <a:cxn ang="0">
                  <a:pos x="170" y="47"/>
                </a:cxn>
                <a:cxn ang="0">
                  <a:pos x="161" y="56"/>
                </a:cxn>
                <a:cxn ang="0">
                  <a:pos x="166" y="66"/>
                </a:cxn>
                <a:cxn ang="0">
                  <a:pos x="177" y="63"/>
                </a:cxn>
                <a:cxn ang="0">
                  <a:pos x="178" y="52"/>
                </a:cxn>
                <a:cxn ang="0">
                  <a:pos x="170" y="47"/>
                </a:cxn>
                <a:cxn ang="0">
                  <a:pos x="187" y="27"/>
                </a:cxn>
                <a:cxn ang="0">
                  <a:pos x="185" y="38"/>
                </a:cxn>
                <a:cxn ang="0">
                  <a:pos x="194" y="44"/>
                </a:cxn>
                <a:cxn ang="0">
                  <a:pos x="203" y="34"/>
                </a:cxn>
                <a:cxn ang="0">
                  <a:pos x="198" y="26"/>
                </a:cxn>
                <a:cxn ang="0">
                  <a:pos x="221" y="0"/>
                </a:cxn>
                <a:cxn ang="0">
                  <a:pos x="211" y="10"/>
                </a:cxn>
                <a:cxn ang="0">
                  <a:pos x="217" y="19"/>
                </a:cxn>
                <a:cxn ang="0">
                  <a:pos x="227" y="18"/>
                </a:cxn>
                <a:cxn ang="0">
                  <a:pos x="229" y="7"/>
                </a:cxn>
                <a:cxn ang="0">
                  <a:pos x="221" y="0"/>
                </a:cxn>
                <a:cxn ang="0">
                  <a:pos x="3" y="3"/>
                </a:cxn>
                <a:cxn ang="0">
                  <a:pos x="2" y="14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4" y="2"/>
                </a:cxn>
              </a:cxnLst>
              <a:rect l="0" t="0" r="r" b="b"/>
              <a:pathLst>
                <a:path w="230" h="111">
                  <a:moveTo>
                    <a:pt x="42" y="34"/>
                  </a:moveTo>
                  <a:lnTo>
                    <a:pt x="42" y="34"/>
                  </a:lnTo>
                  <a:lnTo>
                    <a:pt x="40" y="38"/>
                  </a:lnTo>
                  <a:lnTo>
                    <a:pt x="39" y="40"/>
                  </a:lnTo>
                  <a:lnTo>
                    <a:pt x="36" y="42"/>
                  </a:lnTo>
                  <a:lnTo>
                    <a:pt x="32" y="43"/>
                  </a:lnTo>
                  <a:lnTo>
                    <a:pt x="32" y="43"/>
                  </a:lnTo>
                  <a:lnTo>
                    <a:pt x="28" y="42"/>
                  </a:lnTo>
                  <a:lnTo>
                    <a:pt x="26" y="40"/>
                  </a:lnTo>
                  <a:lnTo>
                    <a:pt x="23" y="38"/>
                  </a:lnTo>
                  <a:lnTo>
                    <a:pt x="23" y="34"/>
                  </a:lnTo>
                  <a:lnTo>
                    <a:pt x="23" y="34"/>
                  </a:lnTo>
                  <a:lnTo>
                    <a:pt x="23" y="30"/>
                  </a:lnTo>
                  <a:lnTo>
                    <a:pt x="26" y="27"/>
                  </a:lnTo>
                  <a:lnTo>
                    <a:pt x="28" y="24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6" y="24"/>
                  </a:lnTo>
                  <a:lnTo>
                    <a:pt x="39" y="27"/>
                  </a:lnTo>
                  <a:lnTo>
                    <a:pt x="40" y="30"/>
                  </a:lnTo>
                  <a:lnTo>
                    <a:pt x="42" y="34"/>
                  </a:lnTo>
                  <a:lnTo>
                    <a:pt x="42" y="34"/>
                  </a:lnTo>
                  <a:close/>
                  <a:moveTo>
                    <a:pt x="58" y="47"/>
                  </a:moveTo>
                  <a:lnTo>
                    <a:pt x="58" y="47"/>
                  </a:lnTo>
                  <a:lnTo>
                    <a:pt x="54" y="47"/>
                  </a:lnTo>
                  <a:lnTo>
                    <a:pt x="51" y="50"/>
                  </a:lnTo>
                  <a:lnTo>
                    <a:pt x="48" y="52"/>
                  </a:lnTo>
                  <a:lnTo>
                    <a:pt x="48" y="56"/>
                  </a:lnTo>
                  <a:lnTo>
                    <a:pt x="48" y="56"/>
                  </a:lnTo>
                  <a:lnTo>
                    <a:pt x="48" y="60"/>
                  </a:lnTo>
                  <a:lnTo>
                    <a:pt x="51" y="63"/>
                  </a:lnTo>
                  <a:lnTo>
                    <a:pt x="54" y="66"/>
                  </a:lnTo>
                  <a:lnTo>
                    <a:pt x="58" y="66"/>
                  </a:lnTo>
                  <a:lnTo>
                    <a:pt x="58" y="66"/>
                  </a:lnTo>
                  <a:lnTo>
                    <a:pt x="62" y="66"/>
                  </a:lnTo>
                  <a:lnTo>
                    <a:pt x="64" y="63"/>
                  </a:lnTo>
                  <a:lnTo>
                    <a:pt x="66" y="60"/>
                  </a:lnTo>
                  <a:lnTo>
                    <a:pt x="67" y="56"/>
                  </a:lnTo>
                  <a:lnTo>
                    <a:pt x="67" y="56"/>
                  </a:lnTo>
                  <a:lnTo>
                    <a:pt x="66" y="52"/>
                  </a:lnTo>
                  <a:lnTo>
                    <a:pt x="64" y="50"/>
                  </a:lnTo>
                  <a:lnTo>
                    <a:pt x="62" y="47"/>
                  </a:lnTo>
                  <a:lnTo>
                    <a:pt x="58" y="47"/>
                  </a:lnTo>
                  <a:lnTo>
                    <a:pt x="58" y="47"/>
                  </a:lnTo>
                  <a:close/>
                  <a:moveTo>
                    <a:pt x="80" y="70"/>
                  </a:moveTo>
                  <a:lnTo>
                    <a:pt x="80" y="70"/>
                  </a:lnTo>
                  <a:lnTo>
                    <a:pt x="78" y="71"/>
                  </a:lnTo>
                  <a:lnTo>
                    <a:pt x="74" y="72"/>
                  </a:lnTo>
                  <a:lnTo>
                    <a:pt x="72" y="75"/>
                  </a:lnTo>
                  <a:lnTo>
                    <a:pt x="71" y="79"/>
                  </a:lnTo>
                  <a:lnTo>
                    <a:pt x="71" y="79"/>
                  </a:lnTo>
                  <a:lnTo>
                    <a:pt x="72" y="83"/>
                  </a:lnTo>
                  <a:lnTo>
                    <a:pt x="74" y="86"/>
                  </a:lnTo>
                  <a:lnTo>
                    <a:pt x="78" y="88"/>
                  </a:lnTo>
                  <a:lnTo>
                    <a:pt x="80" y="88"/>
                  </a:lnTo>
                  <a:lnTo>
                    <a:pt x="80" y="88"/>
                  </a:lnTo>
                  <a:lnTo>
                    <a:pt x="84" y="88"/>
                  </a:lnTo>
                  <a:lnTo>
                    <a:pt x="87" y="86"/>
                  </a:lnTo>
                  <a:lnTo>
                    <a:pt x="90" y="83"/>
                  </a:lnTo>
                  <a:lnTo>
                    <a:pt x="91" y="79"/>
                  </a:lnTo>
                  <a:lnTo>
                    <a:pt x="91" y="79"/>
                  </a:lnTo>
                  <a:lnTo>
                    <a:pt x="90" y="75"/>
                  </a:lnTo>
                  <a:lnTo>
                    <a:pt x="87" y="72"/>
                  </a:lnTo>
                  <a:lnTo>
                    <a:pt x="84" y="71"/>
                  </a:lnTo>
                  <a:lnTo>
                    <a:pt x="80" y="70"/>
                  </a:lnTo>
                  <a:lnTo>
                    <a:pt x="80" y="70"/>
                  </a:lnTo>
                  <a:close/>
                  <a:moveTo>
                    <a:pt x="114" y="91"/>
                  </a:moveTo>
                  <a:lnTo>
                    <a:pt x="114" y="91"/>
                  </a:lnTo>
                  <a:lnTo>
                    <a:pt x="110" y="92"/>
                  </a:lnTo>
                  <a:lnTo>
                    <a:pt x="106" y="94"/>
                  </a:lnTo>
                  <a:lnTo>
                    <a:pt x="104" y="98"/>
                  </a:lnTo>
                  <a:lnTo>
                    <a:pt x="103" y="100"/>
                  </a:lnTo>
                  <a:lnTo>
                    <a:pt x="103" y="100"/>
                  </a:lnTo>
                  <a:lnTo>
                    <a:pt x="104" y="104"/>
                  </a:lnTo>
                  <a:lnTo>
                    <a:pt x="106" y="107"/>
                  </a:lnTo>
                  <a:lnTo>
                    <a:pt x="110" y="110"/>
                  </a:lnTo>
                  <a:lnTo>
                    <a:pt x="114" y="111"/>
                  </a:lnTo>
                  <a:lnTo>
                    <a:pt x="114" y="111"/>
                  </a:lnTo>
                  <a:lnTo>
                    <a:pt x="117" y="110"/>
                  </a:lnTo>
                  <a:lnTo>
                    <a:pt x="121" y="107"/>
                  </a:lnTo>
                  <a:lnTo>
                    <a:pt x="122" y="104"/>
                  </a:lnTo>
                  <a:lnTo>
                    <a:pt x="123" y="100"/>
                  </a:lnTo>
                  <a:lnTo>
                    <a:pt x="123" y="100"/>
                  </a:lnTo>
                  <a:lnTo>
                    <a:pt x="122" y="98"/>
                  </a:lnTo>
                  <a:lnTo>
                    <a:pt x="121" y="94"/>
                  </a:lnTo>
                  <a:lnTo>
                    <a:pt x="117" y="92"/>
                  </a:lnTo>
                  <a:lnTo>
                    <a:pt x="114" y="91"/>
                  </a:lnTo>
                  <a:lnTo>
                    <a:pt x="114" y="91"/>
                  </a:lnTo>
                  <a:close/>
                  <a:moveTo>
                    <a:pt x="146" y="70"/>
                  </a:moveTo>
                  <a:lnTo>
                    <a:pt x="146" y="70"/>
                  </a:lnTo>
                  <a:lnTo>
                    <a:pt x="142" y="71"/>
                  </a:lnTo>
                  <a:lnTo>
                    <a:pt x="139" y="72"/>
                  </a:lnTo>
                  <a:lnTo>
                    <a:pt x="137" y="75"/>
                  </a:lnTo>
                  <a:lnTo>
                    <a:pt x="137" y="79"/>
                  </a:lnTo>
                  <a:lnTo>
                    <a:pt x="137" y="79"/>
                  </a:lnTo>
                  <a:lnTo>
                    <a:pt x="137" y="83"/>
                  </a:lnTo>
                  <a:lnTo>
                    <a:pt x="139" y="86"/>
                  </a:lnTo>
                  <a:lnTo>
                    <a:pt x="142" y="88"/>
                  </a:lnTo>
                  <a:lnTo>
                    <a:pt x="146" y="88"/>
                  </a:lnTo>
                  <a:lnTo>
                    <a:pt x="146" y="88"/>
                  </a:lnTo>
                  <a:lnTo>
                    <a:pt x="150" y="88"/>
                  </a:lnTo>
                  <a:lnTo>
                    <a:pt x="153" y="86"/>
                  </a:lnTo>
                  <a:lnTo>
                    <a:pt x="155" y="83"/>
                  </a:lnTo>
                  <a:lnTo>
                    <a:pt x="155" y="79"/>
                  </a:lnTo>
                  <a:lnTo>
                    <a:pt x="155" y="79"/>
                  </a:lnTo>
                  <a:lnTo>
                    <a:pt x="155" y="75"/>
                  </a:lnTo>
                  <a:lnTo>
                    <a:pt x="153" y="72"/>
                  </a:lnTo>
                  <a:lnTo>
                    <a:pt x="150" y="71"/>
                  </a:lnTo>
                  <a:lnTo>
                    <a:pt x="146" y="70"/>
                  </a:lnTo>
                  <a:lnTo>
                    <a:pt x="146" y="70"/>
                  </a:lnTo>
                  <a:close/>
                  <a:moveTo>
                    <a:pt x="170" y="47"/>
                  </a:moveTo>
                  <a:lnTo>
                    <a:pt x="170" y="47"/>
                  </a:lnTo>
                  <a:lnTo>
                    <a:pt x="166" y="47"/>
                  </a:lnTo>
                  <a:lnTo>
                    <a:pt x="163" y="50"/>
                  </a:lnTo>
                  <a:lnTo>
                    <a:pt x="161" y="52"/>
                  </a:lnTo>
                  <a:lnTo>
                    <a:pt x="161" y="56"/>
                  </a:lnTo>
                  <a:lnTo>
                    <a:pt x="161" y="56"/>
                  </a:lnTo>
                  <a:lnTo>
                    <a:pt x="161" y="60"/>
                  </a:lnTo>
                  <a:lnTo>
                    <a:pt x="163" y="63"/>
                  </a:lnTo>
                  <a:lnTo>
                    <a:pt x="166" y="66"/>
                  </a:lnTo>
                  <a:lnTo>
                    <a:pt x="170" y="66"/>
                  </a:lnTo>
                  <a:lnTo>
                    <a:pt x="170" y="66"/>
                  </a:lnTo>
                  <a:lnTo>
                    <a:pt x="174" y="66"/>
                  </a:lnTo>
                  <a:lnTo>
                    <a:pt x="177" y="63"/>
                  </a:lnTo>
                  <a:lnTo>
                    <a:pt x="178" y="60"/>
                  </a:lnTo>
                  <a:lnTo>
                    <a:pt x="179" y="56"/>
                  </a:lnTo>
                  <a:lnTo>
                    <a:pt x="179" y="56"/>
                  </a:lnTo>
                  <a:lnTo>
                    <a:pt x="178" y="52"/>
                  </a:lnTo>
                  <a:lnTo>
                    <a:pt x="177" y="50"/>
                  </a:lnTo>
                  <a:lnTo>
                    <a:pt x="174" y="47"/>
                  </a:lnTo>
                  <a:lnTo>
                    <a:pt x="170" y="47"/>
                  </a:lnTo>
                  <a:lnTo>
                    <a:pt x="170" y="47"/>
                  </a:lnTo>
                  <a:close/>
                  <a:moveTo>
                    <a:pt x="194" y="24"/>
                  </a:moveTo>
                  <a:lnTo>
                    <a:pt x="194" y="24"/>
                  </a:lnTo>
                  <a:lnTo>
                    <a:pt x="190" y="26"/>
                  </a:lnTo>
                  <a:lnTo>
                    <a:pt x="187" y="27"/>
                  </a:lnTo>
                  <a:lnTo>
                    <a:pt x="185" y="31"/>
                  </a:lnTo>
                  <a:lnTo>
                    <a:pt x="185" y="34"/>
                  </a:lnTo>
                  <a:lnTo>
                    <a:pt x="185" y="34"/>
                  </a:lnTo>
                  <a:lnTo>
                    <a:pt x="185" y="38"/>
                  </a:lnTo>
                  <a:lnTo>
                    <a:pt x="187" y="40"/>
                  </a:lnTo>
                  <a:lnTo>
                    <a:pt x="190" y="43"/>
                  </a:lnTo>
                  <a:lnTo>
                    <a:pt x="194" y="44"/>
                  </a:lnTo>
                  <a:lnTo>
                    <a:pt x="194" y="44"/>
                  </a:lnTo>
                  <a:lnTo>
                    <a:pt x="198" y="43"/>
                  </a:lnTo>
                  <a:lnTo>
                    <a:pt x="201" y="40"/>
                  </a:lnTo>
                  <a:lnTo>
                    <a:pt x="203" y="38"/>
                  </a:lnTo>
                  <a:lnTo>
                    <a:pt x="203" y="34"/>
                  </a:lnTo>
                  <a:lnTo>
                    <a:pt x="203" y="34"/>
                  </a:lnTo>
                  <a:lnTo>
                    <a:pt x="203" y="31"/>
                  </a:lnTo>
                  <a:lnTo>
                    <a:pt x="201" y="27"/>
                  </a:lnTo>
                  <a:lnTo>
                    <a:pt x="198" y="26"/>
                  </a:lnTo>
                  <a:lnTo>
                    <a:pt x="194" y="24"/>
                  </a:lnTo>
                  <a:lnTo>
                    <a:pt x="194" y="24"/>
                  </a:lnTo>
                  <a:close/>
                  <a:moveTo>
                    <a:pt x="221" y="0"/>
                  </a:moveTo>
                  <a:lnTo>
                    <a:pt x="221" y="0"/>
                  </a:lnTo>
                  <a:lnTo>
                    <a:pt x="217" y="2"/>
                  </a:lnTo>
                  <a:lnTo>
                    <a:pt x="214" y="3"/>
                  </a:lnTo>
                  <a:lnTo>
                    <a:pt x="211" y="7"/>
                  </a:lnTo>
                  <a:lnTo>
                    <a:pt x="211" y="10"/>
                  </a:lnTo>
                  <a:lnTo>
                    <a:pt x="211" y="10"/>
                  </a:lnTo>
                  <a:lnTo>
                    <a:pt x="211" y="14"/>
                  </a:lnTo>
                  <a:lnTo>
                    <a:pt x="214" y="18"/>
                  </a:lnTo>
                  <a:lnTo>
                    <a:pt x="217" y="19"/>
                  </a:lnTo>
                  <a:lnTo>
                    <a:pt x="221" y="20"/>
                  </a:lnTo>
                  <a:lnTo>
                    <a:pt x="221" y="20"/>
                  </a:lnTo>
                  <a:lnTo>
                    <a:pt x="225" y="19"/>
                  </a:lnTo>
                  <a:lnTo>
                    <a:pt x="227" y="18"/>
                  </a:lnTo>
                  <a:lnTo>
                    <a:pt x="229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29" y="7"/>
                  </a:lnTo>
                  <a:lnTo>
                    <a:pt x="227" y="3"/>
                  </a:lnTo>
                  <a:lnTo>
                    <a:pt x="225" y="2"/>
                  </a:lnTo>
                  <a:lnTo>
                    <a:pt x="221" y="0"/>
                  </a:lnTo>
                  <a:lnTo>
                    <a:pt x="221" y="0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7" y="2"/>
                  </a:lnTo>
                  <a:lnTo>
                    <a:pt x="3" y="3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3" y="18"/>
                  </a:lnTo>
                  <a:lnTo>
                    <a:pt x="7" y="19"/>
                  </a:lnTo>
                  <a:lnTo>
                    <a:pt x="10" y="20"/>
                  </a:lnTo>
                  <a:lnTo>
                    <a:pt x="10" y="20"/>
                  </a:lnTo>
                  <a:lnTo>
                    <a:pt x="14" y="19"/>
                  </a:lnTo>
                  <a:lnTo>
                    <a:pt x="16" y="18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9" y="7"/>
                  </a:lnTo>
                  <a:lnTo>
                    <a:pt x="16" y="3"/>
                  </a:lnTo>
                  <a:lnTo>
                    <a:pt x="14" y="2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8"/>
            <p:cNvSpPr>
              <a:spLocks/>
            </p:cNvSpPr>
            <p:nvPr/>
          </p:nvSpPr>
          <p:spPr bwMode="auto">
            <a:xfrm>
              <a:off x="3546" y="3320"/>
              <a:ext cx="228" cy="129"/>
            </a:xfrm>
            <a:custGeom>
              <a:avLst/>
              <a:gdLst/>
              <a:ahLst/>
              <a:cxnLst>
                <a:cxn ang="0">
                  <a:pos x="228" y="72"/>
                </a:cxn>
                <a:cxn ang="0">
                  <a:pos x="228" y="72"/>
                </a:cxn>
                <a:cxn ang="0">
                  <a:pos x="226" y="75"/>
                </a:cxn>
                <a:cxn ang="0">
                  <a:pos x="117" y="129"/>
                </a:cxn>
                <a:cxn ang="0">
                  <a:pos x="117" y="129"/>
                </a:cxn>
                <a:cxn ang="0">
                  <a:pos x="115" y="129"/>
                </a:cxn>
                <a:cxn ang="0">
                  <a:pos x="115" y="129"/>
                </a:cxn>
                <a:cxn ang="0">
                  <a:pos x="114" y="129"/>
                </a:cxn>
                <a:cxn ang="0">
                  <a:pos x="114" y="129"/>
                </a:cxn>
                <a:cxn ang="0">
                  <a:pos x="113" y="127"/>
                </a:cxn>
                <a:cxn ang="0">
                  <a:pos x="113" y="76"/>
                </a:cxn>
                <a:cxn ang="0">
                  <a:pos x="4" y="129"/>
                </a:cxn>
                <a:cxn ang="0">
                  <a:pos x="4" y="129"/>
                </a:cxn>
                <a:cxn ang="0">
                  <a:pos x="3" y="129"/>
                </a:cxn>
                <a:cxn ang="0">
                  <a:pos x="3" y="129"/>
                </a:cxn>
                <a:cxn ang="0">
                  <a:pos x="2" y="129"/>
                </a:cxn>
                <a:cxn ang="0">
                  <a:pos x="2" y="129"/>
                </a:cxn>
                <a:cxn ang="0">
                  <a:pos x="0" y="12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4" y="0"/>
                </a:cxn>
                <a:cxn ang="0">
                  <a:pos x="113" y="68"/>
                </a:cxn>
                <a:cxn ang="0">
                  <a:pos x="113" y="3"/>
                </a:cxn>
                <a:cxn ang="0">
                  <a:pos x="113" y="3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17" y="0"/>
                </a:cxn>
                <a:cxn ang="0">
                  <a:pos x="226" y="69"/>
                </a:cxn>
                <a:cxn ang="0">
                  <a:pos x="226" y="69"/>
                </a:cxn>
                <a:cxn ang="0">
                  <a:pos x="228" y="72"/>
                </a:cxn>
                <a:cxn ang="0">
                  <a:pos x="228" y="72"/>
                </a:cxn>
              </a:cxnLst>
              <a:rect l="0" t="0" r="r" b="b"/>
              <a:pathLst>
                <a:path w="228" h="129">
                  <a:moveTo>
                    <a:pt x="228" y="72"/>
                  </a:moveTo>
                  <a:lnTo>
                    <a:pt x="228" y="72"/>
                  </a:lnTo>
                  <a:lnTo>
                    <a:pt x="226" y="75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5" y="129"/>
                  </a:lnTo>
                  <a:lnTo>
                    <a:pt x="115" y="129"/>
                  </a:lnTo>
                  <a:lnTo>
                    <a:pt x="114" y="129"/>
                  </a:lnTo>
                  <a:lnTo>
                    <a:pt x="114" y="129"/>
                  </a:lnTo>
                  <a:lnTo>
                    <a:pt x="113" y="127"/>
                  </a:lnTo>
                  <a:lnTo>
                    <a:pt x="113" y="76"/>
                  </a:lnTo>
                  <a:lnTo>
                    <a:pt x="4" y="129"/>
                  </a:lnTo>
                  <a:lnTo>
                    <a:pt x="4" y="129"/>
                  </a:lnTo>
                  <a:lnTo>
                    <a:pt x="3" y="129"/>
                  </a:lnTo>
                  <a:lnTo>
                    <a:pt x="3" y="129"/>
                  </a:lnTo>
                  <a:lnTo>
                    <a:pt x="2" y="129"/>
                  </a:lnTo>
                  <a:lnTo>
                    <a:pt x="2" y="129"/>
                  </a:lnTo>
                  <a:lnTo>
                    <a:pt x="0" y="127"/>
                  </a:lnTo>
                  <a:lnTo>
                    <a:pt x="0" y="3"/>
                  </a:lnTo>
                  <a:lnTo>
                    <a:pt x="0" y="3"/>
                  </a:lnTo>
                  <a:lnTo>
                    <a:pt x="2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113" y="68"/>
                  </a:lnTo>
                  <a:lnTo>
                    <a:pt x="113" y="3"/>
                  </a:lnTo>
                  <a:lnTo>
                    <a:pt x="113" y="3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7" y="0"/>
                  </a:lnTo>
                  <a:lnTo>
                    <a:pt x="226" y="69"/>
                  </a:lnTo>
                  <a:lnTo>
                    <a:pt x="226" y="69"/>
                  </a:lnTo>
                  <a:lnTo>
                    <a:pt x="228" y="72"/>
                  </a:lnTo>
                  <a:lnTo>
                    <a:pt x="228" y="7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9"/>
            <p:cNvSpPr>
              <a:spLocks/>
            </p:cNvSpPr>
            <p:nvPr/>
          </p:nvSpPr>
          <p:spPr bwMode="auto">
            <a:xfrm>
              <a:off x="4046" y="3319"/>
              <a:ext cx="230" cy="132"/>
            </a:xfrm>
            <a:custGeom>
              <a:avLst/>
              <a:gdLst/>
              <a:ahLst/>
              <a:cxnLst>
                <a:cxn ang="0">
                  <a:pos x="230" y="2"/>
                </a:cxn>
                <a:cxn ang="0">
                  <a:pos x="230" y="129"/>
                </a:cxn>
                <a:cxn ang="0">
                  <a:pos x="230" y="129"/>
                </a:cxn>
                <a:cxn ang="0">
                  <a:pos x="229" y="132"/>
                </a:cxn>
                <a:cxn ang="0">
                  <a:pos x="229" y="132"/>
                </a:cxn>
                <a:cxn ang="0">
                  <a:pos x="227" y="132"/>
                </a:cxn>
                <a:cxn ang="0">
                  <a:pos x="227" y="132"/>
                </a:cxn>
                <a:cxn ang="0">
                  <a:pos x="226" y="132"/>
                </a:cxn>
                <a:cxn ang="0">
                  <a:pos x="118" y="78"/>
                </a:cxn>
                <a:cxn ang="0">
                  <a:pos x="118" y="129"/>
                </a:cxn>
                <a:cxn ang="0">
                  <a:pos x="118" y="129"/>
                </a:cxn>
                <a:cxn ang="0">
                  <a:pos x="116" y="132"/>
                </a:cxn>
                <a:cxn ang="0">
                  <a:pos x="116" y="132"/>
                </a:cxn>
                <a:cxn ang="0">
                  <a:pos x="115" y="132"/>
                </a:cxn>
                <a:cxn ang="0">
                  <a:pos x="115" y="132"/>
                </a:cxn>
                <a:cxn ang="0">
                  <a:pos x="114" y="132"/>
                </a:cxn>
                <a:cxn ang="0">
                  <a:pos x="1" y="76"/>
                </a:cxn>
                <a:cxn ang="0">
                  <a:pos x="1" y="7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1" y="7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16" y="0"/>
                </a:cxn>
                <a:cxn ang="0">
                  <a:pos x="116" y="0"/>
                </a:cxn>
                <a:cxn ang="0">
                  <a:pos x="118" y="2"/>
                </a:cxn>
                <a:cxn ang="0">
                  <a:pos x="118" y="68"/>
                </a:cxn>
                <a:cxn ang="0">
                  <a:pos x="226" y="0"/>
                </a:cxn>
                <a:cxn ang="0">
                  <a:pos x="226" y="0"/>
                </a:cxn>
                <a:cxn ang="0">
                  <a:pos x="229" y="0"/>
                </a:cxn>
                <a:cxn ang="0">
                  <a:pos x="229" y="0"/>
                </a:cxn>
                <a:cxn ang="0">
                  <a:pos x="230" y="2"/>
                </a:cxn>
                <a:cxn ang="0">
                  <a:pos x="230" y="2"/>
                </a:cxn>
              </a:cxnLst>
              <a:rect l="0" t="0" r="r" b="b"/>
              <a:pathLst>
                <a:path w="230" h="132">
                  <a:moveTo>
                    <a:pt x="230" y="2"/>
                  </a:moveTo>
                  <a:lnTo>
                    <a:pt x="230" y="129"/>
                  </a:lnTo>
                  <a:lnTo>
                    <a:pt x="230" y="129"/>
                  </a:lnTo>
                  <a:lnTo>
                    <a:pt x="229" y="132"/>
                  </a:lnTo>
                  <a:lnTo>
                    <a:pt x="229" y="132"/>
                  </a:lnTo>
                  <a:lnTo>
                    <a:pt x="227" y="132"/>
                  </a:lnTo>
                  <a:lnTo>
                    <a:pt x="227" y="132"/>
                  </a:lnTo>
                  <a:lnTo>
                    <a:pt x="226" y="132"/>
                  </a:lnTo>
                  <a:lnTo>
                    <a:pt x="118" y="78"/>
                  </a:lnTo>
                  <a:lnTo>
                    <a:pt x="118" y="129"/>
                  </a:lnTo>
                  <a:lnTo>
                    <a:pt x="118" y="129"/>
                  </a:lnTo>
                  <a:lnTo>
                    <a:pt x="116" y="132"/>
                  </a:lnTo>
                  <a:lnTo>
                    <a:pt x="116" y="132"/>
                  </a:lnTo>
                  <a:lnTo>
                    <a:pt x="115" y="132"/>
                  </a:lnTo>
                  <a:lnTo>
                    <a:pt x="115" y="132"/>
                  </a:lnTo>
                  <a:lnTo>
                    <a:pt x="114" y="132"/>
                  </a:lnTo>
                  <a:lnTo>
                    <a:pt x="1" y="76"/>
                  </a:lnTo>
                  <a:lnTo>
                    <a:pt x="1" y="7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1" y="7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118" y="2"/>
                  </a:lnTo>
                  <a:lnTo>
                    <a:pt x="118" y="68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29" y="0"/>
                  </a:lnTo>
                  <a:lnTo>
                    <a:pt x="229" y="0"/>
                  </a:lnTo>
                  <a:lnTo>
                    <a:pt x="230" y="2"/>
                  </a:lnTo>
                  <a:lnTo>
                    <a:pt x="230" y="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0"/>
            <p:cNvSpPr>
              <a:spLocks/>
            </p:cNvSpPr>
            <p:nvPr/>
          </p:nvSpPr>
          <p:spPr bwMode="auto">
            <a:xfrm>
              <a:off x="4639" y="3313"/>
              <a:ext cx="142" cy="143"/>
            </a:xfrm>
            <a:custGeom>
              <a:avLst/>
              <a:gdLst/>
              <a:ahLst/>
              <a:cxnLst>
                <a:cxn ang="0">
                  <a:pos x="142" y="3"/>
                </a:cxn>
                <a:cxn ang="0">
                  <a:pos x="142" y="140"/>
                </a:cxn>
                <a:cxn ang="0">
                  <a:pos x="142" y="140"/>
                </a:cxn>
                <a:cxn ang="0">
                  <a:pos x="141" y="142"/>
                </a:cxn>
                <a:cxn ang="0">
                  <a:pos x="139" y="143"/>
                </a:cxn>
                <a:cxn ang="0">
                  <a:pos x="3" y="143"/>
                </a:cxn>
                <a:cxn ang="0">
                  <a:pos x="3" y="143"/>
                </a:cxn>
                <a:cxn ang="0">
                  <a:pos x="0" y="142"/>
                </a:cxn>
                <a:cxn ang="0">
                  <a:pos x="0" y="140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139" y="0"/>
                </a:cxn>
                <a:cxn ang="0">
                  <a:pos x="139" y="0"/>
                </a:cxn>
                <a:cxn ang="0">
                  <a:pos x="141" y="1"/>
                </a:cxn>
                <a:cxn ang="0">
                  <a:pos x="142" y="3"/>
                </a:cxn>
                <a:cxn ang="0">
                  <a:pos x="142" y="3"/>
                </a:cxn>
              </a:cxnLst>
              <a:rect l="0" t="0" r="r" b="b"/>
              <a:pathLst>
                <a:path w="142" h="143">
                  <a:moveTo>
                    <a:pt x="142" y="3"/>
                  </a:moveTo>
                  <a:lnTo>
                    <a:pt x="142" y="140"/>
                  </a:lnTo>
                  <a:lnTo>
                    <a:pt x="142" y="140"/>
                  </a:lnTo>
                  <a:lnTo>
                    <a:pt x="141" y="142"/>
                  </a:lnTo>
                  <a:lnTo>
                    <a:pt x="139" y="143"/>
                  </a:lnTo>
                  <a:lnTo>
                    <a:pt x="3" y="143"/>
                  </a:lnTo>
                  <a:lnTo>
                    <a:pt x="3" y="143"/>
                  </a:lnTo>
                  <a:lnTo>
                    <a:pt x="0" y="142"/>
                  </a:lnTo>
                  <a:lnTo>
                    <a:pt x="0" y="140"/>
                  </a:lnTo>
                  <a:lnTo>
                    <a:pt x="0" y="3"/>
                  </a:lnTo>
                  <a:lnTo>
                    <a:pt x="0" y="3"/>
                  </a:lnTo>
                  <a:lnTo>
                    <a:pt x="0" y="1"/>
                  </a:lnTo>
                  <a:lnTo>
                    <a:pt x="3" y="0"/>
                  </a:lnTo>
                  <a:lnTo>
                    <a:pt x="139" y="0"/>
                  </a:lnTo>
                  <a:lnTo>
                    <a:pt x="139" y="0"/>
                  </a:lnTo>
                  <a:lnTo>
                    <a:pt x="141" y="1"/>
                  </a:lnTo>
                  <a:lnTo>
                    <a:pt x="142" y="3"/>
                  </a:lnTo>
                  <a:lnTo>
                    <a:pt x="142" y="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1"/>
            <p:cNvSpPr>
              <a:spLocks noEditPoints="1"/>
            </p:cNvSpPr>
            <p:nvPr/>
          </p:nvSpPr>
          <p:spPr bwMode="auto">
            <a:xfrm>
              <a:off x="5131" y="3316"/>
              <a:ext cx="180" cy="137"/>
            </a:xfrm>
            <a:custGeom>
              <a:avLst/>
              <a:gdLst/>
              <a:ahLst/>
              <a:cxnLst>
                <a:cxn ang="0">
                  <a:pos x="47" y="3"/>
                </a:cxn>
                <a:cxn ang="0">
                  <a:pos x="47" y="135"/>
                </a:cxn>
                <a:cxn ang="0">
                  <a:pos x="47" y="135"/>
                </a:cxn>
                <a:cxn ang="0">
                  <a:pos x="47" y="137"/>
                </a:cxn>
                <a:cxn ang="0">
                  <a:pos x="44" y="137"/>
                </a:cxn>
                <a:cxn ang="0">
                  <a:pos x="3" y="137"/>
                </a:cxn>
                <a:cxn ang="0">
                  <a:pos x="3" y="137"/>
                </a:cxn>
                <a:cxn ang="0">
                  <a:pos x="1" y="137"/>
                </a:cxn>
                <a:cxn ang="0">
                  <a:pos x="0" y="135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3" y="0"/>
                </a:cxn>
                <a:cxn ang="0">
                  <a:pos x="44" y="0"/>
                </a:cxn>
                <a:cxn ang="0">
                  <a:pos x="44" y="0"/>
                </a:cxn>
                <a:cxn ang="0">
                  <a:pos x="47" y="0"/>
                </a:cxn>
                <a:cxn ang="0">
                  <a:pos x="47" y="3"/>
                </a:cxn>
                <a:cxn ang="0">
                  <a:pos x="47" y="3"/>
                </a:cxn>
                <a:cxn ang="0">
                  <a:pos x="179" y="0"/>
                </a:cxn>
                <a:cxn ang="0">
                  <a:pos x="179" y="0"/>
                </a:cxn>
                <a:cxn ang="0">
                  <a:pos x="176" y="0"/>
                </a:cxn>
                <a:cxn ang="0">
                  <a:pos x="59" y="75"/>
                </a:cxn>
                <a:cxn ang="0">
                  <a:pos x="59" y="75"/>
                </a:cxn>
                <a:cxn ang="0">
                  <a:pos x="57" y="77"/>
                </a:cxn>
                <a:cxn ang="0">
                  <a:pos x="57" y="77"/>
                </a:cxn>
                <a:cxn ang="0">
                  <a:pos x="59" y="79"/>
                </a:cxn>
                <a:cxn ang="0">
                  <a:pos x="176" y="137"/>
                </a:cxn>
                <a:cxn ang="0">
                  <a:pos x="176" y="137"/>
                </a:cxn>
                <a:cxn ang="0">
                  <a:pos x="178" y="137"/>
                </a:cxn>
                <a:cxn ang="0">
                  <a:pos x="178" y="137"/>
                </a:cxn>
                <a:cxn ang="0">
                  <a:pos x="179" y="137"/>
                </a:cxn>
                <a:cxn ang="0">
                  <a:pos x="179" y="137"/>
                </a:cxn>
                <a:cxn ang="0">
                  <a:pos x="180" y="135"/>
                </a:cxn>
                <a:cxn ang="0">
                  <a:pos x="180" y="3"/>
                </a:cxn>
                <a:cxn ang="0">
                  <a:pos x="180" y="3"/>
                </a:cxn>
                <a:cxn ang="0">
                  <a:pos x="179" y="0"/>
                </a:cxn>
                <a:cxn ang="0">
                  <a:pos x="179" y="0"/>
                </a:cxn>
              </a:cxnLst>
              <a:rect l="0" t="0" r="r" b="b"/>
              <a:pathLst>
                <a:path w="180" h="137">
                  <a:moveTo>
                    <a:pt x="47" y="3"/>
                  </a:moveTo>
                  <a:lnTo>
                    <a:pt x="47" y="135"/>
                  </a:lnTo>
                  <a:lnTo>
                    <a:pt x="47" y="135"/>
                  </a:lnTo>
                  <a:lnTo>
                    <a:pt x="47" y="137"/>
                  </a:lnTo>
                  <a:lnTo>
                    <a:pt x="44" y="137"/>
                  </a:lnTo>
                  <a:lnTo>
                    <a:pt x="3" y="137"/>
                  </a:lnTo>
                  <a:lnTo>
                    <a:pt x="3" y="137"/>
                  </a:lnTo>
                  <a:lnTo>
                    <a:pt x="1" y="137"/>
                  </a:lnTo>
                  <a:lnTo>
                    <a:pt x="0" y="135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3" y="0"/>
                  </a:lnTo>
                  <a:lnTo>
                    <a:pt x="44" y="0"/>
                  </a:lnTo>
                  <a:lnTo>
                    <a:pt x="44" y="0"/>
                  </a:lnTo>
                  <a:lnTo>
                    <a:pt x="47" y="0"/>
                  </a:lnTo>
                  <a:lnTo>
                    <a:pt x="47" y="3"/>
                  </a:lnTo>
                  <a:lnTo>
                    <a:pt x="47" y="3"/>
                  </a:lnTo>
                  <a:close/>
                  <a:moveTo>
                    <a:pt x="179" y="0"/>
                  </a:moveTo>
                  <a:lnTo>
                    <a:pt x="179" y="0"/>
                  </a:lnTo>
                  <a:lnTo>
                    <a:pt x="176" y="0"/>
                  </a:lnTo>
                  <a:lnTo>
                    <a:pt x="59" y="75"/>
                  </a:lnTo>
                  <a:lnTo>
                    <a:pt x="59" y="75"/>
                  </a:lnTo>
                  <a:lnTo>
                    <a:pt x="57" y="77"/>
                  </a:lnTo>
                  <a:lnTo>
                    <a:pt x="57" y="77"/>
                  </a:lnTo>
                  <a:lnTo>
                    <a:pt x="59" y="79"/>
                  </a:lnTo>
                  <a:lnTo>
                    <a:pt x="176" y="137"/>
                  </a:lnTo>
                  <a:lnTo>
                    <a:pt x="176" y="137"/>
                  </a:lnTo>
                  <a:lnTo>
                    <a:pt x="178" y="137"/>
                  </a:lnTo>
                  <a:lnTo>
                    <a:pt x="178" y="137"/>
                  </a:lnTo>
                  <a:lnTo>
                    <a:pt x="179" y="137"/>
                  </a:lnTo>
                  <a:lnTo>
                    <a:pt x="179" y="137"/>
                  </a:lnTo>
                  <a:lnTo>
                    <a:pt x="180" y="135"/>
                  </a:lnTo>
                  <a:lnTo>
                    <a:pt x="180" y="3"/>
                  </a:lnTo>
                  <a:lnTo>
                    <a:pt x="180" y="3"/>
                  </a:lnTo>
                  <a:lnTo>
                    <a:pt x="179" y="0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2"/>
            <p:cNvSpPr>
              <a:spLocks noEditPoints="1"/>
            </p:cNvSpPr>
            <p:nvPr/>
          </p:nvSpPr>
          <p:spPr bwMode="auto">
            <a:xfrm>
              <a:off x="384" y="3294"/>
              <a:ext cx="242" cy="181"/>
            </a:xfrm>
            <a:custGeom>
              <a:avLst/>
              <a:gdLst/>
              <a:ahLst/>
              <a:cxnLst>
                <a:cxn ang="0">
                  <a:pos x="162" y="2"/>
                </a:cxn>
                <a:cxn ang="0">
                  <a:pos x="174" y="7"/>
                </a:cxn>
                <a:cxn ang="0">
                  <a:pos x="168" y="19"/>
                </a:cxn>
                <a:cxn ang="0">
                  <a:pos x="156" y="14"/>
                </a:cxn>
                <a:cxn ang="0">
                  <a:pos x="191" y="45"/>
                </a:cxn>
                <a:cxn ang="0">
                  <a:pos x="196" y="33"/>
                </a:cxn>
                <a:cxn ang="0">
                  <a:pos x="183" y="27"/>
                </a:cxn>
                <a:cxn ang="0">
                  <a:pos x="179" y="39"/>
                </a:cxn>
                <a:cxn ang="0">
                  <a:pos x="211" y="51"/>
                </a:cxn>
                <a:cxn ang="0">
                  <a:pos x="202" y="62"/>
                </a:cxn>
                <a:cxn ang="0">
                  <a:pos x="211" y="71"/>
                </a:cxn>
                <a:cxn ang="0">
                  <a:pos x="220" y="62"/>
                </a:cxn>
                <a:cxn ang="0">
                  <a:pos x="211" y="51"/>
                </a:cxn>
                <a:cxn ang="0">
                  <a:pos x="226" y="87"/>
                </a:cxn>
                <a:cxn ang="0">
                  <a:pos x="226" y="101"/>
                </a:cxn>
                <a:cxn ang="0">
                  <a:pos x="239" y="101"/>
                </a:cxn>
                <a:cxn ang="0">
                  <a:pos x="239" y="87"/>
                </a:cxn>
                <a:cxn ang="0">
                  <a:pos x="211" y="117"/>
                </a:cxn>
                <a:cxn ang="0">
                  <a:pos x="202" y="126"/>
                </a:cxn>
                <a:cxn ang="0">
                  <a:pos x="211" y="135"/>
                </a:cxn>
                <a:cxn ang="0">
                  <a:pos x="220" y="126"/>
                </a:cxn>
                <a:cxn ang="0">
                  <a:pos x="211" y="117"/>
                </a:cxn>
                <a:cxn ang="0">
                  <a:pos x="179" y="146"/>
                </a:cxn>
                <a:cxn ang="0">
                  <a:pos x="184" y="159"/>
                </a:cxn>
                <a:cxn ang="0">
                  <a:pos x="196" y="154"/>
                </a:cxn>
                <a:cxn ang="0">
                  <a:pos x="192" y="141"/>
                </a:cxn>
                <a:cxn ang="0">
                  <a:pos x="162" y="162"/>
                </a:cxn>
                <a:cxn ang="0">
                  <a:pos x="156" y="174"/>
                </a:cxn>
                <a:cxn ang="0">
                  <a:pos x="168" y="180"/>
                </a:cxn>
                <a:cxn ang="0">
                  <a:pos x="174" y="167"/>
                </a:cxn>
                <a:cxn ang="0">
                  <a:pos x="210" y="94"/>
                </a:cxn>
                <a:cxn ang="0">
                  <a:pos x="200" y="85"/>
                </a:cxn>
                <a:cxn ang="0">
                  <a:pos x="191" y="94"/>
                </a:cxn>
                <a:cxn ang="0">
                  <a:pos x="200" y="103"/>
                </a:cxn>
                <a:cxn ang="0">
                  <a:pos x="210" y="94"/>
                </a:cxn>
                <a:cxn ang="0">
                  <a:pos x="162" y="87"/>
                </a:cxn>
                <a:cxn ang="0">
                  <a:pos x="162" y="101"/>
                </a:cxn>
                <a:cxn ang="0">
                  <a:pos x="176" y="101"/>
                </a:cxn>
                <a:cxn ang="0">
                  <a:pos x="176" y="87"/>
                </a:cxn>
                <a:cxn ang="0">
                  <a:pos x="138" y="85"/>
                </a:cxn>
                <a:cxn ang="0">
                  <a:pos x="127" y="94"/>
                </a:cxn>
                <a:cxn ang="0">
                  <a:pos x="138" y="103"/>
                </a:cxn>
                <a:cxn ang="0">
                  <a:pos x="147" y="94"/>
                </a:cxn>
                <a:cxn ang="0">
                  <a:pos x="138" y="85"/>
                </a:cxn>
                <a:cxn ang="0">
                  <a:pos x="96" y="90"/>
                </a:cxn>
                <a:cxn ang="0">
                  <a:pos x="102" y="102"/>
                </a:cxn>
                <a:cxn ang="0">
                  <a:pos x="114" y="98"/>
                </a:cxn>
                <a:cxn ang="0">
                  <a:pos x="108" y="85"/>
                </a:cxn>
                <a:cxn ang="0">
                  <a:pos x="69" y="85"/>
                </a:cxn>
                <a:cxn ang="0">
                  <a:pos x="64" y="98"/>
                </a:cxn>
                <a:cxn ang="0">
                  <a:pos x="77" y="102"/>
                </a:cxn>
                <a:cxn ang="0">
                  <a:pos x="81" y="90"/>
                </a:cxn>
                <a:cxn ang="0">
                  <a:pos x="41" y="85"/>
                </a:cxn>
                <a:cxn ang="0">
                  <a:pos x="32" y="94"/>
                </a:cxn>
                <a:cxn ang="0">
                  <a:pos x="41" y="103"/>
                </a:cxn>
                <a:cxn ang="0">
                  <a:pos x="51" y="94"/>
                </a:cxn>
                <a:cxn ang="0">
                  <a:pos x="41" y="85"/>
                </a:cxn>
                <a:cxn ang="0">
                  <a:pos x="3" y="87"/>
                </a:cxn>
                <a:cxn ang="0">
                  <a:pos x="3" y="101"/>
                </a:cxn>
                <a:cxn ang="0">
                  <a:pos x="16" y="101"/>
                </a:cxn>
                <a:cxn ang="0">
                  <a:pos x="16" y="87"/>
                </a:cxn>
              </a:cxnLst>
              <a:rect l="0" t="0" r="r" b="b"/>
              <a:pathLst>
                <a:path w="242" h="181">
                  <a:moveTo>
                    <a:pt x="155" y="10"/>
                  </a:moveTo>
                  <a:lnTo>
                    <a:pt x="155" y="10"/>
                  </a:lnTo>
                  <a:lnTo>
                    <a:pt x="156" y="7"/>
                  </a:lnTo>
                  <a:lnTo>
                    <a:pt x="159" y="3"/>
                  </a:lnTo>
                  <a:lnTo>
                    <a:pt x="162" y="2"/>
                  </a:lnTo>
                  <a:lnTo>
                    <a:pt x="166" y="0"/>
                  </a:lnTo>
                  <a:lnTo>
                    <a:pt x="166" y="0"/>
                  </a:lnTo>
                  <a:lnTo>
                    <a:pt x="168" y="2"/>
                  </a:lnTo>
                  <a:lnTo>
                    <a:pt x="172" y="3"/>
                  </a:lnTo>
                  <a:lnTo>
                    <a:pt x="174" y="7"/>
                  </a:lnTo>
                  <a:lnTo>
                    <a:pt x="175" y="10"/>
                  </a:lnTo>
                  <a:lnTo>
                    <a:pt x="175" y="10"/>
                  </a:lnTo>
                  <a:lnTo>
                    <a:pt x="174" y="14"/>
                  </a:lnTo>
                  <a:lnTo>
                    <a:pt x="172" y="18"/>
                  </a:lnTo>
                  <a:lnTo>
                    <a:pt x="168" y="19"/>
                  </a:lnTo>
                  <a:lnTo>
                    <a:pt x="166" y="20"/>
                  </a:lnTo>
                  <a:lnTo>
                    <a:pt x="166" y="20"/>
                  </a:lnTo>
                  <a:lnTo>
                    <a:pt x="162" y="19"/>
                  </a:lnTo>
                  <a:lnTo>
                    <a:pt x="159" y="18"/>
                  </a:lnTo>
                  <a:lnTo>
                    <a:pt x="156" y="14"/>
                  </a:lnTo>
                  <a:lnTo>
                    <a:pt x="155" y="10"/>
                  </a:lnTo>
                  <a:lnTo>
                    <a:pt x="155" y="10"/>
                  </a:lnTo>
                  <a:close/>
                  <a:moveTo>
                    <a:pt x="187" y="46"/>
                  </a:moveTo>
                  <a:lnTo>
                    <a:pt x="187" y="46"/>
                  </a:lnTo>
                  <a:lnTo>
                    <a:pt x="191" y="45"/>
                  </a:lnTo>
                  <a:lnTo>
                    <a:pt x="194" y="42"/>
                  </a:lnTo>
                  <a:lnTo>
                    <a:pt x="196" y="39"/>
                  </a:lnTo>
                  <a:lnTo>
                    <a:pt x="196" y="35"/>
                  </a:lnTo>
                  <a:lnTo>
                    <a:pt x="196" y="35"/>
                  </a:lnTo>
                  <a:lnTo>
                    <a:pt x="196" y="33"/>
                  </a:lnTo>
                  <a:lnTo>
                    <a:pt x="194" y="29"/>
                  </a:lnTo>
                  <a:lnTo>
                    <a:pt x="191" y="27"/>
                  </a:lnTo>
                  <a:lnTo>
                    <a:pt x="187" y="26"/>
                  </a:lnTo>
                  <a:lnTo>
                    <a:pt x="187" y="26"/>
                  </a:lnTo>
                  <a:lnTo>
                    <a:pt x="183" y="27"/>
                  </a:lnTo>
                  <a:lnTo>
                    <a:pt x="180" y="29"/>
                  </a:lnTo>
                  <a:lnTo>
                    <a:pt x="179" y="33"/>
                  </a:lnTo>
                  <a:lnTo>
                    <a:pt x="178" y="35"/>
                  </a:lnTo>
                  <a:lnTo>
                    <a:pt x="178" y="35"/>
                  </a:lnTo>
                  <a:lnTo>
                    <a:pt x="179" y="39"/>
                  </a:lnTo>
                  <a:lnTo>
                    <a:pt x="180" y="42"/>
                  </a:lnTo>
                  <a:lnTo>
                    <a:pt x="183" y="45"/>
                  </a:lnTo>
                  <a:lnTo>
                    <a:pt x="187" y="46"/>
                  </a:lnTo>
                  <a:lnTo>
                    <a:pt x="187" y="46"/>
                  </a:lnTo>
                  <a:close/>
                  <a:moveTo>
                    <a:pt x="211" y="51"/>
                  </a:moveTo>
                  <a:lnTo>
                    <a:pt x="211" y="51"/>
                  </a:lnTo>
                  <a:lnTo>
                    <a:pt x="207" y="53"/>
                  </a:lnTo>
                  <a:lnTo>
                    <a:pt x="204" y="55"/>
                  </a:lnTo>
                  <a:lnTo>
                    <a:pt x="202" y="58"/>
                  </a:lnTo>
                  <a:lnTo>
                    <a:pt x="202" y="62"/>
                  </a:lnTo>
                  <a:lnTo>
                    <a:pt x="202" y="62"/>
                  </a:lnTo>
                  <a:lnTo>
                    <a:pt x="202" y="65"/>
                  </a:lnTo>
                  <a:lnTo>
                    <a:pt x="204" y="69"/>
                  </a:lnTo>
                  <a:lnTo>
                    <a:pt x="207" y="70"/>
                  </a:lnTo>
                  <a:lnTo>
                    <a:pt x="211" y="71"/>
                  </a:lnTo>
                  <a:lnTo>
                    <a:pt x="211" y="71"/>
                  </a:lnTo>
                  <a:lnTo>
                    <a:pt x="215" y="70"/>
                  </a:lnTo>
                  <a:lnTo>
                    <a:pt x="218" y="69"/>
                  </a:lnTo>
                  <a:lnTo>
                    <a:pt x="220" y="65"/>
                  </a:lnTo>
                  <a:lnTo>
                    <a:pt x="220" y="62"/>
                  </a:lnTo>
                  <a:lnTo>
                    <a:pt x="220" y="62"/>
                  </a:lnTo>
                  <a:lnTo>
                    <a:pt x="220" y="58"/>
                  </a:lnTo>
                  <a:lnTo>
                    <a:pt x="218" y="55"/>
                  </a:lnTo>
                  <a:lnTo>
                    <a:pt x="215" y="53"/>
                  </a:lnTo>
                  <a:lnTo>
                    <a:pt x="211" y="51"/>
                  </a:lnTo>
                  <a:lnTo>
                    <a:pt x="211" y="51"/>
                  </a:lnTo>
                  <a:close/>
                  <a:moveTo>
                    <a:pt x="232" y="85"/>
                  </a:moveTo>
                  <a:lnTo>
                    <a:pt x="232" y="85"/>
                  </a:lnTo>
                  <a:lnTo>
                    <a:pt x="228" y="85"/>
                  </a:lnTo>
                  <a:lnTo>
                    <a:pt x="226" y="87"/>
                  </a:lnTo>
                  <a:lnTo>
                    <a:pt x="224" y="90"/>
                  </a:lnTo>
                  <a:lnTo>
                    <a:pt x="223" y="94"/>
                  </a:lnTo>
                  <a:lnTo>
                    <a:pt x="223" y="94"/>
                  </a:lnTo>
                  <a:lnTo>
                    <a:pt x="224" y="98"/>
                  </a:lnTo>
                  <a:lnTo>
                    <a:pt x="226" y="101"/>
                  </a:lnTo>
                  <a:lnTo>
                    <a:pt x="228" y="102"/>
                  </a:lnTo>
                  <a:lnTo>
                    <a:pt x="232" y="103"/>
                  </a:lnTo>
                  <a:lnTo>
                    <a:pt x="232" y="103"/>
                  </a:lnTo>
                  <a:lnTo>
                    <a:pt x="236" y="102"/>
                  </a:lnTo>
                  <a:lnTo>
                    <a:pt x="239" y="101"/>
                  </a:lnTo>
                  <a:lnTo>
                    <a:pt x="242" y="98"/>
                  </a:lnTo>
                  <a:lnTo>
                    <a:pt x="242" y="94"/>
                  </a:lnTo>
                  <a:lnTo>
                    <a:pt x="242" y="94"/>
                  </a:lnTo>
                  <a:lnTo>
                    <a:pt x="242" y="90"/>
                  </a:lnTo>
                  <a:lnTo>
                    <a:pt x="239" y="87"/>
                  </a:lnTo>
                  <a:lnTo>
                    <a:pt x="236" y="85"/>
                  </a:lnTo>
                  <a:lnTo>
                    <a:pt x="232" y="85"/>
                  </a:lnTo>
                  <a:lnTo>
                    <a:pt x="232" y="85"/>
                  </a:lnTo>
                  <a:close/>
                  <a:moveTo>
                    <a:pt x="211" y="117"/>
                  </a:moveTo>
                  <a:lnTo>
                    <a:pt x="211" y="117"/>
                  </a:lnTo>
                  <a:lnTo>
                    <a:pt x="207" y="118"/>
                  </a:lnTo>
                  <a:lnTo>
                    <a:pt x="204" y="119"/>
                  </a:lnTo>
                  <a:lnTo>
                    <a:pt x="202" y="122"/>
                  </a:lnTo>
                  <a:lnTo>
                    <a:pt x="202" y="126"/>
                  </a:lnTo>
                  <a:lnTo>
                    <a:pt x="202" y="126"/>
                  </a:lnTo>
                  <a:lnTo>
                    <a:pt x="202" y="130"/>
                  </a:lnTo>
                  <a:lnTo>
                    <a:pt x="204" y="133"/>
                  </a:lnTo>
                  <a:lnTo>
                    <a:pt x="207" y="135"/>
                  </a:lnTo>
                  <a:lnTo>
                    <a:pt x="211" y="135"/>
                  </a:lnTo>
                  <a:lnTo>
                    <a:pt x="211" y="135"/>
                  </a:lnTo>
                  <a:lnTo>
                    <a:pt x="215" y="135"/>
                  </a:lnTo>
                  <a:lnTo>
                    <a:pt x="218" y="133"/>
                  </a:lnTo>
                  <a:lnTo>
                    <a:pt x="220" y="130"/>
                  </a:lnTo>
                  <a:lnTo>
                    <a:pt x="220" y="126"/>
                  </a:lnTo>
                  <a:lnTo>
                    <a:pt x="220" y="126"/>
                  </a:lnTo>
                  <a:lnTo>
                    <a:pt x="220" y="122"/>
                  </a:lnTo>
                  <a:lnTo>
                    <a:pt x="218" y="119"/>
                  </a:lnTo>
                  <a:lnTo>
                    <a:pt x="215" y="118"/>
                  </a:lnTo>
                  <a:lnTo>
                    <a:pt x="211" y="117"/>
                  </a:lnTo>
                  <a:lnTo>
                    <a:pt x="211" y="117"/>
                  </a:lnTo>
                  <a:close/>
                  <a:moveTo>
                    <a:pt x="188" y="141"/>
                  </a:moveTo>
                  <a:lnTo>
                    <a:pt x="188" y="141"/>
                  </a:lnTo>
                  <a:lnTo>
                    <a:pt x="184" y="141"/>
                  </a:lnTo>
                  <a:lnTo>
                    <a:pt x="182" y="143"/>
                  </a:lnTo>
                  <a:lnTo>
                    <a:pt x="179" y="146"/>
                  </a:lnTo>
                  <a:lnTo>
                    <a:pt x="179" y="150"/>
                  </a:lnTo>
                  <a:lnTo>
                    <a:pt x="179" y="150"/>
                  </a:lnTo>
                  <a:lnTo>
                    <a:pt x="179" y="154"/>
                  </a:lnTo>
                  <a:lnTo>
                    <a:pt x="182" y="157"/>
                  </a:lnTo>
                  <a:lnTo>
                    <a:pt x="184" y="159"/>
                  </a:lnTo>
                  <a:lnTo>
                    <a:pt x="188" y="159"/>
                  </a:lnTo>
                  <a:lnTo>
                    <a:pt x="188" y="159"/>
                  </a:lnTo>
                  <a:lnTo>
                    <a:pt x="192" y="159"/>
                  </a:lnTo>
                  <a:lnTo>
                    <a:pt x="195" y="157"/>
                  </a:lnTo>
                  <a:lnTo>
                    <a:pt x="196" y="154"/>
                  </a:lnTo>
                  <a:lnTo>
                    <a:pt x="198" y="150"/>
                  </a:lnTo>
                  <a:lnTo>
                    <a:pt x="198" y="150"/>
                  </a:lnTo>
                  <a:lnTo>
                    <a:pt x="196" y="146"/>
                  </a:lnTo>
                  <a:lnTo>
                    <a:pt x="195" y="143"/>
                  </a:lnTo>
                  <a:lnTo>
                    <a:pt x="192" y="141"/>
                  </a:lnTo>
                  <a:lnTo>
                    <a:pt x="188" y="141"/>
                  </a:lnTo>
                  <a:lnTo>
                    <a:pt x="188" y="141"/>
                  </a:lnTo>
                  <a:close/>
                  <a:moveTo>
                    <a:pt x="166" y="161"/>
                  </a:moveTo>
                  <a:lnTo>
                    <a:pt x="166" y="161"/>
                  </a:lnTo>
                  <a:lnTo>
                    <a:pt x="162" y="162"/>
                  </a:lnTo>
                  <a:lnTo>
                    <a:pt x="159" y="163"/>
                  </a:lnTo>
                  <a:lnTo>
                    <a:pt x="156" y="167"/>
                  </a:lnTo>
                  <a:lnTo>
                    <a:pt x="155" y="170"/>
                  </a:lnTo>
                  <a:lnTo>
                    <a:pt x="155" y="170"/>
                  </a:lnTo>
                  <a:lnTo>
                    <a:pt x="156" y="174"/>
                  </a:lnTo>
                  <a:lnTo>
                    <a:pt x="159" y="177"/>
                  </a:lnTo>
                  <a:lnTo>
                    <a:pt x="162" y="180"/>
                  </a:lnTo>
                  <a:lnTo>
                    <a:pt x="166" y="181"/>
                  </a:lnTo>
                  <a:lnTo>
                    <a:pt x="166" y="181"/>
                  </a:lnTo>
                  <a:lnTo>
                    <a:pt x="168" y="180"/>
                  </a:lnTo>
                  <a:lnTo>
                    <a:pt x="172" y="177"/>
                  </a:lnTo>
                  <a:lnTo>
                    <a:pt x="174" y="174"/>
                  </a:lnTo>
                  <a:lnTo>
                    <a:pt x="175" y="170"/>
                  </a:lnTo>
                  <a:lnTo>
                    <a:pt x="175" y="170"/>
                  </a:lnTo>
                  <a:lnTo>
                    <a:pt x="174" y="167"/>
                  </a:lnTo>
                  <a:lnTo>
                    <a:pt x="172" y="163"/>
                  </a:lnTo>
                  <a:lnTo>
                    <a:pt x="168" y="162"/>
                  </a:lnTo>
                  <a:lnTo>
                    <a:pt x="166" y="161"/>
                  </a:lnTo>
                  <a:lnTo>
                    <a:pt x="166" y="161"/>
                  </a:lnTo>
                  <a:close/>
                  <a:moveTo>
                    <a:pt x="210" y="94"/>
                  </a:moveTo>
                  <a:lnTo>
                    <a:pt x="210" y="94"/>
                  </a:lnTo>
                  <a:lnTo>
                    <a:pt x="210" y="90"/>
                  </a:lnTo>
                  <a:lnTo>
                    <a:pt x="207" y="87"/>
                  </a:lnTo>
                  <a:lnTo>
                    <a:pt x="204" y="85"/>
                  </a:lnTo>
                  <a:lnTo>
                    <a:pt x="200" y="85"/>
                  </a:lnTo>
                  <a:lnTo>
                    <a:pt x="200" y="85"/>
                  </a:lnTo>
                  <a:lnTo>
                    <a:pt x="196" y="85"/>
                  </a:lnTo>
                  <a:lnTo>
                    <a:pt x="194" y="87"/>
                  </a:lnTo>
                  <a:lnTo>
                    <a:pt x="192" y="90"/>
                  </a:lnTo>
                  <a:lnTo>
                    <a:pt x="191" y="94"/>
                  </a:lnTo>
                  <a:lnTo>
                    <a:pt x="191" y="94"/>
                  </a:lnTo>
                  <a:lnTo>
                    <a:pt x="192" y="98"/>
                  </a:lnTo>
                  <a:lnTo>
                    <a:pt x="194" y="101"/>
                  </a:lnTo>
                  <a:lnTo>
                    <a:pt x="196" y="102"/>
                  </a:lnTo>
                  <a:lnTo>
                    <a:pt x="200" y="103"/>
                  </a:lnTo>
                  <a:lnTo>
                    <a:pt x="200" y="103"/>
                  </a:lnTo>
                  <a:lnTo>
                    <a:pt x="204" y="102"/>
                  </a:lnTo>
                  <a:lnTo>
                    <a:pt x="207" y="101"/>
                  </a:lnTo>
                  <a:lnTo>
                    <a:pt x="210" y="98"/>
                  </a:lnTo>
                  <a:lnTo>
                    <a:pt x="210" y="94"/>
                  </a:lnTo>
                  <a:lnTo>
                    <a:pt x="210" y="94"/>
                  </a:lnTo>
                  <a:close/>
                  <a:moveTo>
                    <a:pt x="168" y="85"/>
                  </a:moveTo>
                  <a:lnTo>
                    <a:pt x="168" y="85"/>
                  </a:lnTo>
                  <a:lnTo>
                    <a:pt x="166" y="85"/>
                  </a:lnTo>
                  <a:lnTo>
                    <a:pt x="162" y="87"/>
                  </a:lnTo>
                  <a:lnTo>
                    <a:pt x="160" y="90"/>
                  </a:lnTo>
                  <a:lnTo>
                    <a:pt x="159" y="94"/>
                  </a:lnTo>
                  <a:lnTo>
                    <a:pt x="159" y="94"/>
                  </a:lnTo>
                  <a:lnTo>
                    <a:pt x="160" y="98"/>
                  </a:lnTo>
                  <a:lnTo>
                    <a:pt x="162" y="101"/>
                  </a:lnTo>
                  <a:lnTo>
                    <a:pt x="166" y="102"/>
                  </a:lnTo>
                  <a:lnTo>
                    <a:pt x="168" y="103"/>
                  </a:lnTo>
                  <a:lnTo>
                    <a:pt x="168" y="103"/>
                  </a:lnTo>
                  <a:lnTo>
                    <a:pt x="172" y="102"/>
                  </a:lnTo>
                  <a:lnTo>
                    <a:pt x="176" y="101"/>
                  </a:lnTo>
                  <a:lnTo>
                    <a:pt x="178" y="98"/>
                  </a:lnTo>
                  <a:lnTo>
                    <a:pt x="179" y="94"/>
                  </a:lnTo>
                  <a:lnTo>
                    <a:pt x="179" y="94"/>
                  </a:lnTo>
                  <a:lnTo>
                    <a:pt x="178" y="90"/>
                  </a:lnTo>
                  <a:lnTo>
                    <a:pt x="176" y="87"/>
                  </a:lnTo>
                  <a:lnTo>
                    <a:pt x="172" y="85"/>
                  </a:lnTo>
                  <a:lnTo>
                    <a:pt x="168" y="85"/>
                  </a:lnTo>
                  <a:lnTo>
                    <a:pt x="168" y="85"/>
                  </a:lnTo>
                  <a:close/>
                  <a:moveTo>
                    <a:pt x="138" y="85"/>
                  </a:moveTo>
                  <a:lnTo>
                    <a:pt x="138" y="85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8" y="90"/>
                  </a:lnTo>
                  <a:lnTo>
                    <a:pt x="127" y="94"/>
                  </a:lnTo>
                  <a:lnTo>
                    <a:pt x="127" y="94"/>
                  </a:lnTo>
                  <a:lnTo>
                    <a:pt x="128" y="98"/>
                  </a:lnTo>
                  <a:lnTo>
                    <a:pt x="130" y="101"/>
                  </a:lnTo>
                  <a:lnTo>
                    <a:pt x="134" y="102"/>
                  </a:lnTo>
                  <a:lnTo>
                    <a:pt x="138" y="103"/>
                  </a:lnTo>
                  <a:lnTo>
                    <a:pt x="138" y="103"/>
                  </a:lnTo>
                  <a:lnTo>
                    <a:pt x="140" y="102"/>
                  </a:lnTo>
                  <a:lnTo>
                    <a:pt x="144" y="101"/>
                  </a:lnTo>
                  <a:lnTo>
                    <a:pt x="146" y="98"/>
                  </a:lnTo>
                  <a:lnTo>
                    <a:pt x="147" y="94"/>
                  </a:lnTo>
                  <a:lnTo>
                    <a:pt x="147" y="94"/>
                  </a:lnTo>
                  <a:lnTo>
                    <a:pt x="146" y="90"/>
                  </a:lnTo>
                  <a:lnTo>
                    <a:pt x="144" y="87"/>
                  </a:lnTo>
                  <a:lnTo>
                    <a:pt x="140" y="85"/>
                  </a:lnTo>
                  <a:lnTo>
                    <a:pt x="138" y="85"/>
                  </a:lnTo>
                  <a:lnTo>
                    <a:pt x="138" y="85"/>
                  </a:lnTo>
                  <a:close/>
                  <a:moveTo>
                    <a:pt x="106" y="85"/>
                  </a:moveTo>
                  <a:lnTo>
                    <a:pt x="106" y="85"/>
                  </a:lnTo>
                  <a:lnTo>
                    <a:pt x="102" y="85"/>
                  </a:lnTo>
                  <a:lnTo>
                    <a:pt x="99" y="87"/>
                  </a:lnTo>
                  <a:lnTo>
                    <a:pt x="96" y="90"/>
                  </a:lnTo>
                  <a:lnTo>
                    <a:pt x="96" y="94"/>
                  </a:lnTo>
                  <a:lnTo>
                    <a:pt x="96" y="94"/>
                  </a:lnTo>
                  <a:lnTo>
                    <a:pt x="96" y="98"/>
                  </a:lnTo>
                  <a:lnTo>
                    <a:pt x="99" y="101"/>
                  </a:lnTo>
                  <a:lnTo>
                    <a:pt x="102" y="10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08" y="102"/>
                  </a:lnTo>
                  <a:lnTo>
                    <a:pt x="112" y="101"/>
                  </a:lnTo>
                  <a:lnTo>
                    <a:pt x="114" y="98"/>
                  </a:lnTo>
                  <a:lnTo>
                    <a:pt x="115" y="94"/>
                  </a:lnTo>
                  <a:lnTo>
                    <a:pt x="115" y="94"/>
                  </a:lnTo>
                  <a:lnTo>
                    <a:pt x="114" y="90"/>
                  </a:lnTo>
                  <a:lnTo>
                    <a:pt x="112" y="87"/>
                  </a:lnTo>
                  <a:lnTo>
                    <a:pt x="108" y="85"/>
                  </a:lnTo>
                  <a:lnTo>
                    <a:pt x="106" y="85"/>
                  </a:lnTo>
                  <a:lnTo>
                    <a:pt x="106" y="85"/>
                  </a:lnTo>
                  <a:close/>
                  <a:moveTo>
                    <a:pt x="73" y="85"/>
                  </a:moveTo>
                  <a:lnTo>
                    <a:pt x="73" y="85"/>
                  </a:lnTo>
                  <a:lnTo>
                    <a:pt x="69" y="85"/>
                  </a:lnTo>
                  <a:lnTo>
                    <a:pt x="67" y="87"/>
                  </a:lnTo>
                  <a:lnTo>
                    <a:pt x="64" y="90"/>
                  </a:lnTo>
                  <a:lnTo>
                    <a:pt x="64" y="94"/>
                  </a:lnTo>
                  <a:lnTo>
                    <a:pt x="64" y="94"/>
                  </a:lnTo>
                  <a:lnTo>
                    <a:pt x="64" y="98"/>
                  </a:lnTo>
                  <a:lnTo>
                    <a:pt x="67" y="101"/>
                  </a:lnTo>
                  <a:lnTo>
                    <a:pt x="69" y="102"/>
                  </a:lnTo>
                  <a:lnTo>
                    <a:pt x="73" y="103"/>
                  </a:lnTo>
                  <a:lnTo>
                    <a:pt x="73" y="103"/>
                  </a:lnTo>
                  <a:lnTo>
                    <a:pt x="77" y="102"/>
                  </a:lnTo>
                  <a:lnTo>
                    <a:pt x="80" y="101"/>
                  </a:lnTo>
                  <a:lnTo>
                    <a:pt x="81" y="98"/>
                  </a:lnTo>
                  <a:lnTo>
                    <a:pt x="83" y="94"/>
                  </a:lnTo>
                  <a:lnTo>
                    <a:pt x="83" y="94"/>
                  </a:lnTo>
                  <a:lnTo>
                    <a:pt x="81" y="90"/>
                  </a:lnTo>
                  <a:lnTo>
                    <a:pt x="80" y="87"/>
                  </a:lnTo>
                  <a:lnTo>
                    <a:pt x="77" y="85"/>
                  </a:lnTo>
                  <a:lnTo>
                    <a:pt x="73" y="85"/>
                  </a:lnTo>
                  <a:lnTo>
                    <a:pt x="73" y="85"/>
                  </a:lnTo>
                  <a:close/>
                  <a:moveTo>
                    <a:pt x="41" y="85"/>
                  </a:moveTo>
                  <a:lnTo>
                    <a:pt x="41" y="85"/>
                  </a:lnTo>
                  <a:lnTo>
                    <a:pt x="37" y="85"/>
                  </a:lnTo>
                  <a:lnTo>
                    <a:pt x="35" y="87"/>
                  </a:lnTo>
                  <a:lnTo>
                    <a:pt x="32" y="9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2" y="98"/>
                  </a:lnTo>
                  <a:lnTo>
                    <a:pt x="35" y="101"/>
                  </a:lnTo>
                  <a:lnTo>
                    <a:pt x="37" y="102"/>
                  </a:lnTo>
                  <a:lnTo>
                    <a:pt x="41" y="103"/>
                  </a:lnTo>
                  <a:lnTo>
                    <a:pt x="41" y="103"/>
                  </a:lnTo>
                  <a:lnTo>
                    <a:pt x="45" y="102"/>
                  </a:lnTo>
                  <a:lnTo>
                    <a:pt x="48" y="101"/>
                  </a:lnTo>
                  <a:lnTo>
                    <a:pt x="51" y="98"/>
                  </a:lnTo>
                  <a:lnTo>
                    <a:pt x="51" y="94"/>
                  </a:lnTo>
                  <a:lnTo>
                    <a:pt x="51" y="94"/>
                  </a:lnTo>
                  <a:lnTo>
                    <a:pt x="51" y="90"/>
                  </a:lnTo>
                  <a:lnTo>
                    <a:pt x="48" y="87"/>
                  </a:lnTo>
                  <a:lnTo>
                    <a:pt x="45" y="85"/>
                  </a:lnTo>
                  <a:lnTo>
                    <a:pt x="41" y="85"/>
                  </a:lnTo>
                  <a:lnTo>
                    <a:pt x="41" y="85"/>
                  </a:lnTo>
                  <a:close/>
                  <a:moveTo>
                    <a:pt x="9" y="85"/>
                  </a:moveTo>
                  <a:lnTo>
                    <a:pt x="9" y="85"/>
                  </a:lnTo>
                  <a:lnTo>
                    <a:pt x="5" y="85"/>
                  </a:lnTo>
                  <a:lnTo>
                    <a:pt x="3" y="87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" y="101"/>
                  </a:lnTo>
                  <a:lnTo>
                    <a:pt x="5" y="102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3" y="102"/>
                  </a:lnTo>
                  <a:lnTo>
                    <a:pt x="16" y="101"/>
                  </a:lnTo>
                  <a:lnTo>
                    <a:pt x="19" y="98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0"/>
                  </a:lnTo>
                  <a:lnTo>
                    <a:pt x="16" y="87"/>
                  </a:lnTo>
                  <a:lnTo>
                    <a:pt x="13" y="85"/>
                  </a:lnTo>
                  <a:lnTo>
                    <a:pt x="9" y="85"/>
                  </a:lnTo>
                  <a:lnTo>
                    <a:pt x="9" y="8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3"/>
            <p:cNvSpPr>
              <a:spLocks noEditPoints="1"/>
            </p:cNvSpPr>
            <p:nvPr/>
          </p:nvSpPr>
          <p:spPr bwMode="auto">
            <a:xfrm>
              <a:off x="906" y="3294"/>
              <a:ext cx="242" cy="181"/>
            </a:xfrm>
            <a:custGeom>
              <a:avLst/>
              <a:gdLst/>
              <a:ahLst/>
              <a:cxnLst>
                <a:cxn ang="0">
                  <a:pos x="81" y="19"/>
                </a:cxn>
                <a:cxn ang="0">
                  <a:pos x="69" y="14"/>
                </a:cxn>
                <a:cxn ang="0">
                  <a:pos x="74" y="2"/>
                </a:cxn>
                <a:cxn ang="0">
                  <a:pos x="86" y="7"/>
                </a:cxn>
                <a:cxn ang="0">
                  <a:pos x="59" y="45"/>
                </a:cxn>
                <a:cxn ang="0">
                  <a:pos x="65" y="33"/>
                </a:cxn>
                <a:cxn ang="0">
                  <a:pos x="51" y="27"/>
                </a:cxn>
                <a:cxn ang="0">
                  <a:pos x="46" y="39"/>
                </a:cxn>
                <a:cxn ang="0">
                  <a:pos x="31" y="71"/>
                </a:cxn>
                <a:cxn ang="0">
                  <a:pos x="40" y="62"/>
                </a:cxn>
                <a:cxn ang="0">
                  <a:pos x="31" y="51"/>
                </a:cxn>
                <a:cxn ang="0">
                  <a:pos x="22" y="62"/>
                </a:cxn>
                <a:cxn ang="0">
                  <a:pos x="31" y="71"/>
                </a:cxn>
                <a:cxn ang="0">
                  <a:pos x="3" y="87"/>
                </a:cxn>
                <a:cxn ang="0">
                  <a:pos x="3" y="101"/>
                </a:cxn>
                <a:cxn ang="0">
                  <a:pos x="16" y="101"/>
                </a:cxn>
                <a:cxn ang="0">
                  <a:pos x="16" y="87"/>
                </a:cxn>
                <a:cxn ang="0">
                  <a:pos x="31" y="117"/>
                </a:cxn>
                <a:cxn ang="0">
                  <a:pos x="22" y="126"/>
                </a:cxn>
                <a:cxn ang="0">
                  <a:pos x="31" y="135"/>
                </a:cxn>
                <a:cxn ang="0">
                  <a:pos x="40" y="126"/>
                </a:cxn>
                <a:cxn ang="0">
                  <a:pos x="31" y="117"/>
                </a:cxn>
                <a:cxn ang="0">
                  <a:pos x="46" y="146"/>
                </a:cxn>
                <a:cxn ang="0">
                  <a:pos x="51" y="159"/>
                </a:cxn>
                <a:cxn ang="0">
                  <a:pos x="63" y="154"/>
                </a:cxn>
                <a:cxn ang="0">
                  <a:pos x="58" y="141"/>
                </a:cxn>
                <a:cxn ang="0">
                  <a:pos x="74" y="162"/>
                </a:cxn>
                <a:cxn ang="0">
                  <a:pos x="69" y="174"/>
                </a:cxn>
                <a:cxn ang="0">
                  <a:pos x="81" y="180"/>
                </a:cxn>
                <a:cxn ang="0">
                  <a:pos x="86" y="167"/>
                </a:cxn>
                <a:cxn ang="0">
                  <a:pos x="51" y="94"/>
                </a:cxn>
                <a:cxn ang="0">
                  <a:pos x="42" y="85"/>
                </a:cxn>
                <a:cxn ang="0">
                  <a:pos x="32" y="94"/>
                </a:cxn>
                <a:cxn ang="0">
                  <a:pos x="42" y="103"/>
                </a:cxn>
                <a:cxn ang="0">
                  <a:pos x="51" y="94"/>
                </a:cxn>
                <a:cxn ang="0">
                  <a:pos x="81" y="87"/>
                </a:cxn>
                <a:cxn ang="0">
                  <a:pos x="67" y="87"/>
                </a:cxn>
                <a:cxn ang="0">
                  <a:pos x="67" y="101"/>
                </a:cxn>
                <a:cxn ang="0">
                  <a:pos x="81" y="101"/>
                </a:cxn>
                <a:cxn ang="0">
                  <a:pos x="106" y="85"/>
                </a:cxn>
                <a:cxn ang="0">
                  <a:pos x="95" y="94"/>
                </a:cxn>
                <a:cxn ang="0">
                  <a:pos x="106" y="103"/>
                </a:cxn>
                <a:cxn ang="0">
                  <a:pos x="115" y="94"/>
                </a:cxn>
                <a:cxn ang="0">
                  <a:pos x="106" y="85"/>
                </a:cxn>
                <a:cxn ang="0">
                  <a:pos x="129" y="90"/>
                </a:cxn>
                <a:cxn ang="0">
                  <a:pos x="134" y="102"/>
                </a:cxn>
                <a:cxn ang="0">
                  <a:pos x="146" y="98"/>
                </a:cxn>
                <a:cxn ang="0">
                  <a:pos x="141" y="85"/>
                </a:cxn>
                <a:cxn ang="0">
                  <a:pos x="166" y="85"/>
                </a:cxn>
                <a:cxn ang="0">
                  <a:pos x="161" y="98"/>
                </a:cxn>
                <a:cxn ang="0">
                  <a:pos x="173" y="102"/>
                </a:cxn>
                <a:cxn ang="0">
                  <a:pos x="178" y="90"/>
                </a:cxn>
                <a:cxn ang="0">
                  <a:pos x="201" y="85"/>
                </a:cxn>
                <a:cxn ang="0">
                  <a:pos x="191" y="94"/>
                </a:cxn>
                <a:cxn ang="0">
                  <a:pos x="201" y="103"/>
                </a:cxn>
                <a:cxn ang="0">
                  <a:pos x="210" y="94"/>
                </a:cxn>
                <a:cxn ang="0">
                  <a:pos x="201" y="85"/>
                </a:cxn>
                <a:cxn ang="0">
                  <a:pos x="226" y="87"/>
                </a:cxn>
                <a:cxn ang="0">
                  <a:pos x="226" y="101"/>
                </a:cxn>
                <a:cxn ang="0">
                  <a:pos x="240" y="101"/>
                </a:cxn>
                <a:cxn ang="0">
                  <a:pos x="240" y="87"/>
                </a:cxn>
              </a:cxnLst>
              <a:rect l="0" t="0" r="r" b="b"/>
              <a:pathLst>
                <a:path w="242" h="181">
                  <a:moveTo>
                    <a:pt x="87" y="10"/>
                  </a:moveTo>
                  <a:lnTo>
                    <a:pt x="87" y="10"/>
                  </a:lnTo>
                  <a:lnTo>
                    <a:pt x="86" y="14"/>
                  </a:lnTo>
                  <a:lnTo>
                    <a:pt x="85" y="18"/>
                  </a:lnTo>
                  <a:lnTo>
                    <a:pt x="81" y="19"/>
                  </a:lnTo>
                  <a:lnTo>
                    <a:pt x="78" y="20"/>
                  </a:lnTo>
                  <a:lnTo>
                    <a:pt x="78" y="20"/>
                  </a:lnTo>
                  <a:lnTo>
                    <a:pt x="74" y="19"/>
                  </a:lnTo>
                  <a:lnTo>
                    <a:pt x="70" y="18"/>
                  </a:lnTo>
                  <a:lnTo>
                    <a:pt x="69" y="14"/>
                  </a:lnTo>
                  <a:lnTo>
                    <a:pt x="67" y="10"/>
                  </a:lnTo>
                  <a:lnTo>
                    <a:pt x="67" y="10"/>
                  </a:lnTo>
                  <a:lnTo>
                    <a:pt x="69" y="7"/>
                  </a:lnTo>
                  <a:lnTo>
                    <a:pt x="70" y="3"/>
                  </a:lnTo>
                  <a:lnTo>
                    <a:pt x="74" y="2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81" y="2"/>
                  </a:lnTo>
                  <a:lnTo>
                    <a:pt x="85" y="3"/>
                  </a:lnTo>
                  <a:lnTo>
                    <a:pt x="86" y="7"/>
                  </a:lnTo>
                  <a:lnTo>
                    <a:pt x="87" y="10"/>
                  </a:lnTo>
                  <a:lnTo>
                    <a:pt x="87" y="10"/>
                  </a:lnTo>
                  <a:close/>
                  <a:moveTo>
                    <a:pt x="55" y="46"/>
                  </a:moveTo>
                  <a:lnTo>
                    <a:pt x="55" y="46"/>
                  </a:lnTo>
                  <a:lnTo>
                    <a:pt x="59" y="45"/>
                  </a:lnTo>
                  <a:lnTo>
                    <a:pt x="62" y="42"/>
                  </a:lnTo>
                  <a:lnTo>
                    <a:pt x="65" y="39"/>
                  </a:lnTo>
                  <a:lnTo>
                    <a:pt x="65" y="35"/>
                  </a:lnTo>
                  <a:lnTo>
                    <a:pt x="65" y="35"/>
                  </a:lnTo>
                  <a:lnTo>
                    <a:pt x="65" y="33"/>
                  </a:lnTo>
                  <a:lnTo>
                    <a:pt x="62" y="29"/>
                  </a:lnTo>
                  <a:lnTo>
                    <a:pt x="59" y="27"/>
                  </a:lnTo>
                  <a:lnTo>
                    <a:pt x="55" y="26"/>
                  </a:lnTo>
                  <a:lnTo>
                    <a:pt x="55" y="26"/>
                  </a:lnTo>
                  <a:lnTo>
                    <a:pt x="51" y="27"/>
                  </a:lnTo>
                  <a:lnTo>
                    <a:pt x="48" y="29"/>
                  </a:lnTo>
                  <a:lnTo>
                    <a:pt x="46" y="33"/>
                  </a:lnTo>
                  <a:lnTo>
                    <a:pt x="46" y="35"/>
                  </a:lnTo>
                  <a:lnTo>
                    <a:pt x="46" y="35"/>
                  </a:lnTo>
                  <a:lnTo>
                    <a:pt x="46" y="39"/>
                  </a:lnTo>
                  <a:lnTo>
                    <a:pt x="48" y="42"/>
                  </a:lnTo>
                  <a:lnTo>
                    <a:pt x="51" y="45"/>
                  </a:lnTo>
                  <a:lnTo>
                    <a:pt x="55" y="46"/>
                  </a:lnTo>
                  <a:lnTo>
                    <a:pt x="55" y="46"/>
                  </a:lnTo>
                  <a:close/>
                  <a:moveTo>
                    <a:pt x="31" y="71"/>
                  </a:moveTo>
                  <a:lnTo>
                    <a:pt x="31" y="71"/>
                  </a:lnTo>
                  <a:lnTo>
                    <a:pt x="35" y="70"/>
                  </a:lnTo>
                  <a:lnTo>
                    <a:pt x="38" y="69"/>
                  </a:lnTo>
                  <a:lnTo>
                    <a:pt x="40" y="65"/>
                  </a:lnTo>
                  <a:lnTo>
                    <a:pt x="40" y="62"/>
                  </a:lnTo>
                  <a:lnTo>
                    <a:pt x="40" y="62"/>
                  </a:lnTo>
                  <a:lnTo>
                    <a:pt x="40" y="58"/>
                  </a:lnTo>
                  <a:lnTo>
                    <a:pt x="38" y="55"/>
                  </a:lnTo>
                  <a:lnTo>
                    <a:pt x="35" y="53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27" y="53"/>
                  </a:lnTo>
                  <a:lnTo>
                    <a:pt x="24" y="55"/>
                  </a:lnTo>
                  <a:lnTo>
                    <a:pt x="22" y="58"/>
                  </a:lnTo>
                  <a:lnTo>
                    <a:pt x="22" y="62"/>
                  </a:lnTo>
                  <a:lnTo>
                    <a:pt x="22" y="62"/>
                  </a:lnTo>
                  <a:lnTo>
                    <a:pt x="22" y="65"/>
                  </a:lnTo>
                  <a:lnTo>
                    <a:pt x="24" y="69"/>
                  </a:lnTo>
                  <a:lnTo>
                    <a:pt x="27" y="70"/>
                  </a:lnTo>
                  <a:lnTo>
                    <a:pt x="31" y="71"/>
                  </a:lnTo>
                  <a:lnTo>
                    <a:pt x="31" y="71"/>
                  </a:lnTo>
                  <a:close/>
                  <a:moveTo>
                    <a:pt x="10" y="85"/>
                  </a:moveTo>
                  <a:lnTo>
                    <a:pt x="10" y="85"/>
                  </a:lnTo>
                  <a:lnTo>
                    <a:pt x="6" y="85"/>
                  </a:lnTo>
                  <a:lnTo>
                    <a:pt x="3" y="87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8"/>
                  </a:lnTo>
                  <a:lnTo>
                    <a:pt x="3" y="101"/>
                  </a:lnTo>
                  <a:lnTo>
                    <a:pt x="6" y="102"/>
                  </a:lnTo>
                  <a:lnTo>
                    <a:pt x="10" y="103"/>
                  </a:lnTo>
                  <a:lnTo>
                    <a:pt x="10" y="103"/>
                  </a:lnTo>
                  <a:lnTo>
                    <a:pt x="14" y="102"/>
                  </a:lnTo>
                  <a:lnTo>
                    <a:pt x="16" y="101"/>
                  </a:lnTo>
                  <a:lnTo>
                    <a:pt x="19" y="98"/>
                  </a:lnTo>
                  <a:lnTo>
                    <a:pt x="19" y="94"/>
                  </a:lnTo>
                  <a:lnTo>
                    <a:pt x="19" y="94"/>
                  </a:lnTo>
                  <a:lnTo>
                    <a:pt x="19" y="90"/>
                  </a:lnTo>
                  <a:lnTo>
                    <a:pt x="16" y="87"/>
                  </a:lnTo>
                  <a:lnTo>
                    <a:pt x="14" y="85"/>
                  </a:lnTo>
                  <a:lnTo>
                    <a:pt x="10" y="85"/>
                  </a:lnTo>
                  <a:lnTo>
                    <a:pt x="10" y="85"/>
                  </a:lnTo>
                  <a:close/>
                  <a:moveTo>
                    <a:pt x="31" y="117"/>
                  </a:moveTo>
                  <a:lnTo>
                    <a:pt x="31" y="117"/>
                  </a:lnTo>
                  <a:lnTo>
                    <a:pt x="27" y="118"/>
                  </a:lnTo>
                  <a:lnTo>
                    <a:pt x="24" y="119"/>
                  </a:lnTo>
                  <a:lnTo>
                    <a:pt x="22" y="122"/>
                  </a:lnTo>
                  <a:lnTo>
                    <a:pt x="22" y="126"/>
                  </a:lnTo>
                  <a:lnTo>
                    <a:pt x="22" y="126"/>
                  </a:lnTo>
                  <a:lnTo>
                    <a:pt x="22" y="130"/>
                  </a:lnTo>
                  <a:lnTo>
                    <a:pt x="24" y="133"/>
                  </a:lnTo>
                  <a:lnTo>
                    <a:pt x="27" y="135"/>
                  </a:lnTo>
                  <a:lnTo>
                    <a:pt x="31" y="135"/>
                  </a:lnTo>
                  <a:lnTo>
                    <a:pt x="31" y="135"/>
                  </a:lnTo>
                  <a:lnTo>
                    <a:pt x="35" y="135"/>
                  </a:lnTo>
                  <a:lnTo>
                    <a:pt x="38" y="133"/>
                  </a:lnTo>
                  <a:lnTo>
                    <a:pt x="40" y="130"/>
                  </a:lnTo>
                  <a:lnTo>
                    <a:pt x="40" y="126"/>
                  </a:lnTo>
                  <a:lnTo>
                    <a:pt x="40" y="126"/>
                  </a:lnTo>
                  <a:lnTo>
                    <a:pt x="40" y="122"/>
                  </a:lnTo>
                  <a:lnTo>
                    <a:pt x="38" y="119"/>
                  </a:lnTo>
                  <a:lnTo>
                    <a:pt x="35" y="118"/>
                  </a:lnTo>
                  <a:lnTo>
                    <a:pt x="31" y="117"/>
                  </a:lnTo>
                  <a:lnTo>
                    <a:pt x="31" y="117"/>
                  </a:lnTo>
                  <a:close/>
                  <a:moveTo>
                    <a:pt x="54" y="141"/>
                  </a:moveTo>
                  <a:lnTo>
                    <a:pt x="54" y="141"/>
                  </a:lnTo>
                  <a:lnTo>
                    <a:pt x="51" y="141"/>
                  </a:lnTo>
                  <a:lnTo>
                    <a:pt x="47" y="143"/>
                  </a:lnTo>
                  <a:lnTo>
                    <a:pt x="46" y="146"/>
                  </a:lnTo>
                  <a:lnTo>
                    <a:pt x="44" y="150"/>
                  </a:lnTo>
                  <a:lnTo>
                    <a:pt x="44" y="150"/>
                  </a:lnTo>
                  <a:lnTo>
                    <a:pt x="46" y="154"/>
                  </a:lnTo>
                  <a:lnTo>
                    <a:pt x="47" y="157"/>
                  </a:lnTo>
                  <a:lnTo>
                    <a:pt x="51" y="159"/>
                  </a:lnTo>
                  <a:lnTo>
                    <a:pt x="54" y="159"/>
                  </a:lnTo>
                  <a:lnTo>
                    <a:pt x="54" y="159"/>
                  </a:lnTo>
                  <a:lnTo>
                    <a:pt x="58" y="159"/>
                  </a:lnTo>
                  <a:lnTo>
                    <a:pt x="61" y="157"/>
                  </a:lnTo>
                  <a:lnTo>
                    <a:pt x="63" y="154"/>
                  </a:lnTo>
                  <a:lnTo>
                    <a:pt x="63" y="150"/>
                  </a:lnTo>
                  <a:lnTo>
                    <a:pt x="63" y="150"/>
                  </a:lnTo>
                  <a:lnTo>
                    <a:pt x="63" y="146"/>
                  </a:lnTo>
                  <a:lnTo>
                    <a:pt x="61" y="143"/>
                  </a:lnTo>
                  <a:lnTo>
                    <a:pt x="58" y="141"/>
                  </a:lnTo>
                  <a:lnTo>
                    <a:pt x="54" y="141"/>
                  </a:lnTo>
                  <a:lnTo>
                    <a:pt x="54" y="141"/>
                  </a:lnTo>
                  <a:close/>
                  <a:moveTo>
                    <a:pt x="78" y="161"/>
                  </a:moveTo>
                  <a:lnTo>
                    <a:pt x="78" y="161"/>
                  </a:lnTo>
                  <a:lnTo>
                    <a:pt x="74" y="162"/>
                  </a:lnTo>
                  <a:lnTo>
                    <a:pt x="70" y="163"/>
                  </a:lnTo>
                  <a:lnTo>
                    <a:pt x="69" y="167"/>
                  </a:lnTo>
                  <a:lnTo>
                    <a:pt x="67" y="170"/>
                  </a:lnTo>
                  <a:lnTo>
                    <a:pt x="67" y="170"/>
                  </a:lnTo>
                  <a:lnTo>
                    <a:pt x="69" y="174"/>
                  </a:lnTo>
                  <a:lnTo>
                    <a:pt x="70" y="177"/>
                  </a:lnTo>
                  <a:lnTo>
                    <a:pt x="74" y="180"/>
                  </a:lnTo>
                  <a:lnTo>
                    <a:pt x="78" y="181"/>
                  </a:lnTo>
                  <a:lnTo>
                    <a:pt x="78" y="181"/>
                  </a:lnTo>
                  <a:lnTo>
                    <a:pt x="81" y="180"/>
                  </a:lnTo>
                  <a:lnTo>
                    <a:pt x="85" y="177"/>
                  </a:lnTo>
                  <a:lnTo>
                    <a:pt x="86" y="174"/>
                  </a:lnTo>
                  <a:lnTo>
                    <a:pt x="87" y="170"/>
                  </a:lnTo>
                  <a:lnTo>
                    <a:pt x="87" y="170"/>
                  </a:lnTo>
                  <a:lnTo>
                    <a:pt x="86" y="167"/>
                  </a:lnTo>
                  <a:lnTo>
                    <a:pt x="85" y="163"/>
                  </a:lnTo>
                  <a:lnTo>
                    <a:pt x="81" y="162"/>
                  </a:lnTo>
                  <a:lnTo>
                    <a:pt x="78" y="161"/>
                  </a:lnTo>
                  <a:lnTo>
                    <a:pt x="78" y="161"/>
                  </a:lnTo>
                  <a:close/>
                  <a:moveTo>
                    <a:pt x="51" y="94"/>
                  </a:moveTo>
                  <a:lnTo>
                    <a:pt x="51" y="94"/>
                  </a:lnTo>
                  <a:lnTo>
                    <a:pt x="51" y="90"/>
                  </a:lnTo>
                  <a:lnTo>
                    <a:pt x="48" y="87"/>
                  </a:lnTo>
                  <a:lnTo>
                    <a:pt x="46" y="85"/>
                  </a:lnTo>
                  <a:lnTo>
                    <a:pt x="42" y="85"/>
                  </a:lnTo>
                  <a:lnTo>
                    <a:pt x="42" y="85"/>
                  </a:lnTo>
                  <a:lnTo>
                    <a:pt x="38" y="85"/>
                  </a:lnTo>
                  <a:lnTo>
                    <a:pt x="35" y="87"/>
                  </a:lnTo>
                  <a:lnTo>
                    <a:pt x="32" y="90"/>
                  </a:lnTo>
                  <a:lnTo>
                    <a:pt x="32" y="94"/>
                  </a:lnTo>
                  <a:lnTo>
                    <a:pt x="32" y="94"/>
                  </a:lnTo>
                  <a:lnTo>
                    <a:pt x="32" y="98"/>
                  </a:lnTo>
                  <a:lnTo>
                    <a:pt x="35" y="101"/>
                  </a:lnTo>
                  <a:lnTo>
                    <a:pt x="38" y="102"/>
                  </a:lnTo>
                  <a:lnTo>
                    <a:pt x="42" y="103"/>
                  </a:lnTo>
                  <a:lnTo>
                    <a:pt x="42" y="103"/>
                  </a:lnTo>
                  <a:lnTo>
                    <a:pt x="46" y="102"/>
                  </a:lnTo>
                  <a:lnTo>
                    <a:pt x="48" y="101"/>
                  </a:lnTo>
                  <a:lnTo>
                    <a:pt x="51" y="98"/>
                  </a:lnTo>
                  <a:lnTo>
                    <a:pt x="51" y="94"/>
                  </a:lnTo>
                  <a:lnTo>
                    <a:pt x="51" y="94"/>
                  </a:lnTo>
                  <a:close/>
                  <a:moveTo>
                    <a:pt x="83" y="94"/>
                  </a:moveTo>
                  <a:lnTo>
                    <a:pt x="83" y="94"/>
                  </a:lnTo>
                  <a:lnTo>
                    <a:pt x="82" y="90"/>
                  </a:lnTo>
                  <a:lnTo>
                    <a:pt x="81" y="87"/>
                  </a:lnTo>
                  <a:lnTo>
                    <a:pt x="78" y="85"/>
                  </a:lnTo>
                  <a:lnTo>
                    <a:pt x="74" y="85"/>
                  </a:lnTo>
                  <a:lnTo>
                    <a:pt x="74" y="85"/>
                  </a:lnTo>
                  <a:lnTo>
                    <a:pt x="70" y="85"/>
                  </a:lnTo>
                  <a:lnTo>
                    <a:pt x="67" y="87"/>
                  </a:lnTo>
                  <a:lnTo>
                    <a:pt x="65" y="90"/>
                  </a:lnTo>
                  <a:lnTo>
                    <a:pt x="65" y="94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7" y="101"/>
                  </a:lnTo>
                  <a:lnTo>
                    <a:pt x="70" y="102"/>
                  </a:lnTo>
                  <a:lnTo>
                    <a:pt x="74" y="103"/>
                  </a:lnTo>
                  <a:lnTo>
                    <a:pt x="74" y="103"/>
                  </a:lnTo>
                  <a:lnTo>
                    <a:pt x="78" y="102"/>
                  </a:lnTo>
                  <a:lnTo>
                    <a:pt x="81" y="101"/>
                  </a:lnTo>
                  <a:lnTo>
                    <a:pt x="82" y="98"/>
                  </a:lnTo>
                  <a:lnTo>
                    <a:pt x="83" y="94"/>
                  </a:lnTo>
                  <a:lnTo>
                    <a:pt x="83" y="94"/>
                  </a:lnTo>
                  <a:close/>
                  <a:moveTo>
                    <a:pt x="106" y="85"/>
                  </a:moveTo>
                  <a:lnTo>
                    <a:pt x="106" y="85"/>
                  </a:lnTo>
                  <a:lnTo>
                    <a:pt x="102" y="85"/>
                  </a:lnTo>
                  <a:lnTo>
                    <a:pt x="99" y="87"/>
                  </a:lnTo>
                  <a:lnTo>
                    <a:pt x="97" y="90"/>
                  </a:lnTo>
                  <a:lnTo>
                    <a:pt x="95" y="94"/>
                  </a:lnTo>
                  <a:lnTo>
                    <a:pt x="95" y="94"/>
                  </a:lnTo>
                  <a:lnTo>
                    <a:pt x="97" y="98"/>
                  </a:lnTo>
                  <a:lnTo>
                    <a:pt x="99" y="101"/>
                  </a:lnTo>
                  <a:lnTo>
                    <a:pt x="102" y="102"/>
                  </a:lnTo>
                  <a:lnTo>
                    <a:pt x="106" y="103"/>
                  </a:lnTo>
                  <a:lnTo>
                    <a:pt x="106" y="103"/>
                  </a:lnTo>
                  <a:lnTo>
                    <a:pt x="109" y="102"/>
                  </a:lnTo>
                  <a:lnTo>
                    <a:pt x="113" y="101"/>
                  </a:lnTo>
                  <a:lnTo>
                    <a:pt x="114" y="98"/>
                  </a:lnTo>
                  <a:lnTo>
                    <a:pt x="115" y="94"/>
                  </a:lnTo>
                  <a:lnTo>
                    <a:pt x="115" y="94"/>
                  </a:lnTo>
                  <a:lnTo>
                    <a:pt x="114" y="90"/>
                  </a:lnTo>
                  <a:lnTo>
                    <a:pt x="113" y="87"/>
                  </a:lnTo>
                  <a:lnTo>
                    <a:pt x="109" y="85"/>
                  </a:lnTo>
                  <a:lnTo>
                    <a:pt x="106" y="85"/>
                  </a:lnTo>
                  <a:lnTo>
                    <a:pt x="106" y="85"/>
                  </a:lnTo>
                  <a:close/>
                  <a:moveTo>
                    <a:pt x="137" y="85"/>
                  </a:moveTo>
                  <a:lnTo>
                    <a:pt x="137" y="85"/>
                  </a:lnTo>
                  <a:lnTo>
                    <a:pt x="134" y="85"/>
                  </a:lnTo>
                  <a:lnTo>
                    <a:pt x="130" y="87"/>
                  </a:lnTo>
                  <a:lnTo>
                    <a:pt x="129" y="90"/>
                  </a:lnTo>
                  <a:lnTo>
                    <a:pt x="127" y="94"/>
                  </a:lnTo>
                  <a:lnTo>
                    <a:pt x="127" y="94"/>
                  </a:lnTo>
                  <a:lnTo>
                    <a:pt x="129" y="98"/>
                  </a:lnTo>
                  <a:lnTo>
                    <a:pt x="130" y="101"/>
                  </a:lnTo>
                  <a:lnTo>
                    <a:pt x="134" y="102"/>
                  </a:lnTo>
                  <a:lnTo>
                    <a:pt x="137" y="103"/>
                  </a:lnTo>
                  <a:lnTo>
                    <a:pt x="137" y="103"/>
                  </a:lnTo>
                  <a:lnTo>
                    <a:pt x="141" y="102"/>
                  </a:lnTo>
                  <a:lnTo>
                    <a:pt x="145" y="101"/>
                  </a:lnTo>
                  <a:lnTo>
                    <a:pt x="146" y="98"/>
                  </a:lnTo>
                  <a:lnTo>
                    <a:pt x="147" y="94"/>
                  </a:lnTo>
                  <a:lnTo>
                    <a:pt x="147" y="94"/>
                  </a:lnTo>
                  <a:lnTo>
                    <a:pt x="146" y="90"/>
                  </a:lnTo>
                  <a:lnTo>
                    <a:pt x="145" y="87"/>
                  </a:lnTo>
                  <a:lnTo>
                    <a:pt x="141" y="85"/>
                  </a:lnTo>
                  <a:lnTo>
                    <a:pt x="137" y="85"/>
                  </a:lnTo>
                  <a:lnTo>
                    <a:pt x="137" y="85"/>
                  </a:lnTo>
                  <a:close/>
                  <a:moveTo>
                    <a:pt x="169" y="85"/>
                  </a:moveTo>
                  <a:lnTo>
                    <a:pt x="169" y="85"/>
                  </a:lnTo>
                  <a:lnTo>
                    <a:pt x="166" y="85"/>
                  </a:lnTo>
                  <a:lnTo>
                    <a:pt x="162" y="87"/>
                  </a:lnTo>
                  <a:lnTo>
                    <a:pt x="161" y="90"/>
                  </a:lnTo>
                  <a:lnTo>
                    <a:pt x="159" y="94"/>
                  </a:lnTo>
                  <a:lnTo>
                    <a:pt x="159" y="94"/>
                  </a:lnTo>
                  <a:lnTo>
                    <a:pt x="161" y="98"/>
                  </a:lnTo>
                  <a:lnTo>
                    <a:pt x="162" y="101"/>
                  </a:lnTo>
                  <a:lnTo>
                    <a:pt x="166" y="102"/>
                  </a:lnTo>
                  <a:lnTo>
                    <a:pt x="169" y="103"/>
                  </a:lnTo>
                  <a:lnTo>
                    <a:pt x="169" y="103"/>
                  </a:lnTo>
                  <a:lnTo>
                    <a:pt x="173" y="102"/>
                  </a:lnTo>
                  <a:lnTo>
                    <a:pt x="175" y="101"/>
                  </a:lnTo>
                  <a:lnTo>
                    <a:pt x="178" y="98"/>
                  </a:lnTo>
                  <a:lnTo>
                    <a:pt x="178" y="94"/>
                  </a:lnTo>
                  <a:lnTo>
                    <a:pt x="178" y="94"/>
                  </a:lnTo>
                  <a:lnTo>
                    <a:pt x="178" y="90"/>
                  </a:lnTo>
                  <a:lnTo>
                    <a:pt x="175" y="87"/>
                  </a:lnTo>
                  <a:lnTo>
                    <a:pt x="173" y="85"/>
                  </a:lnTo>
                  <a:lnTo>
                    <a:pt x="169" y="85"/>
                  </a:lnTo>
                  <a:lnTo>
                    <a:pt x="169" y="85"/>
                  </a:lnTo>
                  <a:close/>
                  <a:moveTo>
                    <a:pt x="201" y="85"/>
                  </a:moveTo>
                  <a:lnTo>
                    <a:pt x="201" y="85"/>
                  </a:lnTo>
                  <a:lnTo>
                    <a:pt x="197" y="85"/>
                  </a:lnTo>
                  <a:lnTo>
                    <a:pt x="194" y="87"/>
                  </a:lnTo>
                  <a:lnTo>
                    <a:pt x="193" y="90"/>
                  </a:lnTo>
                  <a:lnTo>
                    <a:pt x="191" y="94"/>
                  </a:lnTo>
                  <a:lnTo>
                    <a:pt x="191" y="94"/>
                  </a:lnTo>
                  <a:lnTo>
                    <a:pt x="193" y="98"/>
                  </a:lnTo>
                  <a:lnTo>
                    <a:pt x="194" y="101"/>
                  </a:lnTo>
                  <a:lnTo>
                    <a:pt x="197" y="102"/>
                  </a:lnTo>
                  <a:lnTo>
                    <a:pt x="201" y="103"/>
                  </a:lnTo>
                  <a:lnTo>
                    <a:pt x="201" y="103"/>
                  </a:lnTo>
                  <a:lnTo>
                    <a:pt x="205" y="102"/>
                  </a:lnTo>
                  <a:lnTo>
                    <a:pt x="207" y="101"/>
                  </a:lnTo>
                  <a:lnTo>
                    <a:pt x="210" y="98"/>
                  </a:lnTo>
                  <a:lnTo>
                    <a:pt x="210" y="94"/>
                  </a:lnTo>
                  <a:lnTo>
                    <a:pt x="210" y="94"/>
                  </a:lnTo>
                  <a:lnTo>
                    <a:pt x="210" y="90"/>
                  </a:lnTo>
                  <a:lnTo>
                    <a:pt x="207" y="87"/>
                  </a:lnTo>
                  <a:lnTo>
                    <a:pt x="205" y="85"/>
                  </a:lnTo>
                  <a:lnTo>
                    <a:pt x="201" y="85"/>
                  </a:lnTo>
                  <a:lnTo>
                    <a:pt x="201" y="85"/>
                  </a:lnTo>
                  <a:close/>
                  <a:moveTo>
                    <a:pt x="233" y="85"/>
                  </a:moveTo>
                  <a:lnTo>
                    <a:pt x="233" y="85"/>
                  </a:lnTo>
                  <a:lnTo>
                    <a:pt x="229" y="85"/>
                  </a:lnTo>
                  <a:lnTo>
                    <a:pt x="226" y="87"/>
                  </a:lnTo>
                  <a:lnTo>
                    <a:pt x="224" y="90"/>
                  </a:lnTo>
                  <a:lnTo>
                    <a:pt x="224" y="94"/>
                  </a:lnTo>
                  <a:lnTo>
                    <a:pt x="224" y="94"/>
                  </a:lnTo>
                  <a:lnTo>
                    <a:pt x="224" y="98"/>
                  </a:lnTo>
                  <a:lnTo>
                    <a:pt x="226" y="101"/>
                  </a:lnTo>
                  <a:lnTo>
                    <a:pt x="229" y="102"/>
                  </a:lnTo>
                  <a:lnTo>
                    <a:pt x="233" y="103"/>
                  </a:lnTo>
                  <a:lnTo>
                    <a:pt x="233" y="103"/>
                  </a:lnTo>
                  <a:lnTo>
                    <a:pt x="237" y="102"/>
                  </a:lnTo>
                  <a:lnTo>
                    <a:pt x="240" y="101"/>
                  </a:lnTo>
                  <a:lnTo>
                    <a:pt x="242" y="98"/>
                  </a:lnTo>
                  <a:lnTo>
                    <a:pt x="242" y="94"/>
                  </a:lnTo>
                  <a:lnTo>
                    <a:pt x="242" y="94"/>
                  </a:lnTo>
                  <a:lnTo>
                    <a:pt x="242" y="90"/>
                  </a:lnTo>
                  <a:lnTo>
                    <a:pt x="240" y="87"/>
                  </a:lnTo>
                  <a:lnTo>
                    <a:pt x="237" y="85"/>
                  </a:lnTo>
                  <a:lnTo>
                    <a:pt x="233" y="85"/>
                  </a:lnTo>
                  <a:lnTo>
                    <a:pt x="233" y="8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4"/>
            <p:cNvSpPr>
              <a:spLocks noEditPoints="1"/>
            </p:cNvSpPr>
            <p:nvPr/>
          </p:nvSpPr>
          <p:spPr bwMode="auto">
            <a:xfrm>
              <a:off x="1494" y="3270"/>
              <a:ext cx="111" cy="229"/>
            </a:xfrm>
            <a:custGeom>
              <a:avLst/>
              <a:gdLst/>
              <a:ahLst/>
              <a:cxnLst>
                <a:cxn ang="0">
                  <a:pos x="27" y="24"/>
                </a:cxn>
                <a:cxn ang="0">
                  <a:pos x="38" y="22"/>
                </a:cxn>
                <a:cxn ang="0">
                  <a:pos x="43" y="31"/>
                </a:cxn>
                <a:cxn ang="0">
                  <a:pos x="34" y="40"/>
                </a:cxn>
                <a:cxn ang="0">
                  <a:pos x="24" y="35"/>
                </a:cxn>
                <a:cxn ang="0">
                  <a:pos x="56" y="47"/>
                </a:cxn>
                <a:cxn ang="0">
                  <a:pos x="47" y="57"/>
                </a:cxn>
                <a:cxn ang="0">
                  <a:pos x="52" y="66"/>
                </a:cxn>
                <a:cxn ang="0">
                  <a:pos x="63" y="63"/>
                </a:cxn>
                <a:cxn ang="0">
                  <a:pos x="66" y="53"/>
                </a:cxn>
                <a:cxn ang="0">
                  <a:pos x="56" y="47"/>
                </a:cxn>
                <a:cxn ang="0">
                  <a:pos x="72" y="74"/>
                </a:cxn>
                <a:cxn ang="0">
                  <a:pos x="71" y="85"/>
                </a:cxn>
                <a:cxn ang="0">
                  <a:pos x="79" y="90"/>
                </a:cxn>
                <a:cxn ang="0">
                  <a:pos x="88" y="81"/>
                </a:cxn>
                <a:cxn ang="0">
                  <a:pos x="83" y="71"/>
                </a:cxn>
                <a:cxn ang="0">
                  <a:pos x="100" y="103"/>
                </a:cxn>
                <a:cxn ang="0">
                  <a:pos x="91" y="113"/>
                </a:cxn>
                <a:cxn ang="0">
                  <a:pos x="98" y="121"/>
                </a:cxn>
                <a:cxn ang="0">
                  <a:pos x="107" y="119"/>
                </a:cxn>
                <a:cxn ang="0">
                  <a:pos x="110" y="109"/>
                </a:cxn>
                <a:cxn ang="0">
                  <a:pos x="100" y="103"/>
                </a:cxn>
                <a:cxn ang="0">
                  <a:pos x="72" y="138"/>
                </a:cxn>
                <a:cxn ang="0">
                  <a:pos x="71" y="149"/>
                </a:cxn>
                <a:cxn ang="0">
                  <a:pos x="79" y="154"/>
                </a:cxn>
                <a:cxn ang="0">
                  <a:pos x="88" y="145"/>
                </a:cxn>
                <a:cxn ang="0">
                  <a:pos x="83" y="137"/>
                </a:cxn>
                <a:cxn ang="0">
                  <a:pos x="56" y="159"/>
                </a:cxn>
                <a:cxn ang="0">
                  <a:pos x="47" y="169"/>
                </a:cxn>
                <a:cxn ang="0">
                  <a:pos x="52" y="178"/>
                </a:cxn>
                <a:cxn ang="0">
                  <a:pos x="63" y="175"/>
                </a:cxn>
                <a:cxn ang="0">
                  <a:pos x="66" y="165"/>
                </a:cxn>
                <a:cxn ang="0">
                  <a:pos x="56" y="159"/>
                </a:cxn>
                <a:cxn ang="0">
                  <a:pos x="27" y="186"/>
                </a:cxn>
                <a:cxn ang="0">
                  <a:pos x="26" y="197"/>
                </a:cxn>
                <a:cxn ang="0">
                  <a:pos x="34" y="204"/>
                </a:cxn>
                <a:cxn ang="0">
                  <a:pos x="44" y="193"/>
                </a:cxn>
                <a:cxn ang="0">
                  <a:pos x="38" y="185"/>
                </a:cxn>
                <a:cxn ang="0">
                  <a:pos x="10" y="210"/>
                </a:cxn>
                <a:cxn ang="0">
                  <a:pos x="0" y="220"/>
                </a:cxn>
                <a:cxn ang="0">
                  <a:pos x="7" y="229"/>
                </a:cxn>
                <a:cxn ang="0">
                  <a:pos x="18" y="226"/>
                </a:cxn>
                <a:cxn ang="0">
                  <a:pos x="19" y="216"/>
                </a:cxn>
                <a:cxn ang="0">
                  <a:pos x="10" y="210"/>
                </a:cxn>
                <a:cxn ang="0">
                  <a:pos x="3" y="3"/>
                </a:cxn>
                <a:cxn ang="0">
                  <a:pos x="2" y="14"/>
                </a:cxn>
                <a:cxn ang="0">
                  <a:pos x="10" y="19"/>
                </a:cxn>
                <a:cxn ang="0">
                  <a:pos x="20" y="10"/>
                </a:cxn>
                <a:cxn ang="0">
                  <a:pos x="14" y="0"/>
                </a:cxn>
              </a:cxnLst>
              <a:rect l="0" t="0" r="r" b="b"/>
              <a:pathLst>
                <a:path w="111" h="229">
                  <a:moveTo>
                    <a:pt x="24" y="31"/>
                  </a:moveTo>
                  <a:lnTo>
                    <a:pt x="24" y="31"/>
                  </a:lnTo>
                  <a:lnTo>
                    <a:pt x="24" y="27"/>
                  </a:lnTo>
                  <a:lnTo>
                    <a:pt x="27" y="24"/>
                  </a:lnTo>
                  <a:lnTo>
                    <a:pt x="30" y="22"/>
                  </a:lnTo>
                  <a:lnTo>
                    <a:pt x="34" y="22"/>
                  </a:lnTo>
                  <a:lnTo>
                    <a:pt x="34" y="22"/>
                  </a:lnTo>
                  <a:lnTo>
                    <a:pt x="38" y="22"/>
                  </a:lnTo>
                  <a:lnTo>
                    <a:pt x="40" y="24"/>
                  </a:lnTo>
                  <a:lnTo>
                    <a:pt x="42" y="27"/>
                  </a:lnTo>
                  <a:lnTo>
                    <a:pt x="43" y="31"/>
                  </a:lnTo>
                  <a:lnTo>
                    <a:pt x="43" y="31"/>
                  </a:lnTo>
                  <a:lnTo>
                    <a:pt x="42" y="35"/>
                  </a:lnTo>
                  <a:lnTo>
                    <a:pt x="40" y="38"/>
                  </a:lnTo>
                  <a:lnTo>
                    <a:pt x="38" y="40"/>
                  </a:lnTo>
                  <a:lnTo>
                    <a:pt x="34" y="40"/>
                  </a:lnTo>
                  <a:lnTo>
                    <a:pt x="34" y="40"/>
                  </a:lnTo>
                  <a:lnTo>
                    <a:pt x="30" y="40"/>
                  </a:lnTo>
                  <a:lnTo>
                    <a:pt x="27" y="38"/>
                  </a:lnTo>
                  <a:lnTo>
                    <a:pt x="24" y="35"/>
                  </a:lnTo>
                  <a:lnTo>
                    <a:pt x="24" y="31"/>
                  </a:lnTo>
                  <a:lnTo>
                    <a:pt x="24" y="31"/>
                  </a:lnTo>
                  <a:close/>
                  <a:moveTo>
                    <a:pt x="56" y="47"/>
                  </a:moveTo>
                  <a:lnTo>
                    <a:pt x="56" y="47"/>
                  </a:lnTo>
                  <a:lnTo>
                    <a:pt x="52" y="47"/>
                  </a:lnTo>
                  <a:lnTo>
                    <a:pt x="50" y="50"/>
                  </a:lnTo>
                  <a:lnTo>
                    <a:pt x="47" y="53"/>
                  </a:lnTo>
                  <a:lnTo>
                    <a:pt x="47" y="57"/>
                  </a:lnTo>
                  <a:lnTo>
                    <a:pt x="47" y="57"/>
                  </a:lnTo>
                  <a:lnTo>
                    <a:pt x="47" y="61"/>
                  </a:lnTo>
                  <a:lnTo>
                    <a:pt x="50" y="63"/>
                  </a:lnTo>
                  <a:lnTo>
                    <a:pt x="52" y="66"/>
                  </a:lnTo>
                  <a:lnTo>
                    <a:pt x="56" y="66"/>
                  </a:lnTo>
                  <a:lnTo>
                    <a:pt x="56" y="66"/>
                  </a:lnTo>
                  <a:lnTo>
                    <a:pt x="60" y="66"/>
                  </a:lnTo>
                  <a:lnTo>
                    <a:pt x="63" y="63"/>
                  </a:lnTo>
                  <a:lnTo>
                    <a:pt x="66" y="61"/>
                  </a:lnTo>
                  <a:lnTo>
                    <a:pt x="66" y="57"/>
                  </a:lnTo>
                  <a:lnTo>
                    <a:pt x="66" y="57"/>
                  </a:lnTo>
                  <a:lnTo>
                    <a:pt x="66" y="53"/>
                  </a:lnTo>
                  <a:lnTo>
                    <a:pt x="63" y="50"/>
                  </a:lnTo>
                  <a:lnTo>
                    <a:pt x="60" y="47"/>
                  </a:lnTo>
                  <a:lnTo>
                    <a:pt x="56" y="47"/>
                  </a:lnTo>
                  <a:lnTo>
                    <a:pt x="56" y="47"/>
                  </a:lnTo>
                  <a:close/>
                  <a:moveTo>
                    <a:pt x="79" y="71"/>
                  </a:moveTo>
                  <a:lnTo>
                    <a:pt x="79" y="71"/>
                  </a:lnTo>
                  <a:lnTo>
                    <a:pt x="75" y="71"/>
                  </a:lnTo>
                  <a:lnTo>
                    <a:pt x="72" y="74"/>
                  </a:lnTo>
                  <a:lnTo>
                    <a:pt x="71" y="77"/>
                  </a:lnTo>
                  <a:lnTo>
                    <a:pt x="70" y="81"/>
                  </a:lnTo>
                  <a:lnTo>
                    <a:pt x="70" y="81"/>
                  </a:lnTo>
                  <a:lnTo>
                    <a:pt x="71" y="85"/>
                  </a:lnTo>
                  <a:lnTo>
                    <a:pt x="72" y="87"/>
                  </a:lnTo>
                  <a:lnTo>
                    <a:pt x="75" y="89"/>
                  </a:lnTo>
                  <a:lnTo>
                    <a:pt x="79" y="90"/>
                  </a:lnTo>
                  <a:lnTo>
                    <a:pt x="79" y="90"/>
                  </a:lnTo>
                  <a:lnTo>
                    <a:pt x="83" y="89"/>
                  </a:lnTo>
                  <a:lnTo>
                    <a:pt x="86" y="87"/>
                  </a:lnTo>
                  <a:lnTo>
                    <a:pt x="88" y="85"/>
                  </a:lnTo>
                  <a:lnTo>
                    <a:pt x="88" y="81"/>
                  </a:lnTo>
                  <a:lnTo>
                    <a:pt x="88" y="81"/>
                  </a:lnTo>
                  <a:lnTo>
                    <a:pt x="88" y="77"/>
                  </a:lnTo>
                  <a:lnTo>
                    <a:pt x="86" y="74"/>
                  </a:lnTo>
                  <a:lnTo>
                    <a:pt x="83" y="71"/>
                  </a:lnTo>
                  <a:lnTo>
                    <a:pt x="79" y="71"/>
                  </a:lnTo>
                  <a:lnTo>
                    <a:pt x="79" y="71"/>
                  </a:lnTo>
                  <a:close/>
                  <a:moveTo>
                    <a:pt x="100" y="103"/>
                  </a:moveTo>
                  <a:lnTo>
                    <a:pt x="100" y="103"/>
                  </a:lnTo>
                  <a:lnTo>
                    <a:pt x="98" y="103"/>
                  </a:lnTo>
                  <a:lnTo>
                    <a:pt x="94" y="106"/>
                  </a:lnTo>
                  <a:lnTo>
                    <a:pt x="92" y="109"/>
                  </a:lnTo>
                  <a:lnTo>
                    <a:pt x="91" y="113"/>
                  </a:lnTo>
                  <a:lnTo>
                    <a:pt x="91" y="113"/>
                  </a:lnTo>
                  <a:lnTo>
                    <a:pt x="92" y="117"/>
                  </a:lnTo>
                  <a:lnTo>
                    <a:pt x="94" y="119"/>
                  </a:lnTo>
                  <a:lnTo>
                    <a:pt x="98" y="121"/>
                  </a:lnTo>
                  <a:lnTo>
                    <a:pt x="100" y="122"/>
                  </a:lnTo>
                  <a:lnTo>
                    <a:pt x="100" y="122"/>
                  </a:lnTo>
                  <a:lnTo>
                    <a:pt x="104" y="121"/>
                  </a:lnTo>
                  <a:lnTo>
                    <a:pt x="107" y="119"/>
                  </a:lnTo>
                  <a:lnTo>
                    <a:pt x="110" y="117"/>
                  </a:lnTo>
                  <a:lnTo>
                    <a:pt x="111" y="113"/>
                  </a:lnTo>
                  <a:lnTo>
                    <a:pt x="111" y="113"/>
                  </a:lnTo>
                  <a:lnTo>
                    <a:pt x="110" y="109"/>
                  </a:lnTo>
                  <a:lnTo>
                    <a:pt x="107" y="106"/>
                  </a:lnTo>
                  <a:lnTo>
                    <a:pt x="104" y="103"/>
                  </a:lnTo>
                  <a:lnTo>
                    <a:pt x="100" y="103"/>
                  </a:lnTo>
                  <a:lnTo>
                    <a:pt x="100" y="103"/>
                  </a:lnTo>
                  <a:close/>
                  <a:moveTo>
                    <a:pt x="79" y="135"/>
                  </a:moveTo>
                  <a:lnTo>
                    <a:pt x="79" y="135"/>
                  </a:lnTo>
                  <a:lnTo>
                    <a:pt x="75" y="137"/>
                  </a:lnTo>
                  <a:lnTo>
                    <a:pt x="72" y="138"/>
                  </a:lnTo>
                  <a:lnTo>
                    <a:pt x="71" y="141"/>
                  </a:lnTo>
                  <a:lnTo>
                    <a:pt x="70" y="145"/>
                  </a:lnTo>
                  <a:lnTo>
                    <a:pt x="70" y="145"/>
                  </a:lnTo>
                  <a:lnTo>
                    <a:pt x="71" y="149"/>
                  </a:lnTo>
                  <a:lnTo>
                    <a:pt x="72" y="151"/>
                  </a:lnTo>
                  <a:lnTo>
                    <a:pt x="75" y="154"/>
                  </a:lnTo>
                  <a:lnTo>
                    <a:pt x="79" y="154"/>
                  </a:lnTo>
                  <a:lnTo>
                    <a:pt x="79" y="154"/>
                  </a:lnTo>
                  <a:lnTo>
                    <a:pt x="83" y="154"/>
                  </a:lnTo>
                  <a:lnTo>
                    <a:pt x="86" y="151"/>
                  </a:lnTo>
                  <a:lnTo>
                    <a:pt x="88" y="149"/>
                  </a:lnTo>
                  <a:lnTo>
                    <a:pt x="88" y="145"/>
                  </a:lnTo>
                  <a:lnTo>
                    <a:pt x="88" y="145"/>
                  </a:lnTo>
                  <a:lnTo>
                    <a:pt x="88" y="141"/>
                  </a:lnTo>
                  <a:lnTo>
                    <a:pt x="86" y="138"/>
                  </a:lnTo>
                  <a:lnTo>
                    <a:pt x="83" y="137"/>
                  </a:lnTo>
                  <a:lnTo>
                    <a:pt x="79" y="135"/>
                  </a:lnTo>
                  <a:lnTo>
                    <a:pt x="79" y="135"/>
                  </a:lnTo>
                  <a:close/>
                  <a:moveTo>
                    <a:pt x="56" y="159"/>
                  </a:moveTo>
                  <a:lnTo>
                    <a:pt x="56" y="159"/>
                  </a:lnTo>
                  <a:lnTo>
                    <a:pt x="52" y="161"/>
                  </a:lnTo>
                  <a:lnTo>
                    <a:pt x="50" y="162"/>
                  </a:lnTo>
                  <a:lnTo>
                    <a:pt x="47" y="165"/>
                  </a:lnTo>
                  <a:lnTo>
                    <a:pt x="47" y="169"/>
                  </a:lnTo>
                  <a:lnTo>
                    <a:pt x="47" y="169"/>
                  </a:lnTo>
                  <a:lnTo>
                    <a:pt x="47" y="173"/>
                  </a:lnTo>
                  <a:lnTo>
                    <a:pt x="50" y="175"/>
                  </a:lnTo>
                  <a:lnTo>
                    <a:pt x="52" y="178"/>
                  </a:lnTo>
                  <a:lnTo>
                    <a:pt x="56" y="178"/>
                  </a:lnTo>
                  <a:lnTo>
                    <a:pt x="56" y="178"/>
                  </a:lnTo>
                  <a:lnTo>
                    <a:pt x="60" y="178"/>
                  </a:lnTo>
                  <a:lnTo>
                    <a:pt x="63" y="175"/>
                  </a:lnTo>
                  <a:lnTo>
                    <a:pt x="66" y="173"/>
                  </a:lnTo>
                  <a:lnTo>
                    <a:pt x="66" y="169"/>
                  </a:lnTo>
                  <a:lnTo>
                    <a:pt x="66" y="169"/>
                  </a:lnTo>
                  <a:lnTo>
                    <a:pt x="66" y="165"/>
                  </a:lnTo>
                  <a:lnTo>
                    <a:pt x="63" y="162"/>
                  </a:lnTo>
                  <a:lnTo>
                    <a:pt x="60" y="161"/>
                  </a:lnTo>
                  <a:lnTo>
                    <a:pt x="56" y="159"/>
                  </a:lnTo>
                  <a:lnTo>
                    <a:pt x="56" y="159"/>
                  </a:lnTo>
                  <a:close/>
                  <a:moveTo>
                    <a:pt x="34" y="183"/>
                  </a:moveTo>
                  <a:lnTo>
                    <a:pt x="34" y="183"/>
                  </a:lnTo>
                  <a:lnTo>
                    <a:pt x="31" y="185"/>
                  </a:lnTo>
                  <a:lnTo>
                    <a:pt x="27" y="186"/>
                  </a:lnTo>
                  <a:lnTo>
                    <a:pt x="26" y="190"/>
                  </a:lnTo>
                  <a:lnTo>
                    <a:pt x="24" y="193"/>
                  </a:lnTo>
                  <a:lnTo>
                    <a:pt x="24" y="193"/>
                  </a:lnTo>
                  <a:lnTo>
                    <a:pt x="26" y="197"/>
                  </a:lnTo>
                  <a:lnTo>
                    <a:pt x="27" y="200"/>
                  </a:lnTo>
                  <a:lnTo>
                    <a:pt x="31" y="202"/>
                  </a:lnTo>
                  <a:lnTo>
                    <a:pt x="34" y="204"/>
                  </a:lnTo>
                  <a:lnTo>
                    <a:pt x="34" y="204"/>
                  </a:lnTo>
                  <a:lnTo>
                    <a:pt x="38" y="202"/>
                  </a:lnTo>
                  <a:lnTo>
                    <a:pt x="40" y="200"/>
                  </a:lnTo>
                  <a:lnTo>
                    <a:pt x="43" y="197"/>
                  </a:lnTo>
                  <a:lnTo>
                    <a:pt x="44" y="193"/>
                  </a:lnTo>
                  <a:lnTo>
                    <a:pt x="44" y="193"/>
                  </a:lnTo>
                  <a:lnTo>
                    <a:pt x="43" y="190"/>
                  </a:lnTo>
                  <a:lnTo>
                    <a:pt x="40" y="186"/>
                  </a:lnTo>
                  <a:lnTo>
                    <a:pt x="38" y="185"/>
                  </a:lnTo>
                  <a:lnTo>
                    <a:pt x="34" y="183"/>
                  </a:lnTo>
                  <a:lnTo>
                    <a:pt x="34" y="183"/>
                  </a:lnTo>
                  <a:close/>
                  <a:moveTo>
                    <a:pt x="10" y="210"/>
                  </a:moveTo>
                  <a:lnTo>
                    <a:pt x="10" y="210"/>
                  </a:lnTo>
                  <a:lnTo>
                    <a:pt x="7" y="210"/>
                  </a:lnTo>
                  <a:lnTo>
                    <a:pt x="3" y="213"/>
                  </a:lnTo>
                  <a:lnTo>
                    <a:pt x="2" y="21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24"/>
                  </a:lnTo>
                  <a:lnTo>
                    <a:pt x="3" y="226"/>
                  </a:lnTo>
                  <a:lnTo>
                    <a:pt x="7" y="229"/>
                  </a:lnTo>
                  <a:lnTo>
                    <a:pt x="10" y="229"/>
                  </a:lnTo>
                  <a:lnTo>
                    <a:pt x="10" y="229"/>
                  </a:lnTo>
                  <a:lnTo>
                    <a:pt x="14" y="229"/>
                  </a:lnTo>
                  <a:lnTo>
                    <a:pt x="18" y="226"/>
                  </a:lnTo>
                  <a:lnTo>
                    <a:pt x="19" y="224"/>
                  </a:lnTo>
                  <a:lnTo>
                    <a:pt x="20" y="220"/>
                  </a:lnTo>
                  <a:lnTo>
                    <a:pt x="20" y="220"/>
                  </a:lnTo>
                  <a:lnTo>
                    <a:pt x="19" y="216"/>
                  </a:lnTo>
                  <a:lnTo>
                    <a:pt x="18" y="213"/>
                  </a:lnTo>
                  <a:lnTo>
                    <a:pt x="14" y="210"/>
                  </a:lnTo>
                  <a:lnTo>
                    <a:pt x="10" y="210"/>
                  </a:lnTo>
                  <a:lnTo>
                    <a:pt x="10" y="210"/>
                  </a:lnTo>
                  <a:close/>
                  <a:moveTo>
                    <a:pt x="10" y="0"/>
                  </a:moveTo>
                  <a:lnTo>
                    <a:pt x="10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2" y="14"/>
                  </a:lnTo>
                  <a:lnTo>
                    <a:pt x="3" y="16"/>
                  </a:lnTo>
                  <a:lnTo>
                    <a:pt x="7" y="18"/>
                  </a:lnTo>
                  <a:lnTo>
                    <a:pt x="10" y="19"/>
                  </a:lnTo>
                  <a:lnTo>
                    <a:pt x="10" y="19"/>
                  </a:lnTo>
                  <a:lnTo>
                    <a:pt x="14" y="18"/>
                  </a:lnTo>
                  <a:lnTo>
                    <a:pt x="18" y="16"/>
                  </a:lnTo>
                  <a:lnTo>
                    <a:pt x="19" y="14"/>
                  </a:lnTo>
                  <a:lnTo>
                    <a:pt x="20" y="10"/>
                  </a:lnTo>
                  <a:lnTo>
                    <a:pt x="20" y="10"/>
                  </a:lnTo>
                  <a:lnTo>
                    <a:pt x="19" y="6"/>
                  </a:lnTo>
                  <a:lnTo>
                    <a:pt x="18" y="3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/>
            <p:cNvSpPr>
              <a:spLocks noEditPoints="1"/>
            </p:cNvSpPr>
            <p:nvPr/>
          </p:nvSpPr>
          <p:spPr bwMode="auto">
            <a:xfrm>
              <a:off x="2017" y="3270"/>
              <a:ext cx="109" cy="229"/>
            </a:xfrm>
            <a:custGeom>
              <a:avLst/>
              <a:gdLst/>
              <a:ahLst/>
              <a:cxnLst>
                <a:cxn ang="0">
                  <a:pos x="84" y="38"/>
                </a:cxn>
                <a:cxn ang="0">
                  <a:pos x="73" y="40"/>
                </a:cxn>
                <a:cxn ang="0">
                  <a:pos x="68" y="31"/>
                </a:cxn>
                <a:cxn ang="0">
                  <a:pos x="77" y="22"/>
                </a:cxn>
                <a:cxn ang="0">
                  <a:pos x="86" y="27"/>
                </a:cxn>
                <a:cxn ang="0">
                  <a:pos x="54" y="47"/>
                </a:cxn>
                <a:cxn ang="0">
                  <a:pos x="44" y="57"/>
                </a:cxn>
                <a:cxn ang="0">
                  <a:pos x="50" y="66"/>
                </a:cxn>
                <a:cxn ang="0">
                  <a:pos x="61" y="63"/>
                </a:cxn>
                <a:cxn ang="0">
                  <a:pos x="62" y="53"/>
                </a:cxn>
                <a:cxn ang="0">
                  <a:pos x="54" y="47"/>
                </a:cxn>
                <a:cxn ang="0">
                  <a:pos x="24" y="74"/>
                </a:cxn>
                <a:cxn ang="0">
                  <a:pos x="22" y="85"/>
                </a:cxn>
                <a:cxn ang="0">
                  <a:pos x="30" y="90"/>
                </a:cxn>
                <a:cxn ang="0">
                  <a:pos x="41" y="81"/>
                </a:cxn>
                <a:cxn ang="0">
                  <a:pos x="34" y="71"/>
                </a:cxn>
                <a:cxn ang="0">
                  <a:pos x="9" y="103"/>
                </a:cxn>
                <a:cxn ang="0">
                  <a:pos x="0" y="113"/>
                </a:cxn>
                <a:cxn ang="0">
                  <a:pos x="6" y="121"/>
                </a:cxn>
                <a:cxn ang="0">
                  <a:pos x="16" y="119"/>
                </a:cxn>
                <a:cxn ang="0">
                  <a:pos x="18" y="109"/>
                </a:cxn>
                <a:cxn ang="0">
                  <a:pos x="9" y="103"/>
                </a:cxn>
                <a:cxn ang="0">
                  <a:pos x="24" y="138"/>
                </a:cxn>
                <a:cxn ang="0">
                  <a:pos x="22" y="149"/>
                </a:cxn>
                <a:cxn ang="0">
                  <a:pos x="30" y="154"/>
                </a:cxn>
                <a:cxn ang="0">
                  <a:pos x="41" y="145"/>
                </a:cxn>
                <a:cxn ang="0">
                  <a:pos x="34" y="137"/>
                </a:cxn>
                <a:cxn ang="0">
                  <a:pos x="54" y="159"/>
                </a:cxn>
                <a:cxn ang="0">
                  <a:pos x="44" y="169"/>
                </a:cxn>
                <a:cxn ang="0">
                  <a:pos x="50" y="178"/>
                </a:cxn>
                <a:cxn ang="0">
                  <a:pos x="61" y="175"/>
                </a:cxn>
                <a:cxn ang="0">
                  <a:pos x="62" y="165"/>
                </a:cxn>
                <a:cxn ang="0">
                  <a:pos x="54" y="159"/>
                </a:cxn>
                <a:cxn ang="0">
                  <a:pos x="69" y="186"/>
                </a:cxn>
                <a:cxn ang="0">
                  <a:pos x="68" y="197"/>
                </a:cxn>
                <a:cxn ang="0">
                  <a:pos x="76" y="204"/>
                </a:cxn>
                <a:cxn ang="0">
                  <a:pos x="86" y="193"/>
                </a:cxn>
                <a:cxn ang="0">
                  <a:pos x="80" y="185"/>
                </a:cxn>
                <a:cxn ang="0">
                  <a:pos x="100" y="210"/>
                </a:cxn>
                <a:cxn ang="0">
                  <a:pos x="90" y="220"/>
                </a:cxn>
                <a:cxn ang="0">
                  <a:pos x="96" y="229"/>
                </a:cxn>
                <a:cxn ang="0">
                  <a:pos x="107" y="226"/>
                </a:cxn>
                <a:cxn ang="0">
                  <a:pos x="109" y="216"/>
                </a:cxn>
                <a:cxn ang="0">
                  <a:pos x="100" y="210"/>
                </a:cxn>
                <a:cxn ang="0">
                  <a:pos x="107" y="16"/>
                </a:cxn>
                <a:cxn ang="0">
                  <a:pos x="109" y="6"/>
                </a:cxn>
                <a:cxn ang="0">
                  <a:pos x="100" y="0"/>
                </a:cxn>
                <a:cxn ang="0">
                  <a:pos x="90" y="10"/>
                </a:cxn>
                <a:cxn ang="0">
                  <a:pos x="96" y="18"/>
                </a:cxn>
              </a:cxnLst>
              <a:rect l="0" t="0" r="r" b="b"/>
              <a:pathLst>
                <a:path w="109" h="229">
                  <a:moveTo>
                    <a:pt x="86" y="31"/>
                  </a:moveTo>
                  <a:lnTo>
                    <a:pt x="86" y="31"/>
                  </a:lnTo>
                  <a:lnTo>
                    <a:pt x="86" y="35"/>
                  </a:lnTo>
                  <a:lnTo>
                    <a:pt x="84" y="38"/>
                  </a:lnTo>
                  <a:lnTo>
                    <a:pt x="81" y="40"/>
                  </a:lnTo>
                  <a:lnTo>
                    <a:pt x="77" y="40"/>
                  </a:lnTo>
                  <a:lnTo>
                    <a:pt x="77" y="40"/>
                  </a:lnTo>
                  <a:lnTo>
                    <a:pt x="73" y="40"/>
                  </a:lnTo>
                  <a:lnTo>
                    <a:pt x="70" y="38"/>
                  </a:lnTo>
                  <a:lnTo>
                    <a:pt x="68" y="35"/>
                  </a:lnTo>
                  <a:lnTo>
                    <a:pt x="68" y="31"/>
                  </a:lnTo>
                  <a:lnTo>
                    <a:pt x="68" y="31"/>
                  </a:lnTo>
                  <a:lnTo>
                    <a:pt x="68" y="27"/>
                  </a:lnTo>
                  <a:lnTo>
                    <a:pt x="70" y="24"/>
                  </a:lnTo>
                  <a:lnTo>
                    <a:pt x="73" y="22"/>
                  </a:lnTo>
                  <a:lnTo>
                    <a:pt x="77" y="22"/>
                  </a:lnTo>
                  <a:lnTo>
                    <a:pt x="77" y="22"/>
                  </a:lnTo>
                  <a:lnTo>
                    <a:pt x="81" y="22"/>
                  </a:lnTo>
                  <a:lnTo>
                    <a:pt x="84" y="24"/>
                  </a:lnTo>
                  <a:lnTo>
                    <a:pt x="86" y="27"/>
                  </a:lnTo>
                  <a:lnTo>
                    <a:pt x="86" y="31"/>
                  </a:lnTo>
                  <a:lnTo>
                    <a:pt x="86" y="31"/>
                  </a:lnTo>
                  <a:close/>
                  <a:moveTo>
                    <a:pt x="54" y="47"/>
                  </a:moveTo>
                  <a:lnTo>
                    <a:pt x="54" y="47"/>
                  </a:lnTo>
                  <a:lnTo>
                    <a:pt x="50" y="47"/>
                  </a:lnTo>
                  <a:lnTo>
                    <a:pt x="48" y="50"/>
                  </a:lnTo>
                  <a:lnTo>
                    <a:pt x="45" y="53"/>
                  </a:lnTo>
                  <a:lnTo>
                    <a:pt x="44" y="57"/>
                  </a:lnTo>
                  <a:lnTo>
                    <a:pt x="44" y="57"/>
                  </a:lnTo>
                  <a:lnTo>
                    <a:pt x="45" y="61"/>
                  </a:lnTo>
                  <a:lnTo>
                    <a:pt x="48" y="63"/>
                  </a:lnTo>
                  <a:lnTo>
                    <a:pt x="50" y="66"/>
                  </a:lnTo>
                  <a:lnTo>
                    <a:pt x="54" y="66"/>
                  </a:lnTo>
                  <a:lnTo>
                    <a:pt x="54" y="66"/>
                  </a:lnTo>
                  <a:lnTo>
                    <a:pt x="57" y="66"/>
                  </a:lnTo>
                  <a:lnTo>
                    <a:pt x="61" y="63"/>
                  </a:lnTo>
                  <a:lnTo>
                    <a:pt x="62" y="61"/>
                  </a:lnTo>
                  <a:lnTo>
                    <a:pt x="64" y="57"/>
                  </a:lnTo>
                  <a:lnTo>
                    <a:pt x="64" y="57"/>
                  </a:lnTo>
                  <a:lnTo>
                    <a:pt x="62" y="53"/>
                  </a:lnTo>
                  <a:lnTo>
                    <a:pt x="61" y="50"/>
                  </a:lnTo>
                  <a:lnTo>
                    <a:pt x="57" y="47"/>
                  </a:lnTo>
                  <a:lnTo>
                    <a:pt x="54" y="47"/>
                  </a:lnTo>
                  <a:lnTo>
                    <a:pt x="54" y="47"/>
                  </a:lnTo>
                  <a:close/>
                  <a:moveTo>
                    <a:pt x="30" y="71"/>
                  </a:moveTo>
                  <a:lnTo>
                    <a:pt x="30" y="71"/>
                  </a:lnTo>
                  <a:lnTo>
                    <a:pt x="28" y="71"/>
                  </a:lnTo>
                  <a:lnTo>
                    <a:pt x="24" y="74"/>
                  </a:lnTo>
                  <a:lnTo>
                    <a:pt x="22" y="77"/>
                  </a:lnTo>
                  <a:lnTo>
                    <a:pt x="21" y="81"/>
                  </a:lnTo>
                  <a:lnTo>
                    <a:pt x="21" y="81"/>
                  </a:lnTo>
                  <a:lnTo>
                    <a:pt x="22" y="85"/>
                  </a:lnTo>
                  <a:lnTo>
                    <a:pt x="24" y="87"/>
                  </a:lnTo>
                  <a:lnTo>
                    <a:pt x="28" y="89"/>
                  </a:lnTo>
                  <a:lnTo>
                    <a:pt x="30" y="90"/>
                  </a:lnTo>
                  <a:lnTo>
                    <a:pt x="30" y="90"/>
                  </a:lnTo>
                  <a:lnTo>
                    <a:pt x="34" y="89"/>
                  </a:lnTo>
                  <a:lnTo>
                    <a:pt x="38" y="87"/>
                  </a:lnTo>
                  <a:lnTo>
                    <a:pt x="40" y="85"/>
                  </a:lnTo>
                  <a:lnTo>
                    <a:pt x="41" y="81"/>
                  </a:lnTo>
                  <a:lnTo>
                    <a:pt x="41" y="81"/>
                  </a:lnTo>
                  <a:lnTo>
                    <a:pt x="40" y="77"/>
                  </a:lnTo>
                  <a:lnTo>
                    <a:pt x="38" y="74"/>
                  </a:lnTo>
                  <a:lnTo>
                    <a:pt x="34" y="71"/>
                  </a:lnTo>
                  <a:lnTo>
                    <a:pt x="30" y="71"/>
                  </a:lnTo>
                  <a:lnTo>
                    <a:pt x="30" y="71"/>
                  </a:lnTo>
                  <a:close/>
                  <a:moveTo>
                    <a:pt x="9" y="103"/>
                  </a:moveTo>
                  <a:lnTo>
                    <a:pt x="9" y="103"/>
                  </a:lnTo>
                  <a:lnTo>
                    <a:pt x="6" y="103"/>
                  </a:lnTo>
                  <a:lnTo>
                    <a:pt x="2" y="106"/>
                  </a:lnTo>
                  <a:lnTo>
                    <a:pt x="1" y="109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1" y="117"/>
                  </a:lnTo>
                  <a:lnTo>
                    <a:pt x="2" y="119"/>
                  </a:lnTo>
                  <a:lnTo>
                    <a:pt x="6" y="121"/>
                  </a:lnTo>
                  <a:lnTo>
                    <a:pt x="9" y="122"/>
                  </a:lnTo>
                  <a:lnTo>
                    <a:pt x="9" y="122"/>
                  </a:lnTo>
                  <a:lnTo>
                    <a:pt x="13" y="121"/>
                  </a:lnTo>
                  <a:lnTo>
                    <a:pt x="16" y="119"/>
                  </a:lnTo>
                  <a:lnTo>
                    <a:pt x="18" y="117"/>
                  </a:lnTo>
                  <a:lnTo>
                    <a:pt x="20" y="113"/>
                  </a:lnTo>
                  <a:lnTo>
                    <a:pt x="20" y="113"/>
                  </a:lnTo>
                  <a:lnTo>
                    <a:pt x="18" y="109"/>
                  </a:lnTo>
                  <a:lnTo>
                    <a:pt x="16" y="106"/>
                  </a:lnTo>
                  <a:lnTo>
                    <a:pt x="13" y="103"/>
                  </a:lnTo>
                  <a:lnTo>
                    <a:pt x="9" y="103"/>
                  </a:lnTo>
                  <a:lnTo>
                    <a:pt x="9" y="103"/>
                  </a:lnTo>
                  <a:close/>
                  <a:moveTo>
                    <a:pt x="30" y="135"/>
                  </a:moveTo>
                  <a:lnTo>
                    <a:pt x="30" y="135"/>
                  </a:lnTo>
                  <a:lnTo>
                    <a:pt x="28" y="137"/>
                  </a:lnTo>
                  <a:lnTo>
                    <a:pt x="24" y="138"/>
                  </a:lnTo>
                  <a:lnTo>
                    <a:pt x="22" y="141"/>
                  </a:lnTo>
                  <a:lnTo>
                    <a:pt x="21" y="145"/>
                  </a:lnTo>
                  <a:lnTo>
                    <a:pt x="21" y="145"/>
                  </a:lnTo>
                  <a:lnTo>
                    <a:pt x="22" y="149"/>
                  </a:lnTo>
                  <a:lnTo>
                    <a:pt x="24" y="151"/>
                  </a:lnTo>
                  <a:lnTo>
                    <a:pt x="28" y="154"/>
                  </a:lnTo>
                  <a:lnTo>
                    <a:pt x="30" y="154"/>
                  </a:lnTo>
                  <a:lnTo>
                    <a:pt x="30" y="154"/>
                  </a:lnTo>
                  <a:lnTo>
                    <a:pt x="34" y="154"/>
                  </a:lnTo>
                  <a:lnTo>
                    <a:pt x="38" y="151"/>
                  </a:lnTo>
                  <a:lnTo>
                    <a:pt x="40" y="149"/>
                  </a:lnTo>
                  <a:lnTo>
                    <a:pt x="41" y="145"/>
                  </a:lnTo>
                  <a:lnTo>
                    <a:pt x="41" y="145"/>
                  </a:lnTo>
                  <a:lnTo>
                    <a:pt x="40" y="141"/>
                  </a:lnTo>
                  <a:lnTo>
                    <a:pt x="38" y="138"/>
                  </a:lnTo>
                  <a:lnTo>
                    <a:pt x="34" y="137"/>
                  </a:lnTo>
                  <a:lnTo>
                    <a:pt x="30" y="135"/>
                  </a:lnTo>
                  <a:lnTo>
                    <a:pt x="30" y="135"/>
                  </a:lnTo>
                  <a:close/>
                  <a:moveTo>
                    <a:pt x="54" y="159"/>
                  </a:moveTo>
                  <a:lnTo>
                    <a:pt x="54" y="159"/>
                  </a:lnTo>
                  <a:lnTo>
                    <a:pt x="50" y="161"/>
                  </a:lnTo>
                  <a:lnTo>
                    <a:pt x="48" y="162"/>
                  </a:lnTo>
                  <a:lnTo>
                    <a:pt x="45" y="165"/>
                  </a:lnTo>
                  <a:lnTo>
                    <a:pt x="44" y="169"/>
                  </a:lnTo>
                  <a:lnTo>
                    <a:pt x="44" y="169"/>
                  </a:lnTo>
                  <a:lnTo>
                    <a:pt x="45" y="173"/>
                  </a:lnTo>
                  <a:lnTo>
                    <a:pt x="48" y="175"/>
                  </a:lnTo>
                  <a:lnTo>
                    <a:pt x="50" y="178"/>
                  </a:lnTo>
                  <a:lnTo>
                    <a:pt x="54" y="178"/>
                  </a:lnTo>
                  <a:lnTo>
                    <a:pt x="54" y="178"/>
                  </a:lnTo>
                  <a:lnTo>
                    <a:pt x="57" y="178"/>
                  </a:lnTo>
                  <a:lnTo>
                    <a:pt x="61" y="175"/>
                  </a:lnTo>
                  <a:lnTo>
                    <a:pt x="62" y="173"/>
                  </a:lnTo>
                  <a:lnTo>
                    <a:pt x="64" y="169"/>
                  </a:lnTo>
                  <a:lnTo>
                    <a:pt x="64" y="169"/>
                  </a:lnTo>
                  <a:lnTo>
                    <a:pt x="62" y="165"/>
                  </a:lnTo>
                  <a:lnTo>
                    <a:pt x="61" y="162"/>
                  </a:lnTo>
                  <a:lnTo>
                    <a:pt x="57" y="161"/>
                  </a:lnTo>
                  <a:lnTo>
                    <a:pt x="54" y="159"/>
                  </a:lnTo>
                  <a:lnTo>
                    <a:pt x="54" y="159"/>
                  </a:lnTo>
                  <a:close/>
                  <a:moveTo>
                    <a:pt x="76" y="183"/>
                  </a:moveTo>
                  <a:lnTo>
                    <a:pt x="76" y="183"/>
                  </a:lnTo>
                  <a:lnTo>
                    <a:pt x="73" y="185"/>
                  </a:lnTo>
                  <a:lnTo>
                    <a:pt x="69" y="186"/>
                  </a:lnTo>
                  <a:lnTo>
                    <a:pt x="68" y="190"/>
                  </a:lnTo>
                  <a:lnTo>
                    <a:pt x="66" y="193"/>
                  </a:lnTo>
                  <a:lnTo>
                    <a:pt x="66" y="193"/>
                  </a:lnTo>
                  <a:lnTo>
                    <a:pt x="68" y="197"/>
                  </a:lnTo>
                  <a:lnTo>
                    <a:pt x="69" y="200"/>
                  </a:lnTo>
                  <a:lnTo>
                    <a:pt x="73" y="202"/>
                  </a:lnTo>
                  <a:lnTo>
                    <a:pt x="76" y="204"/>
                  </a:lnTo>
                  <a:lnTo>
                    <a:pt x="76" y="204"/>
                  </a:lnTo>
                  <a:lnTo>
                    <a:pt x="80" y="202"/>
                  </a:lnTo>
                  <a:lnTo>
                    <a:pt x="82" y="200"/>
                  </a:lnTo>
                  <a:lnTo>
                    <a:pt x="85" y="197"/>
                  </a:lnTo>
                  <a:lnTo>
                    <a:pt x="86" y="193"/>
                  </a:lnTo>
                  <a:lnTo>
                    <a:pt x="86" y="193"/>
                  </a:lnTo>
                  <a:lnTo>
                    <a:pt x="85" y="190"/>
                  </a:lnTo>
                  <a:lnTo>
                    <a:pt x="82" y="186"/>
                  </a:lnTo>
                  <a:lnTo>
                    <a:pt x="80" y="185"/>
                  </a:lnTo>
                  <a:lnTo>
                    <a:pt x="76" y="183"/>
                  </a:lnTo>
                  <a:lnTo>
                    <a:pt x="76" y="183"/>
                  </a:lnTo>
                  <a:close/>
                  <a:moveTo>
                    <a:pt x="100" y="210"/>
                  </a:moveTo>
                  <a:lnTo>
                    <a:pt x="100" y="210"/>
                  </a:lnTo>
                  <a:lnTo>
                    <a:pt x="96" y="210"/>
                  </a:lnTo>
                  <a:lnTo>
                    <a:pt x="93" y="213"/>
                  </a:lnTo>
                  <a:lnTo>
                    <a:pt x="92" y="216"/>
                  </a:lnTo>
                  <a:lnTo>
                    <a:pt x="90" y="220"/>
                  </a:lnTo>
                  <a:lnTo>
                    <a:pt x="90" y="220"/>
                  </a:lnTo>
                  <a:lnTo>
                    <a:pt x="92" y="224"/>
                  </a:lnTo>
                  <a:lnTo>
                    <a:pt x="93" y="226"/>
                  </a:lnTo>
                  <a:lnTo>
                    <a:pt x="96" y="229"/>
                  </a:lnTo>
                  <a:lnTo>
                    <a:pt x="100" y="229"/>
                  </a:lnTo>
                  <a:lnTo>
                    <a:pt x="100" y="229"/>
                  </a:lnTo>
                  <a:lnTo>
                    <a:pt x="104" y="229"/>
                  </a:lnTo>
                  <a:lnTo>
                    <a:pt x="107" y="226"/>
                  </a:lnTo>
                  <a:lnTo>
                    <a:pt x="109" y="224"/>
                  </a:lnTo>
                  <a:lnTo>
                    <a:pt x="109" y="220"/>
                  </a:lnTo>
                  <a:lnTo>
                    <a:pt x="109" y="220"/>
                  </a:lnTo>
                  <a:lnTo>
                    <a:pt x="109" y="216"/>
                  </a:lnTo>
                  <a:lnTo>
                    <a:pt x="107" y="213"/>
                  </a:lnTo>
                  <a:lnTo>
                    <a:pt x="104" y="210"/>
                  </a:lnTo>
                  <a:lnTo>
                    <a:pt x="100" y="210"/>
                  </a:lnTo>
                  <a:lnTo>
                    <a:pt x="100" y="210"/>
                  </a:lnTo>
                  <a:close/>
                  <a:moveTo>
                    <a:pt x="100" y="19"/>
                  </a:moveTo>
                  <a:lnTo>
                    <a:pt x="100" y="19"/>
                  </a:lnTo>
                  <a:lnTo>
                    <a:pt x="104" y="18"/>
                  </a:lnTo>
                  <a:lnTo>
                    <a:pt x="107" y="16"/>
                  </a:lnTo>
                  <a:lnTo>
                    <a:pt x="109" y="14"/>
                  </a:lnTo>
                  <a:lnTo>
                    <a:pt x="109" y="10"/>
                  </a:lnTo>
                  <a:lnTo>
                    <a:pt x="109" y="10"/>
                  </a:lnTo>
                  <a:lnTo>
                    <a:pt x="109" y="6"/>
                  </a:lnTo>
                  <a:lnTo>
                    <a:pt x="107" y="3"/>
                  </a:lnTo>
                  <a:lnTo>
                    <a:pt x="104" y="0"/>
                  </a:lnTo>
                  <a:lnTo>
                    <a:pt x="100" y="0"/>
                  </a:lnTo>
                  <a:lnTo>
                    <a:pt x="100" y="0"/>
                  </a:lnTo>
                  <a:lnTo>
                    <a:pt x="96" y="0"/>
                  </a:lnTo>
                  <a:lnTo>
                    <a:pt x="93" y="3"/>
                  </a:lnTo>
                  <a:lnTo>
                    <a:pt x="92" y="6"/>
                  </a:lnTo>
                  <a:lnTo>
                    <a:pt x="90" y="10"/>
                  </a:lnTo>
                  <a:lnTo>
                    <a:pt x="90" y="10"/>
                  </a:lnTo>
                  <a:lnTo>
                    <a:pt x="92" y="14"/>
                  </a:lnTo>
                  <a:lnTo>
                    <a:pt x="93" y="16"/>
                  </a:lnTo>
                  <a:lnTo>
                    <a:pt x="96" y="18"/>
                  </a:lnTo>
                  <a:lnTo>
                    <a:pt x="100" y="19"/>
                  </a:lnTo>
                  <a:lnTo>
                    <a:pt x="100" y="1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26"/>
            <p:cNvSpPr>
              <a:spLocks noEditPoints="1"/>
            </p:cNvSpPr>
            <p:nvPr/>
          </p:nvSpPr>
          <p:spPr bwMode="auto">
            <a:xfrm>
              <a:off x="2479" y="3329"/>
              <a:ext cx="230" cy="111"/>
            </a:xfrm>
            <a:custGeom>
              <a:avLst/>
              <a:gdLst/>
              <a:ahLst/>
              <a:cxnLst>
                <a:cxn ang="0">
                  <a:pos x="206" y="84"/>
                </a:cxn>
                <a:cxn ang="0">
                  <a:pos x="195" y="87"/>
                </a:cxn>
                <a:cxn ang="0">
                  <a:pos x="188" y="78"/>
                </a:cxn>
                <a:cxn ang="0">
                  <a:pos x="199" y="68"/>
                </a:cxn>
                <a:cxn ang="0">
                  <a:pos x="207" y="74"/>
                </a:cxn>
                <a:cxn ang="0">
                  <a:pos x="174" y="46"/>
                </a:cxn>
                <a:cxn ang="0">
                  <a:pos x="163" y="55"/>
                </a:cxn>
                <a:cxn ang="0">
                  <a:pos x="170" y="63"/>
                </a:cxn>
                <a:cxn ang="0">
                  <a:pos x="180" y="62"/>
                </a:cxn>
                <a:cxn ang="0">
                  <a:pos x="182" y="51"/>
                </a:cxn>
                <a:cxn ang="0">
                  <a:pos x="174" y="46"/>
                </a:cxn>
                <a:cxn ang="0">
                  <a:pos x="143" y="24"/>
                </a:cxn>
                <a:cxn ang="0">
                  <a:pos x="140" y="35"/>
                </a:cxn>
                <a:cxn ang="0">
                  <a:pos x="150" y="42"/>
                </a:cxn>
                <a:cxn ang="0">
                  <a:pos x="159" y="32"/>
                </a:cxn>
                <a:cxn ang="0">
                  <a:pos x="154" y="23"/>
                </a:cxn>
                <a:cxn ang="0">
                  <a:pos x="117" y="0"/>
                </a:cxn>
                <a:cxn ang="0">
                  <a:pos x="108" y="10"/>
                </a:cxn>
                <a:cxn ang="0">
                  <a:pos x="113" y="19"/>
                </a:cxn>
                <a:cxn ang="0">
                  <a:pos x="124" y="18"/>
                </a:cxn>
                <a:cxn ang="0">
                  <a:pos x="125" y="7"/>
                </a:cxn>
                <a:cxn ang="0">
                  <a:pos x="117" y="0"/>
                </a:cxn>
                <a:cxn ang="0">
                  <a:pos x="77" y="24"/>
                </a:cxn>
                <a:cxn ang="0">
                  <a:pos x="76" y="35"/>
                </a:cxn>
                <a:cxn ang="0">
                  <a:pos x="84" y="42"/>
                </a:cxn>
                <a:cxn ang="0">
                  <a:pos x="93" y="32"/>
                </a:cxn>
                <a:cxn ang="0">
                  <a:pos x="88" y="23"/>
                </a:cxn>
                <a:cxn ang="0">
                  <a:pos x="60" y="46"/>
                </a:cxn>
                <a:cxn ang="0">
                  <a:pos x="51" y="55"/>
                </a:cxn>
                <a:cxn ang="0">
                  <a:pos x="57" y="63"/>
                </a:cxn>
                <a:cxn ang="0">
                  <a:pos x="68" y="62"/>
                </a:cxn>
                <a:cxn ang="0">
                  <a:pos x="69" y="51"/>
                </a:cxn>
                <a:cxn ang="0">
                  <a:pos x="60" y="46"/>
                </a:cxn>
                <a:cxn ang="0">
                  <a:pos x="29" y="70"/>
                </a:cxn>
                <a:cxn ang="0">
                  <a:pos x="28" y="80"/>
                </a:cxn>
                <a:cxn ang="0">
                  <a:pos x="36" y="87"/>
                </a:cxn>
                <a:cxn ang="0">
                  <a:pos x="45" y="76"/>
                </a:cxn>
                <a:cxn ang="0">
                  <a:pos x="40" y="68"/>
                </a:cxn>
                <a:cxn ang="0">
                  <a:pos x="11" y="91"/>
                </a:cxn>
                <a:cxn ang="0">
                  <a:pos x="0" y="100"/>
                </a:cxn>
                <a:cxn ang="0">
                  <a:pos x="7" y="110"/>
                </a:cxn>
                <a:cxn ang="0">
                  <a:pos x="17" y="107"/>
                </a:cxn>
                <a:cxn ang="0">
                  <a:pos x="19" y="98"/>
                </a:cxn>
                <a:cxn ang="0">
                  <a:pos x="11" y="91"/>
                </a:cxn>
                <a:cxn ang="0">
                  <a:pos x="214" y="94"/>
                </a:cxn>
                <a:cxn ang="0">
                  <a:pos x="211" y="104"/>
                </a:cxn>
                <a:cxn ang="0">
                  <a:pos x="220" y="111"/>
                </a:cxn>
                <a:cxn ang="0">
                  <a:pos x="230" y="100"/>
                </a:cxn>
                <a:cxn ang="0">
                  <a:pos x="224" y="92"/>
                </a:cxn>
              </a:cxnLst>
              <a:rect l="0" t="0" r="r" b="b"/>
              <a:pathLst>
                <a:path w="230" h="111">
                  <a:moveTo>
                    <a:pt x="208" y="78"/>
                  </a:moveTo>
                  <a:lnTo>
                    <a:pt x="208" y="78"/>
                  </a:lnTo>
                  <a:lnTo>
                    <a:pt x="207" y="82"/>
                  </a:lnTo>
                  <a:lnTo>
                    <a:pt x="206" y="84"/>
                  </a:lnTo>
                  <a:lnTo>
                    <a:pt x="202" y="87"/>
                  </a:lnTo>
                  <a:lnTo>
                    <a:pt x="199" y="87"/>
                  </a:lnTo>
                  <a:lnTo>
                    <a:pt x="199" y="87"/>
                  </a:lnTo>
                  <a:lnTo>
                    <a:pt x="195" y="87"/>
                  </a:lnTo>
                  <a:lnTo>
                    <a:pt x="191" y="84"/>
                  </a:lnTo>
                  <a:lnTo>
                    <a:pt x="190" y="82"/>
                  </a:lnTo>
                  <a:lnTo>
                    <a:pt x="188" y="78"/>
                  </a:lnTo>
                  <a:lnTo>
                    <a:pt x="188" y="78"/>
                  </a:lnTo>
                  <a:lnTo>
                    <a:pt x="190" y="74"/>
                  </a:lnTo>
                  <a:lnTo>
                    <a:pt x="191" y="71"/>
                  </a:lnTo>
                  <a:lnTo>
                    <a:pt x="195" y="68"/>
                  </a:lnTo>
                  <a:lnTo>
                    <a:pt x="199" y="68"/>
                  </a:lnTo>
                  <a:lnTo>
                    <a:pt x="199" y="68"/>
                  </a:lnTo>
                  <a:lnTo>
                    <a:pt x="202" y="68"/>
                  </a:lnTo>
                  <a:lnTo>
                    <a:pt x="206" y="71"/>
                  </a:lnTo>
                  <a:lnTo>
                    <a:pt x="207" y="74"/>
                  </a:lnTo>
                  <a:lnTo>
                    <a:pt x="208" y="78"/>
                  </a:lnTo>
                  <a:lnTo>
                    <a:pt x="208" y="78"/>
                  </a:lnTo>
                  <a:close/>
                  <a:moveTo>
                    <a:pt x="174" y="46"/>
                  </a:moveTo>
                  <a:lnTo>
                    <a:pt x="174" y="46"/>
                  </a:lnTo>
                  <a:lnTo>
                    <a:pt x="170" y="46"/>
                  </a:lnTo>
                  <a:lnTo>
                    <a:pt x="166" y="48"/>
                  </a:lnTo>
                  <a:lnTo>
                    <a:pt x="164" y="51"/>
                  </a:lnTo>
                  <a:lnTo>
                    <a:pt x="163" y="55"/>
                  </a:lnTo>
                  <a:lnTo>
                    <a:pt x="163" y="55"/>
                  </a:lnTo>
                  <a:lnTo>
                    <a:pt x="164" y="59"/>
                  </a:lnTo>
                  <a:lnTo>
                    <a:pt x="166" y="62"/>
                  </a:lnTo>
                  <a:lnTo>
                    <a:pt x="170" y="63"/>
                  </a:lnTo>
                  <a:lnTo>
                    <a:pt x="174" y="64"/>
                  </a:lnTo>
                  <a:lnTo>
                    <a:pt x="174" y="64"/>
                  </a:lnTo>
                  <a:lnTo>
                    <a:pt x="176" y="63"/>
                  </a:lnTo>
                  <a:lnTo>
                    <a:pt x="180" y="62"/>
                  </a:lnTo>
                  <a:lnTo>
                    <a:pt x="182" y="59"/>
                  </a:lnTo>
                  <a:lnTo>
                    <a:pt x="183" y="55"/>
                  </a:lnTo>
                  <a:lnTo>
                    <a:pt x="183" y="55"/>
                  </a:lnTo>
                  <a:lnTo>
                    <a:pt x="182" y="51"/>
                  </a:lnTo>
                  <a:lnTo>
                    <a:pt x="180" y="48"/>
                  </a:lnTo>
                  <a:lnTo>
                    <a:pt x="176" y="46"/>
                  </a:lnTo>
                  <a:lnTo>
                    <a:pt x="174" y="46"/>
                  </a:lnTo>
                  <a:lnTo>
                    <a:pt x="174" y="46"/>
                  </a:lnTo>
                  <a:close/>
                  <a:moveTo>
                    <a:pt x="150" y="22"/>
                  </a:moveTo>
                  <a:lnTo>
                    <a:pt x="150" y="22"/>
                  </a:lnTo>
                  <a:lnTo>
                    <a:pt x="146" y="23"/>
                  </a:lnTo>
                  <a:lnTo>
                    <a:pt x="143" y="24"/>
                  </a:lnTo>
                  <a:lnTo>
                    <a:pt x="140" y="28"/>
                  </a:lnTo>
                  <a:lnTo>
                    <a:pt x="140" y="32"/>
                  </a:lnTo>
                  <a:lnTo>
                    <a:pt x="140" y="32"/>
                  </a:lnTo>
                  <a:lnTo>
                    <a:pt x="140" y="35"/>
                  </a:lnTo>
                  <a:lnTo>
                    <a:pt x="143" y="39"/>
                  </a:lnTo>
                  <a:lnTo>
                    <a:pt x="146" y="40"/>
                  </a:lnTo>
                  <a:lnTo>
                    <a:pt x="150" y="42"/>
                  </a:lnTo>
                  <a:lnTo>
                    <a:pt x="150" y="42"/>
                  </a:lnTo>
                  <a:lnTo>
                    <a:pt x="154" y="40"/>
                  </a:lnTo>
                  <a:lnTo>
                    <a:pt x="156" y="39"/>
                  </a:lnTo>
                  <a:lnTo>
                    <a:pt x="158" y="35"/>
                  </a:lnTo>
                  <a:lnTo>
                    <a:pt x="159" y="32"/>
                  </a:lnTo>
                  <a:lnTo>
                    <a:pt x="159" y="32"/>
                  </a:lnTo>
                  <a:lnTo>
                    <a:pt x="158" y="28"/>
                  </a:lnTo>
                  <a:lnTo>
                    <a:pt x="156" y="24"/>
                  </a:lnTo>
                  <a:lnTo>
                    <a:pt x="154" y="23"/>
                  </a:lnTo>
                  <a:lnTo>
                    <a:pt x="150" y="22"/>
                  </a:lnTo>
                  <a:lnTo>
                    <a:pt x="150" y="22"/>
                  </a:lnTo>
                  <a:close/>
                  <a:moveTo>
                    <a:pt x="117" y="0"/>
                  </a:moveTo>
                  <a:lnTo>
                    <a:pt x="117" y="0"/>
                  </a:lnTo>
                  <a:lnTo>
                    <a:pt x="113" y="2"/>
                  </a:lnTo>
                  <a:lnTo>
                    <a:pt x="111" y="3"/>
                  </a:lnTo>
                  <a:lnTo>
                    <a:pt x="108" y="7"/>
                  </a:lnTo>
                  <a:lnTo>
                    <a:pt x="108" y="10"/>
                  </a:lnTo>
                  <a:lnTo>
                    <a:pt x="108" y="10"/>
                  </a:lnTo>
                  <a:lnTo>
                    <a:pt x="108" y="14"/>
                  </a:lnTo>
                  <a:lnTo>
                    <a:pt x="111" y="18"/>
                  </a:lnTo>
                  <a:lnTo>
                    <a:pt x="113" y="19"/>
                  </a:lnTo>
                  <a:lnTo>
                    <a:pt x="117" y="20"/>
                  </a:lnTo>
                  <a:lnTo>
                    <a:pt x="117" y="20"/>
                  </a:lnTo>
                  <a:lnTo>
                    <a:pt x="121" y="19"/>
                  </a:lnTo>
                  <a:lnTo>
                    <a:pt x="124" y="18"/>
                  </a:lnTo>
                  <a:lnTo>
                    <a:pt x="125" y="14"/>
                  </a:lnTo>
                  <a:lnTo>
                    <a:pt x="127" y="10"/>
                  </a:lnTo>
                  <a:lnTo>
                    <a:pt x="127" y="10"/>
                  </a:lnTo>
                  <a:lnTo>
                    <a:pt x="125" y="7"/>
                  </a:lnTo>
                  <a:lnTo>
                    <a:pt x="124" y="3"/>
                  </a:lnTo>
                  <a:lnTo>
                    <a:pt x="121" y="2"/>
                  </a:lnTo>
                  <a:lnTo>
                    <a:pt x="117" y="0"/>
                  </a:lnTo>
                  <a:lnTo>
                    <a:pt x="117" y="0"/>
                  </a:lnTo>
                  <a:close/>
                  <a:moveTo>
                    <a:pt x="84" y="22"/>
                  </a:moveTo>
                  <a:lnTo>
                    <a:pt x="84" y="22"/>
                  </a:lnTo>
                  <a:lnTo>
                    <a:pt x="81" y="23"/>
                  </a:lnTo>
                  <a:lnTo>
                    <a:pt x="77" y="24"/>
                  </a:lnTo>
                  <a:lnTo>
                    <a:pt x="76" y="28"/>
                  </a:lnTo>
                  <a:lnTo>
                    <a:pt x="75" y="32"/>
                  </a:lnTo>
                  <a:lnTo>
                    <a:pt x="75" y="32"/>
                  </a:lnTo>
                  <a:lnTo>
                    <a:pt x="76" y="35"/>
                  </a:lnTo>
                  <a:lnTo>
                    <a:pt x="77" y="39"/>
                  </a:lnTo>
                  <a:lnTo>
                    <a:pt x="81" y="40"/>
                  </a:lnTo>
                  <a:lnTo>
                    <a:pt x="84" y="42"/>
                  </a:lnTo>
                  <a:lnTo>
                    <a:pt x="84" y="42"/>
                  </a:lnTo>
                  <a:lnTo>
                    <a:pt x="88" y="40"/>
                  </a:lnTo>
                  <a:lnTo>
                    <a:pt x="91" y="39"/>
                  </a:lnTo>
                  <a:lnTo>
                    <a:pt x="93" y="35"/>
                  </a:lnTo>
                  <a:lnTo>
                    <a:pt x="93" y="32"/>
                  </a:lnTo>
                  <a:lnTo>
                    <a:pt x="93" y="32"/>
                  </a:lnTo>
                  <a:lnTo>
                    <a:pt x="93" y="28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4" y="22"/>
                  </a:lnTo>
                  <a:lnTo>
                    <a:pt x="84" y="22"/>
                  </a:lnTo>
                  <a:close/>
                  <a:moveTo>
                    <a:pt x="60" y="46"/>
                  </a:moveTo>
                  <a:lnTo>
                    <a:pt x="60" y="46"/>
                  </a:lnTo>
                  <a:lnTo>
                    <a:pt x="57" y="46"/>
                  </a:lnTo>
                  <a:lnTo>
                    <a:pt x="53" y="48"/>
                  </a:lnTo>
                  <a:lnTo>
                    <a:pt x="52" y="51"/>
                  </a:lnTo>
                  <a:lnTo>
                    <a:pt x="51" y="55"/>
                  </a:lnTo>
                  <a:lnTo>
                    <a:pt x="51" y="55"/>
                  </a:lnTo>
                  <a:lnTo>
                    <a:pt x="52" y="59"/>
                  </a:lnTo>
                  <a:lnTo>
                    <a:pt x="53" y="62"/>
                  </a:lnTo>
                  <a:lnTo>
                    <a:pt x="57" y="63"/>
                  </a:lnTo>
                  <a:lnTo>
                    <a:pt x="60" y="64"/>
                  </a:lnTo>
                  <a:lnTo>
                    <a:pt x="60" y="64"/>
                  </a:lnTo>
                  <a:lnTo>
                    <a:pt x="64" y="63"/>
                  </a:lnTo>
                  <a:lnTo>
                    <a:pt x="68" y="62"/>
                  </a:lnTo>
                  <a:lnTo>
                    <a:pt x="69" y="59"/>
                  </a:lnTo>
                  <a:lnTo>
                    <a:pt x="71" y="55"/>
                  </a:lnTo>
                  <a:lnTo>
                    <a:pt x="71" y="55"/>
                  </a:lnTo>
                  <a:lnTo>
                    <a:pt x="69" y="51"/>
                  </a:lnTo>
                  <a:lnTo>
                    <a:pt x="68" y="48"/>
                  </a:lnTo>
                  <a:lnTo>
                    <a:pt x="64" y="46"/>
                  </a:lnTo>
                  <a:lnTo>
                    <a:pt x="60" y="46"/>
                  </a:lnTo>
                  <a:lnTo>
                    <a:pt x="60" y="46"/>
                  </a:lnTo>
                  <a:close/>
                  <a:moveTo>
                    <a:pt x="36" y="67"/>
                  </a:moveTo>
                  <a:lnTo>
                    <a:pt x="36" y="67"/>
                  </a:lnTo>
                  <a:lnTo>
                    <a:pt x="32" y="68"/>
                  </a:lnTo>
                  <a:lnTo>
                    <a:pt x="29" y="70"/>
                  </a:lnTo>
                  <a:lnTo>
                    <a:pt x="28" y="74"/>
                  </a:lnTo>
                  <a:lnTo>
                    <a:pt x="27" y="76"/>
                  </a:lnTo>
                  <a:lnTo>
                    <a:pt x="27" y="76"/>
                  </a:lnTo>
                  <a:lnTo>
                    <a:pt x="28" y="80"/>
                  </a:lnTo>
                  <a:lnTo>
                    <a:pt x="29" y="84"/>
                  </a:lnTo>
                  <a:lnTo>
                    <a:pt x="32" y="86"/>
                  </a:lnTo>
                  <a:lnTo>
                    <a:pt x="36" y="87"/>
                  </a:lnTo>
                  <a:lnTo>
                    <a:pt x="36" y="87"/>
                  </a:lnTo>
                  <a:lnTo>
                    <a:pt x="40" y="86"/>
                  </a:lnTo>
                  <a:lnTo>
                    <a:pt x="43" y="84"/>
                  </a:lnTo>
                  <a:lnTo>
                    <a:pt x="45" y="80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45" y="74"/>
                  </a:lnTo>
                  <a:lnTo>
                    <a:pt x="43" y="70"/>
                  </a:lnTo>
                  <a:lnTo>
                    <a:pt x="40" y="68"/>
                  </a:lnTo>
                  <a:lnTo>
                    <a:pt x="36" y="67"/>
                  </a:lnTo>
                  <a:lnTo>
                    <a:pt x="36" y="67"/>
                  </a:lnTo>
                  <a:close/>
                  <a:moveTo>
                    <a:pt x="11" y="91"/>
                  </a:moveTo>
                  <a:lnTo>
                    <a:pt x="11" y="91"/>
                  </a:lnTo>
                  <a:lnTo>
                    <a:pt x="7" y="92"/>
                  </a:lnTo>
                  <a:lnTo>
                    <a:pt x="3" y="94"/>
                  </a:lnTo>
                  <a:lnTo>
                    <a:pt x="1" y="98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4"/>
                  </a:lnTo>
                  <a:lnTo>
                    <a:pt x="3" y="107"/>
                  </a:lnTo>
                  <a:lnTo>
                    <a:pt x="7" y="110"/>
                  </a:lnTo>
                  <a:lnTo>
                    <a:pt x="11" y="111"/>
                  </a:lnTo>
                  <a:lnTo>
                    <a:pt x="11" y="111"/>
                  </a:lnTo>
                  <a:lnTo>
                    <a:pt x="13" y="110"/>
                  </a:lnTo>
                  <a:lnTo>
                    <a:pt x="17" y="107"/>
                  </a:lnTo>
                  <a:lnTo>
                    <a:pt x="19" y="104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9" y="98"/>
                  </a:lnTo>
                  <a:lnTo>
                    <a:pt x="17" y="94"/>
                  </a:lnTo>
                  <a:lnTo>
                    <a:pt x="13" y="92"/>
                  </a:lnTo>
                  <a:lnTo>
                    <a:pt x="11" y="91"/>
                  </a:lnTo>
                  <a:lnTo>
                    <a:pt x="11" y="91"/>
                  </a:lnTo>
                  <a:close/>
                  <a:moveTo>
                    <a:pt x="220" y="91"/>
                  </a:moveTo>
                  <a:lnTo>
                    <a:pt x="220" y="91"/>
                  </a:lnTo>
                  <a:lnTo>
                    <a:pt x="216" y="92"/>
                  </a:lnTo>
                  <a:lnTo>
                    <a:pt x="214" y="94"/>
                  </a:lnTo>
                  <a:lnTo>
                    <a:pt x="211" y="98"/>
                  </a:lnTo>
                  <a:lnTo>
                    <a:pt x="211" y="100"/>
                  </a:lnTo>
                  <a:lnTo>
                    <a:pt x="211" y="100"/>
                  </a:lnTo>
                  <a:lnTo>
                    <a:pt x="211" y="104"/>
                  </a:lnTo>
                  <a:lnTo>
                    <a:pt x="214" y="107"/>
                  </a:lnTo>
                  <a:lnTo>
                    <a:pt x="216" y="110"/>
                  </a:lnTo>
                  <a:lnTo>
                    <a:pt x="220" y="111"/>
                  </a:lnTo>
                  <a:lnTo>
                    <a:pt x="220" y="111"/>
                  </a:lnTo>
                  <a:lnTo>
                    <a:pt x="224" y="110"/>
                  </a:lnTo>
                  <a:lnTo>
                    <a:pt x="227" y="107"/>
                  </a:lnTo>
                  <a:lnTo>
                    <a:pt x="228" y="104"/>
                  </a:lnTo>
                  <a:lnTo>
                    <a:pt x="230" y="100"/>
                  </a:lnTo>
                  <a:lnTo>
                    <a:pt x="230" y="100"/>
                  </a:lnTo>
                  <a:lnTo>
                    <a:pt x="228" y="98"/>
                  </a:lnTo>
                  <a:lnTo>
                    <a:pt x="227" y="94"/>
                  </a:lnTo>
                  <a:lnTo>
                    <a:pt x="224" y="92"/>
                  </a:lnTo>
                  <a:lnTo>
                    <a:pt x="220" y="91"/>
                  </a:lnTo>
                  <a:lnTo>
                    <a:pt x="220" y="9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"/>
            <p:cNvSpPr>
              <a:spLocks/>
            </p:cNvSpPr>
            <p:nvPr/>
          </p:nvSpPr>
          <p:spPr bwMode="auto">
            <a:xfrm>
              <a:off x="3012" y="2799"/>
              <a:ext cx="236" cy="100"/>
            </a:xfrm>
            <a:custGeom>
              <a:avLst/>
              <a:gdLst/>
              <a:ahLst/>
              <a:cxnLst>
                <a:cxn ang="0">
                  <a:pos x="235" y="99"/>
                </a:cxn>
                <a:cxn ang="0">
                  <a:pos x="235" y="99"/>
                </a:cxn>
                <a:cxn ang="0">
                  <a:pos x="234" y="100"/>
                </a:cxn>
                <a:cxn ang="0">
                  <a:pos x="234" y="100"/>
                </a:cxn>
                <a:cxn ang="0">
                  <a:pos x="231" y="99"/>
                </a:cxn>
                <a:cxn ang="0">
                  <a:pos x="119" y="6"/>
                </a:cxn>
                <a:cxn ang="0">
                  <a:pos x="5" y="99"/>
                </a:cxn>
                <a:cxn ang="0">
                  <a:pos x="5" y="99"/>
                </a:cxn>
                <a:cxn ang="0">
                  <a:pos x="3" y="100"/>
                </a:cxn>
                <a:cxn ang="0">
                  <a:pos x="1" y="99"/>
                </a:cxn>
                <a:cxn ang="0">
                  <a:pos x="1" y="99"/>
                </a:cxn>
                <a:cxn ang="0">
                  <a:pos x="0" y="97"/>
                </a:cxn>
                <a:cxn ang="0">
                  <a:pos x="1" y="95"/>
                </a:cxn>
                <a:cxn ang="0">
                  <a:pos x="116" y="1"/>
                </a:cxn>
                <a:cxn ang="0">
                  <a:pos x="116" y="1"/>
                </a:cxn>
                <a:cxn ang="0">
                  <a:pos x="119" y="0"/>
                </a:cxn>
                <a:cxn ang="0">
                  <a:pos x="120" y="1"/>
                </a:cxn>
                <a:cxn ang="0">
                  <a:pos x="235" y="95"/>
                </a:cxn>
                <a:cxn ang="0">
                  <a:pos x="235" y="95"/>
                </a:cxn>
                <a:cxn ang="0">
                  <a:pos x="236" y="97"/>
                </a:cxn>
                <a:cxn ang="0">
                  <a:pos x="235" y="99"/>
                </a:cxn>
                <a:cxn ang="0">
                  <a:pos x="235" y="99"/>
                </a:cxn>
              </a:cxnLst>
              <a:rect l="0" t="0" r="r" b="b"/>
              <a:pathLst>
                <a:path w="236" h="100">
                  <a:moveTo>
                    <a:pt x="235" y="99"/>
                  </a:moveTo>
                  <a:lnTo>
                    <a:pt x="235" y="99"/>
                  </a:lnTo>
                  <a:lnTo>
                    <a:pt x="234" y="100"/>
                  </a:lnTo>
                  <a:lnTo>
                    <a:pt x="234" y="100"/>
                  </a:lnTo>
                  <a:lnTo>
                    <a:pt x="231" y="99"/>
                  </a:lnTo>
                  <a:lnTo>
                    <a:pt x="119" y="6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3" y="100"/>
                  </a:lnTo>
                  <a:lnTo>
                    <a:pt x="1" y="99"/>
                  </a:lnTo>
                  <a:lnTo>
                    <a:pt x="1" y="99"/>
                  </a:lnTo>
                  <a:lnTo>
                    <a:pt x="0" y="97"/>
                  </a:lnTo>
                  <a:lnTo>
                    <a:pt x="1" y="95"/>
                  </a:lnTo>
                  <a:lnTo>
                    <a:pt x="116" y="1"/>
                  </a:lnTo>
                  <a:lnTo>
                    <a:pt x="116" y="1"/>
                  </a:lnTo>
                  <a:lnTo>
                    <a:pt x="119" y="0"/>
                  </a:lnTo>
                  <a:lnTo>
                    <a:pt x="120" y="1"/>
                  </a:lnTo>
                  <a:lnTo>
                    <a:pt x="235" y="95"/>
                  </a:lnTo>
                  <a:lnTo>
                    <a:pt x="235" y="95"/>
                  </a:lnTo>
                  <a:lnTo>
                    <a:pt x="236" y="97"/>
                  </a:lnTo>
                  <a:lnTo>
                    <a:pt x="235" y="99"/>
                  </a:lnTo>
                  <a:lnTo>
                    <a:pt x="235" y="9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8"/>
            <p:cNvSpPr>
              <a:spLocks/>
            </p:cNvSpPr>
            <p:nvPr/>
          </p:nvSpPr>
          <p:spPr bwMode="auto">
            <a:xfrm>
              <a:off x="3540" y="2799"/>
              <a:ext cx="235" cy="100"/>
            </a:xfrm>
            <a:custGeom>
              <a:avLst/>
              <a:gdLst/>
              <a:ahLst/>
              <a:cxnLst>
                <a:cxn ang="0">
                  <a:pos x="234" y="5"/>
                </a:cxn>
                <a:cxn ang="0">
                  <a:pos x="119" y="99"/>
                </a:cxn>
                <a:cxn ang="0">
                  <a:pos x="119" y="99"/>
                </a:cxn>
                <a:cxn ang="0">
                  <a:pos x="117" y="100"/>
                </a:cxn>
                <a:cxn ang="0">
                  <a:pos x="117" y="100"/>
                </a:cxn>
                <a:cxn ang="0">
                  <a:pos x="116" y="99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0" y="4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2" y="0"/>
                </a:cxn>
                <a:cxn ang="0">
                  <a:pos x="4" y="1"/>
                </a:cxn>
                <a:cxn ang="0">
                  <a:pos x="117" y="93"/>
                </a:cxn>
                <a:cxn ang="0">
                  <a:pos x="231" y="1"/>
                </a:cxn>
                <a:cxn ang="0">
                  <a:pos x="231" y="1"/>
                </a:cxn>
                <a:cxn ang="0">
                  <a:pos x="232" y="0"/>
                </a:cxn>
                <a:cxn ang="0">
                  <a:pos x="235" y="1"/>
                </a:cxn>
                <a:cxn ang="0">
                  <a:pos x="235" y="1"/>
                </a:cxn>
                <a:cxn ang="0">
                  <a:pos x="235" y="4"/>
                </a:cxn>
                <a:cxn ang="0">
                  <a:pos x="234" y="5"/>
                </a:cxn>
                <a:cxn ang="0">
                  <a:pos x="234" y="5"/>
                </a:cxn>
              </a:cxnLst>
              <a:rect l="0" t="0" r="r" b="b"/>
              <a:pathLst>
                <a:path w="235" h="100">
                  <a:moveTo>
                    <a:pt x="234" y="5"/>
                  </a:moveTo>
                  <a:lnTo>
                    <a:pt x="119" y="99"/>
                  </a:lnTo>
                  <a:lnTo>
                    <a:pt x="119" y="99"/>
                  </a:lnTo>
                  <a:lnTo>
                    <a:pt x="117" y="100"/>
                  </a:lnTo>
                  <a:lnTo>
                    <a:pt x="117" y="100"/>
                  </a:lnTo>
                  <a:lnTo>
                    <a:pt x="116" y="99"/>
                  </a:lnTo>
                  <a:lnTo>
                    <a:pt x="1" y="5"/>
                  </a:lnTo>
                  <a:lnTo>
                    <a:pt x="1" y="5"/>
                  </a:lnTo>
                  <a:lnTo>
                    <a:pt x="0" y="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4" y="1"/>
                  </a:lnTo>
                  <a:lnTo>
                    <a:pt x="117" y="93"/>
                  </a:lnTo>
                  <a:lnTo>
                    <a:pt x="231" y="1"/>
                  </a:lnTo>
                  <a:lnTo>
                    <a:pt x="231" y="1"/>
                  </a:lnTo>
                  <a:lnTo>
                    <a:pt x="232" y="0"/>
                  </a:lnTo>
                  <a:lnTo>
                    <a:pt x="235" y="1"/>
                  </a:lnTo>
                  <a:lnTo>
                    <a:pt x="235" y="1"/>
                  </a:lnTo>
                  <a:lnTo>
                    <a:pt x="235" y="4"/>
                  </a:lnTo>
                  <a:lnTo>
                    <a:pt x="234" y="5"/>
                  </a:lnTo>
                  <a:lnTo>
                    <a:pt x="234" y="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9"/>
            <p:cNvSpPr>
              <a:spLocks noEditPoints="1"/>
            </p:cNvSpPr>
            <p:nvPr/>
          </p:nvSpPr>
          <p:spPr bwMode="auto">
            <a:xfrm>
              <a:off x="4067" y="2771"/>
              <a:ext cx="234" cy="156"/>
            </a:xfrm>
            <a:custGeom>
              <a:avLst/>
              <a:gdLst/>
              <a:ahLst/>
              <a:cxnLst>
                <a:cxn ang="0">
                  <a:pos x="50" y="74"/>
                </a:cxn>
                <a:cxn ang="0">
                  <a:pos x="50" y="74"/>
                </a:cxn>
                <a:cxn ang="0">
                  <a:pos x="50" y="77"/>
                </a:cxn>
                <a:cxn ang="0">
                  <a:pos x="50" y="78"/>
                </a:cxn>
                <a:cxn ang="0">
                  <a:pos x="50" y="78"/>
                </a:cxn>
                <a:cxn ang="0">
                  <a:pos x="47" y="80"/>
                </a:cxn>
                <a:cxn ang="0">
                  <a:pos x="47" y="80"/>
                </a:cxn>
                <a:cxn ang="0">
                  <a:pos x="46" y="78"/>
                </a:cxn>
                <a:cxn ang="0">
                  <a:pos x="2" y="42"/>
                </a:cxn>
                <a:cxn ang="0">
                  <a:pos x="2" y="42"/>
                </a:cxn>
                <a:cxn ang="0">
                  <a:pos x="0" y="40"/>
                </a:cxn>
                <a:cxn ang="0">
                  <a:pos x="0" y="40"/>
                </a:cxn>
                <a:cxn ang="0">
                  <a:pos x="2" y="38"/>
                </a:cxn>
                <a:cxn ang="0">
                  <a:pos x="46" y="1"/>
                </a:cxn>
                <a:cxn ang="0">
                  <a:pos x="46" y="1"/>
                </a:cxn>
                <a:cxn ang="0">
                  <a:pos x="47" y="0"/>
                </a:cxn>
                <a:cxn ang="0">
                  <a:pos x="50" y="1"/>
                </a:cxn>
                <a:cxn ang="0">
                  <a:pos x="50" y="1"/>
                </a:cxn>
                <a:cxn ang="0">
                  <a:pos x="50" y="4"/>
                </a:cxn>
                <a:cxn ang="0">
                  <a:pos x="50" y="5"/>
                </a:cxn>
                <a:cxn ang="0">
                  <a:pos x="10" y="37"/>
                </a:cxn>
                <a:cxn ang="0">
                  <a:pos x="151" y="37"/>
                </a:cxn>
                <a:cxn ang="0">
                  <a:pos x="151" y="37"/>
                </a:cxn>
                <a:cxn ang="0">
                  <a:pos x="153" y="38"/>
                </a:cxn>
                <a:cxn ang="0">
                  <a:pos x="154" y="40"/>
                </a:cxn>
                <a:cxn ang="0">
                  <a:pos x="154" y="40"/>
                </a:cxn>
                <a:cxn ang="0">
                  <a:pos x="153" y="42"/>
                </a:cxn>
                <a:cxn ang="0">
                  <a:pos x="151" y="42"/>
                </a:cxn>
                <a:cxn ang="0">
                  <a:pos x="10" y="42"/>
                </a:cxn>
                <a:cxn ang="0">
                  <a:pos x="50" y="74"/>
                </a:cxn>
                <a:cxn ang="0">
                  <a:pos x="233" y="115"/>
                </a:cxn>
                <a:cxn ang="0">
                  <a:pos x="189" y="77"/>
                </a:cxn>
                <a:cxn ang="0">
                  <a:pos x="189" y="77"/>
                </a:cxn>
                <a:cxn ang="0">
                  <a:pos x="186" y="76"/>
                </a:cxn>
                <a:cxn ang="0">
                  <a:pos x="185" y="77"/>
                </a:cxn>
                <a:cxn ang="0">
                  <a:pos x="185" y="77"/>
                </a:cxn>
                <a:cxn ang="0">
                  <a:pos x="185" y="80"/>
                </a:cxn>
                <a:cxn ang="0">
                  <a:pos x="185" y="81"/>
                </a:cxn>
                <a:cxn ang="0">
                  <a:pos x="224" y="113"/>
                </a:cxn>
                <a:cxn ang="0">
                  <a:pos x="83" y="113"/>
                </a:cxn>
                <a:cxn ang="0">
                  <a:pos x="83" y="113"/>
                </a:cxn>
                <a:cxn ang="0">
                  <a:pos x="82" y="115"/>
                </a:cxn>
                <a:cxn ang="0">
                  <a:pos x="81" y="116"/>
                </a:cxn>
                <a:cxn ang="0">
                  <a:pos x="81" y="116"/>
                </a:cxn>
                <a:cxn ang="0">
                  <a:pos x="82" y="119"/>
                </a:cxn>
                <a:cxn ang="0">
                  <a:pos x="83" y="119"/>
                </a:cxn>
                <a:cxn ang="0">
                  <a:pos x="224" y="119"/>
                </a:cxn>
                <a:cxn ang="0">
                  <a:pos x="185" y="151"/>
                </a:cxn>
                <a:cxn ang="0">
                  <a:pos x="185" y="151"/>
                </a:cxn>
                <a:cxn ang="0">
                  <a:pos x="185" y="153"/>
                </a:cxn>
                <a:cxn ang="0">
                  <a:pos x="185" y="155"/>
                </a:cxn>
                <a:cxn ang="0">
                  <a:pos x="185" y="155"/>
                </a:cxn>
                <a:cxn ang="0">
                  <a:pos x="187" y="156"/>
                </a:cxn>
                <a:cxn ang="0">
                  <a:pos x="187" y="156"/>
                </a:cxn>
                <a:cxn ang="0">
                  <a:pos x="189" y="155"/>
                </a:cxn>
                <a:cxn ang="0">
                  <a:pos x="233" y="119"/>
                </a:cxn>
                <a:cxn ang="0">
                  <a:pos x="233" y="119"/>
                </a:cxn>
                <a:cxn ang="0">
                  <a:pos x="234" y="116"/>
                </a:cxn>
                <a:cxn ang="0">
                  <a:pos x="234" y="116"/>
                </a:cxn>
                <a:cxn ang="0">
                  <a:pos x="233" y="115"/>
                </a:cxn>
                <a:cxn ang="0">
                  <a:pos x="233" y="115"/>
                </a:cxn>
              </a:cxnLst>
              <a:rect l="0" t="0" r="r" b="b"/>
              <a:pathLst>
                <a:path w="234" h="156">
                  <a:moveTo>
                    <a:pt x="50" y="74"/>
                  </a:moveTo>
                  <a:lnTo>
                    <a:pt x="50" y="74"/>
                  </a:lnTo>
                  <a:lnTo>
                    <a:pt x="50" y="77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7" y="80"/>
                  </a:lnTo>
                  <a:lnTo>
                    <a:pt x="47" y="80"/>
                  </a:lnTo>
                  <a:lnTo>
                    <a:pt x="46" y="78"/>
                  </a:lnTo>
                  <a:lnTo>
                    <a:pt x="2" y="42"/>
                  </a:lnTo>
                  <a:lnTo>
                    <a:pt x="2" y="42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8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47" y="0"/>
                  </a:lnTo>
                  <a:lnTo>
                    <a:pt x="50" y="1"/>
                  </a:lnTo>
                  <a:lnTo>
                    <a:pt x="50" y="1"/>
                  </a:lnTo>
                  <a:lnTo>
                    <a:pt x="50" y="4"/>
                  </a:lnTo>
                  <a:lnTo>
                    <a:pt x="50" y="5"/>
                  </a:lnTo>
                  <a:lnTo>
                    <a:pt x="10" y="37"/>
                  </a:lnTo>
                  <a:lnTo>
                    <a:pt x="151" y="37"/>
                  </a:lnTo>
                  <a:lnTo>
                    <a:pt x="151" y="37"/>
                  </a:lnTo>
                  <a:lnTo>
                    <a:pt x="153" y="38"/>
                  </a:lnTo>
                  <a:lnTo>
                    <a:pt x="154" y="40"/>
                  </a:lnTo>
                  <a:lnTo>
                    <a:pt x="154" y="40"/>
                  </a:lnTo>
                  <a:lnTo>
                    <a:pt x="153" y="42"/>
                  </a:lnTo>
                  <a:lnTo>
                    <a:pt x="151" y="42"/>
                  </a:lnTo>
                  <a:lnTo>
                    <a:pt x="10" y="42"/>
                  </a:lnTo>
                  <a:lnTo>
                    <a:pt x="50" y="74"/>
                  </a:lnTo>
                  <a:close/>
                  <a:moveTo>
                    <a:pt x="233" y="115"/>
                  </a:moveTo>
                  <a:lnTo>
                    <a:pt x="189" y="77"/>
                  </a:lnTo>
                  <a:lnTo>
                    <a:pt x="189" y="77"/>
                  </a:lnTo>
                  <a:lnTo>
                    <a:pt x="186" y="76"/>
                  </a:lnTo>
                  <a:lnTo>
                    <a:pt x="185" y="77"/>
                  </a:lnTo>
                  <a:lnTo>
                    <a:pt x="185" y="77"/>
                  </a:lnTo>
                  <a:lnTo>
                    <a:pt x="185" y="80"/>
                  </a:lnTo>
                  <a:lnTo>
                    <a:pt x="185" y="81"/>
                  </a:lnTo>
                  <a:lnTo>
                    <a:pt x="224" y="113"/>
                  </a:lnTo>
                  <a:lnTo>
                    <a:pt x="83" y="113"/>
                  </a:lnTo>
                  <a:lnTo>
                    <a:pt x="83" y="113"/>
                  </a:lnTo>
                  <a:lnTo>
                    <a:pt x="82" y="115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2" y="119"/>
                  </a:lnTo>
                  <a:lnTo>
                    <a:pt x="83" y="119"/>
                  </a:lnTo>
                  <a:lnTo>
                    <a:pt x="224" y="119"/>
                  </a:lnTo>
                  <a:lnTo>
                    <a:pt x="185" y="151"/>
                  </a:lnTo>
                  <a:lnTo>
                    <a:pt x="185" y="151"/>
                  </a:lnTo>
                  <a:lnTo>
                    <a:pt x="185" y="153"/>
                  </a:lnTo>
                  <a:lnTo>
                    <a:pt x="185" y="155"/>
                  </a:lnTo>
                  <a:lnTo>
                    <a:pt x="185" y="155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189" y="155"/>
                  </a:lnTo>
                  <a:lnTo>
                    <a:pt x="233" y="119"/>
                  </a:lnTo>
                  <a:lnTo>
                    <a:pt x="233" y="119"/>
                  </a:lnTo>
                  <a:lnTo>
                    <a:pt x="234" y="116"/>
                  </a:lnTo>
                  <a:lnTo>
                    <a:pt x="234" y="116"/>
                  </a:lnTo>
                  <a:lnTo>
                    <a:pt x="233" y="115"/>
                  </a:lnTo>
                  <a:lnTo>
                    <a:pt x="233" y="115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30"/>
            <p:cNvSpPr>
              <a:spLocks/>
            </p:cNvSpPr>
            <p:nvPr/>
          </p:nvSpPr>
          <p:spPr bwMode="auto">
            <a:xfrm>
              <a:off x="4598" y="2755"/>
              <a:ext cx="226" cy="188"/>
            </a:xfrm>
            <a:custGeom>
              <a:avLst/>
              <a:gdLst/>
              <a:ahLst/>
              <a:cxnLst>
                <a:cxn ang="0">
                  <a:pos x="226" y="112"/>
                </a:cxn>
                <a:cxn ang="0">
                  <a:pos x="220" y="141"/>
                </a:cxn>
                <a:cxn ang="0">
                  <a:pos x="204" y="165"/>
                </a:cxn>
                <a:cxn ang="0">
                  <a:pos x="179" y="181"/>
                </a:cxn>
                <a:cxn ang="0">
                  <a:pos x="149" y="188"/>
                </a:cxn>
                <a:cxn ang="0">
                  <a:pos x="4" y="188"/>
                </a:cxn>
                <a:cxn ang="0">
                  <a:pos x="1" y="185"/>
                </a:cxn>
                <a:cxn ang="0">
                  <a:pos x="3" y="183"/>
                </a:cxn>
                <a:cxn ang="0">
                  <a:pos x="149" y="183"/>
                </a:cxn>
                <a:cxn ang="0">
                  <a:pos x="164" y="181"/>
                </a:cxn>
                <a:cxn ang="0">
                  <a:pos x="190" y="171"/>
                </a:cxn>
                <a:cxn ang="0">
                  <a:pos x="208" y="151"/>
                </a:cxn>
                <a:cxn ang="0">
                  <a:pos x="219" y="127"/>
                </a:cxn>
                <a:cxn ang="0">
                  <a:pos x="220" y="112"/>
                </a:cxn>
                <a:cxn ang="0">
                  <a:pos x="215" y="84"/>
                </a:cxn>
                <a:cxn ang="0">
                  <a:pos x="200" y="61"/>
                </a:cxn>
                <a:cxn ang="0">
                  <a:pos x="178" y="46"/>
                </a:cxn>
                <a:cxn ang="0">
                  <a:pos x="149" y="41"/>
                </a:cxn>
                <a:cxn ang="0">
                  <a:pos x="45" y="73"/>
                </a:cxn>
                <a:cxn ang="0">
                  <a:pos x="47" y="74"/>
                </a:cxn>
                <a:cxn ang="0">
                  <a:pos x="47" y="76"/>
                </a:cxn>
                <a:cxn ang="0">
                  <a:pos x="44" y="77"/>
                </a:cxn>
                <a:cxn ang="0">
                  <a:pos x="1" y="41"/>
                </a:cxn>
                <a:cxn ang="0">
                  <a:pos x="0" y="38"/>
                </a:cxn>
                <a:cxn ang="0">
                  <a:pos x="1" y="37"/>
                </a:cxn>
                <a:cxn ang="0">
                  <a:pos x="43" y="1"/>
                </a:cxn>
                <a:cxn ang="0">
                  <a:pos x="47" y="1"/>
                </a:cxn>
                <a:cxn ang="0">
                  <a:pos x="47" y="4"/>
                </a:cxn>
                <a:cxn ang="0">
                  <a:pos x="11" y="36"/>
                </a:cxn>
                <a:cxn ang="0">
                  <a:pos x="149" y="36"/>
                </a:cxn>
                <a:cxn ang="0">
                  <a:pos x="179" y="41"/>
                </a:cxn>
                <a:cxn ang="0">
                  <a:pos x="204" y="58"/>
                </a:cxn>
                <a:cxn ang="0">
                  <a:pos x="220" y="82"/>
                </a:cxn>
                <a:cxn ang="0">
                  <a:pos x="226" y="112"/>
                </a:cxn>
              </a:cxnLst>
              <a:rect l="0" t="0" r="r" b="b"/>
              <a:pathLst>
                <a:path w="226" h="188">
                  <a:moveTo>
                    <a:pt x="226" y="112"/>
                  </a:moveTo>
                  <a:lnTo>
                    <a:pt x="226" y="112"/>
                  </a:lnTo>
                  <a:lnTo>
                    <a:pt x="224" y="127"/>
                  </a:lnTo>
                  <a:lnTo>
                    <a:pt x="220" y="141"/>
                  </a:lnTo>
                  <a:lnTo>
                    <a:pt x="214" y="155"/>
                  </a:lnTo>
                  <a:lnTo>
                    <a:pt x="204" y="165"/>
                  </a:lnTo>
                  <a:lnTo>
                    <a:pt x="192" y="175"/>
                  </a:lnTo>
                  <a:lnTo>
                    <a:pt x="179" y="181"/>
                  </a:lnTo>
                  <a:lnTo>
                    <a:pt x="165" y="187"/>
                  </a:lnTo>
                  <a:lnTo>
                    <a:pt x="149" y="188"/>
                  </a:lnTo>
                  <a:lnTo>
                    <a:pt x="4" y="188"/>
                  </a:lnTo>
                  <a:lnTo>
                    <a:pt x="4" y="188"/>
                  </a:lnTo>
                  <a:lnTo>
                    <a:pt x="3" y="187"/>
                  </a:lnTo>
                  <a:lnTo>
                    <a:pt x="1" y="185"/>
                  </a:lnTo>
                  <a:lnTo>
                    <a:pt x="1" y="185"/>
                  </a:lnTo>
                  <a:lnTo>
                    <a:pt x="3" y="183"/>
                  </a:lnTo>
                  <a:lnTo>
                    <a:pt x="4" y="183"/>
                  </a:lnTo>
                  <a:lnTo>
                    <a:pt x="149" y="183"/>
                  </a:lnTo>
                  <a:lnTo>
                    <a:pt x="149" y="183"/>
                  </a:lnTo>
                  <a:lnTo>
                    <a:pt x="164" y="181"/>
                  </a:lnTo>
                  <a:lnTo>
                    <a:pt x="178" y="177"/>
                  </a:lnTo>
                  <a:lnTo>
                    <a:pt x="190" y="171"/>
                  </a:lnTo>
                  <a:lnTo>
                    <a:pt x="200" y="161"/>
                  </a:lnTo>
                  <a:lnTo>
                    <a:pt x="208" y="151"/>
                  </a:lnTo>
                  <a:lnTo>
                    <a:pt x="215" y="139"/>
                  </a:lnTo>
                  <a:lnTo>
                    <a:pt x="219" y="127"/>
                  </a:lnTo>
                  <a:lnTo>
                    <a:pt x="220" y="112"/>
                  </a:lnTo>
                  <a:lnTo>
                    <a:pt x="220" y="112"/>
                  </a:lnTo>
                  <a:lnTo>
                    <a:pt x="219" y="97"/>
                  </a:lnTo>
                  <a:lnTo>
                    <a:pt x="215" y="84"/>
                  </a:lnTo>
                  <a:lnTo>
                    <a:pt x="208" y="72"/>
                  </a:lnTo>
                  <a:lnTo>
                    <a:pt x="200" y="61"/>
                  </a:lnTo>
                  <a:lnTo>
                    <a:pt x="190" y="53"/>
                  </a:lnTo>
                  <a:lnTo>
                    <a:pt x="178" y="46"/>
                  </a:lnTo>
                  <a:lnTo>
                    <a:pt x="164" y="42"/>
                  </a:lnTo>
                  <a:lnTo>
                    <a:pt x="149" y="41"/>
                  </a:lnTo>
                  <a:lnTo>
                    <a:pt x="9" y="41"/>
                  </a:lnTo>
                  <a:lnTo>
                    <a:pt x="45" y="73"/>
                  </a:lnTo>
                  <a:lnTo>
                    <a:pt x="45" y="73"/>
                  </a:lnTo>
                  <a:lnTo>
                    <a:pt x="47" y="74"/>
                  </a:lnTo>
                  <a:lnTo>
                    <a:pt x="47" y="76"/>
                  </a:lnTo>
                  <a:lnTo>
                    <a:pt x="47" y="76"/>
                  </a:lnTo>
                  <a:lnTo>
                    <a:pt x="44" y="77"/>
                  </a:lnTo>
                  <a:lnTo>
                    <a:pt x="44" y="77"/>
                  </a:lnTo>
                  <a:lnTo>
                    <a:pt x="43" y="77"/>
                  </a:lnTo>
                  <a:lnTo>
                    <a:pt x="1" y="41"/>
                  </a:lnTo>
                  <a:lnTo>
                    <a:pt x="1" y="41"/>
                  </a:lnTo>
                  <a:lnTo>
                    <a:pt x="0" y="38"/>
                  </a:lnTo>
                  <a:lnTo>
                    <a:pt x="0" y="38"/>
                  </a:lnTo>
                  <a:lnTo>
                    <a:pt x="1" y="37"/>
                  </a:lnTo>
                  <a:lnTo>
                    <a:pt x="43" y="1"/>
                  </a:lnTo>
                  <a:lnTo>
                    <a:pt x="43" y="1"/>
                  </a:lnTo>
                  <a:lnTo>
                    <a:pt x="44" y="0"/>
                  </a:lnTo>
                  <a:lnTo>
                    <a:pt x="47" y="1"/>
                  </a:lnTo>
                  <a:lnTo>
                    <a:pt x="47" y="1"/>
                  </a:lnTo>
                  <a:lnTo>
                    <a:pt x="47" y="4"/>
                  </a:lnTo>
                  <a:lnTo>
                    <a:pt x="45" y="5"/>
                  </a:lnTo>
                  <a:lnTo>
                    <a:pt x="11" y="36"/>
                  </a:lnTo>
                  <a:lnTo>
                    <a:pt x="149" y="36"/>
                  </a:lnTo>
                  <a:lnTo>
                    <a:pt x="149" y="36"/>
                  </a:lnTo>
                  <a:lnTo>
                    <a:pt x="165" y="37"/>
                  </a:lnTo>
                  <a:lnTo>
                    <a:pt x="179" y="41"/>
                  </a:lnTo>
                  <a:lnTo>
                    <a:pt x="192" y="49"/>
                  </a:lnTo>
                  <a:lnTo>
                    <a:pt x="204" y="58"/>
                  </a:lnTo>
                  <a:lnTo>
                    <a:pt x="214" y="69"/>
                  </a:lnTo>
                  <a:lnTo>
                    <a:pt x="220" y="82"/>
                  </a:lnTo>
                  <a:lnTo>
                    <a:pt x="224" y="96"/>
                  </a:lnTo>
                  <a:lnTo>
                    <a:pt x="226" y="112"/>
                  </a:lnTo>
                  <a:lnTo>
                    <a:pt x="226" y="11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/>
            <p:cNvSpPr>
              <a:spLocks/>
            </p:cNvSpPr>
            <p:nvPr/>
          </p:nvSpPr>
          <p:spPr bwMode="auto">
            <a:xfrm>
              <a:off x="5114" y="2768"/>
              <a:ext cx="228" cy="162"/>
            </a:xfrm>
            <a:custGeom>
              <a:avLst/>
              <a:gdLst/>
              <a:ahLst/>
              <a:cxnLst>
                <a:cxn ang="0">
                  <a:pos x="228" y="130"/>
                </a:cxn>
                <a:cxn ang="0">
                  <a:pos x="192" y="160"/>
                </a:cxn>
                <a:cxn ang="0">
                  <a:pos x="191" y="162"/>
                </a:cxn>
                <a:cxn ang="0">
                  <a:pos x="188" y="159"/>
                </a:cxn>
                <a:cxn ang="0">
                  <a:pos x="168" y="132"/>
                </a:cxn>
                <a:cxn ang="0">
                  <a:pos x="168" y="132"/>
                </a:cxn>
                <a:cxn ang="0">
                  <a:pos x="147" y="127"/>
                </a:cxn>
                <a:cxn ang="0">
                  <a:pos x="118" y="97"/>
                </a:cxn>
                <a:cxn ang="0">
                  <a:pos x="110" y="85"/>
                </a:cxn>
                <a:cxn ang="0">
                  <a:pos x="93" y="108"/>
                </a:cxn>
                <a:cxn ang="0">
                  <a:pos x="82" y="119"/>
                </a:cxn>
                <a:cxn ang="0">
                  <a:pos x="56" y="132"/>
                </a:cxn>
                <a:cxn ang="0">
                  <a:pos x="2" y="132"/>
                </a:cxn>
                <a:cxn ang="0">
                  <a:pos x="0" y="130"/>
                </a:cxn>
                <a:cxn ang="0">
                  <a:pos x="49" y="127"/>
                </a:cxn>
                <a:cxn ang="0">
                  <a:pos x="61" y="124"/>
                </a:cxn>
                <a:cxn ang="0">
                  <a:pos x="82" y="112"/>
                </a:cxn>
                <a:cxn ang="0">
                  <a:pos x="97" y="96"/>
                </a:cxn>
                <a:cxn ang="0">
                  <a:pos x="97" y="65"/>
                </a:cxn>
                <a:cxn ang="0">
                  <a:pos x="82" y="51"/>
                </a:cxn>
                <a:cxn ang="0">
                  <a:pos x="61" y="37"/>
                </a:cxn>
                <a:cxn ang="0">
                  <a:pos x="2" y="35"/>
                </a:cxn>
                <a:cxn ang="0">
                  <a:pos x="0" y="32"/>
                </a:cxn>
                <a:cxn ang="0">
                  <a:pos x="2" y="29"/>
                </a:cxn>
                <a:cxn ang="0">
                  <a:pos x="56" y="29"/>
                </a:cxn>
                <a:cxn ang="0">
                  <a:pos x="82" y="44"/>
                </a:cxn>
                <a:cxn ang="0">
                  <a:pos x="93" y="53"/>
                </a:cxn>
                <a:cxn ang="0">
                  <a:pos x="110" y="76"/>
                </a:cxn>
                <a:cxn ang="0">
                  <a:pos x="118" y="64"/>
                </a:cxn>
                <a:cxn ang="0">
                  <a:pos x="147" y="36"/>
                </a:cxn>
                <a:cxn ang="0">
                  <a:pos x="168" y="29"/>
                </a:cxn>
                <a:cxn ang="0">
                  <a:pos x="217" y="29"/>
                </a:cxn>
                <a:cxn ang="0">
                  <a:pos x="188" y="3"/>
                </a:cxn>
                <a:cxn ang="0">
                  <a:pos x="191" y="0"/>
                </a:cxn>
                <a:cxn ang="0">
                  <a:pos x="227" y="31"/>
                </a:cxn>
                <a:cxn ang="0">
                  <a:pos x="227" y="35"/>
                </a:cxn>
                <a:cxn ang="0">
                  <a:pos x="191" y="64"/>
                </a:cxn>
                <a:cxn ang="0">
                  <a:pos x="188" y="63"/>
                </a:cxn>
                <a:cxn ang="0">
                  <a:pos x="217" y="35"/>
                </a:cxn>
                <a:cxn ang="0">
                  <a:pos x="168" y="35"/>
                </a:cxn>
                <a:cxn ang="0">
                  <a:pos x="159" y="36"/>
                </a:cxn>
                <a:cxn ang="0">
                  <a:pos x="133" y="53"/>
                </a:cxn>
                <a:cxn ang="0">
                  <a:pos x="118" y="73"/>
                </a:cxn>
                <a:cxn ang="0">
                  <a:pos x="114" y="81"/>
                </a:cxn>
                <a:cxn ang="0">
                  <a:pos x="114" y="83"/>
                </a:cxn>
                <a:cxn ang="0">
                  <a:pos x="122" y="95"/>
                </a:cxn>
                <a:cxn ang="0">
                  <a:pos x="149" y="122"/>
                </a:cxn>
                <a:cxn ang="0">
                  <a:pos x="168" y="127"/>
                </a:cxn>
                <a:cxn ang="0">
                  <a:pos x="217" y="127"/>
                </a:cxn>
                <a:cxn ang="0">
                  <a:pos x="188" y="101"/>
                </a:cxn>
                <a:cxn ang="0">
                  <a:pos x="191" y="99"/>
                </a:cxn>
              </a:cxnLst>
              <a:rect l="0" t="0" r="r" b="b"/>
              <a:pathLst>
                <a:path w="228" h="162">
                  <a:moveTo>
                    <a:pt x="227" y="128"/>
                  </a:moveTo>
                  <a:lnTo>
                    <a:pt x="227" y="128"/>
                  </a:lnTo>
                  <a:lnTo>
                    <a:pt x="228" y="130"/>
                  </a:lnTo>
                  <a:lnTo>
                    <a:pt x="228" y="130"/>
                  </a:lnTo>
                  <a:lnTo>
                    <a:pt x="227" y="132"/>
                  </a:lnTo>
                  <a:lnTo>
                    <a:pt x="192" y="160"/>
                  </a:lnTo>
                  <a:lnTo>
                    <a:pt x="192" y="160"/>
                  </a:lnTo>
                  <a:lnTo>
                    <a:pt x="191" y="162"/>
                  </a:lnTo>
                  <a:lnTo>
                    <a:pt x="191" y="162"/>
                  </a:lnTo>
                  <a:lnTo>
                    <a:pt x="188" y="160"/>
                  </a:lnTo>
                  <a:lnTo>
                    <a:pt x="188" y="160"/>
                  </a:lnTo>
                  <a:lnTo>
                    <a:pt x="188" y="159"/>
                  </a:lnTo>
                  <a:lnTo>
                    <a:pt x="189" y="156"/>
                  </a:lnTo>
                  <a:lnTo>
                    <a:pt x="217" y="132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8" y="132"/>
                  </a:lnTo>
                  <a:lnTo>
                    <a:pt x="163" y="132"/>
                  </a:lnTo>
                  <a:lnTo>
                    <a:pt x="157" y="131"/>
                  </a:lnTo>
                  <a:lnTo>
                    <a:pt x="147" y="127"/>
                  </a:lnTo>
                  <a:lnTo>
                    <a:pt x="138" y="120"/>
                  </a:lnTo>
                  <a:lnTo>
                    <a:pt x="130" y="112"/>
                  </a:lnTo>
                  <a:lnTo>
                    <a:pt x="118" y="97"/>
                  </a:lnTo>
                  <a:lnTo>
                    <a:pt x="114" y="91"/>
                  </a:lnTo>
                  <a:lnTo>
                    <a:pt x="114" y="91"/>
                  </a:lnTo>
                  <a:lnTo>
                    <a:pt x="110" y="85"/>
                  </a:lnTo>
                  <a:lnTo>
                    <a:pt x="110" y="85"/>
                  </a:lnTo>
                  <a:lnTo>
                    <a:pt x="100" y="100"/>
                  </a:lnTo>
                  <a:lnTo>
                    <a:pt x="93" y="108"/>
                  </a:lnTo>
                  <a:lnTo>
                    <a:pt x="86" y="116"/>
                  </a:lnTo>
                  <a:lnTo>
                    <a:pt x="86" y="116"/>
                  </a:lnTo>
                  <a:lnTo>
                    <a:pt x="82" y="119"/>
                  </a:lnTo>
                  <a:lnTo>
                    <a:pt x="74" y="124"/>
                  </a:lnTo>
                  <a:lnTo>
                    <a:pt x="62" y="130"/>
                  </a:lnTo>
                  <a:lnTo>
                    <a:pt x="56" y="132"/>
                  </a:lnTo>
                  <a:lnTo>
                    <a:pt x="49" y="132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2"/>
                  </a:lnTo>
                  <a:lnTo>
                    <a:pt x="0" y="130"/>
                  </a:lnTo>
                  <a:lnTo>
                    <a:pt x="0" y="130"/>
                  </a:lnTo>
                  <a:lnTo>
                    <a:pt x="0" y="128"/>
                  </a:lnTo>
                  <a:lnTo>
                    <a:pt x="2" y="127"/>
                  </a:lnTo>
                  <a:lnTo>
                    <a:pt x="49" y="127"/>
                  </a:lnTo>
                  <a:lnTo>
                    <a:pt x="49" y="127"/>
                  </a:lnTo>
                  <a:lnTo>
                    <a:pt x="56" y="127"/>
                  </a:lnTo>
                  <a:lnTo>
                    <a:pt x="61" y="124"/>
                  </a:lnTo>
                  <a:lnTo>
                    <a:pt x="72" y="119"/>
                  </a:lnTo>
                  <a:lnTo>
                    <a:pt x="80" y="114"/>
                  </a:lnTo>
                  <a:lnTo>
                    <a:pt x="82" y="112"/>
                  </a:lnTo>
                  <a:lnTo>
                    <a:pt x="82" y="112"/>
                  </a:lnTo>
                  <a:lnTo>
                    <a:pt x="90" y="104"/>
                  </a:lnTo>
                  <a:lnTo>
                    <a:pt x="97" y="96"/>
                  </a:lnTo>
                  <a:lnTo>
                    <a:pt x="108" y="81"/>
                  </a:lnTo>
                  <a:lnTo>
                    <a:pt x="108" y="81"/>
                  </a:lnTo>
                  <a:lnTo>
                    <a:pt x="97" y="65"/>
                  </a:lnTo>
                  <a:lnTo>
                    <a:pt x="90" y="57"/>
                  </a:lnTo>
                  <a:lnTo>
                    <a:pt x="82" y="51"/>
                  </a:lnTo>
                  <a:lnTo>
                    <a:pt x="82" y="51"/>
                  </a:lnTo>
                  <a:lnTo>
                    <a:pt x="80" y="48"/>
                  </a:lnTo>
                  <a:lnTo>
                    <a:pt x="72" y="43"/>
                  </a:lnTo>
                  <a:lnTo>
                    <a:pt x="61" y="37"/>
                  </a:lnTo>
                  <a:lnTo>
                    <a:pt x="56" y="35"/>
                  </a:lnTo>
                  <a:lnTo>
                    <a:pt x="49" y="35"/>
                  </a:lnTo>
                  <a:lnTo>
                    <a:pt x="2" y="35"/>
                  </a:lnTo>
                  <a:lnTo>
                    <a:pt x="2" y="35"/>
                  </a:lnTo>
                  <a:lnTo>
                    <a:pt x="0" y="33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1"/>
                  </a:lnTo>
                  <a:lnTo>
                    <a:pt x="2" y="29"/>
                  </a:lnTo>
                  <a:lnTo>
                    <a:pt x="49" y="29"/>
                  </a:lnTo>
                  <a:lnTo>
                    <a:pt x="49" y="29"/>
                  </a:lnTo>
                  <a:lnTo>
                    <a:pt x="56" y="29"/>
                  </a:lnTo>
                  <a:lnTo>
                    <a:pt x="62" y="32"/>
                  </a:lnTo>
                  <a:lnTo>
                    <a:pt x="74" y="37"/>
                  </a:lnTo>
                  <a:lnTo>
                    <a:pt x="82" y="44"/>
                  </a:lnTo>
                  <a:lnTo>
                    <a:pt x="86" y="47"/>
                  </a:lnTo>
                  <a:lnTo>
                    <a:pt x="86" y="47"/>
                  </a:lnTo>
                  <a:lnTo>
                    <a:pt x="93" y="53"/>
                  </a:lnTo>
                  <a:lnTo>
                    <a:pt x="100" y="61"/>
                  </a:lnTo>
                  <a:lnTo>
                    <a:pt x="110" y="76"/>
                  </a:lnTo>
                  <a:lnTo>
                    <a:pt x="110" y="76"/>
                  </a:lnTo>
                  <a:lnTo>
                    <a:pt x="114" y="71"/>
                  </a:lnTo>
                  <a:lnTo>
                    <a:pt x="114" y="71"/>
                  </a:lnTo>
                  <a:lnTo>
                    <a:pt x="118" y="64"/>
                  </a:lnTo>
                  <a:lnTo>
                    <a:pt x="130" y="49"/>
                  </a:lnTo>
                  <a:lnTo>
                    <a:pt x="138" y="43"/>
                  </a:lnTo>
                  <a:lnTo>
                    <a:pt x="147" y="36"/>
                  </a:lnTo>
                  <a:lnTo>
                    <a:pt x="157" y="31"/>
                  </a:lnTo>
                  <a:lnTo>
                    <a:pt x="163" y="29"/>
                  </a:lnTo>
                  <a:lnTo>
                    <a:pt x="168" y="29"/>
                  </a:lnTo>
                  <a:lnTo>
                    <a:pt x="168" y="29"/>
                  </a:lnTo>
                  <a:lnTo>
                    <a:pt x="168" y="29"/>
                  </a:lnTo>
                  <a:lnTo>
                    <a:pt x="217" y="29"/>
                  </a:lnTo>
                  <a:lnTo>
                    <a:pt x="189" y="5"/>
                  </a:lnTo>
                  <a:lnTo>
                    <a:pt x="189" y="5"/>
                  </a:lnTo>
                  <a:lnTo>
                    <a:pt x="188" y="3"/>
                  </a:lnTo>
                  <a:lnTo>
                    <a:pt x="188" y="1"/>
                  </a:lnTo>
                  <a:lnTo>
                    <a:pt x="188" y="1"/>
                  </a:lnTo>
                  <a:lnTo>
                    <a:pt x="191" y="0"/>
                  </a:lnTo>
                  <a:lnTo>
                    <a:pt x="192" y="1"/>
                  </a:lnTo>
                  <a:lnTo>
                    <a:pt x="227" y="31"/>
                  </a:lnTo>
                  <a:lnTo>
                    <a:pt x="227" y="31"/>
                  </a:lnTo>
                  <a:lnTo>
                    <a:pt x="228" y="32"/>
                  </a:lnTo>
                  <a:lnTo>
                    <a:pt x="228" y="32"/>
                  </a:lnTo>
                  <a:lnTo>
                    <a:pt x="227" y="35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0"/>
                  </a:lnTo>
                  <a:lnTo>
                    <a:pt x="189" y="59"/>
                  </a:lnTo>
                  <a:lnTo>
                    <a:pt x="217" y="35"/>
                  </a:lnTo>
                  <a:lnTo>
                    <a:pt x="168" y="35"/>
                  </a:lnTo>
                  <a:lnTo>
                    <a:pt x="168" y="35"/>
                  </a:lnTo>
                  <a:lnTo>
                    <a:pt x="168" y="35"/>
                  </a:lnTo>
                  <a:lnTo>
                    <a:pt x="168" y="35"/>
                  </a:lnTo>
                  <a:lnTo>
                    <a:pt x="163" y="35"/>
                  </a:lnTo>
                  <a:lnTo>
                    <a:pt x="159" y="36"/>
                  </a:lnTo>
                  <a:lnTo>
                    <a:pt x="149" y="41"/>
                  </a:lnTo>
                  <a:lnTo>
                    <a:pt x="141" y="47"/>
                  </a:lnTo>
                  <a:lnTo>
                    <a:pt x="133" y="53"/>
                  </a:lnTo>
                  <a:lnTo>
                    <a:pt x="122" y="67"/>
                  </a:lnTo>
                  <a:lnTo>
                    <a:pt x="118" y="73"/>
                  </a:lnTo>
                  <a:lnTo>
                    <a:pt x="118" y="73"/>
                  </a:lnTo>
                  <a:lnTo>
                    <a:pt x="114" y="80"/>
                  </a:lnTo>
                  <a:lnTo>
                    <a:pt x="114" y="80"/>
                  </a:lnTo>
                  <a:lnTo>
                    <a:pt x="114" y="81"/>
                  </a:lnTo>
                  <a:lnTo>
                    <a:pt x="114" y="81"/>
                  </a:lnTo>
                  <a:lnTo>
                    <a:pt x="114" y="83"/>
                  </a:lnTo>
                  <a:lnTo>
                    <a:pt x="114" y="83"/>
                  </a:lnTo>
                  <a:lnTo>
                    <a:pt x="118" y="88"/>
                  </a:lnTo>
                  <a:lnTo>
                    <a:pt x="118" y="88"/>
                  </a:lnTo>
                  <a:lnTo>
                    <a:pt x="122" y="95"/>
                  </a:lnTo>
                  <a:lnTo>
                    <a:pt x="133" y="108"/>
                  </a:lnTo>
                  <a:lnTo>
                    <a:pt x="141" y="115"/>
                  </a:lnTo>
                  <a:lnTo>
                    <a:pt x="149" y="122"/>
                  </a:lnTo>
                  <a:lnTo>
                    <a:pt x="159" y="126"/>
                  </a:lnTo>
                  <a:lnTo>
                    <a:pt x="163" y="127"/>
                  </a:lnTo>
                  <a:lnTo>
                    <a:pt x="168" y="127"/>
                  </a:lnTo>
                  <a:lnTo>
                    <a:pt x="168" y="127"/>
                  </a:lnTo>
                  <a:lnTo>
                    <a:pt x="168" y="127"/>
                  </a:lnTo>
                  <a:lnTo>
                    <a:pt x="217" y="127"/>
                  </a:lnTo>
                  <a:lnTo>
                    <a:pt x="189" y="103"/>
                  </a:lnTo>
                  <a:lnTo>
                    <a:pt x="189" y="103"/>
                  </a:lnTo>
                  <a:lnTo>
                    <a:pt x="188" y="101"/>
                  </a:lnTo>
                  <a:lnTo>
                    <a:pt x="188" y="99"/>
                  </a:lnTo>
                  <a:lnTo>
                    <a:pt x="188" y="99"/>
                  </a:lnTo>
                  <a:lnTo>
                    <a:pt x="191" y="99"/>
                  </a:lnTo>
                  <a:lnTo>
                    <a:pt x="192" y="99"/>
                  </a:lnTo>
                  <a:lnTo>
                    <a:pt x="227" y="12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32"/>
            <p:cNvSpPr>
              <a:spLocks/>
            </p:cNvSpPr>
            <p:nvPr/>
          </p:nvSpPr>
          <p:spPr bwMode="auto">
            <a:xfrm>
              <a:off x="387" y="2741"/>
              <a:ext cx="217" cy="215"/>
            </a:xfrm>
            <a:custGeom>
              <a:avLst/>
              <a:gdLst/>
              <a:ahLst/>
              <a:cxnLst>
                <a:cxn ang="0">
                  <a:pos x="217" y="110"/>
                </a:cxn>
                <a:cxn ang="0">
                  <a:pos x="132" y="214"/>
                </a:cxn>
                <a:cxn ang="0">
                  <a:pos x="132" y="214"/>
                </a:cxn>
                <a:cxn ang="0">
                  <a:pos x="129" y="215"/>
                </a:cxn>
                <a:cxn ang="0">
                  <a:pos x="129" y="215"/>
                </a:cxn>
                <a:cxn ang="0">
                  <a:pos x="128" y="214"/>
                </a:cxn>
                <a:cxn ang="0">
                  <a:pos x="128" y="214"/>
                </a:cxn>
                <a:cxn ang="0">
                  <a:pos x="127" y="213"/>
                </a:cxn>
                <a:cxn ang="0">
                  <a:pos x="128" y="211"/>
                </a:cxn>
                <a:cxn ang="0">
                  <a:pos x="209" y="111"/>
                </a:cxn>
                <a:cxn ang="0">
                  <a:pos x="2" y="111"/>
                </a:cxn>
                <a:cxn ang="0">
                  <a:pos x="2" y="111"/>
                </a:cxn>
                <a:cxn ang="0">
                  <a:pos x="0" y="110"/>
                </a:cxn>
                <a:cxn ang="0">
                  <a:pos x="0" y="108"/>
                </a:cxn>
                <a:cxn ang="0">
                  <a:pos x="0" y="108"/>
                </a:cxn>
                <a:cxn ang="0">
                  <a:pos x="0" y="106"/>
                </a:cxn>
                <a:cxn ang="0">
                  <a:pos x="2" y="106"/>
                </a:cxn>
                <a:cxn ang="0">
                  <a:pos x="209" y="106"/>
                </a:cxn>
                <a:cxn ang="0">
                  <a:pos x="128" y="6"/>
                </a:cxn>
                <a:cxn ang="0">
                  <a:pos x="128" y="6"/>
                </a:cxn>
                <a:cxn ang="0">
                  <a:pos x="127" y="3"/>
                </a:cxn>
                <a:cxn ang="0">
                  <a:pos x="128" y="2"/>
                </a:cxn>
                <a:cxn ang="0">
                  <a:pos x="128" y="2"/>
                </a:cxn>
                <a:cxn ang="0">
                  <a:pos x="131" y="0"/>
                </a:cxn>
                <a:cxn ang="0">
                  <a:pos x="132" y="2"/>
                </a:cxn>
                <a:cxn ang="0">
                  <a:pos x="217" y="106"/>
                </a:cxn>
                <a:cxn ang="0">
                  <a:pos x="217" y="106"/>
                </a:cxn>
                <a:cxn ang="0">
                  <a:pos x="217" y="108"/>
                </a:cxn>
                <a:cxn ang="0">
                  <a:pos x="217" y="110"/>
                </a:cxn>
                <a:cxn ang="0">
                  <a:pos x="217" y="110"/>
                </a:cxn>
              </a:cxnLst>
              <a:rect l="0" t="0" r="r" b="b"/>
              <a:pathLst>
                <a:path w="217" h="215">
                  <a:moveTo>
                    <a:pt x="217" y="110"/>
                  </a:moveTo>
                  <a:lnTo>
                    <a:pt x="132" y="214"/>
                  </a:lnTo>
                  <a:lnTo>
                    <a:pt x="132" y="214"/>
                  </a:lnTo>
                  <a:lnTo>
                    <a:pt x="129" y="215"/>
                  </a:lnTo>
                  <a:lnTo>
                    <a:pt x="129" y="215"/>
                  </a:lnTo>
                  <a:lnTo>
                    <a:pt x="128" y="214"/>
                  </a:lnTo>
                  <a:lnTo>
                    <a:pt x="128" y="214"/>
                  </a:lnTo>
                  <a:lnTo>
                    <a:pt x="127" y="213"/>
                  </a:lnTo>
                  <a:lnTo>
                    <a:pt x="128" y="211"/>
                  </a:lnTo>
                  <a:lnTo>
                    <a:pt x="209" y="111"/>
                  </a:lnTo>
                  <a:lnTo>
                    <a:pt x="2" y="111"/>
                  </a:lnTo>
                  <a:lnTo>
                    <a:pt x="2" y="111"/>
                  </a:lnTo>
                  <a:lnTo>
                    <a:pt x="0" y="110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106"/>
                  </a:lnTo>
                  <a:lnTo>
                    <a:pt x="2" y="106"/>
                  </a:lnTo>
                  <a:lnTo>
                    <a:pt x="209" y="106"/>
                  </a:lnTo>
                  <a:lnTo>
                    <a:pt x="128" y="6"/>
                  </a:lnTo>
                  <a:lnTo>
                    <a:pt x="128" y="6"/>
                  </a:lnTo>
                  <a:lnTo>
                    <a:pt x="127" y="3"/>
                  </a:lnTo>
                  <a:lnTo>
                    <a:pt x="128" y="2"/>
                  </a:lnTo>
                  <a:lnTo>
                    <a:pt x="128" y="2"/>
                  </a:lnTo>
                  <a:lnTo>
                    <a:pt x="131" y="0"/>
                  </a:lnTo>
                  <a:lnTo>
                    <a:pt x="132" y="2"/>
                  </a:lnTo>
                  <a:lnTo>
                    <a:pt x="217" y="106"/>
                  </a:lnTo>
                  <a:lnTo>
                    <a:pt x="217" y="106"/>
                  </a:lnTo>
                  <a:lnTo>
                    <a:pt x="217" y="108"/>
                  </a:lnTo>
                  <a:lnTo>
                    <a:pt x="217" y="110"/>
                  </a:lnTo>
                  <a:lnTo>
                    <a:pt x="217" y="11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/>
            <p:cNvSpPr>
              <a:spLocks/>
            </p:cNvSpPr>
            <p:nvPr/>
          </p:nvSpPr>
          <p:spPr bwMode="auto">
            <a:xfrm>
              <a:off x="930" y="2749"/>
              <a:ext cx="217" cy="199"/>
            </a:xfrm>
            <a:custGeom>
              <a:avLst/>
              <a:gdLst/>
              <a:ahLst/>
              <a:cxnLst>
                <a:cxn ang="0">
                  <a:pos x="103" y="199"/>
                </a:cxn>
                <a:cxn ang="0">
                  <a:pos x="103" y="151"/>
                </a:cxn>
                <a:cxn ang="0">
                  <a:pos x="0" y="151"/>
                </a:cxn>
                <a:cxn ang="0">
                  <a:pos x="0" y="48"/>
                </a:cxn>
                <a:cxn ang="0">
                  <a:pos x="103" y="48"/>
                </a:cxn>
                <a:cxn ang="0">
                  <a:pos x="103" y="0"/>
                </a:cxn>
                <a:cxn ang="0">
                  <a:pos x="217" y="100"/>
                </a:cxn>
                <a:cxn ang="0">
                  <a:pos x="103" y="199"/>
                </a:cxn>
              </a:cxnLst>
              <a:rect l="0" t="0" r="r" b="b"/>
              <a:pathLst>
                <a:path w="217" h="199">
                  <a:moveTo>
                    <a:pt x="103" y="199"/>
                  </a:moveTo>
                  <a:lnTo>
                    <a:pt x="103" y="151"/>
                  </a:lnTo>
                  <a:lnTo>
                    <a:pt x="0" y="151"/>
                  </a:lnTo>
                  <a:lnTo>
                    <a:pt x="0" y="48"/>
                  </a:lnTo>
                  <a:lnTo>
                    <a:pt x="103" y="48"/>
                  </a:lnTo>
                  <a:lnTo>
                    <a:pt x="103" y="0"/>
                  </a:lnTo>
                  <a:lnTo>
                    <a:pt x="217" y="100"/>
                  </a:lnTo>
                  <a:lnTo>
                    <a:pt x="103" y="19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34"/>
            <p:cNvSpPr>
              <a:spLocks/>
            </p:cNvSpPr>
            <p:nvPr/>
          </p:nvSpPr>
          <p:spPr bwMode="auto">
            <a:xfrm>
              <a:off x="1435" y="2749"/>
              <a:ext cx="217" cy="199"/>
            </a:xfrm>
            <a:custGeom>
              <a:avLst/>
              <a:gdLst/>
              <a:ahLst/>
              <a:cxnLst>
                <a:cxn ang="0">
                  <a:pos x="217" y="48"/>
                </a:cxn>
                <a:cxn ang="0">
                  <a:pos x="217" y="151"/>
                </a:cxn>
                <a:cxn ang="0">
                  <a:pos x="114" y="151"/>
                </a:cxn>
                <a:cxn ang="0">
                  <a:pos x="114" y="199"/>
                </a:cxn>
                <a:cxn ang="0">
                  <a:pos x="0" y="100"/>
                </a:cxn>
                <a:cxn ang="0">
                  <a:pos x="114" y="0"/>
                </a:cxn>
                <a:cxn ang="0">
                  <a:pos x="114" y="48"/>
                </a:cxn>
                <a:cxn ang="0">
                  <a:pos x="217" y="48"/>
                </a:cxn>
              </a:cxnLst>
              <a:rect l="0" t="0" r="r" b="b"/>
              <a:pathLst>
                <a:path w="217" h="199">
                  <a:moveTo>
                    <a:pt x="217" y="48"/>
                  </a:moveTo>
                  <a:lnTo>
                    <a:pt x="217" y="151"/>
                  </a:lnTo>
                  <a:lnTo>
                    <a:pt x="114" y="151"/>
                  </a:lnTo>
                  <a:lnTo>
                    <a:pt x="114" y="199"/>
                  </a:lnTo>
                  <a:lnTo>
                    <a:pt x="0" y="100"/>
                  </a:lnTo>
                  <a:lnTo>
                    <a:pt x="114" y="0"/>
                  </a:lnTo>
                  <a:lnTo>
                    <a:pt x="114" y="48"/>
                  </a:lnTo>
                  <a:lnTo>
                    <a:pt x="217" y="4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35"/>
            <p:cNvSpPr>
              <a:spLocks/>
            </p:cNvSpPr>
            <p:nvPr/>
          </p:nvSpPr>
          <p:spPr bwMode="auto">
            <a:xfrm>
              <a:off x="2027" y="2731"/>
              <a:ext cx="99" cy="236"/>
            </a:xfrm>
            <a:custGeom>
              <a:avLst/>
              <a:gdLst/>
              <a:ahLst/>
              <a:cxnLst>
                <a:cxn ang="0">
                  <a:pos x="98" y="120"/>
                </a:cxn>
                <a:cxn ang="0">
                  <a:pos x="4" y="235"/>
                </a:cxn>
                <a:cxn ang="0">
                  <a:pos x="4" y="235"/>
                </a:cxn>
                <a:cxn ang="0">
                  <a:pos x="3" y="236"/>
                </a:cxn>
                <a:cxn ang="0">
                  <a:pos x="3" y="236"/>
                </a:cxn>
                <a:cxn ang="0">
                  <a:pos x="0" y="235"/>
                </a:cxn>
                <a:cxn ang="0">
                  <a:pos x="0" y="235"/>
                </a:cxn>
                <a:cxn ang="0">
                  <a:pos x="0" y="233"/>
                </a:cxn>
                <a:cxn ang="0">
                  <a:pos x="0" y="232"/>
                </a:cxn>
                <a:cxn ang="0">
                  <a:pos x="93" y="118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2"/>
                </a:cxn>
                <a:cxn ang="0">
                  <a:pos x="0" y="1"/>
                </a:cxn>
                <a:cxn ang="0">
                  <a:pos x="0" y="1"/>
                </a:cxn>
                <a:cxn ang="0">
                  <a:pos x="3" y="0"/>
                </a:cxn>
                <a:cxn ang="0">
                  <a:pos x="4" y="1"/>
                </a:cxn>
                <a:cxn ang="0">
                  <a:pos x="98" y="116"/>
                </a:cxn>
                <a:cxn ang="0">
                  <a:pos x="98" y="116"/>
                </a:cxn>
                <a:cxn ang="0">
                  <a:pos x="99" y="118"/>
                </a:cxn>
                <a:cxn ang="0">
                  <a:pos x="98" y="120"/>
                </a:cxn>
                <a:cxn ang="0">
                  <a:pos x="98" y="120"/>
                </a:cxn>
              </a:cxnLst>
              <a:rect l="0" t="0" r="r" b="b"/>
              <a:pathLst>
                <a:path w="99" h="236">
                  <a:moveTo>
                    <a:pt x="98" y="120"/>
                  </a:moveTo>
                  <a:lnTo>
                    <a:pt x="4" y="235"/>
                  </a:lnTo>
                  <a:lnTo>
                    <a:pt x="4" y="235"/>
                  </a:lnTo>
                  <a:lnTo>
                    <a:pt x="3" y="236"/>
                  </a:lnTo>
                  <a:lnTo>
                    <a:pt x="3" y="236"/>
                  </a:lnTo>
                  <a:lnTo>
                    <a:pt x="0" y="235"/>
                  </a:lnTo>
                  <a:lnTo>
                    <a:pt x="0" y="235"/>
                  </a:lnTo>
                  <a:lnTo>
                    <a:pt x="0" y="233"/>
                  </a:lnTo>
                  <a:lnTo>
                    <a:pt x="0" y="232"/>
                  </a:lnTo>
                  <a:lnTo>
                    <a:pt x="93" y="118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1"/>
                  </a:lnTo>
                  <a:lnTo>
                    <a:pt x="3" y="0"/>
                  </a:lnTo>
                  <a:lnTo>
                    <a:pt x="4" y="1"/>
                  </a:lnTo>
                  <a:lnTo>
                    <a:pt x="98" y="116"/>
                  </a:lnTo>
                  <a:lnTo>
                    <a:pt x="98" y="116"/>
                  </a:lnTo>
                  <a:lnTo>
                    <a:pt x="99" y="118"/>
                  </a:lnTo>
                  <a:lnTo>
                    <a:pt x="98" y="120"/>
                  </a:lnTo>
                  <a:lnTo>
                    <a:pt x="98" y="12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36"/>
            <p:cNvSpPr>
              <a:spLocks/>
            </p:cNvSpPr>
            <p:nvPr/>
          </p:nvSpPr>
          <p:spPr bwMode="auto">
            <a:xfrm>
              <a:off x="2554" y="2731"/>
              <a:ext cx="99" cy="236"/>
            </a:xfrm>
            <a:custGeom>
              <a:avLst/>
              <a:gdLst/>
              <a:ahLst/>
              <a:cxnLst>
                <a:cxn ang="0">
                  <a:pos x="99" y="232"/>
                </a:cxn>
                <a:cxn ang="0">
                  <a:pos x="99" y="232"/>
                </a:cxn>
                <a:cxn ang="0">
                  <a:pos x="99" y="233"/>
                </a:cxn>
                <a:cxn ang="0">
                  <a:pos x="99" y="235"/>
                </a:cxn>
                <a:cxn ang="0">
                  <a:pos x="99" y="235"/>
                </a:cxn>
                <a:cxn ang="0">
                  <a:pos x="96" y="236"/>
                </a:cxn>
                <a:cxn ang="0">
                  <a:pos x="96" y="236"/>
                </a:cxn>
                <a:cxn ang="0">
                  <a:pos x="95" y="235"/>
                </a:cxn>
                <a:cxn ang="0">
                  <a:pos x="0" y="120"/>
                </a:cxn>
                <a:cxn ang="0">
                  <a:pos x="0" y="120"/>
                </a:cxn>
                <a:cxn ang="0">
                  <a:pos x="0" y="118"/>
                </a:cxn>
                <a:cxn ang="0">
                  <a:pos x="0" y="116"/>
                </a:cxn>
                <a:cxn ang="0">
                  <a:pos x="95" y="1"/>
                </a:cxn>
                <a:cxn ang="0">
                  <a:pos x="95" y="1"/>
                </a:cxn>
                <a:cxn ang="0">
                  <a:pos x="96" y="0"/>
                </a:cxn>
                <a:cxn ang="0">
                  <a:pos x="99" y="1"/>
                </a:cxn>
                <a:cxn ang="0">
                  <a:pos x="99" y="1"/>
                </a:cxn>
                <a:cxn ang="0">
                  <a:pos x="99" y="2"/>
                </a:cxn>
                <a:cxn ang="0">
                  <a:pos x="99" y="5"/>
                </a:cxn>
                <a:cxn ang="0">
                  <a:pos x="6" y="118"/>
                </a:cxn>
                <a:cxn ang="0">
                  <a:pos x="99" y="232"/>
                </a:cxn>
              </a:cxnLst>
              <a:rect l="0" t="0" r="r" b="b"/>
              <a:pathLst>
                <a:path w="99" h="236">
                  <a:moveTo>
                    <a:pt x="99" y="232"/>
                  </a:moveTo>
                  <a:lnTo>
                    <a:pt x="99" y="232"/>
                  </a:lnTo>
                  <a:lnTo>
                    <a:pt x="99" y="233"/>
                  </a:lnTo>
                  <a:lnTo>
                    <a:pt x="99" y="235"/>
                  </a:lnTo>
                  <a:lnTo>
                    <a:pt x="99" y="235"/>
                  </a:lnTo>
                  <a:lnTo>
                    <a:pt x="96" y="236"/>
                  </a:lnTo>
                  <a:lnTo>
                    <a:pt x="96" y="236"/>
                  </a:lnTo>
                  <a:lnTo>
                    <a:pt x="95" y="235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0" y="118"/>
                  </a:lnTo>
                  <a:lnTo>
                    <a:pt x="0" y="116"/>
                  </a:lnTo>
                  <a:lnTo>
                    <a:pt x="95" y="1"/>
                  </a:lnTo>
                  <a:lnTo>
                    <a:pt x="95" y="1"/>
                  </a:lnTo>
                  <a:lnTo>
                    <a:pt x="96" y="0"/>
                  </a:lnTo>
                  <a:lnTo>
                    <a:pt x="99" y="1"/>
                  </a:lnTo>
                  <a:lnTo>
                    <a:pt x="99" y="1"/>
                  </a:lnTo>
                  <a:lnTo>
                    <a:pt x="99" y="2"/>
                  </a:lnTo>
                  <a:lnTo>
                    <a:pt x="99" y="5"/>
                  </a:lnTo>
                  <a:lnTo>
                    <a:pt x="6" y="118"/>
                  </a:lnTo>
                  <a:lnTo>
                    <a:pt x="99" y="23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37"/>
            <p:cNvSpPr>
              <a:spLocks noEditPoints="1"/>
            </p:cNvSpPr>
            <p:nvPr/>
          </p:nvSpPr>
          <p:spPr bwMode="auto">
            <a:xfrm>
              <a:off x="3023" y="2221"/>
              <a:ext cx="200" cy="210"/>
            </a:xfrm>
            <a:custGeom>
              <a:avLst/>
              <a:gdLst/>
              <a:ahLst/>
              <a:cxnLst>
                <a:cxn ang="0">
                  <a:pos x="5" y="3"/>
                </a:cxn>
                <a:cxn ang="0">
                  <a:pos x="5" y="207"/>
                </a:cxn>
                <a:cxn ang="0">
                  <a:pos x="5" y="207"/>
                </a:cxn>
                <a:cxn ang="0">
                  <a:pos x="5" y="210"/>
                </a:cxn>
                <a:cxn ang="0">
                  <a:pos x="2" y="210"/>
                </a:cxn>
                <a:cxn ang="0">
                  <a:pos x="2" y="210"/>
                </a:cxn>
                <a:cxn ang="0">
                  <a:pos x="1" y="210"/>
                </a:cxn>
                <a:cxn ang="0">
                  <a:pos x="0" y="207"/>
                </a:cxn>
                <a:cxn ang="0">
                  <a:pos x="0" y="3"/>
                </a:cxn>
                <a:cxn ang="0">
                  <a:pos x="0" y="3"/>
                </a:cxn>
                <a:cxn ang="0">
                  <a:pos x="1" y="0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5" y="0"/>
                </a:cxn>
                <a:cxn ang="0">
                  <a:pos x="5" y="3"/>
                </a:cxn>
                <a:cxn ang="0">
                  <a:pos x="5" y="3"/>
                </a:cxn>
                <a:cxn ang="0">
                  <a:pos x="197" y="103"/>
                </a:cxn>
                <a:cxn ang="0">
                  <a:pos x="53" y="103"/>
                </a:cxn>
                <a:cxn ang="0">
                  <a:pos x="109" y="34"/>
                </a:cxn>
                <a:cxn ang="0">
                  <a:pos x="109" y="34"/>
                </a:cxn>
                <a:cxn ang="0">
                  <a:pos x="109" y="31"/>
                </a:cxn>
                <a:cxn ang="0">
                  <a:pos x="109" y="30"/>
                </a:cxn>
                <a:cxn ang="0">
                  <a:pos x="109" y="30"/>
                </a:cxn>
                <a:cxn ang="0">
                  <a:pos x="107" y="28"/>
                </a:cxn>
                <a:cxn ang="0">
                  <a:pos x="105" y="30"/>
                </a:cxn>
                <a:cxn ang="0">
                  <a:pos x="45" y="103"/>
                </a:cxn>
                <a:cxn ang="0">
                  <a:pos x="45" y="103"/>
                </a:cxn>
                <a:cxn ang="0">
                  <a:pos x="44" y="106"/>
                </a:cxn>
                <a:cxn ang="0">
                  <a:pos x="45" y="107"/>
                </a:cxn>
                <a:cxn ang="0">
                  <a:pos x="105" y="181"/>
                </a:cxn>
                <a:cxn ang="0">
                  <a:pos x="105" y="181"/>
                </a:cxn>
                <a:cxn ang="0">
                  <a:pos x="107" y="182"/>
                </a:cxn>
                <a:cxn ang="0">
                  <a:pos x="107" y="182"/>
                </a:cxn>
                <a:cxn ang="0">
                  <a:pos x="109" y="181"/>
                </a:cxn>
                <a:cxn ang="0">
                  <a:pos x="109" y="181"/>
                </a:cxn>
                <a:cxn ang="0">
                  <a:pos x="109" y="179"/>
                </a:cxn>
                <a:cxn ang="0">
                  <a:pos x="109" y="177"/>
                </a:cxn>
                <a:cxn ang="0">
                  <a:pos x="53" y="109"/>
                </a:cxn>
                <a:cxn ang="0">
                  <a:pos x="197" y="109"/>
                </a:cxn>
                <a:cxn ang="0">
                  <a:pos x="197" y="109"/>
                </a:cxn>
                <a:cxn ang="0">
                  <a:pos x="199" y="107"/>
                </a:cxn>
                <a:cxn ang="0">
                  <a:pos x="200" y="106"/>
                </a:cxn>
                <a:cxn ang="0">
                  <a:pos x="200" y="106"/>
                </a:cxn>
                <a:cxn ang="0">
                  <a:pos x="199" y="103"/>
                </a:cxn>
                <a:cxn ang="0">
                  <a:pos x="197" y="103"/>
                </a:cxn>
                <a:cxn ang="0">
                  <a:pos x="197" y="103"/>
                </a:cxn>
              </a:cxnLst>
              <a:rect l="0" t="0" r="r" b="b"/>
              <a:pathLst>
                <a:path w="200" h="210">
                  <a:moveTo>
                    <a:pt x="5" y="3"/>
                  </a:moveTo>
                  <a:lnTo>
                    <a:pt x="5" y="207"/>
                  </a:lnTo>
                  <a:lnTo>
                    <a:pt x="5" y="207"/>
                  </a:lnTo>
                  <a:lnTo>
                    <a:pt x="5" y="210"/>
                  </a:lnTo>
                  <a:lnTo>
                    <a:pt x="2" y="210"/>
                  </a:lnTo>
                  <a:lnTo>
                    <a:pt x="2" y="210"/>
                  </a:lnTo>
                  <a:lnTo>
                    <a:pt x="1" y="210"/>
                  </a:lnTo>
                  <a:lnTo>
                    <a:pt x="0" y="207"/>
                  </a:lnTo>
                  <a:lnTo>
                    <a:pt x="0" y="3"/>
                  </a:lnTo>
                  <a:lnTo>
                    <a:pt x="0" y="3"/>
                  </a:lnTo>
                  <a:lnTo>
                    <a:pt x="1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3"/>
                  </a:lnTo>
                  <a:lnTo>
                    <a:pt x="5" y="3"/>
                  </a:lnTo>
                  <a:close/>
                  <a:moveTo>
                    <a:pt x="197" y="103"/>
                  </a:moveTo>
                  <a:lnTo>
                    <a:pt x="53" y="103"/>
                  </a:lnTo>
                  <a:lnTo>
                    <a:pt x="109" y="34"/>
                  </a:lnTo>
                  <a:lnTo>
                    <a:pt x="109" y="34"/>
                  </a:lnTo>
                  <a:lnTo>
                    <a:pt x="109" y="31"/>
                  </a:lnTo>
                  <a:lnTo>
                    <a:pt x="109" y="30"/>
                  </a:lnTo>
                  <a:lnTo>
                    <a:pt x="109" y="30"/>
                  </a:lnTo>
                  <a:lnTo>
                    <a:pt x="107" y="28"/>
                  </a:lnTo>
                  <a:lnTo>
                    <a:pt x="105" y="30"/>
                  </a:lnTo>
                  <a:lnTo>
                    <a:pt x="45" y="103"/>
                  </a:lnTo>
                  <a:lnTo>
                    <a:pt x="45" y="103"/>
                  </a:lnTo>
                  <a:lnTo>
                    <a:pt x="44" y="106"/>
                  </a:lnTo>
                  <a:lnTo>
                    <a:pt x="45" y="107"/>
                  </a:lnTo>
                  <a:lnTo>
                    <a:pt x="105" y="181"/>
                  </a:lnTo>
                  <a:lnTo>
                    <a:pt x="105" y="181"/>
                  </a:lnTo>
                  <a:lnTo>
                    <a:pt x="107" y="182"/>
                  </a:lnTo>
                  <a:lnTo>
                    <a:pt x="107" y="182"/>
                  </a:lnTo>
                  <a:lnTo>
                    <a:pt x="109" y="181"/>
                  </a:lnTo>
                  <a:lnTo>
                    <a:pt x="109" y="181"/>
                  </a:lnTo>
                  <a:lnTo>
                    <a:pt x="109" y="179"/>
                  </a:lnTo>
                  <a:lnTo>
                    <a:pt x="109" y="177"/>
                  </a:lnTo>
                  <a:lnTo>
                    <a:pt x="53" y="109"/>
                  </a:lnTo>
                  <a:lnTo>
                    <a:pt x="197" y="109"/>
                  </a:lnTo>
                  <a:lnTo>
                    <a:pt x="197" y="109"/>
                  </a:lnTo>
                  <a:lnTo>
                    <a:pt x="199" y="107"/>
                  </a:lnTo>
                  <a:lnTo>
                    <a:pt x="200" y="106"/>
                  </a:lnTo>
                  <a:lnTo>
                    <a:pt x="200" y="106"/>
                  </a:lnTo>
                  <a:lnTo>
                    <a:pt x="199" y="103"/>
                  </a:lnTo>
                  <a:lnTo>
                    <a:pt x="197" y="103"/>
                  </a:lnTo>
                  <a:lnTo>
                    <a:pt x="197" y="10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38"/>
            <p:cNvSpPr>
              <a:spLocks noEditPoints="1"/>
            </p:cNvSpPr>
            <p:nvPr/>
          </p:nvSpPr>
          <p:spPr bwMode="auto">
            <a:xfrm>
              <a:off x="3548" y="2221"/>
              <a:ext cx="200" cy="210"/>
            </a:xfrm>
            <a:custGeom>
              <a:avLst/>
              <a:gdLst/>
              <a:ahLst/>
              <a:cxnLst>
                <a:cxn ang="0">
                  <a:pos x="200" y="3"/>
                </a:cxn>
                <a:cxn ang="0">
                  <a:pos x="200" y="207"/>
                </a:cxn>
                <a:cxn ang="0">
                  <a:pos x="200" y="207"/>
                </a:cxn>
                <a:cxn ang="0">
                  <a:pos x="199" y="210"/>
                </a:cxn>
                <a:cxn ang="0">
                  <a:pos x="197" y="210"/>
                </a:cxn>
                <a:cxn ang="0">
                  <a:pos x="197" y="210"/>
                </a:cxn>
                <a:cxn ang="0">
                  <a:pos x="195" y="210"/>
                </a:cxn>
                <a:cxn ang="0">
                  <a:pos x="195" y="207"/>
                </a:cxn>
                <a:cxn ang="0">
                  <a:pos x="195" y="3"/>
                </a:cxn>
                <a:cxn ang="0">
                  <a:pos x="195" y="3"/>
                </a:cxn>
                <a:cxn ang="0">
                  <a:pos x="195" y="0"/>
                </a:cxn>
                <a:cxn ang="0">
                  <a:pos x="197" y="0"/>
                </a:cxn>
                <a:cxn ang="0">
                  <a:pos x="197" y="0"/>
                </a:cxn>
                <a:cxn ang="0">
                  <a:pos x="199" y="0"/>
                </a:cxn>
                <a:cxn ang="0">
                  <a:pos x="200" y="3"/>
                </a:cxn>
                <a:cxn ang="0">
                  <a:pos x="200" y="3"/>
                </a:cxn>
                <a:cxn ang="0">
                  <a:pos x="95" y="30"/>
                </a:cxn>
                <a:cxn ang="0">
                  <a:pos x="95" y="30"/>
                </a:cxn>
                <a:cxn ang="0">
                  <a:pos x="93" y="28"/>
                </a:cxn>
                <a:cxn ang="0">
                  <a:pos x="91" y="30"/>
                </a:cxn>
                <a:cxn ang="0">
                  <a:pos x="91" y="30"/>
                </a:cxn>
                <a:cxn ang="0">
                  <a:pos x="91" y="31"/>
                </a:cxn>
                <a:cxn ang="0">
                  <a:pos x="91" y="34"/>
                </a:cxn>
                <a:cxn ang="0">
                  <a:pos x="147" y="103"/>
                </a:cxn>
                <a:cxn ang="0">
                  <a:pos x="2" y="103"/>
                </a:cxn>
                <a:cxn ang="0">
                  <a:pos x="2" y="103"/>
                </a:cxn>
                <a:cxn ang="0">
                  <a:pos x="1" y="103"/>
                </a:cxn>
                <a:cxn ang="0">
                  <a:pos x="0" y="106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2" y="109"/>
                </a:cxn>
                <a:cxn ang="0">
                  <a:pos x="147" y="109"/>
                </a:cxn>
                <a:cxn ang="0">
                  <a:pos x="91" y="177"/>
                </a:cxn>
                <a:cxn ang="0">
                  <a:pos x="91" y="177"/>
                </a:cxn>
                <a:cxn ang="0">
                  <a:pos x="91" y="179"/>
                </a:cxn>
                <a:cxn ang="0">
                  <a:pos x="91" y="181"/>
                </a:cxn>
                <a:cxn ang="0">
                  <a:pos x="91" y="181"/>
                </a:cxn>
                <a:cxn ang="0">
                  <a:pos x="93" y="182"/>
                </a:cxn>
                <a:cxn ang="0">
                  <a:pos x="93" y="182"/>
                </a:cxn>
                <a:cxn ang="0">
                  <a:pos x="95" y="181"/>
                </a:cxn>
                <a:cxn ang="0">
                  <a:pos x="155" y="107"/>
                </a:cxn>
                <a:cxn ang="0">
                  <a:pos x="155" y="107"/>
                </a:cxn>
                <a:cxn ang="0">
                  <a:pos x="156" y="106"/>
                </a:cxn>
                <a:cxn ang="0">
                  <a:pos x="155" y="103"/>
                </a:cxn>
                <a:cxn ang="0">
                  <a:pos x="95" y="30"/>
                </a:cxn>
              </a:cxnLst>
              <a:rect l="0" t="0" r="r" b="b"/>
              <a:pathLst>
                <a:path w="200" h="210">
                  <a:moveTo>
                    <a:pt x="200" y="3"/>
                  </a:moveTo>
                  <a:lnTo>
                    <a:pt x="200" y="207"/>
                  </a:lnTo>
                  <a:lnTo>
                    <a:pt x="200" y="207"/>
                  </a:lnTo>
                  <a:lnTo>
                    <a:pt x="199" y="210"/>
                  </a:lnTo>
                  <a:lnTo>
                    <a:pt x="197" y="210"/>
                  </a:lnTo>
                  <a:lnTo>
                    <a:pt x="197" y="210"/>
                  </a:lnTo>
                  <a:lnTo>
                    <a:pt x="195" y="210"/>
                  </a:lnTo>
                  <a:lnTo>
                    <a:pt x="195" y="207"/>
                  </a:lnTo>
                  <a:lnTo>
                    <a:pt x="195" y="3"/>
                  </a:lnTo>
                  <a:lnTo>
                    <a:pt x="195" y="3"/>
                  </a:lnTo>
                  <a:lnTo>
                    <a:pt x="195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199" y="0"/>
                  </a:lnTo>
                  <a:lnTo>
                    <a:pt x="200" y="3"/>
                  </a:lnTo>
                  <a:lnTo>
                    <a:pt x="200" y="3"/>
                  </a:lnTo>
                  <a:close/>
                  <a:moveTo>
                    <a:pt x="95" y="30"/>
                  </a:moveTo>
                  <a:lnTo>
                    <a:pt x="95" y="30"/>
                  </a:lnTo>
                  <a:lnTo>
                    <a:pt x="93" y="28"/>
                  </a:lnTo>
                  <a:lnTo>
                    <a:pt x="91" y="30"/>
                  </a:lnTo>
                  <a:lnTo>
                    <a:pt x="91" y="30"/>
                  </a:lnTo>
                  <a:lnTo>
                    <a:pt x="91" y="31"/>
                  </a:lnTo>
                  <a:lnTo>
                    <a:pt x="91" y="34"/>
                  </a:lnTo>
                  <a:lnTo>
                    <a:pt x="147" y="103"/>
                  </a:lnTo>
                  <a:lnTo>
                    <a:pt x="2" y="103"/>
                  </a:lnTo>
                  <a:lnTo>
                    <a:pt x="2" y="103"/>
                  </a:lnTo>
                  <a:lnTo>
                    <a:pt x="1" y="103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2" y="109"/>
                  </a:lnTo>
                  <a:lnTo>
                    <a:pt x="147" y="109"/>
                  </a:lnTo>
                  <a:lnTo>
                    <a:pt x="91" y="177"/>
                  </a:lnTo>
                  <a:lnTo>
                    <a:pt x="91" y="177"/>
                  </a:lnTo>
                  <a:lnTo>
                    <a:pt x="91" y="179"/>
                  </a:lnTo>
                  <a:lnTo>
                    <a:pt x="91" y="181"/>
                  </a:lnTo>
                  <a:lnTo>
                    <a:pt x="91" y="181"/>
                  </a:lnTo>
                  <a:lnTo>
                    <a:pt x="93" y="182"/>
                  </a:lnTo>
                  <a:lnTo>
                    <a:pt x="93" y="182"/>
                  </a:lnTo>
                  <a:lnTo>
                    <a:pt x="95" y="181"/>
                  </a:lnTo>
                  <a:lnTo>
                    <a:pt x="155" y="107"/>
                  </a:lnTo>
                  <a:lnTo>
                    <a:pt x="155" y="107"/>
                  </a:lnTo>
                  <a:lnTo>
                    <a:pt x="156" y="106"/>
                  </a:lnTo>
                  <a:lnTo>
                    <a:pt x="155" y="103"/>
                  </a:lnTo>
                  <a:lnTo>
                    <a:pt x="95" y="3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39"/>
            <p:cNvSpPr>
              <a:spLocks noEditPoints="1"/>
            </p:cNvSpPr>
            <p:nvPr/>
          </p:nvSpPr>
          <p:spPr bwMode="auto">
            <a:xfrm>
              <a:off x="4059" y="2225"/>
              <a:ext cx="226" cy="202"/>
            </a:xfrm>
            <a:custGeom>
              <a:avLst/>
              <a:gdLst/>
              <a:ahLst/>
              <a:cxnLst>
                <a:cxn ang="0">
                  <a:pos x="226" y="158"/>
                </a:cxn>
                <a:cxn ang="0">
                  <a:pos x="226" y="199"/>
                </a:cxn>
                <a:cxn ang="0">
                  <a:pos x="226" y="199"/>
                </a:cxn>
                <a:cxn ang="0">
                  <a:pos x="226" y="202"/>
                </a:cxn>
                <a:cxn ang="0">
                  <a:pos x="224" y="202"/>
                </a:cxn>
                <a:cxn ang="0">
                  <a:pos x="3" y="202"/>
                </a:cxn>
                <a:cxn ang="0">
                  <a:pos x="3" y="202"/>
                </a:cxn>
                <a:cxn ang="0">
                  <a:pos x="2" y="202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2" y="198"/>
                </a:cxn>
                <a:cxn ang="0">
                  <a:pos x="2" y="198"/>
                </a:cxn>
                <a:cxn ang="0">
                  <a:pos x="0" y="197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57"/>
                </a:cxn>
                <a:cxn ang="0">
                  <a:pos x="3" y="155"/>
                </a:cxn>
                <a:cxn ang="0">
                  <a:pos x="3" y="155"/>
                </a:cxn>
                <a:cxn ang="0">
                  <a:pos x="6" y="157"/>
                </a:cxn>
                <a:cxn ang="0">
                  <a:pos x="6" y="158"/>
                </a:cxn>
                <a:cxn ang="0">
                  <a:pos x="6" y="197"/>
                </a:cxn>
                <a:cxn ang="0">
                  <a:pos x="6" y="197"/>
                </a:cxn>
                <a:cxn ang="0">
                  <a:pos x="6" y="197"/>
                </a:cxn>
                <a:cxn ang="0">
                  <a:pos x="221" y="197"/>
                </a:cxn>
                <a:cxn ang="0">
                  <a:pos x="221" y="158"/>
                </a:cxn>
                <a:cxn ang="0">
                  <a:pos x="221" y="158"/>
                </a:cxn>
                <a:cxn ang="0">
                  <a:pos x="222" y="157"/>
                </a:cxn>
                <a:cxn ang="0">
                  <a:pos x="224" y="155"/>
                </a:cxn>
                <a:cxn ang="0">
                  <a:pos x="224" y="155"/>
                </a:cxn>
                <a:cxn ang="0">
                  <a:pos x="226" y="157"/>
                </a:cxn>
                <a:cxn ang="0">
                  <a:pos x="226" y="158"/>
                </a:cxn>
                <a:cxn ang="0">
                  <a:pos x="226" y="158"/>
                </a:cxn>
                <a:cxn ang="0">
                  <a:pos x="113" y="154"/>
                </a:cxn>
                <a:cxn ang="0">
                  <a:pos x="113" y="154"/>
                </a:cxn>
                <a:cxn ang="0">
                  <a:pos x="114" y="155"/>
                </a:cxn>
                <a:cxn ang="0">
                  <a:pos x="114" y="155"/>
                </a:cxn>
                <a:cxn ang="0">
                  <a:pos x="115" y="154"/>
                </a:cxn>
                <a:cxn ang="0">
                  <a:pos x="189" y="95"/>
                </a:cxn>
                <a:cxn ang="0">
                  <a:pos x="189" y="95"/>
                </a:cxn>
                <a:cxn ang="0">
                  <a:pos x="190" y="93"/>
                </a:cxn>
                <a:cxn ang="0">
                  <a:pos x="189" y="91"/>
                </a:cxn>
                <a:cxn ang="0">
                  <a:pos x="189" y="91"/>
                </a:cxn>
                <a:cxn ang="0">
                  <a:pos x="187" y="90"/>
                </a:cxn>
                <a:cxn ang="0">
                  <a:pos x="186" y="90"/>
                </a:cxn>
                <a:cxn ang="0">
                  <a:pos x="117" y="147"/>
                </a:cxn>
                <a:cxn ang="0">
                  <a:pos x="117" y="3"/>
                </a:cxn>
                <a:cxn ang="0">
                  <a:pos x="117" y="3"/>
                </a:cxn>
                <a:cxn ang="0">
                  <a:pos x="115" y="0"/>
                </a:cxn>
                <a:cxn ang="0">
                  <a:pos x="114" y="0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111" y="3"/>
                </a:cxn>
                <a:cxn ang="0">
                  <a:pos x="111" y="147"/>
                </a:cxn>
                <a:cxn ang="0">
                  <a:pos x="42" y="90"/>
                </a:cxn>
                <a:cxn ang="0">
                  <a:pos x="42" y="90"/>
                </a:cxn>
                <a:cxn ang="0">
                  <a:pos x="40" y="90"/>
                </a:cxn>
                <a:cxn ang="0">
                  <a:pos x="38" y="91"/>
                </a:cxn>
                <a:cxn ang="0">
                  <a:pos x="38" y="91"/>
                </a:cxn>
                <a:cxn ang="0">
                  <a:pos x="38" y="93"/>
                </a:cxn>
                <a:cxn ang="0">
                  <a:pos x="39" y="95"/>
                </a:cxn>
                <a:cxn ang="0">
                  <a:pos x="113" y="154"/>
                </a:cxn>
              </a:cxnLst>
              <a:rect l="0" t="0" r="r" b="b"/>
              <a:pathLst>
                <a:path w="226" h="202">
                  <a:moveTo>
                    <a:pt x="226" y="158"/>
                  </a:moveTo>
                  <a:lnTo>
                    <a:pt x="226" y="199"/>
                  </a:lnTo>
                  <a:lnTo>
                    <a:pt x="226" y="199"/>
                  </a:lnTo>
                  <a:lnTo>
                    <a:pt x="226" y="202"/>
                  </a:lnTo>
                  <a:lnTo>
                    <a:pt x="224" y="202"/>
                  </a:lnTo>
                  <a:lnTo>
                    <a:pt x="3" y="202"/>
                  </a:lnTo>
                  <a:lnTo>
                    <a:pt x="3" y="202"/>
                  </a:lnTo>
                  <a:lnTo>
                    <a:pt x="2" y="202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197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6" y="157"/>
                  </a:lnTo>
                  <a:lnTo>
                    <a:pt x="6" y="158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221" y="197"/>
                  </a:lnTo>
                  <a:lnTo>
                    <a:pt x="221" y="158"/>
                  </a:lnTo>
                  <a:lnTo>
                    <a:pt x="221" y="158"/>
                  </a:lnTo>
                  <a:lnTo>
                    <a:pt x="222" y="157"/>
                  </a:lnTo>
                  <a:lnTo>
                    <a:pt x="224" y="155"/>
                  </a:lnTo>
                  <a:lnTo>
                    <a:pt x="224" y="155"/>
                  </a:lnTo>
                  <a:lnTo>
                    <a:pt x="226" y="157"/>
                  </a:lnTo>
                  <a:lnTo>
                    <a:pt x="226" y="158"/>
                  </a:lnTo>
                  <a:lnTo>
                    <a:pt x="226" y="158"/>
                  </a:lnTo>
                  <a:close/>
                  <a:moveTo>
                    <a:pt x="113" y="154"/>
                  </a:moveTo>
                  <a:lnTo>
                    <a:pt x="113" y="154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5" y="154"/>
                  </a:lnTo>
                  <a:lnTo>
                    <a:pt x="189" y="95"/>
                  </a:lnTo>
                  <a:lnTo>
                    <a:pt x="189" y="95"/>
                  </a:lnTo>
                  <a:lnTo>
                    <a:pt x="190" y="93"/>
                  </a:lnTo>
                  <a:lnTo>
                    <a:pt x="189" y="91"/>
                  </a:lnTo>
                  <a:lnTo>
                    <a:pt x="189" y="91"/>
                  </a:lnTo>
                  <a:lnTo>
                    <a:pt x="187" y="90"/>
                  </a:lnTo>
                  <a:lnTo>
                    <a:pt x="186" y="90"/>
                  </a:lnTo>
                  <a:lnTo>
                    <a:pt x="117" y="147"/>
                  </a:lnTo>
                  <a:lnTo>
                    <a:pt x="117" y="3"/>
                  </a:lnTo>
                  <a:lnTo>
                    <a:pt x="117" y="3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111" y="3"/>
                  </a:lnTo>
                  <a:lnTo>
                    <a:pt x="111" y="147"/>
                  </a:lnTo>
                  <a:lnTo>
                    <a:pt x="42" y="90"/>
                  </a:lnTo>
                  <a:lnTo>
                    <a:pt x="42" y="90"/>
                  </a:lnTo>
                  <a:lnTo>
                    <a:pt x="40" y="90"/>
                  </a:lnTo>
                  <a:lnTo>
                    <a:pt x="38" y="91"/>
                  </a:lnTo>
                  <a:lnTo>
                    <a:pt x="38" y="91"/>
                  </a:lnTo>
                  <a:lnTo>
                    <a:pt x="38" y="93"/>
                  </a:lnTo>
                  <a:lnTo>
                    <a:pt x="39" y="95"/>
                  </a:lnTo>
                  <a:lnTo>
                    <a:pt x="113" y="154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40"/>
            <p:cNvSpPr>
              <a:spLocks noEditPoints="1"/>
            </p:cNvSpPr>
            <p:nvPr/>
          </p:nvSpPr>
          <p:spPr bwMode="auto">
            <a:xfrm>
              <a:off x="4584" y="2225"/>
              <a:ext cx="226" cy="202"/>
            </a:xfrm>
            <a:custGeom>
              <a:avLst/>
              <a:gdLst/>
              <a:ahLst/>
              <a:cxnLst>
                <a:cxn ang="0">
                  <a:pos x="226" y="158"/>
                </a:cxn>
                <a:cxn ang="0">
                  <a:pos x="226" y="199"/>
                </a:cxn>
                <a:cxn ang="0">
                  <a:pos x="226" y="199"/>
                </a:cxn>
                <a:cxn ang="0">
                  <a:pos x="226" y="202"/>
                </a:cxn>
                <a:cxn ang="0">
                  <a:pos x="224" y="202"/>
                </a:cxn>
                <a:cxn ang="0">
                  <a:pos x="3" y="202"/>
                </a:cxn>
                <a:cxn ang="0">
                  <a:pos x="3" y="202"/>
                </a:cxn>
                <a:cxn ang="0">
                  <a:pos x="2" y="202"/>
                </a:cxn>
                <a:cxn ang="0">
                  <a:pos x="0" y="199"/>
                </a:cxn>
                <a:cxn ang="0">
                  <a:pos x="0" y="199"/>
                </a:cxn>
                <a:cxn ang="0">
                  <a:pos x="2" y="198"/>
                </a:cxn>
                <a:cxn ang="0">
                  <a:pos x="2" y="198"/>
                </a:cxn>
                <a:cxn ang="0">
                  <a:pos x="0" y="197"/>
                </a:cxn>
                <a:cxn ang="0">
                  <a:pos x="0" y="158"/>
                </a:cxn>
                <a:cxn ang="0">
                  <a:pos x="0" y="158"/>
                </a:cxn>
                <a:cxn ang="0">
                  <a:pos x="2" y="157"/>
                </a:cxn>
                <a:cxn ang="0">
                  <a:pos x="3" y="155"/>
                </a:cxn>
                <a:cxn ang="0">
                  <a:pos x="3" y="155"/>
                </a:cxn>
                <a:cxn ang="0">
                  <a:pos x="6" y="157"/>
                </a:cxn>
                <a:cxn ang="0">
                  <a:pos x="6" y="158"/>
                </a:cxn>
                <a:cxn ang="0">
                  <a:pos x="6" y="197"/>
                </a:cxn>
                <a:cxn ang="0">
                  <a:pos x="6" y="197"/>
                </a:cxn>
                <a:cxn ang="0">
                  <a:pos x="6" y="197"/>
                </a:cxn>
                <a:cxn ang="0">
                  <a:pos x="221" y="197"/>
                </a:cxn>
                <a:cxn ang="0">
                  <a:pos x="221" y="158"/>
                </a:cxn>
                <a:cxn ang="0">
                  <a:pos x="221" y="158"/>
                </a:cxn>
                <a:cxn ang="0">
                  <a:pos x="222" y="157"/>
                </a:cxn>
                <a:cxn ang="0">
                  <a:pos x="224" y="155"/>
                </a:cxn>
                <a:cxn ang="0">
                  <a:pos x="224" y="155"/>
                </a:cxn>
                <a:cxn ang="0">
                  <a:pos x="226" y="157"/>
                </a:cxn>
                <a:cxn ang="0">
                  <a:pos x="226" y="158"/>
                </a:cxn>
                <a:cxn ang="0">
                  <a:pos x="226" y="158"/>
                </a:cxn>
                <a:cxn ang="0">
                  <a:pos x="41" y="66"/>
                </a:cxn>
                <a:cxn ang="0">
                  <a:pos x="41" y="66"/>
                </a:cxn>
                <a:cxn ang="0">
                  <a:pos x="42" y="65"/>
                </a:cxn>
                <a:cxn ang="0">
                  <a:pos x="111" y="8"/>
                </a:cxn>
                <a:cxn ang="0">
                  <a:pos x="111" y="153"/>
                </a:cxn>
                <a:cxn ang="0">
                  <a:pos x="111" y="153"/>
                </a:cxn>
                <a:cxn ang="0">
                  <a:pos x="111" y="154"/>
                </a:cxn>
                <a:cxn ang="0">
                  <a:pos x="114" y="155"/>
                </a:cxn>
                <a:cxn ang="0">
                  <a:pos x="114" y="155"/>
                </a:cxn>
                <a:cxn ang="0">
                  <a:pos x="115" y="154"/>
                </a:cxn>
                <a:cxn ang="0">
                  <a:pos x="117" y="153"/>
                </a:cxn>
                <a:cxn ang="0">
                  <a:pos x="117" y="8"/>
                </a:cxn>
                <a:cxn ang="0">
                  <a:pos x="185" y="65"/>
                </a:cxn>
                <a:cxn ang="0">
                  <a:pos x="185" y="65"/>
                </a:cxn>
                <a:cxn ang="0">
                  <a:pos x="188" y="66"/>
                </a:cxn>
                <a:cxn ang="0">
                  <a:pos x="189" y="65"/>
                </a:cxn>
                <a:cxn ang="0">
                  <a:pos x="189" y="65"/>
                </a:cxn>
                <a:cxn ang="0">
                  <a:pos x="190" y="62"/>
                </a:cxn>
                <a:cxn ang="0">
                  <a:pos x="189" y="61"/>
                </a:cxn>
                <a:cxn ang="0">
                  <a:pos x="115" y="0"/>
                </a:cxn>
                <a:cxn ang="0">
                  <a:pos x="115" y="0"/>
                </a:cxn>
                <a:cxn ang="0">
                  <a:pos x="114" y="0"/>
                </a:cxn>
                <a:cxn ang="0">
                  <a:pos x="111" y="0"/>
                </a:cxn>
                <a:cxn ang="0">
                  <a:pos x="38" y="61"/>
                </a:cxn>
                <a:cxn ang="0">
                  <a:pos x="38" y="61"/>
                </a:cxn>
                <a:cxn ang="0">
                  <a:pos x="38" y="62"/>
                </a:cxn>
                <a:cxn ang="0">
                  <a:pos x="38" y="65"/>
                </a:cxn>
                <a:cxn ang="0">
                  <a:pos x="38" y="65"/>
                </a:cxn>
                <a:cxn ang="0">
                  <a:pos x="41" y="66"/>
                </a:cxn>
                <a:cxn ang="0">
                  <a:pos x="41" y="66"/>
                </a:cxn>
              </a:cxnLst>
              <a:rect l="0" t="0" r="r" b="b"/>
              <a:pathLst>
                <a:path w="226" h="202">
                  <a:moveTo>
                    <a:pt x="226" y="158"/>
                  </a:moveTo>
                  <a:lnTo>
                    <a:pt x="226" y="199"/>
                  </a:lnTo>
                  <a:lnTo>
                    <a:pt x="226" y="199"/>
                  </a:lnTo>
                  <a:lnTo>
                    <a:pt x="226" y="202"/>
                  </a:lnTo>
                  <a:lnTo>
                    <a:pt x="224" y="202"/>
                  </a:lnTo>
                  <a:lnTo>
                    <a:pt x="3" y="202"/>
                  </a:lnTo>
                  <a:lnTo>
                    <a:pt x="3" y="202"/>
                  </a:lnTo>
                  <a:lnTo>
                    <a:pt x="2" y="202"/>
                  </a:lnTo>
                  <a:lnTo>
                    <a:pt x="0" y="199"/>
                  </a:lnTo>
                  <a:lnTo>
                    <a:pt x="0" y="199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0" y="197"/>
                  </a:lnTo>
                  <a:lnTo>
                    <a:pt x="0" y="158"/>
                  </a:lnTo>
                  <a:lnTo>
                    <a:pt x="0" y="158"/>
                  </a:lnTo>
                  <a:lnTo>
                    <a:pt x="2" y="157"/>
                  </a:lnTo>
                  <a:lnTo>
                    <a:pt x="3" y="155"/>
                  </a:lnTo>
                  <a:lnTo>
                    <a:pt x="3" y="155"/>
                  </a:lnTo>
                  <a:lnTo>
                    <a:pt x="6" y="157"/>
                  </a:lnTo>
                  <a:lnTo>
                    <a:pt x="6" y="158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6" y="197"/>
                  </a:lnTo>
                  <a:lnTo>
                    <a:pt x="221" y="197"/>
                  </a:lnTo>
                  <a:lnTo>
                    <a:pt x="221" y="158"/>
                  </a:lnTo>
                  <a:lnTo>
                    <a:pt x="221" y="158"/>
                  </a:lnTo>
                  <a:lnTo>
                    <a:pt x="222" y="157"/>
                  </a:lnTo>
                  <a:lnTo>
                    <a:pt x="224" y="155"/>
                  </a:lnTo>
                  <a:lnTo>
                    <a:pt x="224" y="155"/>
                  </a:lnTo>
                  <a:lnTo>
                    <a:pt x="226" y="157"/>
                  </a:lnTo>
                  <a:lnTo>
                    <a:pt x="226" y="158"/>
                  </a:lnTo>
                  <a:lnTo>
                    <a:pt x="226" y="158"/>
                  </a:lnTo>
                  <a:close/>
                  <a:moveTo>
                    <a:pt x="41" y="66"/>
                  </a:moveTo>
                  <a:lnTo>
                    <a:pt x="41" y="66"/>
                  </a:lnTo>
                  <a:lnTo>
                    <a:pt x="42" y="65"/>
                  </a:lnTo>
                  <a:lnTo>
                    <a:pt x="111" y="8"/>
                  </a:lnTo>
                  <a:lnTo>
                    <a:pt x="111" y="153"/>
                  </a:lnTo>
                  <a:lnTo>
                    <a:pt x="111" y="153"/>
                  </a:lnTo>
                  <a:lnTo>
                    <a:pt x="111" y="154"/>
                  </a:lnTo>
                  <a:lnTo>
                    <a:pt x="114" y="155"/>
                  </a:lnTo>
                  <a:lnTo>
                    <a:pt x="114" y="155"/>
                  </a:lnTo>
                  <a:lnTo>
                    <a:pt x="115" y="154"/>
                  </a:lnTo>
                  <a:lnTo>
                    <a:pt x="117" y="153"/>
                  </a:lnTo>
                  <a:lnTo>
                    <a:pt x="117" y="8"/>
                  </a:lnTo>
                  <a:lnTo>
                    <a:pt x="185" y="65"/>
                  </a:lnTo>
                  <a:lnTo>
                    <a:pt x="185" y="65"/>
                  </a:lnTo>
                  <a:lnTo>
                    <a:pt x="188" y="66"/>
                  </a:lnTo>
                  <a:lnTo>
                    <a:pt x="189" y="65"/>
                  </a:lnTo>
                  <a:lnTo>
                    <a:pt x="189" y="65"/>
                  </a:lnTo>
                  <a:lnTo>
                    <a:pt x="190" y="62"/>
                  </a:lnTo>
                  <a:lnTo>
                    <a:pt x="189" y="61"/>
                  </a:lnTo>
                  <a:lnTo>
                    <a:pt x="115" y="0"/>
                  </a:lnTo>
                  <a:lnTo>
                    <a:pt x="115" y="0"/>
                  </a:lnTo>
                  <a:lnTo>
                    <a:pt x="114" y="0"/>
                  </a:lnTo>
                  <a:lnTo>
                    <a:pt x="111" y="0"/>
                  </a:lnTo>
                  <a:lnTo>
                    <a:pt x="38" y="61"/>
                  </a:lnTo>
                  <a:lnTo>
                    <a:pt x="38" y="61"/>
                  </a:lnTo>
                  <a:lnTo>
                    <a:pt x="38" y="62"/>
                  </a:lnTo>
                  <a:lnTo>
                    <a:pt x="38" y="65"/>
                  </a:lnTo>
                  <a:lnTo>
                    <a:pt x="38" y="65"/>
                  </a:lnTo>
                  <a:lnTo>
                    <a:pt x="41" y="66"/>
                  </a:lnTo>
                  <a:lnTo>
                    <a:pt x="41" y="66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5114" y="2219"/>
              <a:ext cx="217" cy="215"/>
            </a:xfrm>
            <a:custGeom>
              <a:avLst/>
              <a:gdLst/>
              <a:ahLst/>
              <a:cxnLst>
                <a:cxn ang="0">
                  <a:pos x="217" y="108"/>
                </a:cxn>
                <a:cxn ang="0">
                  <a:pos x="217" y="108"/>
                </a:cxn>
                <a:cxn ang="0">
                  <a:pos x="217" y="109"/>
                </a:cxn>
                <a:cxn ang="0">
                  <a:pos x="215" y="111"/>
                </a:cxn>
                <a:cxn ang="0">
                  <a:pos x="8" y="111"/>
                </a:cxn>
                <a:cxn ang="0">
                  <a:pos x="89" y="211"/>
                </a:cxn>
                <a:cxn ang="0">
                  <a:pos x="89" y="211"/>
                </a:cxn>
                <a:cxn ang="0">
                  <a:pos x="90" y="212"/>
                </a:cxn>
                <a:cxn ang="0">
                  <a:pos x="89" y="214"/>
                </a:cxn>
                <a:cxn ang="0">
                  <a:pos x="89" y="214"/>
                </a:cxn>
                <a:cxn ang="0">
                  <a:pos x="88" y="215"/>
                </a:cxn>
                <a:cxn ang="0">
                  <a:pos x="88" y="215"/>
                </a:cxn>
                <a:cxn ang="0">
                  <a:pos x="85" y="214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08"/>
                </a:cxn>
                <a:cxn ang="0">
                  <a:pos x="0" y="105"/>
                </a:cxn>
                <a:cxn ang="0">
                  <a:pos x="85" y="1"/>
                </a:cxn>
                <a:cxn ang="0">
                  <a:pos x="85" y="1"/>
                </a:cxn>
                <a:cxn ang="0">
                  <a:pos x="86" y="0"/>
                </a:cxn>
                <a:cxn ang="0">
                  <a:pos x="89" y="1"/>
                </a:cxn>
                <a:cxn ang="0">
                  <a:pos x="89" y="1"/>
                </a:cxn>
                <a:cxn ang="0">
                  <a:pos x="90" y="2"/>
                </a:cxn>
                <a:cxn ang="0">
                  <a:pos x="89" y="4"/>
                </a:cxn>
                <a:cxn ang="0">
                  <a:pos x="8" y="105"/>
                </a:cxn>
                <a:cxn ang="0">
                  <a:pos x="215" y="105"/>
                </a:cxn>
                <a:cxn ang="0">
                  <a:pos x="215" y="105"/>
                </a:cxn>
                <a:cxn ang="0">
                  <a:pos x="217" y="105"/>
                </a:cxn>
                <a:cxn ang="0">
                  <a:pos x="217" y="108"/>
                </a:cxn>
                <a:cxn ang="0">
                  <a:pos x="217" y="108"/>
                </a:cxn>
              </a:cxnLst>
              <a:rect l="0" t="0" r="r" b="b"/>
              <a:pathLst>
                <a:path w="217" h="215">
                  <a:moveTo>
                    <a:pt x="217" y="108"/>
                  </a:moveTo>
                  <a:lnTo>
                    <a:pt x="217" y="108"/>
                  </a:lnTo>
                  <a:lnTo>
                    <a:pt x="217" y="109"/>
                  </a:lnTo>
                  <a:lnTo>
                    <a:pt x="215" y="111"/>
                  </a:lnTo>
                  <a:lnTo>
                    <a:pt x="8" y="111"/>
                  </a:lnTo>
                  <a:lnTo>
                    <a:pt x="89" y="211"/>
                  </a:lnTo>
                  <a:lnTo>
                    <a:pt x="89" y="211"/>
                  </a:lnTo>
                  <a:lnTo>
                    <a:pt x="90" y="212"/>
                  </a:lnTo>
                  <a:lnTo>
                    <a:pt x="89" y="214"/>
                  </a:lnTo>
                  <a:lnTo>
                    <a:pt x="89" y="214"/>
                  </a:lnTo>
                  <a:lnTo>
                    <a:pt x="88" y="215"/>
                  </a:lnTo>
                  <a:lnTo>
                    <a:pt x="88" y="215"/>
                  </a:lnTo>
                  <a:lnTo>
                    <a:pt x="85" y="214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08"/>
                  </a:lnTo>
                  <a:lnTo>
                    <a:pt x="0" y="105"/>
                  </a:lnTo>
                  <a:lnTo>
                    <a:pt x="85" y="1"/>
                  </a:lnTo>
                  <a:lnTo>
                    <a:pt x="85" y="1"/>
                  </a:lnTo>
                  <a:lnTo>
                    <a:pt x="86" y="0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90" y="2"/>
                  </a:lnTo>
                  <a:lnTo>
                    <a:pt x="89" y="4"/>
                  </a:lnTo>
                  <a:lnTo>
                    <a:pt x="8" y="105"/>
                  </a:lnTo>
                  <a:lnTo>
                    <a:pt x="215" y="105"/>
                  </a:lnTo>
                  <a:lnTo>
                    <a:pt x="215" y="105"/>
                  </a:lnTo>
                  <a:lnTo>
                    <a:pt x="217" y="105"/>
                  </a:lnTo>
                  <a:lnTo>
                    <a:pt x="217" y="108"/>
                  </a:lnTo>
                  <a:lnTo>
                    <a:pt x="217" y="10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42"/>
            <p:cNvSpPr>
              <a:spLocks noEditPoints="1"/>
            </p:cNvSpPr>
            <p:nvPr/>
          </p:nvSpPr>
          <p:spPr bwMode="auto">
            <a:xfrm>
              <a:off x="393" y="2208"/>
              <a:ext cx="211" cy="237"/>
            </a:xfrm>
            <a:custGeom>
              <a:avLst/>
              <a:gdLst/>
              <a:ahLst/>
              <a:cxnLst>
                <a:cxn ang="0">
                  <a:pos x="210" y="142"/>
                </a:cxn>
                <a:cxn ang="0">
                  <a:pos x="202" y="172"/>
                </a:cxn>
                <a:cxn ang="0">
                  <a:pos x="187" y="198"/>
                </a:cxn>
                <a:cxn ang="0">
                  <a:pos x="165" y="218"/>
                </a:cxn>
                <a:cxn ang="0">
                  <a:pos x="137" y="231"/>
                </a:cxn>
                <a:cxn ang="0">
                  <a:pos x="106" y="237"/>
                </a:cxn>
                <a:cxn ang="0">
                  <a:pos x="85" y="234"/>
                </a:cxn>
                <a:cxn ang="0">
                  <a:pos x="55" y="223"/>
                </a:cxn>
                <a:cxn ang="0">
                  <a:pos x="31" y="206"/>
                </a:cxn>
                <a:cxn ang="0">
                  <a:pos x="12" y="180"/>
                </a:cxn>
                <a:cxn ang="0">
                  <a:pos x="2" y="152"/>
                </a:cxn>
                <a:cxn ang="0">
                  <a:pos x="0" y="131"/>
                </a:cxn>
                <a:cxn ang="0">
                  <a:pos x="11" y="82"/>
                </a:cxn>
                <a:cxn ang="0">
                  <a:pos x="43" y="45"/>
                </a:cxn>
                <a:cxn ang="0">
                  <a:pos x="74" y="29"/>
                </a:cxn>
                <a:cxn ang="0">
                  <a:pos x="78" y="32"/>
                </a:cxn>
                <a:cxn ang="0">
                  <a:pos x="75" y="35"/>
                </a:cxn>
                <a:cxn ang="0">
                  <a:pos x="35" y="59"/>
                </a:cxn>
                <a:cxn ang="0">
                  <a:pos x="10" y="99"/>
                </a:cxn>
                <a:cxn ang="0">
                  <a:pos x="6" y="131"/>
                </a:cxn>
                <a:cxn ang="0">
                  <a:pos x="10" y="160"/>
                </a:cxn>
                <a:cxn ang="0">
                  <a:pos x="22" y="187"/>
                </a:cxn>
                <a:cxn ang="0">
                  <a:pos x="42" y="208"/>
                </a:cxn>
                <a:cxn ang="0">
                  <a:pos x="66" y="223"/>
                </a:cxn>
                <a:cxn ang="0">
                  <a:pos x="95" y="230"/>
                </a:cxn>
                <a:cxn ang="0">
                  <a:pos x="115" y="230"/>
                </a:cxn>
                <a:cxn ang="0">
                  <a:pos x="145" y="223"/>
                </a:cxn>
                <a:cxn ang="0">
                  <a:pos x="169" y="208"/>
                </a:cxn>
                <a:cxn ang="0">
                  <a:pos x="189" y="187"/>
                </a:cxn>
                <a:cxn ang="0">
                  <a:pos x="201" y="160"/>
                </a:cxn>
                <a:cxn ang="0">
                  <a:pos x="206" y="131"/>
                </a:cxn>
                <a:cxn ang="0">
                  <a:pos x="201" y="100"/>
                </a:cxn>
                <a:cxn ang="0">
                  <a:pos x="178" y="61"/>
                </a:cxn>
                <a:cxn ang="0">
                  <a:pos x="139" y="36"/>
                </a:cxn>
                <a:cxn ang="0">
                  <a:pos x="138" y="33"/>
                </a:cxn>
                <a:cxn ang="0">
                  <a:pos x="142" y="32"/>
                </a:cxn>
                <a:cxn ang="0">
                  <a:pos x="170" y="47"/>
                </a:cxn>
                <a:cxn ang="0">
                  <a:pos x="199" y="84"/>
                </a:cxn>
                <a:cxn ang="0">
                  <a:pos x="211" y="131"/>
                </a:cxn>
                <a:cxn ang="0">
                  <a:pos x="106" y="92"/>
                </a:cxn>
                <a:cxn ang="0">
                  <a:pos x="109" y="3"/>
                </a:cxn>
                <a:cxn ang="0">
                  <a:pos x="106" y="0"/>
                </a:cxn>
                <a:cxn ang="0">
                  <a:pos x="103" y="3"/>
                </a:cxn>
                <a:cxn ang="0">
                  <a:pos x="103" y="91"/>
                </a:cxn>
              </a:cxnLst>
              <a:rect l="0" t="0" r="r" b="b"/>
              <a:pathLst>
                <a:path w="211" h="237">
                  <a:moveTo>
                    <a:pt x="211" y="131"/>
                  </a:moveTo>
                  <a:lnTo>
                    <a:pt x="211" y="131"/>
                  </a:lnTo>
                  <a:lnTo>
                    <a:pt x="210" y="142"/>
                  </a:lnTo>
                  <a:lnTo>
                    <a:pt x="209" y="152"/>
                  </a:lnTo>
                  <a:lnTo>
                    <a:pt x="206" y="162"/>
                  </a:lnTo>
                  <a:lnTo>
                    <a:pt x="202" y="172"/>
                  </a:lnTo>
                  <a:lnTo>
                    <a:pt x="198" y="180"/>
                  </a:lnTo>
                  <a:lnTo>
                    <a:pt x="193" y="190"/>
                  </a:lnTo>
                  <a:lnTo>
                    <a:pt x="187" y="198"/>
                  </a:lnTo>
                  <a:lnTo>
                    <a:pt x="179" y="206"/>
                  </a:lnTo>
                  <a:lnTo>
                    <a:pt x="173" y="212"/>
                  </a:lnTo>
                  <a:lnTo>
                    <a:pt x="165" y="218"/>
                  </a:lnTo>
                  <a:lnTo>
                    <a:pt x="155" y="223"/>
                  </a:lnTo>
                  <a:lnTo>
                    <a:pt x="146" y="229"/>
                  </a:lnTo>
                  <a:lnTo>
                    <a:pt x="137" y="231"/>
                  </a:lnTo>
                  <a:lnTo>
                    <a:pt x="126" y="234"/>
                  </a:lnTo>
                  <a:lnTo>
                    <a:pt x="117" y="235"/>
                  </a:lnTo>
                  <a:lnTo>
                    <a:pt x="106" y="237"/>
                  </a:lnTo>
                  <a:lnTo>
                    <a:pt x="106" y="237"/>
                  </a:lnTo>
                  <a:lnTo>
                    <a:pt x="95" y="235"/>
                  </a:lnTo>
                  <a:lnTo>
                    <a:pt x="85" y="234"/>
                  </a:lnTo>
                  <a:lnTo>
                    <a:pt x="74" y="231"/>
                  </a:lnTo>
                  <a:lnTo>
                    <a:pt x="64" y="229"/>
                  </a:lnTo>
                  <a:lnTo>
                    <a:pt x="55" y="223"/>
                  </a:lnTo>
                  <a:lnTo>
                    <a:pt x="46" y="218"/>
                  </a:lnTo>
                  <a:lnTo>
                    <a:pt x="38" y="212"/>
                  </a:lnTo>
                  <a:lnTo>
                    <a:pt x="31" y="206"/>
                  </a:lnTo>
                  <a:lnTo>
                    <a:pt x="24" y="198"/>
                  </a:lnTo>
                  <a:lnTo>
                    <a:pt x="18" y="190"/>
                  </a:lnTo>
                  <a:lnTo>
                    <a:pt x="12" y="180"/>
                  </a:lnTo>
                  <a:lnTo>
                    <a:pt x="8" y="172"/>
                  </a:lnTo>
                  <a:lnTo>
                    <a:pt x="4" y="162"/>
                  </a:lnTo>
                  <a:lnTo>
                    <a:pt x="2" y="152"/>
                  </a:lnTo>
                  <a:lnTo>
                    <a:pt x="0" y="142"/>
                  </a:lnTo>
                  <a:lnTo>
                    <a:pt x="0" y="131"/>
                  </a:lnTo>
                  <a:lnTo>
                    <a:pt x="0" y="131"/>
                  </a:lnTo>
                  <a:lnTo>
                    <a:pt x="2" y="114"/>
                  </a:lnTo>
                  <a:lnTo>
                    <a:pt x="6" y="98"/>
                  </a:lnTo>
                  <a:lnTo>
                    <a:pt x="11" y="82"/>
                  </a:lnTo>
                  <a:lnTo>
                    <a:pt x="20" y="68"/>
                  </a:lnTo>
                  <a:lnTo>
                    <a:pt x="31" y="56"/>
                  </a:lnTo>
                  <a:lnTo>
                    <a:pt x="43" y="45"/>
                  </a:lnTo>
                  <a:lnTo>
                    <a:pt x="58" y="36"/>
                  </a:lnTo>
                  <a:lnTo>
                    <a:pt x="74" y="29"/>
                  </a:lnTo>
                  <a:lnTo>
                    <a:pt x="74" y="29"/>
                  </a:lnTo>
                  <a:lnTo>
                    <a:pt x="77" y="31"/>
                  </a:lnTo>
                  <a:lnTo>
                    <a:pt x="78" y="32"/>
                  </a:lnTo>
                  <a:lnTo>
                    <a:pt x="78" y="32"/>
                  </a:lnTo>
                  <a:lnTo>
                    <a:pt x="77" y="33"/>
                  </a:lnTo>
                  <a:lnTo>
                    <a:pt x="75" y="35"/>
                  </a:lnTo>
                  <a:lnTo>
                    <a:pt x="75" y="35"/>
                  </a:lnTo>
                  <a:lnTo>
                    <a:pt x="60" y="41"/>
                  </a:lnTo>
                  <a:lnTo>
                    <a:pt x="47" y="49"/>
                  </a:lnTo>
                  <a:lnTo>
                    <a:pt x="35" y="59"/>
                  </a:lnTo>
                  <a:lnTo>
                    <a:pt x="24" y="71"/>
                  </a:lnTo>
                  <a:lnTo>
                    <a:pt x="16" y="84"/>
                  </a:lnTo>
                  <a:lnTo>
                    <a:pt x="10" y="99"/>
                  </a:lnTo>
                  <a:lnTo>
                    <a:pt x="7" y="115"/>
                  </a:lnTo>
                  <a:lnTo>
                    <a:pt x="6" y="131"/>
                  </a:lnTo>
                  <a:lnTo>
                    <a:pt x="6" y="131"/>
                  </a:lnTo>
                  <a:lnTo>
                    <a:pt x="6" y="142"/>
                  </a:lnTo>
                  <a:lnTo>
                    <a:pt x="7" y="151"/>
                  </a:lnTo>
                  <a:lnTo>
                    <a:pt x="10" y="160"/>
                  </a:lnTo>
                  <a:lnTo>
                    <a:pt x="12" y="170"/>
                  </a:lnTo>
                  <a:lnTo>
                    <a:pt x="18" y="179"/>
                  </a:lnTo>
                  <a:lnTo>
                    <a:pt x="22" y="187"/>
                  </a:lnTo>
                  <a:lnTo>
                    <a:pt x="28" y="195"/>
                  </a:lnTo>
                  <a:lnTo>
                    <a:pt x="35" y="202"/>
                  </a:lnTo>
                  <a:lnTo>
                    <a:pt x="42" y="208"/>
                  </a:lnTo>
                  <a:lnTo>
                    <a:pt x="50" y="214"/>
                  </a:lnTo>
                  <a:lnTo>
                    <a:pt x="58" y="219"/>
                  </a:lnTo>
                  <a:lnTo>
                    <a:pt x="66" y="223"/>
                  </a:lnTo>
                  <a:lnTo>
                    <a:pt x="75" y="226"/>
                  </a:lnTo>
                  <a:lnTo>
                    <a:pt x="85" y="229"/>
                  </a:lnTo>
                  <a:lnTo>
                    <a:pt x="95" y="230"/>
                  </a:lnTo>
                  <a:lnTo>
                    <a:pt x="106" y="231"/>
                  </a:lnTo>
                  <a:lnTo>
                    <a:pt x="106" y="231"/>
                  </a:lnTo>
                  <a:lnTo>
                    <a:pt x="115" y="230"/>
                  </a:lnTo>
                  <a:lnTo>
                    <a:pt x="126" y="229"/>
                  </a:lnTo>
                  <a:lnTo>
                    <a:pt x="135" y="226"/>
                  </a:lnTo>
                  <a:lnTo>
                    <a:pt x="145" y="223"/>
                  </a:lnTo>
                  <a:lnTo>
                    <a:pt x="153" y="219"/>
                  </a:lnTo>
                  <a:lnTo>
                    <a:pt x="161" y="214"/>
                  </a:lnTo>
                  <a:lnTo>
                    <a:pt x="169" y="208"/>
                  </a:lnTo>
                  <a:lnTo>
                    <a:pt x="177" y="202"/>
                  </a:lnTo>
                  <a:lnTo>
                    <a:pt x="182" y="195"/>
                  </a:lnTo>
                  <a:lnTo>
                    <a:pt x="189" y="187"/>
                  </a:lnTo>
                  <a:lnTo>
                    <a:pt x="194" y="179"/>
                  </a:lnTo>
                  <a:lnTo>
                    <a:pt x="198" y="170"/>
                  </a:lnTo>
                  <a:lnTo>
                    <a:pt x="201" y="160"/>
                  </a:lnTo>
                  <a:lnTo>
                    <a:pt x="203" y="151"/>
                  </a:lnTo>
                  <a:lnTo>
                    <a:pt x="205" y="142"/>
                  </a:lnTo>
                  <a:lnTo>
                    <a:pt x="206" y="131"/>
                  </a:lnTo>
                  <a:lnTo>
                    <a:pt x="206" y="131"/>
                  </a:lnTo>
                  <a:lnTo>
                    <a:pt x="205" y="115"/>
                  </a:lnTo>
                  <a:lnTo>
                    <a:pt x="201" y="100"/>
                  </a:lnTo>
                  <a:lnTo>
                    <a:pt x="195" y="87"/>
                  </a:lnTo>
                  <a:lnTo>
                    <a:pt x="187" y="73"/>
                  </a:lnTo>
                  <a:lnTo>
                    <a:pt x="178" y="61"/>
                  </a:lnTo>
                  <a:lnTo>
                    <a:pt x="166" y="52"/>
                  </a:lnTo>
                  <a:lnTo>
                    <a:pt x="154" y="43"/>
                  </a:lnTo>
                  <a:lnTo>
                    <a:pt x="139" y="36"/>
                  </a:lnTo>
                  <a:lnTo>
                    <a:pt x="139" y="36"/>
                  </a:lnTo>
                  <a:lnTo>
                    <a:pt x="138" y="35"/>
                  </a:lnTo>
                  <a:lnTo>
                    <a:pt x="138" y="33"/>
                  </a:lnTo>
                  <a:lnTo>
                    <a:pt x="138" y="33"/>
                  </a:lnTo>
                  <a:lnTo>
                    <a:pt x="139" y="32"/>
                  </a:lnTo>
                  <a:lnTo>
                    <a:pt x="142" y="32"/>
                  </a:lnTo>
                  <a:lnTo>
                    <a:pt x="142" y="32"/>
                  </a:lnTo>
                  <a:lnTo>
                    <a:pt x="157" y="39"/>
                  </a:lnTo>
                  <a:lnTo>
                    <a:pt x="170" y="47"/>
                  </a:lnTo>
                  <a:lnTo>
                    <a:pt x="182" y="57"/>
                  </a:lnTo>
                  <a:lnTo>
                    <a:pt x="191" y="71"/>
                  </a:lnTo>
                  <a:lnTo>
                    <a:pt x="199" y="84"/>
                  </a:lnTo>
                  <a:lnTo>
                    <a:pt x="206" y="99"/>
                  </a:lnTo>
                  <a:lnTo>
                    <a:pt x="210" y="115"/>
                  </a:lnTo>
                  <a:lnTo>
                    <a:pt x="211" y="131"/>
                  </a:lnTo>
                  <a:lnTo>
                    <a:pt x="211" y="131"/>
                  </a:lnTo>
                  <a:close/>
                  <a:moveTo>
                    <a:pt x="106" y="92"/>
                  </a:moveTo>
                  <a:lnTo>
                    <a:pt x="106" y="92"/>
                  </a:lnTo>
                  <a:lnTo>
                    <a:pt x="107" y="91"/>
                  </a:lnTo>
                  <a:lnTo>
                    <a:pt x="109" y="90"/>
                  </a:lnTo>
                  <a:lnTo>
                    <a:pt x="109" y="3"/>
                  </a:lnTo>
                  <a:lnTo>
                    <a:pt x="109" y="3"/>
                  </a:lnTo>
                  <a:lnTo>
                    <a:pt x="107" y="1"/>
                  </a:lnTo>
                  <a:lnTo>
                    <a:pt x="106" y="0"/>
                  </a:lnTo>
                  <a:lnTo>
                    <a:pt x="106" y="0"/>
                  </a:lnTo>
                  <a:lnTo>
                    <a:pt x="103" y="1"/>
                  </a:lnTo>
                  <a:lnTo>
                    <a:pt x="103" y="3"/>
                  </a:lnTo>
                  <a:lnTo>
                    <a:pt x="103" y="90"/>
                  </a:lnTo>
                  <a:lnTo>
                    <a:pt x="103" y="90"/>
                  </a:lnTo>
                  <a:lnTo>
                    <a:pt x="103" y="91"/>
                  </a:lnTo>
                  <a:lnTo>
                    <a:pt x="106" y="92"/>
                  </a:lnTo>
                  <a:lnTo>
                    <a:pt x="106" y="92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43"/>
            <p:cNvSpPr>
              <a:spLocks/>
            </p:cNvSpPr>
            <p:nvPr/>
          </p:nvSpPr>
          <p:spPr bwMode="auto">
            <a:xfrm>
              <a:off x="1969" y="2232"/>
              <a:ext cx="209" cy="188"/>
            </a:xfrm>
            <a:custGeom>
              <a:avLst/>
              <a:gdLst/>
              <a:ahLst/>
              <a:cxnLst>
                <a:cxn ang="0">
                  <a:pos x="209" y="99"/>
                </a:cxn>
                <a:cxn ang="0">
                  <a:pos x="205" y="127"/>
                </a:cxn>
                <a:cxn ang="0">
                  <a:pos x="193" y="151"/>
                </a:cxn>
                <a:cxn ang="0">
                  <a:pos x="176" y="172"/>
                </a:cxn>
                <a:cxn ang="0">
                  <a:pos x="153" y="188"/>
                </a:cxn>
                <a:cxn ang="0">
                  <a:pos x="152" y="188"/>
                </a:cxn>
                <a:cxn ang="0">
                  <a:pos x="151" y="188"/>
                </a:cxn>
                <a:cxn ang="0">
                  <a:pos x="151" y="187"/>
                </a:cxn>
                <a:cxn ang="0">
                  <a:pos x="152" y="183"/>
                </a:cxn>
                <a:cxn ang="0">
                  <a:pos x="163" y="176"/>
                </a:cxn>
                <a:cxn ang="0">
                  <a:pos x="181" y="159"/>
                </a:cxn>
                <a:cxn ang="0">
                  <a:pos x="196" y="138"/>
                </a:cxn>
                <a:cxn ang="0">
                  <a:pos x="203" y="112"/>
                </a:cxn>
                <a:cxn ang="0">
                  <a:pos x="204" y="99"/>
                </a:cxn>
                <a:cxn ang="0">
                  <a:pos x="201" y="80"/>
                </a:cxn>
                <a:cxn ang="0">
                  <a:pos x="196" y="63"/>
                </a:cxn>
                <a:cxn ang="0">
                  <a:pos x="188" y="47"/>
                </a:cxn>
                <a:cxn ang="0">
                  <a:pos x="176" y="33"/>
                </a:cxn>
                <a:cxn ang="0">
                  <a:pos x="163" y="21"/>
                </a:cxn>
                <a:cxn ang="0">
                  <a:pos x="146" y="12"/>
                </a:cxn>
                <a:cxn ang="0">
                  <a:pos x="128" y="7"/>
                </a:cxn>
                <a:cxn ang="0">
                  <a:pos x="109" y="5"/>
                </a:cxn>
                <a:cxn ang="0">
                  <a:pos x="94" y="7"/>
                </a:cxn>
                <a:cxn ang="0">
                  <a:pos x="65" y="16"/>
                </a:cxn>
                <a:cxn ang="0">
                  <a:pos x="41" y="35"/>
                </a:cxn>
                <a:cxn ang="0">
                  <a:pos x="25" y="59"/>
                </a:cxn>
                <a:cxn ang="0">
                  <a:pos x="72" y="66"/>
                </a:cxn>
                <a:cxn ang="0">
                  <a:pos x="73" y="66"/>
                </a:cxn>
                <a:cxn ang="0">
                  <a:pos x="74" y="67"/>
                </a:cxn>
                <a:cxn ang="0">
                  <a:pos x="73" y="71"/>
                </a:cxn>
                <a:cxn ang="0">
                  <a:pos x="13" y="80"/>
                </a:cxn>
                <a:cxn ang="0">
                  <a:pos x="12" y="80"/>
                </a:cxn>
                <a:cxn ang="0">
                  <a:pos x="10" y="80"/>
                </a:cxn>
                <a:cxn ang="0">
                  <a:pos x="0" y="19"/>
                </a:cxn>
                <a:cxn ang="0">
                  <a:pos x="0" y="16"/>
                </a:cxn>
                <a:cxn ang="0">
                  <a:pos x="2" y="15"/>
                </a:cxn>
                <a:cxn ang="0">
                  <a:pos x="5" y="17"/>
                </a:cxn>
                <a:cxn ang="0">
                  <a:pos x="14" y="72"/>
                </a:cxn>
                <a:cxn ang="0">
                  <a:pos x="28" y="43"/>
                </a:cxn>
                <a:cxn ang="0">
                  <a:pos x="49" y="20"/>
                </a:cxn>
                <a:cxn ang="0">
                  <a:pos x="77" y="5"/>
                </a:cxn>
                <a:cxn ang="0">
                  <a:pos x="109" y="0"/>
                </a:cxn>
                <a:cxn ang="0">
                  <a:pos x="120" y="0"/>
                </a:cxn>
                <a:cxn ang="0">
                  <a:pos x="138" y="4"/>
                </a:cxn>
                <a:cxn ang="0">
                  <a:pos x="157" y="12"/>
                </a:cxn>
                <a:cxn ang="0">
                  <a:pos x="173" y="23"/>
                </a:cxn>
                <a:cxn ang="0">
                  <a:pos x="187" y="36"/>
                </a:cxn>
                <a:cxn ang="0">
                  <a:pos x="197" y="52"/>
                </a:cxn>
                <a:cxn ang="0">
                  <a:pos x="204" y="70"/>
                </a:cxn>
                <a:cxn ang="0">
                  <a:pos x="208" y="90"/>
                </a:cxn>
                <a:cxn ang="0">
                  <a:pos x="209" y="99"/>
                </a:cxn>
              </a:cxnLst>
              <a:rect l="0" t="0" r="r" b="b"/>
              <a:pathLst>
                <a:path w="209" h="188">
                  <a:moveTo>
                    <a:pt x="209" y="99"/>
                  </a:moveTo>
                  <a:lnTo>
                    <a:pt x="209" y="99"/>
                  </a:lnTo>
                  <a:lnTo>
                    <a:pt x="208" y="114"/>
                  </a:lnTo>
                  <a:lnTo>
                    <a:pt x="205" y="127"/>
                  </a:lnTo>
                  <a:lnTo>
                    <a:pt x="200" y="140"/>
                  </a:lnTo>
                  <a:lnTo>
                    <a:pt x="193" y="151"/>
                  </a:lnTo>
                  <a:lnTo>
                    <a:pt x="187" y="163"/>
                  </a:lnTo>
                  <a:lnTo>
                    <a:pt x="176" y="172"/>
                  </a:lnTo>
                  <a:lnTo>
                    <a:pt x="165" y="182"/>
                  </a:lnTo>
                  <a:lnTo>
                    <a:pt x="153" y="188"/>
                  </a:lnTo>
                  <a:lnTo>
                    <a:pt x="153" y="188"/>
                  </a:lnTo>
                  <a:lnTo>
                    <a:pt x="152" y="188"/>
                  </a:lnTo>
                  <a:lnTo>
                    <a:pt x="152" y="188"/>
                  </a:lnTo>
                  <a:lnTo>
                    <a:pt x="151" y="188"/>
                  </a:lnTo>
                  <a:lnTo>
                    <a:pt x="151" y="187"/>
                  </a:lnTo>
                  <a:lnTo>
                    <a:pt x="151" y="187"/>
                  </a:lnTo>
                  <a:lnTo>
                    <a:pt x="151" y="184"/>
                  </a:lnTo>
                  <a:lnTo>
                    <a:pt x="152" y="183"/>
                  </a:lnTo>
                  <a:lnTo>
                    <a:pt x="152" y="183"/>
                  </a:lnTo>
                  <a:lnTo>
                    <a:pt x="163" y="176"/>
                  </a:lnTo>
                  <a:lnTo>
                    <a:pt x="173" y="168"/>
                  </a:lnTo>
                  <a:lnTo>
                    <a:pt x="181" y="159"/>
                  </a:lnTo>
                  <a:lnTo>
                    <a:pt x="189" y="148"/>
                  </a:lnTo>
                  <a:lnTo>
                    <a:pt x="196" y="138"/>
                  </a:lnTo>
                  <a:lnTo>
                    <a:pt x="200" y="126"/>
                  </a:lnTo>
                  <a:lnTo>
                    <a:pt x="203" y="112"/>
                  </a:lnTo>
                  <a:lnTo>
                    <a:pt x="204" y="99"/>
                  </a:lnTo>
                  <a:lnTo>
                    <a:pt x="204" y="99"/>
                  </a:lnTo>
                  <a:lnTo>
                    <a:pt x="203" y="90"/>
                  </a:lnTo>
                  <a:lnTo>
                    <a:pt x="201" y="80"/>
                  </a:lnTo>
                  <a:lnTo>
                    <a:pt x="199" y="71"/>
                  </a:lnTo>
                  <a:lnTo>
                    <a:pt x="196" y="63"/>
                  </a:lnTo>
                  <a:lnTo>
                    <a:pt x="192" y="55"/>
                  </a:lnTo>
                  <a:lnTo>
                    <a:pt x="188" y="47"/>
                  </a:lnTo>
                  <a:lnTo>
                    <a:pt x="181" y="40"/>
                  </a:lnTo>
                  <a:lnTo>
                    <a:pt x="176" y="33"/>
                  </a:lnTo>
                  <a:lnTo>
                    <a:pt x="169" y="27"/>
                  </a:lnTo>
                  <a:lnTo>
                    <a:pt x="163" y="21"/>
                  </a:lnTo>
                  <a:lnTo>
                    <a:pt x="155" y="16"/>
                  </a:lnTo>
                  <a:lnTo>
                    <a:pt x="146" y="12"/>
                  </a:lnTo>
                  <a:lnTo>
                    <a:pt x="137" y="9"/>
                  </a:lnTo>
                  <a:lnTo>
                    <a:pt x="128" y="7"/>
                  </a:lnTo>
                  <a:lnTo>
                    <a:pt x="118" y="5"/>
                  </a:lnTo>
                  <a:lnTo>
                    <a:pt x="109" y="5"/>
                  </a:lnTo>
                  <a:lnTo>
                    <a:pt x="109" y="5"/>
                  </a:lnTo>
                  <a:lnTo>
                    <a:pt x="94" y="7"/>
                  </a:lnTo>
                  <a:lnTo>
                    <a:pt x="80" y="11"/>
                  </a:lnTo>
                  <a:lnTo>
                    <a:pt x="65" y="16"/>
                  </a:lnTo>
                  <a:lnTo>
                    <a:pt x="53" y="24"/>
                  </a:lnTo>
                  <a:lnTo>
                    <a:pt x="41" y="35"/>
                  </a:lnTo>
                  <a:lnTo>
                    <a:pt x="32" y="45"/>
                  </a:lnTo>
                  <a:lnTo>
                    <a:pt x="25" y="59"/>
                  </a:lnTo>
                  <a:lnTo>
                    <a:pt x="20" y="74"/>
                  </a:lnTo>
                  <a:lnTo>
                    <a:pt x="72" y="66"/>
                  </a:lnTo>
                  <a:lnTo>
                    <a:pt x="72" y="66"/>
                  </a:lnTo>
                  <a:lnTo>
                    <a:pt x="73" y="66"/>
                  </a:lnTo>
                  <a:lnTo>
                    <a:pt x="74" y="67"/>
                  </a:lnTo>
                  <a:lnTo>
                    <a:pt x="74" y="67"/>
                  </a:lnTo>
                  <a:lnTo>
                    <a:pt x="74" y="70"/>
                  </a:lnTo>
                  <a:lnTo>
                    <a:pt x="73" y="71"/>
                  </a:lnTo>
                  <a:lnTo>
                    <a:pt x="13" y="80"/>
                  </a:lnTo>
                  <a:lnTo>
                    <a:pt x="13" y="80"/>
                  </a:lnTo>
                  <a:lnTo>
                    <a:pt x="12" y="80"/>
                  </a:lnTo>
                  <a:lnTo>
                    <a:pt x="12" y="80"/>
                  </a:lnTo>
                  <a:lnTo>
                    <a:pt x="10" y="80"/>
                  </a:lnTo>
                  <a:lnTo>
                    <a:pt x="10" y="80"/>
                  </a:lnTo>
                  <a:lnTo>
                    <a:pt x="10" y="78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16"/>
                  </a:lnTo>
                  <a:lnTo>
                    <a:pt x="2" y="15"/>
                  </a:lnTo>
                  <a:lnTo>
                    <a:pt x="2" y="15"/>
                  </a:lnTo>
                  <a:lnTo>
                    <a:pt x="4" y="16"/>
                  </a:lnTo>
                  <a:lnTo>
                    <a:pt x="5" y="17"/>
                  </a:lnTo>
                  <a:lnTo>
                    <a:pt x="14" y="72"/>
                  </a:lnTo>
                  <a:lnTo>
                    <a:pt x="14" y="72"/>
                  </a:lnTo>
                  <a:lnTo>
                    <a:pt x="20" y="56"/>
                  </a:lnTo>
                  <a:lnTo>
                    <a:pt x="28" y="43"/>
                  </a:lnTo>
                  <a:lnTo>
                    <a:pt x="38" y="31"/>
                  </a:lnTo>
                  <a:lnTo>
                    <a:pt x="49" y="20"/>
                  </a:lnTo>
                  <a:lnTo>
                    <a:pt x="62" y="12"/>
                  </a:lnTo>
                  <a:lnTo>
                    <a:pt x="77" y="5"/>
                  </a:lnTo>
                  <a:lnTo>
                    <a:pt x="93" y="1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20" y="0"/>
                  </a:lnTo>
                  <a:lnTo>
                    <a:pt x="129" y="1"/>
                  </a:lnTo>
                  <a:lnTo>
                    <a:pt x="138" y="4"/>
                  </a:lnTo>
                  <a:lnTo>
                    <a:pt x="148" y="8"/>
                  </a:lnTo>
                  <a:lnTo>
                    <a:pt x="157" y="12"/>
                  </a:lnTo>
                  <a:lnTo>
                    <a:pt x="165" y="17"/>
                  </a:lnTo>
                  <a:lnTo>
                    <a:pt x="173" y="23"/>
                  </a:lnTo>
                  <a:lnTo>
                    <a:pt x="180" y="29"/>
                  </a:lnTo>
                  <a:lnTo>
                    <a:pt x="187" y="36"/>
                  </a:lnTo>
                  <a:lnTo>
                    <a:pt x="192" y="44"/>
                  </a:lnTo>
                  <a:lnTo>
                    <a:pt x="197" y="52"/>
                  </a:lnTo>
                  <a:lnTo>
                    <a:pt x="201" y="60"/>
                  </a:lnTo>
                  <a:lnTo>
                    <a:pt x="204" y="70"/>
                  </a:lnTo>
                  <a:lnTo>
                    <a:pt x="207" y="79"/>
                  </a:lnTo>
                  <a:lnTo>
                    <a:pt x="208" y="90"/>
                  </a:lnTo>
                  <a:lnTo>
                    <a:pt x="209" y="99"/>
                  </a:lnTo>
                  <a:lnTo>
                    <a:pt x="209" y="9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44"/>
            <p:cNvSpPr>
              <a:spLocks/>
            </p:cNvSpPr>
            <p:nvPr/>
          </p:nvSpPr>
          <p:spPr bwMode="auto">
            <a:xfrm>
              <a:off x="2494" y="2232"/>
              <a:ext cx="208" cy="188"/>
            </a:xfrm>
            <a:custGeom>
              <a:avLst/>
              <a:gdLst/>
              <a:ahLst/>
              <a:cxnLst>
                <a:cxn ang="0">
                  <a:pos x="199" y="78"/>
                </a:cxn>
                <a:cxn ang="0">
                  <a:pos x="197" y="80"/>
                </a:cxn>
                <a:cxn ang="0">
                  <a:pos x="196" y="80"/>
                </a:cxn>
                <a:cxn ang="0">
                  <a:pos x="196" y="80"/>
                </a:cxn>
                <a:cxn ang="0">
                  <a:pos x="136" y="71"/>
                </a:cxn>
                <a:cxn ang="0">
                  <a:pos x="133" y="67"/>
                </a:cxn>
                <a:cxn ang="0">
                  <a:pos x="135" y="66"/>
                </a:cxn>
                <a:cxn ang="0">
                  <a:pos x="189" y="74"/>
                </a:cxn>
                <a:cxn ang="0">
                  <a:pos x="184" y="59"/>
                </a:cxn>
                <a:cxn ang="0">
                  <a:pos x="167" y="35"/>
                </a:cxn>
                <a:cxn ang="0">
                  <a:pos x="143" y="16"/>
                </a:cxn>
                <a:cxn ang="0">
                  <a:pos x="114" y="7"/>
                </a:cxn>
                <a:cxn ang="0">
                  <a:pos x="98" y="5"/>
                </a:cxn>
                <a:cxn ang="0">
                  <a:pos x="80" y="7"/>
                </a:cxn>
                <a:cxn ang="0">
                  <a:pos x="62" y="12"/>
                </a:cxn>
                <a:cxn ang="0">
                  <a:pos x="46" y="21"/>
                </a:cxn>
                <a:cxn ang="0">
                  <a:pos x="32" y="33"/>
                </a:cxn>
                <a:cxn ang="0">
                  <a:pos x="21" y="47"/>
                </a:cxn>
                <a:cxn ang="0">
                  <a:pos x="12" y="63"/>
                </a:cxn>
                <a:cxn ang="0">
                  <a:pos x="6" y="80"/>
                </a:cxn>
                <a:cxn ang="0">
                  <a:pos x="5" y="99"/>
                </a:cxn>
                <a:cxn ang="0">
                  <a:pos x="5" y="112"/>
                </a:cxn>
                <a:cxn ang="0">
                  <a:pos x="13" y="138"/>
                </a:cxn>
                <a:cxn ang="0">
                  <a:pos x="26" y="159"/>
                </a:cxn>
                <a:cxn ang="0">
                  <a:pos x="45" y="176"/>
                </a:cxn>
                <a:cxn ang="0">
                  <a:pos x="57" y="183"/>
                </a:cxn>
                <a:cxn ang="0">
                  <a:pos x="58" y="187"/>
                </a:cxn>
                <a:cxn ang="0">
                  <a:pos x="57" y="188"/>
                </a:cxn>
                <a:cxn ang="0">
                  <a:pos x="56" y="188"/>
                </a:cxn>
                <a:cxn ang="0">
                  <a:pos x="54" y="188"/>
                </a:cxn>
                <a:cxn ang="0">
                  <a:pos x="32" y="172"/>
                </a:cxn>
                <a:cxn ang="0">
                  <a:pos x="14" y="151"/>
                </a:cxn>
                <a:cxn ang="0">
                  <a:pos x="4" y="127"/>
                </a:cxn>
                <a:cxn ang="0">
                  <a:pos x="0" y="99"/>
                </a:cxn>
                <a:cxn ang="0">
                  <a:pos x="0" y="90"/>
                </a:cxn>
                <a:cxn ang="0">
                  <a:pos x="4" y="70"/>
                </a:cxn>
                <a:cxn ang="0">
                  <a:pos x="12" y="52"/>
                </a:cxn>
                <a:cxn ang="0">
                  <a:pos x="22" y="36"/>
                </a:cxn>
                <a:cxn ang="0">
                  <a:pos x="36" y="23"/>
                </a:cxn>
                <a:cxn ang="0">
                  <a:pos x="52" y="12"/>
                </a:cxn>
                <a:cxn ang="0">
                  <a:pos x="69" y="4"/>
                </a:cxn>
                <a:cxn ang="0">
                  <a:pos x="89" y="0"/>
                </a:cxn>
                <a:cxn ang="0">
                  <a:pos x="98" y="0"/>
                </a:cxn>
                <a:cxn ang="0">
                  <a:pos x="131" y="5"/>
                </a:cxn>
                <a:cxn ang="0">
                  <a:pos x="159" y="20"/>
                </a:cxn>
                <a:cxn ang="0">
                  <a:pos x="180" y="43"/>
                </a:cxn>
                <a:cxn ang="0">
                  <a:pos x="195" y="72"/>
                </a:cxn>
                <a:cxn ang="0">
                  <a:pos x="203" y="17"/>
                </a:cxn>
                <a:cxn ang="0">
                  <a:pos x="207" y="15"/>
                </a:cxn>
                <a:cxn ang="0">
                  <a:pos x="208" y="16"/>
                </a:cxn>
                <a:cxn ang="0">
                  <a:pos x="208" y="19"/>
                </a:cxn>
              </a:cxnLst>
              <a:rect l="0" t="0" r="r" b="b"/>
              <a:pathLst>
                <a:path w="208" h="188">
                  <a:moveTo>
                    <a:pt x="208" y="19"/>
                  </a:moveTo>
                  <a:lnTo>
                    <a:pt x="199" y="78"/>
                  </a:lnTo>
                  <a:lnTo>
                    <a:pt x="199" y="78"/>
                  </a:lnTo>
                  <a:lnTo>
                    <a:pt x="197" y="80"/>
                  </a:lnTo>
                  <a:lnTo>
                    <a:pt x="197" y="80"/>
                  </a:lnTo>
                  <a:lnTo>
                    <a:pt x="196" y="80"/>
                  </a:lnTo>
                  <a:lnTo>
                    <a:pt x="196" y="80"/>
                  </a:lnTo>
                  <a:lnTo>
                    <a:pt x="196" y="80"/>
                  </a:lnTo>
                  <a:lnTo>
                    <a:pt x="136" y="71"/>
                  </a:lnTo>
                  <a:lnTo>
                    <a:pt x="136" y="71"/>
                  </a:lnTo>
                  <a:lnTo>
                    <a:pt x="135" y="70"/>
                  </a:lnTo>
                  <a:lnTo>
                    <a:pt x="133" y="67"/>
                  </a:lnTo>
                  <a:lnTo>
                    <a:pt x="133" y="67"/>
                  </a:lnTo>
                  <a:lnTo>
                    <a:pt x="135" y="66"/>
                  </a:lnTo>
                  <a:lnTo>
                    <a:pt x="136" y="66"/>
                  </a:lnTo>
                  <a:lnTo>
                    <a:pt x="189" y="74"/>
                  </a:lnTo>
                  <a:lnTo>
                    <a:pt x="189" y="74"/>
                  </a:lnTo>
                  <a:lnTo>
                    <a:pt x="184" y="59"/>
                  </a:lnTo>
                  <a:lnTo>
                    <a:pt x="176" y="45"/>
                  </a:lnTo>
                  <a:lnTo>
                    <a:pt x="167" y="35"/>
                  </a:lnTo>
                  <a:lnTo>
                    <a:pt x="156" y="24"/>
                  </a:lnTo>
                  <a:lnTo>
                    <a:pt x="143" y="16"/>
                  </a:lnTo>
                  <a:lnTo>
                    <a:pt x="129" y="11"/>
                  </a:lnTo>
                  <a:lnTo>
                    <a:pt x="114" y="7"/>
                  </a:lnTo>
                  <a:lnTo>
                    <a:pt x="98" y="5"/>
                  </a:lnTo>
                  <a:lnTo>
                    <a:pt x="98" y="5"/>
                  </a:lnTo>
                  <a:lnTo>
                    <a:pt x="89" y="5"/>
                  </a:lnTo>
                  <a:lnTo>
                    <a:pt x="80" y="7"/>
                  </a:lnTo>
                  <a:lnTo>
                    <a:pt x="70" y="9"/>
                  </a:lnTo>
                  <a:lnTo>
                    <a:pt x="62" y="12"/>
                  </a:lnTo>
                  <a:lnTo>
                    <a:pt x="54" y="16"/>
                  </a:lnTo>
                  <a:lnTo>
                    <a:pt x="46" y="21"/>
                  </a:lnTo>
                  <a:lnTo>
                    <a:pt x="38" y="27"/>
                  </a:lnTo>
                  <a:lnTo>
                    <a:pt x="32" y="33"/>
                  </a:lnTo>
                  <a:lnTo>
                    <a:pt x="26" y="40"/>
                  </a:lnTo>
                  <a:lnTo>
                    <a:pt x="21" y="47"/>
                  </a:lnTo>
                  <a:lnTo>
                    <a:pt x="16" y="55"/>
                  </a:lnTo>
                  <a:lnTo>
                    <a:pt x="12" y="63"/>
                  </a:lnTo>
                  <a:lnTo>
                    <a:pt x="9" y="71"/>
                  </a:lnTo>
                  <a:lnTo>
                    <a:pt x="6" y="80"/>
                  </a:lnTo>
                  <a:lnTo>
                    <a:pt x="5" y="90"/>
                  </a:lnTo>
                  <a:lnTo>
                    <a:pt x="5" y="99"/>
                  </a:lnTo>
                  <a:lnTo>
                    <a:pt x="5" y="99"/>
                  </a:lnTo>
                  <a:lnTo>
                    <a:pt x="5" y="112"/>
                  </a:lnTo>
                  <a:lnTo>
                    <a:pt x="9" y="126"/>
                  </a:lnTo>
                  <a:lnTo>
                    <a:pt x="13" y="138"/>
                  </a:lnTo>
                  <a:lnTo>
                    <a:pt x="18" y="148"/>
                  </a:lnTo>
                  <a:lnTo>
                    <a:pt x="26" y="159"/>
                  </a:lnTo>
                  <a:lnTo>
                    <a:pt x="36" y="168"/>
                  </a:lnTo>
                  <a:lnTo>
                    <a:pt x="45" y="176"/>
                  </a:lnTo>
                  <a:lnTo>
                    <a:pt x="57" y="183"/>
                  </a:lnTo>
                  <a:lnTo>
                    <a:pt x="57" y="183"/>
                  </a:lnTo>
                  <a:lnTo>
                    <a:pt x="58" y="184"/>
                  </a:lnTo>
                  <a:lnTo>
                    <a:pt x="58" y="187"/>
                  </a:lnTo>
                  <a:lnTo>
                    <a:pt x="58" y="187"/>
                  </a:lnTo>
                  <a:lnTo>
                    <a:pt x="57" y="188"/>
                  </a:lnTo>
                  <a:lnTo>
                    <a:pt x="56" y="188"/>
                  </a:lnTo>
                  <a:lnTo>
                    <a:pt x="56" y="188"/>
                  </a:lnTo>
                  <a:lnTo>
                    <a:pt x="54" y="188"/>
                  </a:lnTo>
                  <a:lnTo>
                    <a:pt x="54" y="188"/>
                  </a:lnTo>
                  <a:lnTo>
                    <a:pt x="42" y="182"/>
                  </a:lnTo>
                  <a:lnTo>
                    <a:pt x="32" y="172"/>
                  </a:lnTo>
                  <a:lnTo>
                    <a:pt x="22" y="163"/>
                  </a:lnTo>
                  <a:lnTo>
                    <a:pt x="14" y="151"/>
                  </a:lnTo>
                  <a:lnTo>
                    <a:pt x="8" y="140"/>
                  </a:lnTo>
                  <a:lnTo>
                    <a:pt x="4" y="127"/>
                  </a:lnTo>
                  <a:lnTo>
                    <a:pt x="1" y="114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90"/>
                  </a:lnTo>
                  <a:lnTo>
                    <a:pt x="1" y="79"/>
                  </a:lnTo>
                  <a:lnTo>
                    <a:pt x="4" y="70"/>
                  </a:lnTo>
                  <a:lnTo>
                    <a:pt x="8" y="60"/>
                  </a:lnTo>
                  <a:lnTo>
                    <a:pt x="12" y="52"/>
                  </a:lnTo>
                  <a:lnTo>
                    <a:pt x="17" y="44"/>
                  </a:lnTo>
                  <a:lnTo>
                    <a:pt x="22" y="36"/>
                  </a:lnTo>
                  <a:lnTo>
                    <a:pt x="29" y="29"/>
                  </a:lnTo>
                  <a:lnTo>
                    <a:pt x="36" y="23"/>
                  </a:lnTo>
                  <a:lnTo>
                    <a:pt x="44" y="17"/>
                  </a:lnTo>
                  <a:lnTo>
                    <a:pt x="52" y="12"/>
                  </a:lnTo>
                  <a:lnTo>
                    <a:pt x="60" y="8"/>
                  </a:lnTo>
                  <a:lnTo>
                    <a:pt x="69" y="4"/>
                  </a:lnTo>
                  <a:lnTo>
                    <a:pt x="78" y="1"/>
                  </a:lnTo>
                  <a:lnTo>
                    <a:pt x="89" y="0"/>
                  </a:lnTo>
                  <a:lnTo>
                    <a:pt x="98" y="0"/>
                  </a:lnTo>
                  <a:lnTo>
                    <a:pt x="98" y="0"/>
                  </a:lnTo>
                  <a:lnTo>
                    <a:pt x="114" y="1"/>
                  </a:lnTo>
                  <a:lnTo>
                    <a:pt x="131" y="5"/>
                  </a:lnTo>
                  <a:lnTo>
                    <a:pt x="145" y="12"/>
                  </a:lnTo>
                  <a:lnTo>
                    <a:pt x="159" y="20"/>
                  </a:lnTo>
                  <a:lnTo>
                    <a:pt x="171" y="31"/>
                  </a:lnTo>
                  <a:lnTo>
                    <a:pt x="180" y="43"/>
                  </a:lnTo>
                  <a:lnTo>
                    <a:pt x="188" y="56"/>
                  </a:lnTo>
                  <a:lnTo>
                    <a:pt x="195" y="72"/>
                  </a:lnTo>
                  <a:lnTo>
                    <a:pt x="203" y="17"/>
                  </a:lnTo>
                  <a:lnTo>
                    <a:pt x="203" y="17"/>
                  </a:lnTo>
                  <a:lnTo>
                    <a:pt x="204" y="16"/>
                  </a:lnTo>
                  <a:lnTo>
                    <a:pt x="207" y="15"/>
                  </a:lnTo>
                  <a:lnTo>
                    <a:pt x="207" y="15"/>
                  </a:lnTo>
                  <a:lnTo>
                    <a:pt x="208" y="16"/>
                  </a:lnTo>
                  <a:lnTo>
                    <a:pt x="208" y="19"/>
                  </a:lnTo>
                  <a:lnTo>
                    <a:pt x="208" y="19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45"/>
            <p:cNvSpPr>
              <a:spLocks/>
            </p:cNvSpPr>
            <p:nvPr/>
          </p:nvSpPr>
          <p:spPr bwMode="auto">
            <a:xfrm>
              <a:off x="924" y="2219"/>
              <a:ext cx="199" cy="215"/>
            </a:xfrm>
            <a:custGeom>
              <a:avLst/>
              <a:gdLst/>
              <a:ahLst/>
              <a:cxnLst>
                <a:cxn ang="0">
                  <a:pos x="199" y="113"/>
                </a:cxn>
                <a:cxn ang="0">
                  <a:pos x="151" y="113"/>
                </a:cxn>
                <a:cxn ang="0">
                  <a:pos x="151" y="215"/>
                </a:cxn>
                <a:cxn ang="0">
                  <a:pos x="48" y="215"/>
                </a:cxn>
                <a:cxn ang="0">
                  <a:pos x="48" y="113"/>
                </a:cxn>
                <a:cxn ang="0">
                  <a:pos x="0" y="113"/>
                </a:cxn>
                <a:cxn ang="0">
                  <a:pos x="99" y="0"/>
                </a:cxn>
                <a:cxn ang="0">
                  <a:pos x="199" y="113"/>
                </a:cxn>
              </a:cxnLst>
              <a:rect l="0" t="0" r="r" b="b"/>
              <a:pathLst>
                <a:path w="199" h="215">
                  <a:moveTo>
                    <a:pt x="199" y="113"/>
                  </a:moveTo>
                  <a:lnTo>
                    <a:pt x="151" y="113"/>
                  </a:lnTo>
                  <a:lnTo>
                    <a:pt x="151" y="215"/>
                  </a:lnTo>
                  <a:lnTo>
                    <a:pt x="48" y="215"/>
                  </a:lnTo>
                  <a:lnTo>
                    <a:pt x="48" y="113"/>
                  </a:lnTo>
                  <a:lnTo>
                    <a:pt x="0" y="113"/>
                  </a:lnTo>
                  <a:lnTo>
                    <a:pt x="99" y="0"/>
                  </a:lnTo>
                  <a:lnTo>
                    <a:pt x="199" y="113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46"/>
            <p:cNvSpPr>
              <a:spLocks/>
            </p:cNvSpPr>
            <p:nvPr/>
          </p:nvSpPr>
          <p:spPr bwMode="auto">
            <a:xfrm>
              <a:off x="1449" y="2219"/>
              <a:ext cx="199" cy="215"/>
            </a:xfrm>
            <a:custGeom>
              <a:avLst/>
              <a:gdLst/>
              <a:ahLst/>
              <a:cxnLst>
                <a:cxn ang="0">
                  <a:pos x="199" y="101"/>
                </a:cxn>
                <a:cxn ang="0">
                  <a:pos x="99" y="215"/>
                </a:cxn>
                <a:cxn ang="0">
                  <a:pos x="0" y="101"/>
                </a:cxn>
                <a:cxn ang="0">
                  <a:pos x="48" y="101"/>
                </a:cxn>
                <a:cxn ang="0">
                  <a:pos x="48" y="0"/>
                </a:cxn>
                <a:cxn ang="0">
                  <a:pos x="151" y="0"/>
                </a:cxn>
                <a:cxn ang="0">
                  <a:pos x="151" y="101"/>
                </a:cxn>
                <a:cxn ang="0">
                  <a:pos x="199" y="101"/>
                </a:cxn>
              </a:cxnLst>
              <a:rect l="0" t="0" r="r" b="b"/>
              <a:pathLst>
                <a:path w="199" h="215">
                  <a:moveTo>
                    <a:pt x="199" y="101"/>
                  </a:moveTo>
                  <a:lnTo>
                    <a:pt x="99" y="215"/>
                  </a:lnTo>
                  <a:lnTo>
                    <a:pt x="0" y="101"/>
                  </a:lnTo>
                  <a:lnTo>
                    <a:pt x="48" y="101"/>
                  </a:lnTo>
                  <a:lnTo>
                    <a:pt x="48" y="0"/>
                  </a:lnTo>
                  <a:lnTo>
                    <a:pt x="151" y="0"/>
                  </a:lnTo>
                  <a:lnTo>
                    <a:pt x="151" y="101"/>
                  </a:lnTo>
                  <a:lnTo>
                    <a:pt x="199" y="10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68"/>
          <p:cNvSpPr txBox="1">
            <a:spLocks/>
          </p:cNvSpPr>
          <p:nvPr/>
        </p:nvSpPr>
        <p:spPr>
          <a:xfrm>
            <a:off x="457200" y="21336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Emoticons 35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609600" y="609600"/>
            <a:ext cx="3709988" cy="379413"/>
            <a:chOff x="615950" y="6878638"/>
            <a:chExt cx="3709988" cy="379413"/>
          </a:xfrm>
        </p:grpSpPr>
        <p:sp>
          <p:nvSpPr>
            <p:cNvPr id="59" name="Freeform 47"/>
            <p:cNvSpPr>
              <a:spLocks noEditPoints="1"/>
            </p:cNvSpPr>
            <p:nvPr/>
          </p:nvSpPr>
          <p:spPr bwMode="auto">
            <a:xfrm>
              <a:off x="3135313" y="6884988"/>
              <a:ext cx="346075" cy="3667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0" y="0"/>
                </a:cxn>
                <a:cxn ang="0">
                  <a:pos x="50" y="51"/>
                </a:cxn>
                <a:cxn ang="0">
                  <a:pos x="0" y="51"/>
                </a:cxn>
                <a:cxn ang="0">
                  <a:pos x="0" y="0"/>
                </a:cxn>
                <a:cxn ang="0">
                  <a:pos x="84" y="51"/>
                </a:cxn>
                <a:cxn ang="0">
                  <a:pos x="134" y="51"/>
                </a:cxn>
                <a:cxn ang="0">
                  <a:pos x="134" y="0"/>
                </a:cxn>
                <a:cxn ang="0">
                  <a:pos x="84" y="0"/>
                </a:cxn>
                <a:cxn ang="0">
                  <a:pos x="84" y="51"/>
                </a:cxn>
                <a:cxn ang="0">
                  <a:pos x="169" y="0"/>
                </a:cxn>
                <a:cxn ang="0">
                  <a:pos x="169" y="51"/>
                </a:cxn>
                <a:cxn ang="0">
                  <a:pos x="218" y="51"/>
                </a:cxn>
                <a:cxn ang="0">
                  <a:pos x="218" y="0"/>
                </a:cxn>
                <a:cxn ang="0">
                  <a:pos x="169" y="0"/>
                </a:cxn>
                <a:cxn ang="0">
                  <a:pos x="0" y="140"/>
                </a:cxn>
                <a:cxn ang="0">
                  <a:pos x="50" y="140"/>
                </a:cxn>
                <a:cxn ang="0">
                  <a:pos x="50" y="91"/>
                </a:cxn>
                <a:cxn ang="0">
                  <a:pos x="0" y="91"/>
                </a:cxn>
                <a:cxn ang="0">
                  <a:pos x="0" y="140"/>
                </a:cxn>
                <a:cxn ang="0">
                  <a:pos x="84" y="140"/>
                </a:cxn>
                <a:cxn ang="0">
                  <a:pos x="134" y="140"/>
                </a:cxn>
                <a:cxn ang="0">
                  <a:pos x="134" y="91"/>
                </a:cxn>
                <a:cxn ang="0">
                  <a:pos x="84" y="91"/>
                </a:cxn>
                <a:cxn ang="0">
                  <a:pos x="84" y="140"/>
                </a:cxn>
                <a:cxn ang="0">
                  <a:pos x="169" y="140"/>
                </a:cxn>
                <a:cxn ang="0">
                  <a:pos x="218" y="140"/>
                </a:cxn>
                <a:cxn ang="0">
                  <a:pos x="218" y="91"/>
                </a:cxn>
                <a:cxn ang="0">
                  <a:pos x="169" y="91"/>
                </a:cxn>
                <a:cxn ang="0">
                  <a:pos x="169" y="140"/>
                </a:cxn>
                <a:cxn ang="0">
                  <a:pos x="0" y="231"/>
                </a:cxn>
                <a:cxn ang="0">
                  <a:pos x="50" y="231"/>
                </a:cxn>
                <a:cxn ang="0">
                  <a:pos x="50" y="182"/>
                </a:cxn>
                <a:cxn ang="0">
                  <a:pos x="0" y="182"/>
                </a:cxn>
                <a:cxn ang="0">
                  <a:pos x="0" y="231"/>
                </a:cxn>
                <a:cxn ang="0">
                  <a:pos x="84" y="231"/>
                </a:cxn>
                <a:cxn ang="0">
                  <a:pos x="134" y="231"/>
                </a:cxn>
                <a:cxn ang="0">
                  <a:pos x="134" y="182"/>
                </a:cxn>
                <a:cxn ang="0">
                  <a:pos x="84" y="182"/>
                </a:cxn>
                <a:cxn ang="0">
                  <a:pos x="84" y="231"/>
                </a:cxn>
                <a:cxn ang="0">
                  <a:pos x="169" y="231"/>
                </a:cxn>
                <a:cxn ang="0">
                  <a:pos x="218" y="231"/>
                </a:cxn>
                <a:cxn ang="0">
                  <a:pos x="218" y="182"/>
                </a:cxn>
                <a:cxn ang="0">
                  <a:pos x="169" y="182"/>
                </a:cxn>
                <a:cxn ang="0">
                  <a:pos x="169" y="231"/>
                </a:cxn>
              </a:cxnLst>
              <a:rect l="0" t="0" r="r" b="b"/>
              <a:pathLst>
                <a:path w="218" h="231">
                  <a:moveTo>
                    <a:pt x="0" y="0"/>
                  </a:moveTo>
                  <a:lnTo>
                    <a:pt x="50" y="0"/>
                  </a:lnTo>
                  <a:lnTo>
                    <a:pt x="50" y="51"/>
                  </a:lnTo>
                  <a:lnTo>
                    <a:pt x="0" y="51"/>
                  </a:lnTo>
                  <a:lnTo>
                    <a:pt x="0" y="0"/>
                  </a:lnTo>
                  <a:close/>
                  <a:moveTo>
                    <a:pt x="84" y="51"/>
                  </a:moveTo>
                  <a:lnTo>
                    <a:pt x="134" y="51"/>
                  </a:lnTo>
                  <a:lnTo>
                    <a:pt x="134" y="0"/>
                  </a:lnTo>
                  <a:lnTo>
                    <a:pt x="84" y="0"/>
                  </a:lnTo>
                  <a:lnTo>
                    <a:pt x="84" y="51"/>
                  </a:lnTo>
                  <a:close/>
                  <a:moveTo>
                    <a:pt x="169" y="0"/>
                  </a:moveTo>
                  <a:lnTo>
                    <a:pt x="169" y="51"/>
                  </a:lnTo>
                  <a:lnTo>
                    <a:pt x="218" y="51"/>
                  </a:lnTo>
                  <a:lnTo>
                    <a:pt x="218" y="0"/>
                  </a:lnTo>
                  <a:lnTo>
                    <a:pt x="169" y="0"/>
                  </a:lnTo>
                  <a:close/>
                  <a:moveTo>
                    <a:pt x="0" y="140"/>
                  </a:moveTo>
                  <a:lnTo>
                    <a:pt x="50" y="140"/>
                  </a:lnTo>
                  <a:lnTo>
                    <a:pt x="50" y="91"/>
                  </a:lnTo>
                  <a:lnTo>
                    <a:pt x="0" y="91"/>
                  </a:lnTo>
                  <a:lnTo>
                    <a:pt x="0" y="140"/>
                  </a:lnTo>
                  <a:close/>
                  <a:moveTo>
                    <a:pt x="84" y="140"/>
                  </a:moveTo>
                  <a:lnTo>
                    <a:pt x="134" y="140"/>
                  </a:lnTo>
                  <a:lnTo>
                    <a:pt x="134" y="91"/>
                  </a:lnTo>
                  <a:lnTo>
                    <a:pt x="84" y="91"/>
                  </a:lnTo>
                  <a:lnTo>
                    <a:pt x="84" y="140"/>
                  </a:lnTo>
                  <a:close/>
                  <a:moveTo>
                    <a:pt x="169" y="140"/>
                  </a:moveTo>
                  <a:lnTo>
                    <a:pt x="218" y="140"/>
                  </a:lnTo>
                  <a:lnTo>
                    <a:pt x="218" y="91"/>
                  </a:lnTo>
                  <a:lnTo>
                    <a:pt x="169" y="91"/>
                  </a:lnTo>
                  <a:lnTo>
                    <a:pt x="169" y="140"/>
                  </a:lnTo>
                  <a:close/>
                  <a:moveTo>
                    <a:pt x="0" y="231"/>
                  </a:moveTo>
                  <a:lnTo>
                    <a:pt x="50" y="231"/>
                  </a:lnTo>
                  <a:lnTo>
                    <a:pt x="50" y="182"/>
                  </a:lnTo>
                  <a:lnTo>
                    <a:pt x="0" y="182"/>
                  </a:lnTo>
                  <a:lnTo>
                    <a:pt x="0" y="231"/>
                  </a:lnTo>
                  <a:close/>
                  <a:moveTo>
                    <a:pt x="84" y="231"/>
                  </a:moveTo>
                  <a:lnTo>
                    <a:pt x="134" y="231"/>
                  </a:lnTo>
                  <a:lnTo>
                    <a:pt x="134" y="182"/>
                  </a:lnTo>
                  <a:lnTo>
                    <a:pt x="84" y="182"/>
                  </a:lnTo>
                  <a:lnTo>
                    <a:pt x="84" y="231"/>
                  </a:lnTo>
                  <a:close/>
                  <a:moveTo>
                    <a:pt x="169" y="231"/>
                  </a:moveTo>
                  <a:lnTo>
                    <a:pt x="218" y="231"/>
                  </a:lnTo>
                  <a:lnTo>
                    <a:pt x="218" y="182"/>
                  </a:lnTo>
                  <a:lnTo>
                    <a:pt x="169" y="182"/>
                  </a:lnTo>
                  <a:lnTo>
                    <a:pt x="169" y="23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48"/>
            <p:cNvSpPr>
              <a:spLocks noEditPoints="1"/>
            </p:cNvSpPr>
            <p:nvPr/>
          </p:nvSpPr>
          <p:spPr bwMode="auto">
            <a:xfrm>
              <a:off x="3965575" y="6888163"/>
              <a:ext cx="360363" cy="3619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0"/>
                </a:cxn>
                <a:cxn ang="0">
                  <a:pos x="84" y="85"/>
                </a:cxn>
                <a:cxn ang="0">
                  <a:pos x="0" y="8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85"/>
                </a:cxn>
                <a:cxn ang="0">
                  <a:pos x="227" y="85"/>
                </a:cxn>
                <a:cxn ang="0">
                  <a:pos x="227" y="0"/>
                </a:cxn>
                <a:cxn ang="0">
                  <a:pos x="143" y="0"/>
                </a:cxn>
                <a:cxn ang="0">
                  <a:pos x="0" y="228"/>
                </a:cxn>
                <a:cxn ang="0">
                  <a:pos x="84" y="228"/>
                </a:cxn>
                <a:cxn ang="0">
                  <a:pos x="84" y="142"/>
                </a:cxn>
                <a:cxn ang="0">
                  <a:pos x="0" y="142"/>
                </a:cxn>
                <a:cxn ang="0">
                  <a:pos x="0" y="228"/>
                </a:cxn>
                <a:cxn ang="0">
                  <a:pos x="143" y="228"/>
                </a:cxn>
                <a:cxn ang="0">
                  <a:pos x="227" y="228"/>
                </a:cxn>
                <a:cxn ang="0">
                  <a:pos x="227" y="142"/>
                </a:cxn>
                <a:cxn ang="0">
                  <a:pos x="143" y="142"/>
                </a:cxn>
                <a:cxn ang="0">
                  <a:pos x="143" y="228"/>
                </a:cxn>
              </a:cxnLst>
              <a:rect l="0" t="0" r="r" b="b"/>
              <a:pathLst>
                <a:path w="227" h="228">
                  <a:moveTo>
                    <a:pt x="0" y="0"/>
                  </a:moveTo>
                  <a:lnTo>
                    <a:pt x="84" y="0"/>
                  </a:lnTo>
                  <a:lnTo>
                    <a:pt x="84" y="85"/>
                  </a:lnTo>
                  <a:lnTo>
                    <a:pt x="0" y="85"/>
                  </a:lnTo>
                  <a:lnTo>
                    <a:pt x="0" y="0"/>
                  </a:lnTo>
                  <a:close/>
                  <a:moveTo>
                    <a:pt x="143" y="0"/>
                  </a:moveTo>
                  <a:lnTo>
                    <a:pt x="143" y="85"/>
                  </a:lnTo>
                  <a:lnTo>
                    <a:pt x="227" y="85"/>
                  </a:lnTo>
                  <a:lnTo>
                    <a:pt x="227" y="0"/>
                  </a:lnTo>
                  <a:lnTo>
                    <a:pt x="143" y="0"/>
                  </a:lnTo>
                  <a:close/>
                  <a:moveTo>
                    <a:pt x="0" y="228"/>
                  </a:moveTo>
                  <a:lnTo>
                    <a:pt x="84" y="228"/>
                  </a:lnTo>
                  <a:lnTo>
                    <a:pt x="84" y="142"/>
                  </a:lnTo>
                  <a:lnTo>
                    <a:pt x="0" y="142"/>
                  </a:lnTo>
                  <a:lnTo>
                    <a:pt x="0" y="228"/>
                  </a:lnTo>
                  <a:close/>
                  <a:moveTo>
                    <a:pt x="143" y="228"/>
                  </a:moveTo>
                  <a:lnTo>
                    <a:pt x="227" y="228"/>
                  </a:lnTo>
                  <a:lnTo>
                    <a:pt x="227" y="142"/>
                  </a:lnTo>
                  <a:lnTo>
                    <a:pt x="143" y="142"/>
                  </a:lnTo>
                  <a:lnTo>
                    <a:pt x="143" y="228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49"/>
            <p:cNvSpPr>
              <a:spLocks noEditPoints="1"/>
            </p:cNvSpPr>
            <p:nvPr/>
          </p:nvSpPr>
          <p:spPr bwMode="auto">
            <a:xfrm>
              <a:off x="615950" y="6878638"/>
              <a:ext cx="377825" cy="379413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238"/>
                </a:cxn>
                <a:cxn ang="0">
                  <a:pos x="236" y="238"/>
                </a:cxn>
                <a:cxn ang="0">
                  <a:pos x="236" y="1"/>
                </a:cxn>
                <a:cxn ang="0">
                  <a:pos x="75" y="199"/>
                </a:cxn>
                <a:cxn ang="0">
                  <a:pos x="69" y="194"/>
                </a:cxn>
                <a:cxn ang="0">
                  <a:pos x="36" y="204"/>
                </a:cxn>
                <a:cxn ang="0">
                  <a:pos x="31" y="204"/>
                </a:cxn>
                <a:cxn ang="0">
                  <a:pos x="29" y="198"/>
                </a:cxn>
                <a:cxn ang="0">
                  <a:pos x="40" y="166"/>
                </a:cxn>
                <a:cxn ang="0">
                  <a:pos x="36" y="159"/>
                </a:cxn>
                <a:cxn ang="0">
                  <a:pos x="40" y="155"/>
                </a:cxn>
                <a:cxn ang="0">
                  <a:pos x="72" y="157"/>
                </a:cxn>
                <a:cxn ang="0">
                  <a:pos x="76" y="160"/>
                </a:cxn>
                <a:cxn ang="0">
                  <a:pos x="76" y="163"/>
                </a:cxn>
                <a:cxn ang="0">
                  <a:pos x="79" y="196"/>
                </a:cxn>
                <a:cxn ang="0">
                  <a:pos x="76" y="75"/>
                </a:cxn>
                <a:cxn ang="0">
                  <a:pos x="76" y="76"/>
                </a:cxn>
                <a:cxn ang="0">
                  <a:pos x="72" y="79"/>
                </a:cxn>
                <a:cxn ang="0">
                  <a:pos x="41" y="83"/>
                </a:cxn>
                <a:cxn ang="0">
                  <a:pos x="36" y="77"/>
                </a:cxn>
                <a:cxn ang="0">
                  <a:pos x="39" y="72"/>
                </a:cxn>
                <a:cxn ang="0">
                  <a:pos x="31" y="41"/>
                </a:cxn>
                <a:cxn ang="0">
                  <a:pos x="31" y="33"/>
                </a:cxn>
                <a:cxn ang="0">
                  <a:pos x="36" y="32"/>
                </a:cxn>
                <a:cxn ang="0">
                  <a:pos x="69" y="43"/>
                </a:cxn>
                <a:cxn ang="0">
                  <a:pos x="75" y="39"/>
                </a:cxn>
                <a:cxn ang="0">
                  <a:pos x="79" y="43"/>
                </a:cxn>
                <a:cxn ang="0">
                  <a:pos x="208" y="204"/>
                </a:cxn>
                <a:cxn ang="0">
                  <a:pos x="203" y="204"/>
                </a:cxn>
                <a:cxn ang="0">
                  <a:pos x="170" y="194"/>
                </a:cxn>
                <a:cxn ang="0">
                  <a:pos x="164" y="199"/>
                </a:cxn>
                <a:cxn ang="0">
                  <a:pos x="159" y="195"/>
                </a:cxn>
                <a:cxn ang="0">
                  <a:pos x="163" y="161"/>
                </a:cxn>
                <a:cxn ang="0">
                  <a:pos x="166" y="157"/>
                </a:cxn>
                <a:cxn ang="0">
                  <a:pos x="167" y="157"/>
                </a:cxn>
                <a:cxn ang="0">
                  <a:pos x="202" y="156"/>
                </a:cxn>
                <a:cxn ang="0">
                  <a:pos x="203" y="161"/>
                </a:cxn>
                <a:cxn ang="0">
                  <a:pos x="179" y="167"/>
                </a:cxn>
                <a:cxn ang="0">
                  <a:pos x="210" y="200"/>
                </a:cxn>
                <a:cxn ang="0">
                  <a:pos x="208" y="41"/>
                </a:cxn>
                <a:cxn ang="0">
                  <a:pos x="200" y="72"/>
                </a:cxn>
                <a:cxn ang="0">
                  <a:pos x="203" y="77"/>
                </a:cxn>
                <a:cxn ang="0">
                  <a:pos x="198" y="83"/>
                </a:cxn>
                <a:cxn ang="0">
                  <a:pos x="166" y="79"/>
                </a:cxn>
                <a:cxn ang="0">
                  <a:pos x="163" y="76"/>
                </a:cxn>
                <a:cxn ang="0">
                  <a:pos x="159" y="44"/>
                </a:cxn>
                <a:cxn ang="0">
                  <a:pos x="162" y="39"/>
                </a:cxn>
                <a:cxn ang="0">
                  <a:pos x="168" y="40"/>
                </a:cxn>
                <a:cxn ang="0">
                  <a:pos x="200" y="33"/>
                </a:cxn>
                <a:cxn ang="0">
                  <a:pos x="207" y="32"/>
                </a:cxn>
                <a:cxn ang="0">
                  <a:pos x="210" y="37"/>
                </a:cxn>
              </a:cxnLst>
              <a:rect l="0" t="0" r="r" b="b"/>
              <a:pathLst>
                <a:path w="238" h="239">
                  <a:moveTo>
                    <a:pt x="235" y="0"/>
                  </a:moveTo>
                  <a:lnTo>
                    <a:pt x="3" y="0"/>
                  </a:lnTo>
                  <a:lnTo>
                    <a:pt x="3" y="0"/>
                  </a:lnTo>
                  <a:lnTo>
                    <a:pt x="0" y="1"/>
                  </a:lnTo>
                  <a:lnTo>
                    <a:pt x="0" y="2"/>
                  </a:lnTo>
                  <a:lnTo>
                    <a:pt x="0" y="236"/>
                  </a:lnTo>
                  <a:lnTo>
                    <a:pt x="0" y="236"/>
                  </a:lnTo>
                  <a:lnTo>
                    <a:pt x="0" y="238"/>
                  </a:lnTo>
                  <a:lnTo>
                    <a:pt x="3" y="239"/>
                  </a:lnTo>
                  <a:lnTo>
                    <a:pt x="235" y="239"/>
                  </a:lnTo>
                  <a:lnTo>
                    <a:pt x="235" y="239"/>
                  </a:lnTo>
                  <a:lnTo>
                    <a:pt x="236" y="238"/>
                  </a:lnTo>
                  <a:lnTo>
                    <a:pt x="238" y="236"/>
                  </a:lnTo>
                  <a:lnTo>
                    <a:pt x="238" y="2"/>
                  </a:lnTo>
                  <a:lnTo>
                    <a:pt x="238" y="2"/>
                  </a:lnTo>
                  <a:lnTo>
                    <a:pt x="236" y="1"/>
                  </a:lnTo>
                  <a:lnTo>
                    <a:pt x="235" y="0"/>
                  </a:lnTo>
                  <a:lnTo>
                    <a:pt x="235" y="0"/>
                  </a:lnTo>
                  <a:close/>
                  <a:moveTo>
                    <a:pt x="75" y="199"/>
                  </a:moveTo>
                  <a:lnTo>
                    <a:pt x="75" y="199"/>
                  </a:lnTo>
                  <a:lnTo>
                    <a:pt x="75" y="199"/>
                  </a:lnTo>
                  <a:lnTo>
                    <a:pt x="75" y="199"/>
                  </a:lnTo>
                  <a:lnTo>
                    <a:pt x="71" y="198"/>
                  </a:lnTo>
                  <a:lnTo>
                    <a:pt x="69" y="194"/>
                  </a:lnTo>
                  <a:lnTo>
                    <a:pt x="67" y="175"/>
                  </a:lnTo>
                  <a:lnTo>
                    <a:pt x="37" y="204"/>
                  </a:lnTo>
                  <a:lnTo>
                    <a:pt x="37" y="204"/>
                  </a:lnTo>
                  <a:lnTo>
                    <a:pt x="36" y="204"/>
                  </a:lnTo>
                  <a:lnTo>
                    <a:pt x="35" y="206"/>
                  </a:lnTo>
                  <a:lnTo>
                    <a:pt x="35" y="206"/>
                  </a:lnTo>
                  <a:lnTo>
                    <a:pt x="32" y="204"/>
                  </a:lnTo>
                  <a:lnTo>
                    <a:pt x="31" y="204"/>
                  </a:lnTo>
                  <a:lnTo>
                    <a:pt x="31" y="204"/>
                  </a:lnTo>
                  <a:lnTo>
                    <a:pt x="29" y="202"/>
                  </a:lnTo>
                  <a:lnTo>
                    <a:pt x="29" y="200"/>
                  </a:lnTo>
                  <a:lnTo>
                    <a:pt x="29" y="198"/>
                  </a:lnTo>
                  <a:lnTo>
                    <a:pt x="31" y="196"/>
                  </a:lnTo>
                  <a:lnTo>
                    <a:pt x="60" y="167"/>
                  </a:lnTo>
                  <a:lnTo>
                    <a:pt x="40" y="166"/>
                  </a:lnTo>
                  <a:lnTo>
                    <a:pt x="40" y="166"/>
                  </a:lnTo>
                  <a:lnTo>
                    <a:pt x="39" y="164"/>
                  </a:lnTo>
                  <a:lnTo>
                    <a:pt x="37" y="163"/>
                  </a:lnTo>
                  <a:lnTo>
                    <a:pt x="36" y="161"/>
                  </a:lnTo>
                  <a:lnTo>
                    <a:pt x="36" y="159"/>
                  </a:lnTo>
                  <a:lnTo>
                    <a:pt x="36" y="159"/>
                  </a:lnTo>
                  <a:lnTo>
                    <a:pt x="36" y="157"/>
                  </a:lnTo>
                  <a:lnTo>
                    <a:pt x="37" y="156"/>
                  </a:lnTo>
                  <a:lnTo>
                    <a:pt x="40" y="155"/>
                  </a:lnTo>
                  <a:lnTo>
                    <a:pt x="41" y="155"/>
                  </a:lnTo>
                  <a:lnTo>
                    <a:pt x="72" y="157"/>
                  </a:lnTo>
                  <a:lnTo>
                    <a:pt x="72" y="157"/>
                  </a:lnTo>
                  <a:lnTo>
                    <a:pt x="72" y="157"/>
                  </a:lnTo>
                  <a:lnTo>
                    <a:pt x="72" y="157"/>
                  </a:lnTo>
                  <a:lnTo>
                    <a:pt x="73" y="157"/>
                  </a:lnTo>
                  <a:lnTo>
                    <a:pt x="73" y="157"/>
                  </a:lnTo>
                  <a:lnTo>
                    <a:pt x="76" y="160"/>
                  </a:lnTo>
                  <a:lnTo>
                    <a:pt x="76" y="160"/>
                  </a:lnTo>
                  <a:lnTo>
                    <a:pt x="76" y="161"/>
                  </a:lnTo>
                  <a:lnTo>
                    <a:pt x="76" y="161"/>
                  </a:lnTo>
                  <a:lnTo>
                    <a:pt x="76" y="163"/>
                  </a:lnTo>
                  <a:lnTo>
                    <a:pt x="80" y="192"/>
                  </a:lnTo>
                  <a:lnTo>
                    <a:pt x="80" y="192"/>
                  </a:lnTo>
                  <a:lnTo>
                    <a:pt x="79" y="195"/>
                  </a:lnTo>
                  <a:lnTo>
                    <a:pt x="79" y="196"/>
                  </a:lnTo>
                  <a:lnTo>
                    <a:pt x="77" y="198"/>
                  </a:lnTo>
                  <a:lnTo>
                    <a:pt x="75" y="199"/>
                  </a:lnTo>
                  <a:lnTo>
                    <a:pt x="75" y="199"/>
                  </a:lnTo>
                  <a:close/>
                  <a:moveTo>
                    <a:pt x="76" y="75"/>
                  </a:moveTo>
                  <a:lnTo>
                    <a:pt x="76" y="75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6" y="76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2" y="79"/>
                  </a:lnTo>
                  <a:lnTo>
                    <a:pt x="72" y="79"/>
                  </a:lnTo>
                  <a:lnTo>
                    <a:pt x="72" y="79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41" y="83"/>
                  </a:lnTo>
                  <a:lnTo>
                    <a:pt x="37" y="81"/>
                  </a:lnTo>
                  <a:lnTo>
                    <a:pt x="36" y="77"/>
                  </a:lnTo>
                  <a:lnTo>
                    <a:pt x="36" y="77"/>
                  </a:lnTo>
                  <a:lnTo>
                    <a:pt x="36" y="76"/>
                  </a:lnTo>
                  <a:lnTo>
                    <a:pt x="37" y="73"/>
                  </a:lnTo>
                  <a:lnTo>
                    <a:pt x="39" y="72"/>
                  </a:lnTo>
                  <a:lnTo>
                    <a:pt x="40" y="72"/>
                  </a:lnTo>
                  <a:lnTo>
                    <a:pt x="60" y="69"/>
                  </a:lnTo>
                  <a:lnTo>
                    <a:pt x="31" y="41"/>
                  </a:lnTo>
                  <a:lnTo>
                    <a:pt x="31" y="41"/>
                  </a:lnTo>
                  <a:lnTo>
                    <a:pt x="29" y="39"/>
                  </a:lnTo>
                  <a:lnTo>
                    <a:pt x="29" y="37"/>
                  </a:lnTo>
                  <a:lnTo>
                    <a:pt x="29" y="35"/>
                  </a:lnTo>
                  <a:lnTo>
                    <a:pt x="31" y="33"/>
                  </a:lnTo>
                  <a:lnTo>
                    <a:pt x="31" y="33"/>
                  </a:lnTo>
                  <a:lnTo>
                    <a:pt x="32" y="32"/>
                  </a:lnTo>
                  <a:lnTo>
                    <a:pt x="35" y="32"/>
                  </a:lnTo>
                  <a:lnTo>
                    <a:pt x="36" y="32"/>
                  </a:lnTo>
                  <a:lnTo>
                    <a:pt x="37" y="33"/>
                  </a:lnTo>
                  <a:lnTo>
                    <a:pt x="67" y="63"/>
                  </a:lnTo>
                  <a:lnTo>
                    <a:pt x="69" y="43"/>
                  </a:lnTo>
                  <a:lnTo>
                    <a:pt x="69" y="43"/>
                  </a:lnTo>
                  <a:lnTo>
                    <a:pt x="69" y="41"/>
                  </a:lnTo>
                  <a:lnTo>
                    <a:pt x="71" y="40"/>
                  </a:lnTo>
                  <a:lnTo>
                    <a:pt x="72" y="39"/>
                  </a:lnTo>
                  <a:lnTo>
                    <a:pt x="75" y="39"/>
                  </a:lnTo>
                  <a:lnTo>
                    <a:pt x="75" y="39"/>
                  </a:lnTo>
                  <a:lnTo>
                    <a:pt x="77" y="39"/>
                  </a:lnTo>
                  <a:lnTo>
                    <a:pt x="79" y="40"/>
                  </a:lnTo>
                  <a:lnTo>
                    <a:pt x="79" y="43"/>
                  </a:lnTo>
                  <a:lnTo>
                    <a:pt x="80" y="44"/>
                  </a:lnTo>
                  <a:lnTo>
                    <a:pt x="76" y="75"/>
                  </a:lnTo>
                  <a:close/>
                  <a:moveTo>
                    <a:pt x="208" y="204"/>
                  </a:moveTo>
                  <a:lnTo>
                    <a:pt x="208" y="204"/>
                  </a:lnTo>
                  <a:lnTo>
                    <a:pt x="207" y="204"/>
                  </a:lnTo>
                  <a:lnTo>
                    <a:pt x="204" y="206"/>
                  </a:lnTo>
                  <a:lnTo>
                    <a:pt x="204" y="206"/>
                  </a:lnTo>
                  <a:lnTo>
                    <a:pt x="203" y="204"/>
                  </a:lnTo>
                  <a:lnTo>
                    <a:pt x="200" y="204"/>
                  </a:lnTo>
                  <a:lnTo>
                    <a:pt x="172" y="175"/>
                  </a:lnTo>
                  <a:lnTo>
                    <a:pt x="170" y="194"/>
                  </a:lnTo>
                  <a:lnTo>
                    <a:pt x="170" y="194"/>
                  </a:lnTo>
                  <a:lnTo>
                    <a:pt x="168" y="198"/>
                  </a:lnTo>
                  <a:lnTo>
                    <a:pt x="164" y="199"/>
                  </a:lnTo>
                  <a:lnTo>
                    <a:pt x="164" y="199"/>
                  </a:lnTo>
                  <a:lnTo>
                    <a:pt x="164" y="199"/>
                  </a:lnTo>
                  <a:lnTo>
                    <a:pt x="164" y="199"/>
                  </a:lnTo>
                  <a:lnTo>
                    <a:pt x="162" y="198"/>
                  </a:lnTo>
                  <a:lnTo>
                    <a:pt x="160" y="196"/>
                  </a:lnTo>
                  <a:lnTo>
                    <a:pt x="159" y="195"/>
                  </a:lnTo>
                  <a:lnTo>
                    <a:pt x="159" y="192"/>
                  </a:lnTo>
                  <a:lnTo>
                    <a:pt x="163" y="163"/>
                  </a:lnTo>
                  <a:lnTo>
                    <a:pt x="163" y="163"/>
                  </a:lnTo>
                  <a:lnTo>
                    <a:pt x="163" y="161"/>
                  </a:lnTo>
                  <a:lnTo>
                    <a:pt x="163" y="161"/>
                  </a:lnTo>
                  <a:lnTo>
                    <a:pt x="163" y="160"/>
                  </a:lnTo>
                  <a:lnTo>
                    <a:pt x="163" y="160"/>
                  </a:lnTo>
                  <a:lnTo>
                    <a:pt x="166" y="157"/>
                  </a:lnTo>
                  <a:lnTo>
                    <a:pt x="166" y="157"/>
                  </a:lnTo>
                  <a:lnTo>
                    <a:pt x="166" y="157"/>
                  </a:lnTo>
                  <a:lnTo>
                    <a:pt x="166" y="157"/>
                  </a:lnTo>
                  <a:lnTo>
                    <a:pt x="167" y="157"/>
                  </a:lnTo>
                  <a:lnTo>
                    <a:pt x="198" y="155"/>
                  </a:lnTo>
                  <a:lnTo>
                    <a:pt x="198" y="155"/>
                  </a:lnTo>
                  <a:lnTo>
                    <a:pt x="199" y="155"/>
                  </a:lnTo>
                  <a:lnTo>
                    <a:pt x="202" y="156"/>
                  </a:lnTo>
                  <a:lnTo>
                    <a:pt x="203" y="157"/>
                  </a:lnTo>
                  <a:lnTo>
                    <a:pt x="203" y="159"/>
                  </a:lnTo>
                  <a:lnTo>
                    <a:pt x="203" y="159"/>
                  </a:lnTo>
                  <a:lnTo>
                    <a:pt x="203" y="161"/>
                  </a:lnTo>
                  <a:lnTo>
                    <a:pt x="202" y="163"/>
                  </a:lnTo>
                  <a:lnTo>
                    <a:pt x="200" y="164"/>
                  </a:lnTo>
                  <a:lnTo>
                    <a:pt x="199" y="166"/>
                  </a:lnTo>
                  <a:lnTo>
                    <a:pt x="179" y="167"/>
                  </a:lnTo>
                  <a:lnTo>
                    <a:pt x="208" y="196"/>
                  </a:lnTo>
                  <a:lnTo>
                    <a:pt x="208" y="196"/>
                  </a:lnTo>
                  <a:lnTo>
                    <a:pt x="210" y="198"/>
                  </a:lnTo>
                  <a:lnTo>
                    <a:pt x="210" y="200"/>
                  </a:lnTo>
                  <a:lnTo>
                    <a:pt x="210" y="202"/>
                  </a:lnTo>
                  <a:lnTo>
                    <a:pt x="208" y="204"/>
                  </a:lnTo>
                  <a:lnTo>
                    <a:pt x="208" y="204"/>
                  </a:lnTo>
                  <a:close/>
                  <a:moveTo>
                    <a:pt x="208" y="41"/>
                  </a:moveTo>
                  <a:lnTo>
                    <a:pt x="179" y="69"/>
                  </a:lnTo>
                  <a:lnTo>
                    <a:pt x="199" y="72"/>
                  </a:lnTo>
                  <a:lnTo>
                    <a:pt x="199" y="72"/>
                  </a:lnTo>
                  <a:lnTo>
                    <a:pt x="200" y="72"/>
                  </a:lnTo>
                  <a:lnTo>
                    <a:pt x="202" y="73"/>
                  </a:lnTo>
                  <a:lnTo>
                    <a:pt x="203" y="76"/>
                  </a:lnTo>
                  <a:lnTo>
                    <a:pt x="203" y="77"/>
                  </a:lnTo>
                  <a:lnTo>
                    <a:pt x="203" y="77"/>
                  </a:lnTo>
                  <a:lnTo>
                    <a:pt x="202" y="81"/>
                  </a:lnTo>
                  <a:lnTo>
                    <a:pt x="198" y="83"/>
                  </a:lnTo>
                  <a:lnTo>
                    <a:pt x="198" y="83"/>
                  </a:lnTo>
                  <a:lnTo>
                    <a:pt x="198" y="83"/>
                  </a:lnTo>
                  <a:lnTo>
                    <a:pt x="167" y="79"/>
                  </a:lnTo>
                  <a:lnTo>
                    <a:pt x="167" y="79"/>
                  </a:lnTo>
                  <a:lnTo>
                    <a:pt x="166" y="79"/>
                  </a:lnTo>
                  <a:lnTo>
                    <a:pt x="166" y="79"/>
                  </a:lnTo>
                  <a:lnTo>
                    <a:pt x="166" y="79"/>
                  </a:lnTo>
                  <a:lnTo>
                    <a:pt x="166" y="79"/>
                  </a:lnTo>
                  <a:lnTo>
                    <a:pt x="163" y="76"/>
                  </a:lnTo>
                  <a:lnTo>
                    <a:pt x="163" y="76"/>
                  </a:lnTo>
                  <a:lnTo>
                    <a:pt x="163" y="76"/>
                  </a:lnTo>
                  <a:lnTo>
                    <a:pt x="163" y="76"/>
                  </a:lnTo>
                  <a:lnTo>
                    <a:pt x="163" y="75"/>
                  </a:lnTo>
                  <a:lnTo>
                    <a:pt x="159" y="44"/>
                  </a:lnTo>
                  <a:lnTo>
                    <a:pt x="159" y="44"/>
                  </a:lnTo>
                  <a:lnTo>
                    <a:pt x="159" y="43"/>
                  </a:lnTo>
                  <a:lnTo>
                    <a:pt x="160" y="40"/>
                  </a:lnTo>
                  <a:lnTo>
                    <a:pt x="162" y="39"/>
                  </a:lnTo>
                  <a:lnTo>
                    <a:pt x="164" y="39"/>
                  </a:lnTo>
                  <a:lnTo>
                    <a:pt x="164" y="39"/>
                  </a:lnTo>
                  <a:lnTo>
                    <a:pt x="166" y="39"/>
                  </a:lnTo>
                  <a:lnTo>
                    <a:pt x="168" y="40"/>
                  </a:lnTo>
                  <a:lnTo>
                    <a:pt x="170" y="41"/>
                  </a:lnTo>
                  <a:lnTo>
                    <a:pt x="170" y="43"/>
                  </a:lnTo>
                  <a:lnTo>
                    <a:pt x="172" y="63"/>
                  </a:lnTo>
                  <a:lnTo>
                    <a:pt x="200" y="33"/>
                  </a:lnTo>
                  <a:lnTo>
                    <a:pt x="200" y="33"/>
                  </a:lnTo>
                  <a:lnTo>
                    <a:pt x="203" y="32"/>
                  </a:lnTo>
                  <a:lnTo>
                    <a:pt x="204" y="32"/>
                  </a:lnTo>
                  <a:lnTo>
                    <a:pt x="207" y="32"/>
                  </a:lnTo>
                  <a:lnTo>
                    <a:pt x="208" y="33"/>
                  </a:lnTo>
                  <a:lnTo>
                    <a:pt x="208" y="33"/>
                  </a:lnTo>
                  <a:lnTo>
                    <a:pt x="210" y="35"/>
                  </a:lnTo>
                  <a:lnTo>
                    <a:pt x="210" y="37"/>
                  </a:lnTo>
                  <a:lnTo>
                    <a:pt x="210" y="39"/>
                  </a:lnTo>
                  <a:lnTo>
                    <a:pt x="208" y="41"/>
                  </a:lnTo>
                  <a:lnTo>
                    <a:pt x="208" y="41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0"/>
            <p:cNvSpPr>
              <a:spLocks noEditPoints="1"/>
            </p:cNvSpPr>
            <p:nvPr/>
          </p:nvSpPr>
          <p:spPr bwMode="auto">
            <a:xfrm>
              <a:off x="1431925" y="6905625"/>
              <a:ext cx="388938" cy="333375"/>
            </a:xfrm>
            <a:custGeom>
              <a:avLst/>
              <a:gdLst/>
              <a:ahLst/>
              <a:cxnLst>
                <a:cxn ang="0">
                  <a:pos x="3" y="150"/>
                </a:cxn>
                <a:cxn ang="0">
                  <a:pos x="0" y="146"/>
                </a:cxn>
                <a:cxn ang="0">
                  <a:pos x="6" y="140"/>
                </a:cxn>
                <a:cxn ang="0">
                  <a:pos x="83" y="122"/>
                </a:cxn>
                <a:cxn ang="0">
                  <a:pos x="85" y="115"/>
                </a:cxn>
                <a:cxn ang="0">
                  <a:pos x="91" y="115"/>
                </a:cxn>
                <a:cxn ang="0">
                  <a:pos x="125" y="142"/>
                </a:cxn>
                <a:cxn ang="0">
                  <a:pos x="125" y="143"/>
                </a:cxn>
                <a:cxn ang="0">
                  <a:pos x="126" y="146"/>
                </a:cxn>
                <a:cxn ang="0">
                  <a:pos x="126" y="146"/>
                </a:cxn>
                <a:cxn ang="0">
                  <a:pos x="125" y="149"/>
                </a:cxn>
                <a:cxn ang="0">
                  <a:pos x="91" y="177"/>
                </a:cxn>
                <a:cxn ang="0">
                  <a:pos x="86" y="177"/>
                </a:cxn>
                <a:cxn ang="0">
                  <a:pos x="83" y="171"/>
                </a:cxn>
                <a:cxn ang="0">
                  <a:pos x="6" y="59"/>
                </a:cxn>
                <a:cxn ang="0">
                  <a:pos x="83" y="78"/>
                </a:cxn>
                <a:cxn ang="0">
                  <a:pos x="85" y="84"/>
                </a:cxn>
                <a:cxn ang="0">
                  <a:pos x="91" y="84"/>
                </a:cxn>
                <a:cxn ang="0">
                  <a:pos x="123" y="58"/>
                </a:cxn>
                <a:cxn ang="0">
                  <a:pos x="125" y="56"/>
                </a:cxn>
                <a:cxn ang="0">
                  <a:pos x="126" y="54"/>
                </a:cxn>
                <a:cxn ang="0">
                  <a:pos x="126" y="54"/>
                </a:cxn>
                <a:cxn ang="0">
                  <a:pos x="125" y="51"/>
                </a:cxn>
                <a:cxn ang="0">
                  <a:pos x="91" y="23"/>
                </a:cxn>
                <a:cxn ang="0">
                  <a:pos x="86" y="23"/>
                </a:cxn>
                <a:cxn ang="0">
                  <a:pos x="83" y="28"/>
                </a:cxn>
                <a:cxn ang="0">
                  <a:pos x="6" y="48"/>
                </a:cxn>
                <a:cxn ang="0">
                  <a:pos x="0" y="52"/>
                </a:cxn>
                <a:cxn ang="0">
                  <a:pos x="2" y="58"/>
                </a:cxn>
                <a:cxn ang="0">
                  <a:pos x="242" y="0"/>
                </a:cxn>
                <a:cxn ang="0">
                  <a:pos x="52" y="3"/>
                </a:cxn>
                <a:cxn ang="0">
                  <a:pos x="74" y="34"/>
                </a:cxn>
                <a:cxn ang="0">
                  <a:pos x="77" y="18"/>
                </a:cxn>
                <a:cxn ang="0">
                  <a:pos x="89" y="11"/>
                </a:cxn>
                <a:cxn ang="0">
                  <a:pos x="130" y="42"/>
                </a:cxn>
                <a:cxn ang="0">
                  <a:pos x="133" y="44"/>
                </a:cxn>
                <a:cxn ang="0">
                  <a:pos x="135" y="51"/>
                </a:cxn>
                <a:cxn ang="0">
                  <a:pos x="137" y="54"/>
                </a:cxn>
                <a:cxn ang="0">
                  <a:pos x="135" y="60"/>
                </a:cxn>
                <a:cxn ang="0">
                  <a:pos x="133" y="64"/>
                </a:cxn>
                <a:cxn ang="0">
                  <a:pos x="94" y="96"/>
                </a:cxn>
                <a:cxn ang="0">
                  <a:pos x="77" y="91"/>
                </a:cxn>
                <a:cxn ang="0">
                  <a:pos x="73" y="79"/>
                </a:cxn>
                <a:cxn ang="0">
                  <a:pos x="52" y="130"/>
                </a:cxn>
                <a:cxn ang="0">
                  <a:pos x="73" y="120"/>
                </a:cxn>
                <a:cxn ang="0">
                  <a:pos x="77" y="108"/>
                </a:cxn>
                <a:cxn ang="0">
                  <a:pos x="94" y="103"/>
                </a:cxn>
                <a:cxn ang="0">
                  <a:pos x="133" y="135"/>
                </a:cxn>
                <a:cxn ang="0">
                  <a:pos x="135" y="139"/>
                </a:cxn>
                <a:cxn ang="0">
                  <a:pos x="137" y="146"/>
                </a:cxn>
                <a:cxn ang="0">
                  <a:pos x="137" y="146"/>
                </a:cxn>
                <a:cxn ang="0">
                  <a:pos x="134" y="154"/>
                </a:cxn>
                <a:cxn ang="0">
                  <a:pos x="130" y="158"/>
                </a:cxn>
                <a:cxn ang="0">
                  <a:pos x="89" y="187"/>
                </a:cxn>
                <a:cxn ang="0">
                  <a:pos x="77" y="182"/>
                </a:cxn>
                <a:cxn ang="0">
                  <a:pos x="74" y="166"/>
                </a:cxn>
                <a:cxn ang="0">
                  <a:pos x="52" y="207"/>
                </a:cxn>
                <a:cxn ang="0">
                  <a:pos x="242" y="210"/>
                </a:cxn>
                <a:cxn ang="0">
                  <a:pos x="245" y="3"/>
                </a:cxn>
              </a:cxnLst>
              <a:rect l="0" t="0" r="r" b="b"/>
              <a:pathLst>
                <a:path w="245" h="210">
                  <a:moveTo>
                    <a:pt x="106" y="151"/>
                  </a:moveTo>
                  <a:lnTo>
                    <a:pt x="6" y="151"/>
                  </a:lnTo>
                  <a:lnTo>
                    <a:pt x="6" y="151"/>
                  </a:lnTo>
                  <a:lnTo>
                    <a:pt x="3" y="150"/>
                  </a:lnTo>
                  <a:lnTo>
                    <a:pt x="2" y="149"/>
                  </a:lnTo>
                  <a:lnTo>
                    <a:pt x="0" y="147"/>
                  </a:lnTo>
                  <a:lnTo>
                    <a:pt x="0" y="146"/>
                  </a:lnTo>
                  <a:lnTo>
                    <a:pt x="0" y="146"/>
                  </a:lnTo>
                  <a:lnTo>
                    <a:pt x="0" y="143"/>
                  </a:lnTo>
                  <a:lnTo>
                    <a:pt x="2" y="142"/>
                  </a:lnTo>
                  <a:lnTo>
                    <a:pt x="3" y="140"/>
                  </a:lnTo>
                  <a:lnTo>
                    <a:pt x="6" y="140"/>
                  </a:lnTo>
                  <a:lnTo>
                    <a:pt x="106" y="14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3" y="122"/>
                  </a:lnTo>
                  <a:lnTo>
                    <a:pt x="83" y="119"/>
                  </a:lnTo>
                  <a:lnTo>
                    <a:pt x="83" y="118"/>
                  </a:lnTo>
                  <a:lnTo>
                    <a:pt x="85" y="115"/>
                  </a:lnTo>
                  <a:lnTo>
                    <a:pt x="85" y="115"/>
                  </a:lnTo>
                  <a:lnTo>
                    <a:pt x="86" y="114"/>
                  </a:lnTo>
                  <a:lnTo>
                    <a:pt x="87" y="114"/>
                  </a:lnTo>
                  <a:lnTo>
                    <a:pt x="90" y="114"/>
                  </a:lnTo>
                  <a:lnTo>
                    <a:pt x="91" y="115"/>
                  </a:lnTo>
                  <a:lnTo>
                    <a:pt x="123" y="140"/>
                  </a:lnTo>
                  <a:lnTo>
                    <a:pt x="123" y="140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2"/>
                  </a:lnTo>
                  <a:lnTo>
                    <a:pt x="125" y="143"/>
                  </a:lnTo>
                  <a:lnTo>
                    <a:pt x="125" y="143"/>
                  </a:lnTo>
                  <a:lnTo>
                    <a:pt x="126" y="144"/>
                  </a:lnTo>
                  <a:lnTo>
                    <a:pt x="126" y="144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6" y="146"/>
                  </a:lnTo>
                  <a:lnTo>
                    <a:pt x="125" y="147"/>
                  </a:lnTo>
                  <a:lnTo>
                    <a:pt x="125" y="147"/>
                  </a:lnTo>
                  <a:lnTo>
                    <a:pt x="125" y="149"/>
                  </a:lnTo>
                  <a:lnTo>
                    <a:pt x="125" y="149"/>
                  </a:lnTo>
                  <a:lnTo>
                    <a:pt x="123" y="149"/>
                  </a:lnTo>
                  <a:lnTo>
                    <a:pt x="123" y="149"/>
                  </a:lnTo>
                  <a:lnTo>
                    <a:pt x="123" y="150"/>
                  </a:lnTo>
                  <a:lnTo>
                    <a:pt x="91" y="177"/>
                  </a:lnTo>
                  <a:lnTo>
                    <a:pt x="91" y="177"/>
                  </a:lnTo>
                  <a:lnTo>
                    <a:pt x="89" y="177"/>
                  </a:lnTo>
                  <a:lnTo>
                    <a:pt x="89" y="177"/>
                  </a:lnTo>
                  <a:lnTo>
                    <a:pt x="86" y="177"/>
                  </a:lnTo>
                  <a:lnTo>
                    <a:pt x="85" y="175"/>
                  </a:lnTo>
                  <a:lnTo>
                    <a:pt x="85" y="175"/>
                  </a:lnTo>
                  <a:lnTo>
                    <a:pt x="83" y="174"/>
                  </a:lnTo>
                  <a:lnTo>
                    <a:pt x="83" y="171"/>
                  </a:lnTo>
                  <a:lnTo>
                    <a:pt x="83" y="170"/>
                  </a:lnTo>
                  <a:lnTo>
                    <a:pt x="85" y="167"/>
                  </a:lnTo>
                  <a:lnTo>
                    <a:pt x="106" y="151"/>
                  </a:lnTo>
                  <a:close/>
                  <a:moveTo>
                    <a:pt x="6" y="59"/>
                  </a:moveTo>
                  <a:lnTo>
                    <a:pt x="106" y="59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83" y="78"/>
                  </a:lnTo>
                  <a:lnTo>
                    <a:pt x="83" y="80"/>
                  </a:lnTo>
                  <a:lnTo>
                    <a:pt x="83" y="82"/>
                  </a:lnTo>
                  <a:lnTo>
                    <a:pt x="85" y="84"/>
                  </a:lnTo>
                  <a:lnTo>
                    <a:pt x="85" y="84"/>
                  </a:lnTo>
                  <a:lnTo>
                    <a:pt x="86" y="86"/>
                  </a:lnTo>
                  <a:lnTo>
                    <a:pt x="89" y="86"/>
                  </a:lnTo>
                  <a:lnTo>
                    <a:pt x="89" y="86"/>
                  </a:lnTo>
                  <a:lnTo>
                    <a:pt x="91" y="84"/>
                  </a:lnTo>
                  <a:lnTo>
                    <a:pt x="123" y="59"/>
                  </a:lnTo>
                  <a:lnTo>
                    <a:pt x="123" y="59"/>
                  </a:lnTo>
                  <a:lnTo>
                    <a:pt x="123" y="58"/>
                  </a:lnTo>
                  <a:lnTo>
                    <a:pt x="123" y="58"/>
                  </a:lnTo>
                  <a:lnTo>
                    <a:pt x="125" y="58"/>
                  </a:lnTo>
                  <a:lnTo>
                    <a:pt x="125" y="58"/>
                  </a:lnTo>
                  <a:lnTo>
                    <a:pt x="125" y="56"/>
                  </a:lnTo>
                  <a:lnTo>
                    <a:pt x="125" y="56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6" y="54"/>
                  </a:lnTo>
                  <a:lnTo>
                    <a:pt x="125" y="52"/>
                  </a:lnTo>
                  <a:lnTo>
                    <a:pt x="125" y="52"/>
                  </a:lnTo>
                  <a:lnTo>
                    <a:pt x="125" y="51"/>
                  </a:lnTo>
                  <a:lnTo>
                    <a:pt x="125" y="51"/>
                  </a:lnTo>
                  <a:lnTo>
                    <a:pt x="125" y="51"/>
                  </a:lnTo>
                  <a:lnTo>
                    <a:pt x="125" y="51"/>
                  </a:lnTo>
                  <a:lnTo>
                    <a:pt x="123" y="50"/>
                  </a:lnTo>
                  <a:lnTo>
                    <a:pt x="91" y="23"/>
                  </a:lnTo>
                  <a:lnTo>
                    <a:pt x="91" y="23"/>
                  </a:lnTo>
                  <a:lnTo>
                    <a:pt x="90" y="23"/>
                  </a:lnTo>
                  <a:lnTo>
                    <a:pt x="87" y="23"/>
                  </a:lnTo>
                  <a:lnTo>
                    <a:pt x="86" y="23"/>
                  </a:lnTo>
                  <a:lnTo>
                    <a:pt x="85" y="24"/>
                  </a:lnTo>
                  <a:lnTo>
                    <a:pt x="85" y="24"/>
                  </a:lnTo>
                  <a:lnTo>
                    <a:pt x="83" y="26"/>
                  </a:lnTo>
                  <a:lnTo>
                    <a:pt x="83" y="28"/>
                  </a:lnTo>
                  <a:lnTo>
                    <a:pt x="83" y="30"/>
                  </a:lnTo>
                  <a:lnTo>
                    <a:pt x="85" y="32"/>
                  </a:lnTo>
                  <a:lnTo>
                    <a:pt x="106" y="48"/>
                  </a:lnTo>
                  <a:lnTo>
                    <a:pt x="6" y="48"/>
                  </a:lnTo>
                  <a:lnTo>
                    <a:pt x="6" y="48"/>
                  </a:lnTo>
                  <a:lnTo>
                    <a:pt x="3" y="50"/>
                  </a:lnTo>
                  <a:lnTo>
                    <a:pt x="2" y="51"/>
                  </a:lnTo>
                  <a:lnTo>
                    <a:pt x="0" y="52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6"/>
                  </a:lnTo>
                  <a:lnTo>
                    <a:pt x="2" y="58"/>
                  </a:lnTo>
                  <a:lnTo>
                    <a:pt x="3" y="59"/>
                  </a:lnTo>
                  <a:lnTo>
                    <a:pt x="6" y="59"/>
                  </a:lnTo>
                  <a:lnTo>
                    <a:pt x="6" y="59"/>
                  </a:lnTo>
                  <a:close/>
                  <a:moveTo>
                    <a:pt x="242" y="0"/>
                  </a:moveTo>
                  <a:lnTo>
                    <a:pt x="55" y="0"/>
                  </a:lnTo>
                  <a:lnTo>
                    <a:pt x="55" y="0"/>
                  </a:lnTo>
                  <a:lnTo>
                    <a:pt x="52" y="0"/>
                  </a:lnTo>
                  <a:lnTo>
                    <a:pt x="52" y="3"/>
                  </a:lnTo>
                  <a:lnTo>
                    <a:pt x="52" y="38"/>
                  </a:lnTo>
                  <a:lnTo>
                    <a:pt x="77" y="38"/>
                  </a:lnTo>
                  <a:lnTo>
                    <a:pt x="77" y="38"/>
                  </a:lnTo>
                  <a:lnTo>
                    <a:pt x="74" y="34"/>
                  </a:lnTo>
                  <a:lnTo>
                    <a:pt x="73" y="30"/>
                  </a:lnTo>
                  <a:lnTo>
                    <a:pt x="73" y="30"/>
                  </a:lnTo>
                  <a:lnTo>
                    <a:pt x="73" y="23"/>
                  </a:lnTo>
                  <a:lnTo>
                    <a:pt x="77" y="18"/>
                  </a:lnTo>
                  <a:lnTo>
                    <a:pt x="77" y="18"/>
                  </a:lnTo>
                  <a:lnTo>
                    <a:pt x="82" y="14"/>
                  </a:lnTo>
                  <a:lnTo>
                    <a:pt x="89" y="11"/>
                  </a:lnTo>
                  <a:lnTo>
                    <a:pt x="89" y="11"/>
                  </a:lnTo>
                  <a:lnTo>
                    <a:pt x="94" y="12"/>
                  </a:lnTo>
                  <a:lnTo>
                    <a:pt x="99" y="15"/>
                  </a:lnTo>
                  <a:lnTo>
                    <a:pt x="130" y="42"/>
                  </a:lnTo>
                  <a:lnTo>
                    <a:pt x="130" y="42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3" y="44"/>
                  </a:lnTo>
                  <a:lnTo>
                    <a:pt x="135" y="48"/>
                  </a:lnTo>
                  <a:lnTo>
                    <a:pt x="135" y="48"/>
                  </a:lnTo>
                  <a:lnTo>
                    <a:pt x="135" y="51"/>
                  </a:lnTo>
                  <a:lnTo>
                    <a:pt x="135" y="51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7" y="54"/>
                  </a:lnTo>
                  <a:lnTo>
                    <a:pt x="135" y="60"/>
                  </a:lnTo>
                  <a:lnTo>
                    <a:pt x="135" y="60"/>
                  </a:lnTo>
                  <a:lnTo>
                    <a:pt x="134" y="63"/>
                  </a:lnTo>
                  <a:lnTo>
                    <a:pt x="134" y="63"/>
                  </a:lnTo>
                  <a:lnTo>
                    <a:pt x="133" y="64"/>
                  </a:lnTo>
                  <a:lnTo>
                    <a:pt x="133" y="64"/>
                  </a:lnTo>
                  <a:lnTo>
                    <a:pt x="130" y="67"/>
                  </a:lnTo>
                  <a:lnTo>
                    <a:pt x="99" y="94"/>
                  </a:lnTo>
                  <a:lnTo>
                    <a:pt x="99" y="94"/>
                  </a:lnTo>
                  <a:lnTo>
                    <a:pt x="94" y="96"/>
                  </a:lnTo>
                  <a:lnTo>
                    <a:pt x="89" y="96"/>
                  </a:lnTo>
                  <a:lnTo>
                    <a:pt x="89" y="96"/>
                  </a:lnTo>
                  <a:lnTo>
                    <a:pt x="82" y="95"/>
                  </a:lnTo>
                  <a:lnTo>
                    <a:pt x="77" y="91"/>
                  </a:lnTo>
                  <a:lnTo>
                    <a:pt x="77" y="91"/>
                  </a:lnTo>
                  <a:lnTo>
                    <a:pt x="73" y="86"/>
                  </a:lnTo>
                  <a:lnTo>
                    <a:pt x="73" y="79"/>
                  </a:lnTo>
                  <a:lnTo>
                    <a:pt x="73" y="79"/>
                  </a:lnTo>
                  <a:lnTo>
                    <a:pt x="74" y="75"/>
                  </a:lnTo>
                  <a:lnTo>
                    <a:pt x="77" y="70"/>
                  </a:lnTo>
                  <a:lnTo>
                    <a:pt x="52" y="70"/>
                  </a:lnTo>
                  <a:lnTo>
                    <a:pt x="52" y="130"/>
                  </a:lnTo>
                  <a:lnTo>
                    <a:pt x="77" y="130"/>
                  </a:lnTo>
                  <a:lnTo>
                    <a:pt x="77" y="130"/>
                  </a:lnTo>
                  <a:lnTo>
                    <a:pt x="74" y="124"/>
                  </a:lnTo>
                  <a:lnTo>
                    <a:pt x="73" y="120"/>
                  </a:lnTo>
                  <a:lnTo>
                    <a:pt x="73" y="120"/>
                  </a:lnTo>
                  <a:lnTo>
                    <a:pt x="73" y="114"/>
                  </a:lnTo>
                  <a:lnTo>
                    <a:pt x="77" y="108"/>
                  </a:lnTo>
                  <a:lnTo>
                    <a:pt x="77" y="108"/>
                  </a:lnTo>
                  <a:lnTo>
                    <a:pt x="82" y="104"/>
                  </a:lnTo>
                  <a:lnTo>
                    <a:pt x="89" y="103"/>
                  </a:lnTo>
                  <a:lnTo>
                    <a:pt x="89" y="103"/>
                  </a:lnTo>
                  <a:lnTo>
                    <a:pt x="94" y="103"/>
                  </a:lnTo>
                  <a:lnTo>
                    <a:pt x="99" y="106"/>
                  </a:lnTo>
                  <a:lnTo>
                    <a:pt x="130" y="132"/>
                  </a:lnTo>
                  <a:lnTo>
                    <a:pt x="130" y="132"/>
                  </a:lnTo>
                  <a:lnTo>
                    <a:pt x="133" y="135"/>
                  </a:lnTo>
                  <a:lnTo>
                    <a:pt x="133" y="135"/>
                  </a:lnTo>
                  <a:lnTo>
                    <a:pt x="133" y="135"/>
                  </a:lnTo>
                  <a:lnTo>
                    <a:pt x="133" y="135"/>
                  </a:lnTo>
                  <a:lnTo>
                    <a:pt x="135" y="139"/>
                  </a:lnTo>
                  <a:lnTo>
                    <a:pt x="135" y="139"/>
                  </a:lnTo>
                  <a:lnTo>
                    <a:pt x="135" y="142"/>
                  </a:lnTo>
                  <a:lnTo>
                    <a:pt x="135" y="142"/>
                  </a:lnTo>
                  <a:lnTo>
                    <a:pt x="137" y="146"/>
                  </a:lnTo>
                  <a:lnTo>
                    <a:pt x="137" y="146"/>
                  </a:lnTo>
                  <a:lnTo>
                    <a:pt x="137" y="146"/>
                  </a:lnTo>
                  <a:lnTo>
                    <a:pt x="137" y="146"/>
                  </a:lnTo>
                  <a:lnTo>
                    <a:pt x="137" y="146"/>
                  </a:lnTo>
                  <a:lnTo>
                    <a:pt x="137" y="146"/>
                  </a:lnTo>
                  <a:lnTo>
                    <a:pt x="135" y="151"/>
                  </a:lnTo>
                  <a:lnTo>
                    <a:pt x="135" y="151"/>
                  </a:lnTo>
                  <a:lnTo>
                    <a:pt x="134" y="154"/>
                  </a:lnTo>
                  <a:lnTo>
                    <a:pt x="134" y="154"/>
                  </a:lnTo>
                  <a:lnTo>
                    <a:pt x="133" y="157"/>
                  </a:lnTo>
                  <a:lnTo>
                    <a:pt x="133" y="157"/>
                  </a:lnTo>
                  <a:lnTo>
                    <a:pt x="130" y="158"/>
                  </a:lnTo>
                  <a:lnTo>
                    <a:pt x="99" y="185"/>
                  </a:lnTo>
                  <a:lnTo>
                    <a:pt x="99" y="185"/>
                  </a:lnTo>
                  <a:lnTo>
                    <a:pt x="94" y="187"/>
                  </a:lnTo>
                  <a:lnTo>
                    <a:pt x="89" y="187"/>
                  </a:lnTo>
                  <a:lnTo>
                    <a:pt x="89" y="187"/>
                  </a:lnTo>
                  <a:lnTo>
                    <a:pt x="82" y="186"/>
                  </a:lnTo>
                  <a:lnTo>
                    <a:pt x="77" y="182"/>
                  </a:lnTo>
                  <a:lnTo>
                    <a:pt x="77" y="182"/>
                  </a:lnTo>
                  <a:lnTo>
                    <a:pt x="73" y="177"/>
                  </a:lnTo>
                  <a:lnTo>
                    <a:pt x="73" y="170"/>
                  </a:lnTo>
                  <a:lnTo>
                    <a:pt x="73" y="170"/>
                  </a:lnTo>
                  <a:lnTo>
                    <a:pt x="74" y="166"/>
                  </a:lnTo>
                  <a:lnTo>
                    <a:pt x="77" y="162"/>
                  </a:lnTo>
                  <a:lnTo>
                    <a:pt x="52" y="162"/>
                  </a:lnTo>
                  <a:lnTo>
                    <a:pt x="52" y="207"/>
                  </a:lnTo>
                  <a:lnTo>
                    <a:pt x="52" y="207"/>
                  </a:lnTo>
                  <a:lnTo>
                    <a:pt x="52" y="210"/>
                  </a:lnTo>
                  <a:lnTo>
                    <a:pt x="55" y="210"/>
                  </a:lnTo>
                  <a:lnTo>
                    <a:pt x="242" y="210"/>
                  </a:lnTo>
                  <a:lnTo>
                    <a:pt x="242" y="210"/>
                  </a:lnTo>
                  <a:lnTo>
                    <a:pt x="244" y="210"/>
                  </a:lnTo>
                  <a:lnTo>
                    <a:pt x="245" y="207"/>
                  </a:lnTo>
                  <a:lnTo>
                    <a:pt x="245" y="3"/>
                  </a:lnTo>
                  <a:lnTo>
                    <a:pt x="245" y="3"/>
                  </a:lnTo>
                  <a:lnTo>
                    <a:pt x="244" y="0"/>
                  </a:lnTo>
                  <a:lnTo>
                    <a:pt x="242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1"/>
            <p:cNvSpPr>
              <a:spLocks noEditPoints="1"/>
            </p:cNvSpPr>
            <p:nvPr/>
          </p:nvSpPr>
          <p:spPr bwMode="auto">
            <a:xfrm>
              <a:off x="2281238" y="6905625"/>
              <a:ext cx="387350" cy="333375"/>
            </a:xfrm>
            <a:custGeom>
              <a:avLst/>
              <a:gdLst/>
              <a:ahLst/>
              <a:cxnLst>
                <a:cxn ang="0">
                  <a:pos x="243" y="149"/>
                </a:cxn>
                <a:cxn ang="0">
                  <a:pos x="160" y="167"/>
                </a:cxn>
                <a:cxn ang="0">
                  <a:pos x="161" y="174"/>
                </a:cxn>
                <a:cxn ang="0">
                  <a:pos x="156" y="177"/>
                </a:cxn>
                <a:cxn ang="0">
                  <a:pos x="121" y="150"/>
                </a:cxn>
                <a:cxn ang="0">
                  <a:pos x="120" y="149"/>
                </a:cxn>
                <a:cxn ang="0">
                  <a:pos x="119" y="146"/>
                </a:cxn>
                <a:cxn ang="0">
                  <a:pos x="119" y="146"/>
                </a:cxn>
                <a:cxn ang="0">
                  <a:pos x="119" y="143"/>
                </a:cxn>
                <a:cxn ang="0">
                  <a:pos x="120" y="142"/>
                </a:cxn>
                <a:cxn ang="0">
                  <a:pos x="155" y="114"/>
                </a:cxn>
                <a:cxn ang="0">
                  <a:pos x="160" y="115"/>
                </a:cxn>
                <a:cxn ang="0">
                  <a:pos x="160" y="123"/>
                </a:cxn>
                <a:cxn ang="0">
                  <a:pos x="240" y="140"/>
                </a:cxn>
                <a:cxn ang="0">
                  <a:pos x="244" y="146"/>
                </a:cxn>
                <a:cxn ang="0">
                  <a:pos x="161" y="28"/>
                </a:cxn>
                <a:cxn ang="0">
                  <a:pos x="159" y="23"/>
                </a:cxn>
                <a:cxn ang="0">
                  <a:pos x="121" y="50"/>
                </a:cxn>
                <a:cxn ang="0">
                  <a:pos x="120" y="51"/>
                </a:cxn>
                <a:cxn ang="0">
                  <a:pos x="119" y="54"/>
                </a:cxn>
                <a:cxn ang="0">
                  <a:pos x="119" y="54"/>
                </a:cxn>
                <a:cxn ang="0">
                  <a:pos x="119" y="56"/>
                </a:cxn>
                <a:cxn ang="0">
                  <a:pos x="120" y="58"/>
                </a:cxn>
                <a:cxn ang="0">
                  <a:pos x="152" y="84"/>
                </a:cxn>
                <a:cxn ang="0">
                  <a:pos x="160" y="84"/>
                </a:cxn>
                <a:cxn ang="0">
                  <a:pos x="161" y="78"/>
                </a:cxn>
                <a:cxn ang="0">
                  <a:pos x="239" y="59"/>
                </a:cxn>
                <a:cxn ang="0">
                  <a:pos x="244" y="54"/>
                </a:cxn>
                <a:cxn ang="0">
                  <a:pos x="240" y="50"/>
                </a:cxn>
                <a:cxn ang="0">
                  <a:pos x="172" y="170"/>
                </a:cxn>
                <a:cxn ang="0">
                  <a:pos x="168" y="182"/>
                </a:cxn>
                <a:cxn ang="0">
                  <a:pos x="151" y="187"/>
                </a:cxn>
                <a:cxn ang="0">
                  <a:pos x="112" y="157"/>
                </a:cxn>
                <a:cxn ang="0">
                  <a:pos x="109" y="151"/>
                </a:cxn>
                <a:cxn ang="0">
                  <a:pos x="108" y="146"/>
                </a:cxn>
                <a:cxn ang="0">
                  <a:pos x="108" y="142"/>
                </a:cxn>
                <a:cxn ang="0">
                  <a:pos x="112" y="135"/>
                </a:cxn>
                <a:cxn ang="0">
                  <a:pos x="113" y="132"/>
                </a:cxn>
                <a:cxn ang="0">
                  <a:pos x="156" y="103"/>
                </a:cxn>
                <a:cxn ang="0">
                  <a:pos x="168" y="108"/>
                </a:cxn>
                <a:cxn ang="0">
                  <a:pos x="171" y="124"/>
                </a:cxn>
                <a:cxn ang="0">
                  <a:pos x="168" y="70"/>
                </a:cxn>
                <a:cxn ang="0">
                  <a:pos x="172" y="79"/>
                </a:cxn>
                <a:cxn ang="0">
                  <a:pos x="163" y="95"/>
                </a:cxn>
                <a:cxn ang="0">
                  <a:pos x="145" y="94"/>
                </a:cxn>
                <a:cxn ang="0">
                  <a:pos x="112" y="64"/>
                </a:cxn>
                <a:cxn ang="0">
                  <a:pos x="109" y="60"/>
                </a:cxn>
                <a:cxn ang="0">
                  <a:pos x="108" y="54"/>
                </a:cxn>
                <a:cxn ang="0">
                  <a:pos x="108" y="51"/>
                </a:cxn>
                <a:cxn ang="0">
                  <a:pos x="112" y="44"/>
                </a:cxn>
                <a:cxn ang="0">
                  <a:pos x="145" y="15"/>
                </a:cxn>
                <a:cxn ang="0">
                  <a:pos x="156" y="11"/>
                </a:cxn>
                <a:cxn ang="0">
                  <a:pos x="171" y="23"/>
                </a:cxn>
                <a:cxn ang="0">
                  <a:pos x="168" y="38"/>
                </a:cxn>
                <a:cxn ang="0">
                  <a:pos x="192" y="0"/>
                </a:cxn>
                <a:cxn ang="0">
                  <a:pos x="1" y="0"/>
                </a:cxn>
                <a:cxn ang="0">
                  <a:pos x="1" y="210"/>
                </a:cxn>
                <a:cxn ang="0">
                  <a:pos x="192" y="210"/>
                </a:cxn>
                <a:cxn ang="0">
                  <a:pos x="168" y="162"/>
                </a:cxn>
              </a:cxnLst>
              <a:rect l="0" t="0" r="r" b="b"/>
              <a:pathLst>
                <a:path w="244" h="210">
                  <a:moveTo>
                    <a:pt x="244" y="146"/>
                  </a:moveTo>
                  <a:lnTo>
                    <a:pt x="244" y="146"/>
                  </a:lnTo>
                  <a:lnTo>
                    <a:pt x="244" y="147"/>
                  </a:lnTo>
                  <a:lnTo>
                    <a:pt x="243" y="149"/>
                  </a:lnTo>
                  <a:lnTo>
                    <a:pt x="240" y="150"/>
                  </a:lnTo>
                  <a:lnTo>
                    <a:pt x="239" y="151"/>
                  </a:lnTo>
                  <a:lnTo>
                    <a:pt x="139" y="151"/>
                  </a:lnTo>
                  <a:lnTo>
                    <a:pt x="160" y="167"/>
                  </a:lnTo>
                  <a:lnTo>
                    <a:pt x="160" y="167"/>
                  </a:lnTo>
                  <a:lnTo>
                    <a:pt x="161" y="170"/>
                  </a:lnTo>
                  <a:lnTo>
                    <a:pt x="161" y="171"/>
                  </a:lnTo>
                  <a:lnTo>
                    <a:pt x="161" y="174"/>
                  </a:lnTo>
                  <a:lnTo>
                    <a:pt x="160" y="175"/>
                  </a:lnTo>
                  <a:lnTo>
                    <a:pt x="160" y="175"/>
                  </a:lnTo>
                  <a:lnTo>
                    <a:pt x="159" y="177"/>
                  </a:lnTo>
                  <a:lnTo>
                    <a:pt x="156" y="177"/>
                  </a:lnTo>
                  <a:lnTo>
                    <a:pt x="156" y="177"/>
                  </a:lnTo>
                  <a:lnTo>
                    <a:pt x="152" y="177"/>
                  </a:lnTo>
                  <a:lnTo>
                    <a:pt x="121" y="150"/>
                  </a:lnTo>
                  <a:lnTo>
                    <a:pt x="121" y="150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20" y="149"/>
                  </a:lnTo>
                  <a:lnTo>
                    <a:pt x="119" y="147"/>
                  </a:lnTo>
                  <a:lnTo>
                    <a:pt x="119" y="147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19" y="146"/>
                  </a:lnTo>
                  <a:lnTo>
                    <a:pt x="119" y="144"/>
                  </a:lnTo>
                  <a:lnTo>
                    <a:pt x="119" y="144"/>
                  </a:lnTo>
                  <a:lnTo>
                    <a:pt x="119" y="143"/>
                  </a:lnTo>
                  <a:lnTo>
                    <a:pt x="119" y="143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20" y="142"/>
                  </a:lnTo>
                  <a:lnTo>
                    <a:pt x="121" y="140"/>
                  </a:lnTo>
                  <a:lnTo>
                    <a:pt x="152" y="115"/>
                  </a:lnTo>
                  <a:lnTo>
                    <a:pt x="152" y="115"/>
                  </a:lnTo>
                  <a:lnTo>
                    <a:pt x="155" y="114"/>
                  </a:lnTo>
                  <a:lnTo>
                    <a:pt x="156" y="114"/>
                  </a:lnTo>
                  <a:lnTo>
                    <a:pt x="159" y="114"/>
                  </a:lnTo>
                  <a:lnTo>
                    <a:pt x="160" y="115"/>
                  </a:lnTo>
                  <a:lnTo>
                    <a:pt x="160" y="115"/>
                  </a:lnTo>
                  <a:lnTo>
                    <a:pt x="161" y="118"/>
                  </a:lnTo>
                  <a:lnTo>
                    <a:pt x="161" y="119"/>
                  </a:lnTo>
                  <a:lnTo>
                    <a:pt x="161" y="122"/>
                  </a:lnTo>
                  <a:lnTo>
                    <a:pt x="160" y="123"/>
                  </a:lnTo>
                  <a:lnTo>
                    <a:pt x="139" y="140"/>
                  </a:lnTo>
                  <a:lnTo>
                    <a:pt x="239" y="140"/>
                  </a:lnTo>
                  <a:lnTo>
                    <a:pt x="239" y="140"/>
                  </a:lnTo>
                  <a:lnTo>
                    <a:pt x="240" y="140"/>
                  </a:lnTo>
                  <a:lnTo>
                    <a:pt x="243" y="142"/>
                  </a:lnTo>
                  <a:lnTo>
                    <a:pt x="244" y="143"/>
                  </a:lnTo>
                  <a:lnTo>
                    <a:pt x="244" y="146"/>
                  </a:lnTo>
                  <a:lnTo>
                    <a:pt x="244" y="146"/>
                  </a:lnTo>
                  <a:close/>
                  <a:moveTo>
                    <a:pt x="160" y="32"/>
                  </a:moveTo>
                  <a:lnTo>
                    <a:pt x="160" y="32"/>
                  </a:lnTo>
                  <a:lnTo>
                    <a:pt x="161" y="30"/>
                  </a:lnTo>
                  <a:lnTo>
                    <a:pt x="161" y="28"/>
                  </a:lnTo>
                  <a:lnTo>
                    <a:pt x="161" y="26"/>
                  </a:lnTo>
                  <a:lnTo>
                    <a:pt x="160" y="24"/>
                  </a:lnTo>
                  <a:lnTo>
                    <a:pt x="160" y="24"/>
                  </a:lnTo>
                  <a:lnTo>
                    <a:pt x="159" y="23"/>
                  </a:lnTo>
                  <a:lnTo>
                    <a:pt x="156" y="23"/>
                  </a:lnTo>
                  <a:lnTo>
                    <a:pt x="155" y="23"/>
                  </a:lnTo>
                  <a:lnTo>
                    <a:pt x="152" y="23"/>
                  </a:lnTo>
                  <a:lnTo>
                    <a:pt x="121" y="50"/>
                  </a:lnTo>
                  <a:lnTo>
                    <a:pt x="121" y="50"/>
                  </a:lnTo>
                  <a:lnTo>
                    <a:pt x="120" y="51"/>
                  </a:lnTo>
                  <a:lnTo>
                    <a:pt x="120" y="51"/>
                  </a:lnTo>
                  <a:lnTo>
                    <a:pt x="120" y="51"/>
                  </a:lnTo>
                  <a:lnTo>
                    <a:pt x="120" y="51"/>
                  </a:lnTo>
                  <a:lnTo>
                    <a:pt x="119" y="52"/>
                  </a:lnTo>
                  <a:lnTo>
                    <a:pt x="119" y="52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4"/>
                  </a:lnTo>
                  <a:lnTo>
                    <a:pt x="119" y="56"/>
                  </a:lnTo>
                  <a:lnTo>
                    <a:pt x="119" y="56"/>
                  </a:lnTo>
                  <a:lnTo>
                    <a:pt x="120" y="58"/>
                  </a:lnTo>
                  <a:lnTo>
                    <a:pt x="120" y="58"/>
                  </a:lnTo>
                  <a:lnTo>
                    <a:pt x="120" y="58"/>
                  </a:lnTo>
                  <a:lnTo>
                    <a:pt x="120" y="58"/>
                  </a:lnTo>
                  <a:lnTo>
                    <a:pt x="121" y="59"/>
                  </a:lnTo>
                  <a:lnTo>
                    <a:pt x="152" y="84"/>
                  </a:lnTo>
                  <a:lnTo>
                    <a:pt x="152" y="84"/>
                  </a:lnTo>
                  <a:lnTo>
                    <a:pt x="156" y="86"/>
                  </a:lnTo>
                  <a:lnTo>
                    <a:pt x="156" y="86"/>
                  </a:lnTo>
                  <a:lnTo>
                    <a:pt x="159" y="86"/>
                  </a:lnTo>
                  <a:lnTo>
                    <a:pt x="160" y="84"/>
                  </a:lnTo>
                  <a:lnTo>
                    <a:pt x="160" y="84"/>
                  </a:lnTo>
                  <a:lnTo>
                    <a:pt x="161" y="82"/>
                  </a:lnTo>
                  <a:lnTo>
                    <a:pt x="161" y="80"/>
                  </a:lnTo>
                  <a:lnTo>
                    <a:pt x="161" y="78"/>
                  </a:lnTo>
                  <a:lnTo>
                    <a:pt x="160" y="76"/>
                  </a:lnTo>
                  <a:lnTo>
                    <a:pt x="139" y="59"/>
                  </a:lnTo>
                  <a:lnTo>
                    <a:pt x="239" y="59"/>
                  </a:lnTo>
                  <a:lnTo>
                    <a:pt x="239" y="59"/>
                  </a:lnTo>
                  <a:lnTo>
                    <a:pt x="240" y="59"/>
                  </a:lnTo>
                  <a:lnTo>
                    <a:pt x="243" y="58"/>
                  </a:lnTo>
                  <a:lnTo>
                    <a:pt x="244" y="56"/>
                  </a:lnTo>
                  <a:lnTo>
                    <a:pt x="244" y="54"/>
                  </a:lnTo>
                  <a:lnTo>
                    <a:pt x="244" y="54"/>
                  </a:lnTo>
                  <a:lnTo>
                    <a:pt x="244" y="52"/>
                  </a:lnTo>
                  <a:lnTo>
                    <a:pt x="243" y="51"/>
                  </a:lnTo>
                  <a:lnTo>
                    <a:pt x="240" y="50"/>
                  </a:lnTo>
                  <a:lnTo>
                    <a:pt x="239" y="48"/>
                  </a:lnTo>
                  <a:lnTo>
                    <a:pt x="139" y="48"/>
                  </a:lnTo>
                  <a:lnTo>
                    <a:pt x="160" y="32"/>
                  </a:lnTo>
                  <a:close/>
                  <a:moveTo>
                    <a:pt x="172" y="170"/>
                  </a:moveTo>
                  <a:lnTo>
                    <a:pt x="172" y="170"/>
                  </a:lnTo>
                  <a:lnTo>
                    <a:pt x="171" y="177"/>
                  </a:lnTo>
                  <a:lnTo>
                    <a:pt x="168" y="182"/>
                  </a:lnTo>
                  <a:lnTo>
                    <a:pt x="168" y="182"/>
                  </a:lnTo>
                  <a:lnTo>
                    <a:pt x="163" y="186"/>
                  </a:lnTo>
                  <a:lnTo>
                    <a:pt x="156" y="187"/>
                  </a:lnTo>
                  <a:lnTo>
                    <a:pt x="156" y="187"/>
                  </a:lnTo>
                  <a:lnTo>
                    <a:pt x="151" y="187"/>
                  </a:lnTo>
                  <a:lnTo>
                    <a:pt x="145" y="185"/>
                  </a:lnTo>
                  <a:lnTo>
                    <a:pt x="113" y="158"/>
                  </a:lnTo>
                  <a:lnTo>
                    <a:pt x="113" y="158"/>
                  </a:lnTo>
                  <a:lnTo>
                    <a:pt x="112" y="157"/>
                  </a:lnTo>
                  <a:lnTo>
                    <a:pt x="112" y="157"/>
                  </a:lnTo>
                  <a:lnTo>
                    <a:pt x="111" y="154"/>
                  </a:lnTo>
                  <a:lnTo>
                    <a:pt x="111" y="154"/>
                  </a:lnTo>
                  <a:lnTo>
                    <a:pt x="109" y="151"/>
                  </a:lnTo>
                  <a:lnTo>
                    <a:pt x="109" y="151"/>
                  </a:lnTo>
                  <a:lnTo>
                    <a:pt x="108" y="146"/>
                  </a:lnTo>
                  <a:lnTo>
                    <a:pt x="108" y="146"/>
                  </a:lnTo>
                  <a:lnTo>
                    <a:pt x="108" y="146"/>
                  </a:lnTo>
                  <a:lnTo>
                    <a:pt x="108" y="146"/>
                  </a:lnTo>
                  <a:lnTo>
                    <a:pt x="108" y="146"/>
                  </a:lnTo>
                  <a:lnTo>
                    <a:pt x="108" y="146"/>
                  </a:lnTo>
                  <a:lnTo>
                    <a:pt x="108" y="142"/>
                  </a:lnTo>
                  <a:lnTo>
                    <a:pt x="108" y="142"/>
                  </a:lnTo>
                  <a:lnTo>
                    <a:pt x="109" y="139"/>
                  </a:lnTo>
                  <a:lnTo>
                    <a:pt x="109" y="139"/>
                  </a:lnTo>
                  <a:lnTo>
                    <a:pt x="112" y="135"/>
                  </a:lnTo>
                  <a:lnTo>
                    <a:pt x="112" y="135"/>
                  </a:lnTo>
                  <a:lnTo>
                    <a:pt x="112" y="135"/>
                  </a:lnTo>
                  <a:lnTo>
                    <a:pt x="112" y="135"/>
                  </a:lnTo>
                  <a:lnTo>
                    <a:pt x="113" y="132"/>
                  </a:lnTo>
                  <a:lnTo>
                    <a:pt x="145" y="106"/>
                  </a:lnTo>
                  <a:lnTo>
                    <a:pt x="145" y="106"/>
                  </a:lnTo>
                  <a:lnTo>
                    <a:pt x="151" y="103"/>
                  </a:lnTo>
                  <a:lnTo>
                    <a:pt x="156" y="103"/>
                  </a:lnTo>
                  <a:lnTo>
                    <a:pt x="156" y="103"/>
                  </a:lnTo>
                  <a:lnTo>
                    <a:pt x="163" y="104"/>
                  </a:lnTo>
                  <a:lnTo>
                    <a:pt x="168" y="108"/>
                  </a:lnTo>
                  <a:lnTo>
                    <a:pt x="168" y="108"/>
                  </a:lnTo>
                  <a:lnTo>
                    <a:pt x="171" y="114"/>
                  </a:lnTo>
                  <a:lnTo>
                    <a:pt x="172" y="120"/>
                  </a:lnTo>
                  <a:lnTo>
                    <a:pt x="172" y="120"/>
                  </a:lnTo>
                  <a:lnTo>
                    <a:pt x="171" y="124"/>
                  </a:lnTo>
                  <a:lnTo>
                    <a:pt x="168" y="130"/>
                  </a:lnTo>
                  <a:lnTo>
                    <a:pt x="192" y="130"/>
                  </a:lnTo>
                  <a:lnTo>
                    <a:pt x="192" y="70"/>
                  </a:lnTo>
                  <a:lnTo>
                    <a:pt x="168" y="70"/>
                  </a:lnTo>
                  <a:lnTo>
                    <a:pt x="168" y="70"/>
                  </a:lnTo>
                  <a:lnTo>
                    <a:pt x="171" y="75"/>
                  </a:lnTo>
                  <a:lnTo>
                    <a:pt x="172" y="79"/>
                  </a:lnTo>
                  <a:lnTo>
                    <a:pt x="172" y="79"/>
                  </a:lnTo>
                  <a:lnTo>
                    <a:pt x="171" y="86"/>
                  </a:lnTo>
                  <a:lnTo>
                    <a:pt x="168" y="91"/>
                  </a:lnTo>
                  <a:lnTo>
                    <a:pt x="168" y="91"/>
                  </a:lnTo>
                  <a:lnTo>
                    <a:pt x="163" y="95"/>
                  </a:lnTo>
                  <a:lnTo>
                    <a:pt x="156" y="96"/>
                  </a:lnTo>
                  <a:lnTo>
                    <a:pt x="156" y="96"/>
                  </a:lnTo>
                  <a:lnTo>
                    <a:pt x="151" y="96"/>
                  </a:lnTo>
                  <a:lnTo>
                    <a:pt x="145" y="94"/>
                  </a:lnTo>
                  <a:lnTo>
                    <a:pt x="113" y="67"/>
                  </a:lnTo>
                  <a:lnTo>
                    <a:pt x="113" y="67"/>
                  </a:lnTo>
                  <a:lnTo>
                    <a:pt x="112" y="64"/>
                  </a:lnTo>
                  <a:lnTo>
                    <a:pt x="112" y="64"/>
                  </a:lnTo>
                  <a:lnTo>
                    <a:pt x="111" y="63"/>
                  </a:lnTo>
                  <a:lnTo>
                    <a:pt x="111" y="63"/>
                  </a:lnTo>
                  <a:lnTo>
                    <a:pt x="109" y="60"/>
                  </a:lnTo>
                  <a:lnTo>
                    <a:pt x="109" y="60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4"/>
                  </a:lnTo>
                  <a:lnTo>
                    <a:pt x="108" y="51"/>
                  </a:lnTo>
                  <a:lnTo>
                    <a:pt x="108" y="51"/>
                  </a:lnTo>
                  <a:lnTo>
                    <a:pt x="109" y="48"/>
                  </a:lnTo>
                  <a:lnTo>
                    <a:pt x="109" y="48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2" y="44"/>
                  </a:lnTo>
                  <a:lnTo>
                    <a:pt x="113" y="42"/>
                  </a:lnTo>
                  <a:lnTo>
                    <a:pt x="145" y="15"/>
                  </a:lnTo>
                  <a:lnTo>
                    <a:pt x="145" y="15"/>
                  </a:lnTo>
                  <a:lnTo>
                    <a:pt x="151" y="12"/>
                  </a:lnTo>
                  <a:lnTo>
                    <a:pt x="156" y="11"/>
                  </a:lnTo>
                  <a:lnTo>
                    <a:pt x="156" y="11"/>
                  </a:lnTo>
                  <a:lnTo>
                    <a:pt x="163" y="14"/>
                  </a:lnTo>
                  <a:lnTo>
                    <a:pt x="168" y="18"/>
                  </a:lnTo>
                  <a:lnTo>
                    <a:pt x="168" y="18"/>
                  </a:lnTo>
                  <a:lnTo>
                    <a:pt x="171" y="23"/>
                  </a:lnTo>
                  <a:lnTo>
                    <a:pt x="172" y="30"/>
                  </a:lnTo>
                  <a:lnTo>
                    <a:pt x="172" y="30"/>
                  </a:lnTo>
                  <a:lnTo>
                    <a:pt x="171" y="34"/>
                  </a:lnTo>
                  <a:lnTo>
                    <a:pt x="168" y="38"/>
                  </a:lnTo>
                  <a:lnTo>
                    <a:pt x="192" y="38"/>
                  </a:lnTo>
                  <a:lnTo>
                    <a:pt x="192" y="3"/>
                  </a:lnTo>
                  <a:lnTo>
                    <a:pt x="192" y="3"/>
                  </a:lnTo>
                  <a:lnTo>
                    <a:pt x="192" y="0"/>
                  </a:lnTo>
                  <a:lnTo>
                    <a:pt x="190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3"/>
                  </a:lnTo>
                  <a:lnTo>
                    <a:pt x="0" y="207"/>
                  </a:lnTo>
                  <a:lnTo>
                    <a:pt x="0" y="207"/>
                  </a:lnTo>
                  <a:lnTo>
                    <a:pt x="1" y="210"/>
                  </a:lnTo>
                  <a:lnTo>
                    <a:pt x="2" y="210"/>
                  </a:lnTo>
                  <a:lnTo>
                    <a:pt x="190" y="210"/>
                  </a:lnTo>
                  <a:lnTo>
                    <a:pt x="190" y="210"/>
                  </a:lnTo>
                  <a:lnTo>
                    <a:pt x="192" y="210"/>
                  </a:lnTo>
                  <a:lnTo>
                    <a:pt x="192" y="207"/>
                  </a:lnTo>
                  <a:lnTo>
                    <a:pt x="192" y="162"/>
                  </a:lnTo>
                  <a:lnTo>
                    <a:pt x="168" y="162"/>
                  </a:lnTo>
                  <a:lnTo>
                    <a:pt x="168" y="162"/>
                  </a:lnTo>
                  <a:lnTo>
                    <a:pt x="171" y="166"/>
                  </a:lnTo>
                  <a:lnTo>
                    <a:pt x="172" y="170"/>
                  </a:lnTo>
                  <a:lnTo>
                    <a:pt x="172" y="170"/>
                  </a:lnTo>
                  <a:close/>
                </a:path>
              </a:pathLst>
            </a:custGeom>
            <a:solidFill>
              <a:srgbClr val="4140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4" name="Picture 2" descr="C:\Users\Index\Desktop\New folder (2)\Emoticons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033421"/>
            <a:ext cx="8001000" cy="29863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68"/>
          <p:cNvSpPr txBox="1">
            <a:spLocks/>
          </p:cNvSpPr>
          <p:nvPr/>
        </p:nvSpPr>
        <p:spPr>
          <a:xfrm>
            <a:off x="533400" y="3810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Hardware 35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7" name="Title 68"/>
          <p:cNvSpPr txBox="1">
            <a:spLocks/>
          </p:cNvSpPr>
          <p:nvPr/>
        </p:nvSpPr>
        <p:spPr>
          <a:xfrm>
            <a:off x="533400" y="4419600"/>
            <a:ext cx="1676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Electronics 20</a:t>
            </a:r>
            <a:endParaRPr lang="en-US" sz="2000" dirty="0"/>
          </a:p>
        </p:txBody>
      </p:sp>
      <p:pic>
        <p:nvPicPr>
          <p:cNvPr id="100" name="Picture 2" descr="C:\Users\Index\Desktop\New folder (2)\Hardware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62026"/>
            <a:ext cx="7924800" cy="2935670"/>
          </a:xfrm>
          <a:prstGeom prst="rect">
            <a:avLst/>
          </a:prstGeom>
          <a:noFill/>
        </p:spPr>
      </p:pic>
      <p:pic>
        <p:nvPicPr>
          <p:cNvPr id="101" name="Picture 3" descr="C:\Users\Index\Desktop\New folder (2)\Electronics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5120508"/>
            <a:ext cx="8001000" cy="1268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68"/>
          <p:cNvSpPr txBox="1">
            <a:spLocks/>
          </p:cNvSpPr>
          <p:nvPr/>
        </p:nvSpPr>
        <p:spPr>
          <a:xfrm>
            <a:off x="457200" y="3810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Education 25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Title 68"/>
          <p:cNvSpPr txBox="1">
            <a:spLocks/>
          </p:cNvSpPr>
          <p:nvPr/>
        </p:nvSpPr>
        <p:spPr>
          <a:xfrm>
            <a:off x="457200" y="3581400"/>
            <a:ext cx="14478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/>
              <a:t>Medical 30</a:t>
            </a:r>
            <a:endParaRPr lang="en-US" sz="2000" dirty="0"/>
          </a:p>
        </p:txBody>
      </p:sp>
      <p:pic>
        <p:nvPicPr>
          <p:cNvPr id="90" name="Picture 2" descr="C:\Users\Index\Desktop\New folder (2)\Education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008269"/>
            <a:ext cx="8001000" cy="2115931"/>
          </a:xfrm>
          <a:prstGeom prst="rect">
            <a:avLst/>
          </a:prstGeom>
          <a:noFill/>
        </p:spPr>
      </p:pic>
      <p:pic>
        <p:nvPicPr>
          <p:cNvPr id="7" name="Picture 2" descr="C:\Users\Index\Desktop\PPT_FILES\Medical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4267200"/>
            <a:ext cx="8001000" cy="2117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68"/>
          <p:cNvSpPr txBox="1">
            <a:spLocks/>
          </p:cNvSpPr>
          <p:nvPr/>
        </p:nvSpPr>
        <p:spPr>
          <a:xfrm>
            <a:off x="457200" y="685800"/>
            <a:ext cx="1676400" cy="3810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Finance 15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" name="Title 68"/>
          <p:cNvSpPr txBox="1">
            <a:spLocks/>
          </p:cNvSpPr>
          <p:nvPr/>
        </p:nvSpPr>
        <p:spPr>
          <a:xfrm>
            <a:off x="457200" y="3886200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en-US" sz="2000" smtClean="0"/>
              <a:t>Holiday </a:t>
            </a:r>
            <a:r>
              <a:rPr lang="en-US" sz="2000" dirty="0" smtClean="0"/>
              <a:t>&amp; Travel 20</a:t>
            </a:r>
            <a:endParaRPr lang="en-US" sz="2000" dirty="0"/>
          </a:p>
        </p:txBody>
      </p:sp>
      <p:pic>
        <p:nvPicPr>
          <p:cNvPr id="44" name="Picture 2" descr="C:\Users\Index\Desktop\New folder (2)\Finance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" y="1447800"/>
            <a:ext cx="7953375" cy="1221941"/>
          </a:xfrm>
          <a:prstGeom prst="rect">
            <a:avLst/>
          </a:prstGeom>
          <a:noFill/>
        </p:spPr>
      </p:pic>
      <p:pic>
        <p:nvPicPr>
          <p:cNvPr id="46" name="Picture 3" descr="C:\Users\Index\Desktop\New folder (2)\Holidays-Travel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1" y="4648200"/>
            <a:ext cx="8000999" cy="12330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58</Words>
  <Application>Microsoft Office PowerPoint</Application>
  <PresentationFormat>On-screen Show (4:3)</PresentationFormat>
  <Paragraphs>24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Basic icons 50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geek</dc:creator>
  <cp:lastModifiedBy>geek</cp:lastModifiedBy>
  <cp:revision>118</cp:revision>
  <dcterms:created xsi:type="dcterms:W3CDTF">2014-11-24T04:45:38Z</dcterms:created>
  <dcterms:modified xsi:type="dcterms:W3CDTF">2014-11-29T11:15:40Z</dcterms:modified>
</cp:coreProperties>
</file>