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4"/>
  </p:notesMasterIdLst>
  <p:sldIdLst>
    <p:sldId id="271" r:id="rId2"/>
    <p:sldId id="272" r:id="rId3"/>
    <p:sldId id="273" r:id="rId4"/>
    <p:sldId id="274" r:id="rId5"/>
    <p:sldId id="275" r:id="rId6"/>
    <p:sldId id="267" r:id="rId7"/>
    <p:sldId id="268" r:id="rId8"/>
    <p:sldId id="269" r:id="rId9"/>
    <p:sldId id="261" r:id="rId10"/>
    <p:sldId id="262" r:id="rId11"/>
    <p:sldId id="263"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467"/>
    <a:srgbClr val="DBECF1"/>
    <a:srgbClr val="FE771D"/>
    <a:srgbClr val="B8DAE3"/>
    <a:srgbClr val="DF462C"/>
    <a:srgbClr val="A56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21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79FB46-AE85-4D4E-8E82-2D9D59BED12A}" type="datetimeFigureOut">
              <a:rPr lang="en-IN" smtClean="0"/>
              <a:t>21-05-2025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17224-AD92-4D35-B34B-358F0608B45F}" type="slidenum">
              <a:rPr lang="en-IN" smtClean="0"/>
              <a:t>‹#›</a:t>
            </a:fld>
            <a:endParaRPr lang="en-IN"/>
          </a:p>
        </p:txBody>
      </p:sp>
    </p:spTree>
    <p:extLst>
      <p:ext uri="{BB962C8B-B14F-4D97-AF65-F5344CB8AC3E}">
        <p14:creationId xmlns:p14="http://schemas.microsoft.com/office/powerpoint/2010/main" val="388934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717224-AD92-4D35-B34B-358F0608B45F}" type="slidenum">
              <a:rPr lang="en-IN" smtClean="0"/>
              <a:t>6</a:t>
            </a:fld>
            <a:endParaRPr lang="en-IN"/>
          </a:p>
        </p:txBody>
      </p:sp>
    </p:spTree>
    <p:extLst>
      <p:ext uri="{BB962C8B-B14F-4D97-AF65-F5344CB8AC3E}">
        <p14:creationId xmlns:p14="http://schemas.microsoft.com/office/powerpoint/2010/main" val="3452002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2.sv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5.svg"/><Relationship Id="rId3" Type="http://schemas.openxmlformats.org/officeDocument/2006/relationships/image" Target="../media/image7.svg"/><Relationship Id="rId7" Type="http://schemas.openxmlformats.org/officeDocument/2006/relationships/image" Target="../media/image10.svg"/><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2.svg"/><Relationship Id="rId10" Type="http://schemas.openxmlformats.org/officeDocument/2006/relationships/image" Target="../media/image12.svg"/><Relationship Id="rId4" Type="http://schemas.openxmlformats.org/officeDocument/2006/relationships/image" Target="../media/image1.png"/><Relationship Id="rId9" Type="http://schemas.openxmlformats.org/officeDocument/2006/relationships/image" Target="../media/image11.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6.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635797"/>
          </a:xfrm>
        </p:spPr>
        <p:txBody>
          <a:bodyPr anchor="ctr" anchorCtr="0">
            <a:normAutofit/>
          </a:bodyPr>
          <a:lstStyle>
            <a:lvl1pPr algn="l">
              <a:lnSpc>
                <a:spcPct val="100000"/>
              </a:lnSpc>
              <a:defRPr sz="5400">
                <a:solidFill>
                  <a:sysClr val="windowText" lastClr="000000"/>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21207" y="4305712"/>
            <a:ext cx="7478991" cy="1545336"/>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62079340-520A-1C37-0597-7229461ED230}"/>
              </a:ext>
            </a:extLst>
          </p:cNvPr>
          <p:cNvSpPr>
            <a:spLocks noGrp="1"/>
          </p:cNvSpPr>
          <p:nvPr>
            <p:ph type="dt" sz="half" idx="10"/>
          </p:nvPr>
        </p:nvSpPr>
        <p:spPr/>
        <p:txBody>
          <a:bodyPr/>
          <a:lstStyle>
            <a:lvl1pPr>
              <a:defRPr>
                <a:solidFill>
                  <a:schemeClr val="bg1"/>
                </a:solidFill>
              </a:defRPr>
            </a:lvl1pPr>
          </a:lstStyle>
          <a:p>
            <a:r>
              <a:rPr lang="en-US"/>
              <a:t>7/14/20XX</a:t>
            </a:r>
            <a:endParaRPr lang="en-US" dirty="0"/>
          </a:p>
        </p:txBody>
      </p:sp>
      <p:sp>
        <p:nvSpPr>
          <p:cNvPr id="15" name="Footer Placeholder 14">
            <a:extLst>
              <a:ext uri="{FF2B5EF4-FFF2-40B4-BE49-F238E27FC236}">
                <a16:creationId xmlns:a16="http://schemas.microsoft.com/office/drawing/2014/main" id="{8882167E-3DFD-8290-014F-2FDAA2A4FD8F}"/>
              </a:ext>
            </a:extLst>
          </p:cNvPr>
          <p:cNvSpPr>
            <a:spLocks noGrp="1"/>
          </p:cNvSpPr>
          <p:nvPr>
            <p:ph type="ftr" sz="quarter" idx="11"/>
          </p:nvPr>
        </p:nvSpPr>
        <p:spPr/>
        <p:txBody>
          <a:bodyPr/>
          <a:lstStyle>
            <a:lvl1pPr>
              <a:defRPr>
                <a:solidFill>
                  <a:schemeClr val="bg1"/>
                </a:solidFill>
              </a:defRPr>
            </a:lvl1pPr>
          </a:lstStyle>
          <a:p>
            <a:endParaRPr lang="en-IN"/>
          </a:p>
        </p:txBody>
      </p:sp>
      <p:sp>
        <p:nvSpPr>
          <p:cNvPr id="17" name="Slide Number Placeholder 16">
            <a:extLst>
              <a:ext uri="{FF2B5EF4-FFF2-40B4-BE49-F238E27FC236}">
                <a16:creationId xmlns:a16="http://schemas.microsoft.com/office/drawing/2014/main" id="{C06CAB1B-912A-4EBF-236C-588342B21E1A}"/>
              </a:ext>
            </a:extLst>
          </p:cNvPr>
          <p:cNvSpPr>
            <a:spLocks noGrp="1"/>
          </p:cNvSpPr>
          <p:nvPr>
            <p:ph type="sldNum" sz="quarter" idx="12"/>
          </p:nvPr>
        </p:nvSpPr>
        <p:spPr/>
        <p:txBody>
          <a:bodyPr/>
          <a:lstStyle>
            <a:lvl1pPr>
              <a:defRPr>
                <a:solidFill>
                  <a:schemeClr val="bg1"/>
                </a:solidFill>
              </a:defRPr>
            </a:lvl1pPr>
          </a:lstStyle>
          <a:p>
            <a:fld id="{20725181-83AB-4DB6-849E-EEA196B8BC64}" type="slidenum">
              <a:rPr lang="en-IN" smtClean="0"/>
              <a:t>‹#›</a:t>
            </a:fld>
            <a:endParaRPr lang="en-IN"/>
          </a:p>
        </p:txBody>
      </p:sp>
      <p:sp>
        <p:nvSpPr>
          <p:cNvPr id="6" name="Text Placeholder 2">
            <a:extLst>
              <a:ext uri="{FF2B5EF4-FFF2-40B4-BE49-F238E27FC236}">
                <a16:creationId xmlns:a16="http://schemas.microsoft.com/office/drawing/2014/main" id="{D44298B6-B370-D87B-F018-D481A252D3AF}"/>
              </a:ext>
            </a:extLst>
          </p:cNvPr>
          <p:cNvSpPr>
            <a:spLocks noGrp="1"/>
          </p:cNvSpPr>
          <p:nvPr>
            <p:ph type="body" sz="quarter" idx="21" hasCustomPrompt="1"/>
          </p:nvPr>
        </p:nvSpPr>
        <p:spPr>
          <a:xfrm>
            <a:off x="521208" y="5985960"/>
            <a:ext cx="2398389"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pic>
        <p:nvPicPr>
          <p:cNvPr id="7" name="Graphic">
            <a:extLst>
              <a:ext uri="{FF2B5EF4-FFF2-40B4-BE49-F238E27FC236}">
                <a16:creationId xmlns:a16="http://schemas.microsoft.com/office/drawing/2014/main" id="{ACC53594-4960-3824-F1CD-1934D005BA2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8" name="Graphic">
            <a:extLst>
              <a:ext uri="{FF2B5EF4-FFF2-40B4-BE49-F238E27FC236}">
                <a16:creationId xmlns:a16="http://schemas.microsoft.com/office/drawing/2014/main" id="{8F9052EB-6CBC-F13A-20FD-D0D1DBB6925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9" name="Graphic">
            <a:extLst>
              <a:ext uri="{FF2B5EF4-FFF2-40B4-BE49-F238E27FC236}">
                <a16:creationId xmlns:a16="http://schemas.microsoft.com/office/drawing/2014/main" id="{73EA2727-0F5A-D866-71C6-A53DA8762E7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10" name="Graphic">
            <a:extLst>
              <a:ext uri="{FF2B5EF4-FFF2-40B4-BE49-F238E27FC236}">
                <a16:creationId xmlns:a16="http://schemas.microsoft.com/office/drawing/2014/main" id="{A54DABA2-9D4F-59F6-1050-60EC018CDFA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12" name="Graphic">
            <a:extLst>
              <a:ext uri="{FF2B5EF4-FFF2-40B4-BE49-F238E27FC236}">
                <a16:creationId xmlns:a16="http://schemas.microsoft.com/office/drawing/2014/main" id="{4A1750D8-8E20-2C83-C18D-606D87A6FEA4}"/>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13" name="Graphic">
            <a:extLst>
              <a:ext uri="{FF2B5EF4-FFF2-40B4-BE49-F238E27FC236}">
                <a16:creationId xmlns:a16="http://schemas.microsoft.com/office/drawing/2014/main" id="{50E6B833-8707-2EFD-841C-4B2230C42AC9}"/>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14" name="Graphic">
            <a:extLst>
              <a:ext uri="{FF2B5EF4-FFF2-40B4-BE49-F238E27FC236}">
                <a16:creationId xmlns:a16="http://schemas.microsoft.com/office/drawing/2014/main" id="{039F8148-8933-7870-476D-AE9E478602A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16" name="Graphic">
            <a:extLst>
              <a:ext uri="{FF2B5EF4-FFF2-40B4-BE49-F238E27FC236}">
                <a16:creationId xmlns:a16="http://schemas.microsoft.com/office/drawing/2014/main" id="{0E17363E-BC81-5498-A87F-86C27093EDE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372999415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6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58" name="Text Placeholder 56">
            <a:extLst>
              <a:ext uri="{FF2B5EF4-FFF2-40B4-BE49-F238E27FC236}">
                <a16:creationId xmlns:a16="http://schemas.microsoft.com/office/drawing/2014/main" id="{F7EDA4B6-C58A-B13B-1E07-A708501F0A78}"/>
              </a:ext>
            </a:extLst>
          </p:cNvPr>
          <p:cNvSpPr>
            <a:spLocks noGrp="1"/>
          </p:cNvSpPr>
          <p:nvPr>
            <p:ph type="body" sz="quarter" idx="14" hasCustomPrompt="1"/>
          </p:nvPr>
        </p:nvSpPr>
        <p:spPr>
          <a:xfrm>
            <a:off x="4346284" y="1328278"/>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01</a:t>
            </a:r>
          </a:p>
        </p:txBody>
      </p:sp>
      <p:sp>
        <p:nvSpPr>
          <p:cNvPr id="57" name="Text Placeholder 56">
            <a:extLst>
              <a:ext uri="{FF2B5EF4-FFF2-40B4-BE49-F238E27FC236}">
                <a16:creationId xmlns:a16="http://schemas.microsoft.com/office/drawing/2014/main" id="{5E8CB032-0F93-0E27-4FC9-3B2E9800B193}"/>
              </a:ext>
            </a:extLst>
          </p:cNvPr>
          <p:cNvSpPr>
            <a:spLocks noGrp="1"/>
          </p:cNvSpPr>
          <p:nvPr>
            <p:ph type="body" sz="quarter" idx="13" hasCustomPrompt="1"/>
          </p:nvPr>
        </p:nvSpPr>
        <p:spPr>
          <a:xfrm>
            <a:off x="4801979" y="1328279"/>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0" name="Text Placeholder 56">
            <a:extLst>
              <a:ext uri="{FF2B5EF4-FFF2-40B4-BE49-F238E27FC236}">
                <a16:creationId xmlns:a16="http://schemas.microsoft.com/office/drawing/2014/main" id="{4F436DE0-FDC0-4350-E4AF-488BFA3B6E01}"/>
              </a:ext>
            </a:extLst>
          </p:cNvPr>
          <p:cNvSpPr>
            <a:spLocks noGrp="1"/>
          </p:cNvSpPr>
          <p:nvPr>
            <p:ph type="body" sz="quarter" idx="16" hasCustomPrompt="1"/>
          </p:nvPr>
        </p:nvSpPr>
        <p:spPr>
          <a:xfrm>
            <a:off x="4346284" y="3143501"/>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02</a:t>
            </a:r>
          </a:p>
        </p:txBody>
      </p:sp>
      <p:sp>
        <p:nvSpPr>
          <p:cNvPr id="59" name="Text Placeholder 56">
            <a:extLst>
              <a:ext uri="{FF2B5EF4-FFF2-40B4-BE49-F238E27FC236}">
                <a16:creationId xmlns:a16="http://schemas.microsoft.com/office/drawing/2014/main" id="{EDDAE792-F2FB-58B4-A057-E9E674E46359}"/>
              </a:ext>
            </a:extLst>
          </p:cNvPr>
          <p:cNvSpPr>
            <a:spLocks noGrp="1"/>
          </p:cNvSpPr>
          <p:nvPr>
            <p:ph type="body" sz="quarter" idx="15" hasCustomPrompt="1"/>
          </p:nvPr>
        </p:nvSpPr>
        <p:spPr>
          <a:xfrm>
            <a:off x="4801979" y="3143502"/>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2" name="Text Placeholder 56">
            <a:extLst>
              <a:ext uri="{FF2B5EF4-FFF2-40B4-BE49-F238E27FC236}">
                <a16:creationId xmlns:a16="http://schemas.microsoft.com/office/drawing/2014/main" id="{588E4DE9-5A53-DEE9-4044-2028ED92682F}"/>
              </a:ext>
            </a:extLst>
          </p:cNvPr>
          <p:cNvSpPr>
            <a:spLocks noGrp="1"/>
          </p:cNvSpPr>
          <p:nvPr>
            <p:ph type="body" sz="quarter" idx="18" hasCustomPrompt="1"/>
          </p:nvPr>
        </p:nvSpPr>
        <p:spPr>
          <a:xfrm>
            <a:off x="4355573" y="4958724"/>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03</a:t>
            </a:r>
          </a:p>
        </p:txBody>
      </p:sp>
      <p:sp>
        <p:nvSpPr>
          <p:cNvPr id="61" name="Text Placeholder 56">
            <a:extLst>
              <a:ext uri="{FF2B5EF4-FFF2-40B4-BE49-F238E27FC236}">
                <a16:creationId xmlns:a16="http://schemas.microsoft.com/office/drawing/2014/main" id="{11A28042-DED9-24F8-7210-DB345CBFABF2}"/>
              </a:ext>
            </a:extLst>
          </p:cNvPr>
          <p:cNvSpPr>
            <a:spLocks noGrp="1"/>
          </p:cNvSpPr>
          <p:nvPr>
            <p:ph type="body" sz="quarter" idx="17" hasCustomPrompt="1"/>
          </p:nvPr>
        </p:nvSpPr>
        <p:spPr>
          <a:xfrm>
            <a:off x="4811268" y="4958725"/>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4" name="Text Placeholder 56">
            <a:extLst>
              <a:ext uri="{FF2B5EF4-FFF2-40B4-BE49-F238E27FC236}">
                <a16:creationId xmlns:a16="http://schemas.microsoft.com/office/drawing/2014/main" id="{0B8B7FF8-8929-C6F2-F4EE-64F5B9FF46C9}"/>
              </a:ext>
            </a:extLst>
          </p:cNvPr>
          <p:cNvSpPr>
            <a:spLocks noGrp="1"/>
          </p:cNvSpPr>
          <p:nvPr>
            <p:ph type="body" sz="quarter" idx="20" hasCustomPrompt="1"/>
          </p:nvPr>
        </p:nvSpPr>
        <p:spPr>
          <a:xfrm>
            <a:off x="8029989" y="1328277"/>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04</a:t>
            </a:r>
          </a:p>
        </p:txBody>
      </p:sp>
      <p:sp>
        <p:nvSpPr>
          <p:cNvPr id="63" name="Text Placeholder 56">
            <a:extLst>
              <a:ext uri="{FF2B5EF4-FFF2-40B4-BE49-F238E27FC236}">
                <a16:creationId xmlns:a16="http://schemas.microsoft.com/office/drawing/2014/main" id="{E3354B42-7D99-658F-269E-E60BC90F13B3}"/>
              </a:ext>
            </a:extLst>
          </p:cNvPr>
          <p:cNvSpPr>
            <a:spLocks noGrp="1"/>
          </p:cNvSpPr>
          <p:nvPr>
            <p:ph type="body" sz="quarter" idx="19" hasCustomPrompt="1"/>
          </p:nvPr>
        </p:nvSpPr>
        <p:spPr>
          <a:xfrm>
            <a:off x="8485684" y="1328278"/>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6" name="Text Placeholder 56">
            <a:extLst>
              <a:ext uri="{FF2B5EF4-FFF2-40B4-BE49-F238E27FC236}">
                <a16:creationId xmlns:a16="http://schemas.microsoft.com/office/drawing/2014/main" id="{17B535A0-725D-549B-47F5-D768DADBBDC4}"/>
              </a:ext>
            </a:extLst>
          </p:cNvPr>
          <p:cNvSpPr>
            <a:spLocks noGrp="1"/>
          </p:cNvSpPr>
          <p:nvPr>
            <p:ph type="body" sz="quarter" idx="22" hasCustomPrompt="1"/>
          </p:nvPr>
        </p:nvSpPr>
        <p:spPr>
          <a:xfrm>
            <a:off x="8029989" y="3143500"/>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05</a:t>
            </a:r>
          </a:p>
        </p:txBody>
      </p:sp>
      <p:sp>
        <p:nvSpPr>
          <p:cNvPr id="65" name="Text Placeholder 56">
            <a:extLst>
              <a:ext uri="{FF2B5EF4-FFF2-40B4-BE49-F238E27FC236}">
                <a16:creationId xmlns:a16="http://schemas.microsoft.com/office/drawing/2014/main" id="{E9EE8CB5-849E-840A-292D-F3B2429AFCBD}"/>
              </a:ext>
            </a:extLst>
          </p:cNvPr>
          <p:cNvSpPr>
            <a:spLocks noGrp="1"/>
          </p:cNvSpPr>
          <p:nvPr>
            <p:ph type="body" sz="quarter" idx="21" hasCustomPrompt="1"/>
          </p:nvPr>
        </p:nvSpPr>
        <p:spPr>
          <a:xfrm>
            <a:off x="8485684" y="3143501"/>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8" name="Text Placeholder 56">
            <a:extLst>
              <a:ext uri="{FF2B5EF4-FFF2-40B4-BE49-F238E27FC236}">
                <a16:creationId xmlns:a16="http://schemas.microsoft.com/office/drawing/2014/main" id="{8071E1CA-95A2-3A61-C5A2-90482B625FB3}"/>
              </a:ext>
            </a:extLst>
          </p:cNvPr>
          <p:cNvSpPr>
            <a:spLocks noGrp="1"/>
          </p:cNvSpPr>
          <p:nvPr>
            <p:ph type="body" sz="quarter" idx="24" hasCustomPrompt="1"/>
          </p:nvPr>
        </p:nvSpPr>
        <p:spPr>
          <a:xfrm>
            <a:off x="8029989" y="4958723"/>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06</a:t>
            </a:r>
          </a:p>
        </p:txBody>
      </p:sp>
      <p:sp>
        <p:nvSpPr>
          <p:cNvPr id="67" name="Text Placeholder 56">
            <a:extLst>
              <a:ext uri="{FF2B5EF4-FFF2-40B4-BE49-F238E27FC236}">
                <a16:creationId xmlns:a16="http://schemas.microsoft.com/office/drawing/2014/main" id="{68F557DC-BEE1-49F7-45DE-367FF53A97CA}"/>
              </a:ext>
            </a:extLst>
          </p:cNvPr>
          <p:cNvSpPr>
            <a:spLocks noGrp="1"/>
          </p:cNvSpPr>
          <p:nvPr>
            <p:ph type="body" sz="quarter" idx="23" hasCustomPrompt="1"/>
          </p:nvPr>
        </p:nvSpPr>
        <p:spPr>
          <a:xfrm>
            <a:off x="8485684" y="4958724"/>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t>7/14/20XX</a:t>
            </a:r>
            <a:endParaRPr lang="en-US" dirty="0"/>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endParaRPr lang="en-IN"/>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20725181-83AB-4DB6-849E-EEA196B8BC64}" type="slidenum">
              <a:rPr lang="en-IN" smtClean="0"/>
              <a:t>‹#›</a:t>
            </a:fld>
            <a:endParaRPr lang="en-IN"/>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6958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EF68781-FA10-9321-CBD6-24B5859C5569}"/>
              </a:ext>
            </a:extLst>
          </p:cNvPr>
          <p:cNvSpPr>
            <a:spLocks noGrp="1"/>
          </p:cNvSpPr>
          <p:nvPr>
            <p:ph sz="quarter" idx="28"/>
          </p:nvPr>
        </p:nvSpPr>
        <p:spPr>
          <a:xfrm>
            <a:off x="4303713" y="1268411"/>
            <a:ext cx="6983412" cy="432117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t>7/14/20XX</a:t>
            </a:r>
            <a:endParaRPr lang="en-US" dirty="0"/>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endParaRPr lang="en-IN"/>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20725181-83AB-4DB6-849E-EEA196B8BC64}" type="slidenum">
              <a:rPr lang="en-IN" smtClean="0"/>
              <a:t>‹#›</a:t>
            </a:fld>
            <a:endParaRPr lang="en-IN"/>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604965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Content 1 (Max)">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6" y="620256"/>
            <a:ext cx="11239215" cy="528186"/>
          </a:xfrm>
        </p:spPr>
        <p:txBody>
          <a:bodyPr anchor="ctr">
            <a:noAutofit/>
          </a:bodyPr>
          <a:lstStyle>
            <a:lvl1pPr>
              <a:lnSpc>
                <a:spcPct val="100000"/>
              </a:lnSpc>
              <a:defRPr sz="3600">
                <a:solidFill>
                  <a:schemeClr val="accent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6" y="1290344"/>
            <a:ext cx="11239214" cy="4524073"/>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E45E1-8AA9-0641-DFFD-8E3B74274444}"/>
              </a:ext>
            </a:extLst>
          </p:cNvPr>
          <p:cNvSpPr>
            <a:spLocks noGrp="1"/>
          </p:cNvSpPr>
          <p:nvPr>
            <p:ph type="dt" sz="half" idx="10"/>
          </p:nvPr>
        </p:nvSpPr>
        <p:spPr/>
        <p:txBody>
          <a:bodyPr/>
          <a:lstStyle/>
          <a:p>
            <a:r>
              <a:rPr lang="en-US"/>
              <a:t>7/14/20XX</a:t>
            </a:r>
            <a:endParaRPr lang="en-US" dirty="0"/>
          </a:p>
        </p:txBody>
      </p:sp>
      <p:sp>
        <p:nvSpPr>
          <p:cNvPr id="10" name="Footer Placeholder 9">
            <a:extLst>
              <a:ext uri="{FF2B5EF4-FFF2-40B4-BE49-F238E27FC236}">
                <a16:creationId xmlns:a16="http://schemas.microsoft.com/office/drawing/2014/main" id="{0465922C-47C6-FB18-3A90-5D17252F5E30}"/>
              </a:ext>
            </a:extLst>
          </p:cNvPr>
          <p:cNvSpPr>
            <a:spLocks noGrp="1"/>
          </p:cNvSpPr>
          <p:nvPr>
            <p:ph type="ftr" sz="quarter" idx="11"/>
          </p:nvPr>
        </p:nvSpPr>
        <p:spPr/>
        <p:txBody>
          <a:bodyPr/>
          <a:lstStyle/>
          <a:p>
            <a:endParaRPr lang="en-IN"/>
          </a:p>
        </p:txBody>
      </p:sp>
      <p:sp>
        <p:nvSpPr>
          <p:cNvPr id="16" name="Slide Number Placeholder 15">
            <a:extLst>
              <a:ext uri="{FF2B5EF4-FFF2-40B4-BE49-F238E27FC236}">
                <a16:creationId xmlns:a16="http://schemas.microsoft.com/office/drawing/2014/main" id="{5792058B-D5E0-DD2F-35A0-6B5D97637243}"/>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5" name="Graphic 4">
            <a:extLst>
              <a:ext uri="{FF2B5EF4-FFF2-40B4-BE49-F238E27FC236}">
                <a16:creationId xmlns:a16="http://schemas.microsoft.com/office/drawing/2014/main" id="{F2B807F2-49F3-C1AD-A460-08DF61F49F7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36A272AA-D00A-8457-7DC9-2168AAB05E9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1" name="Graphic 10">
            <a:extLst>
              <a:ext uri="{FF2B5EF4-FFF2-40B4-BE49-F238E27FC236}">
                <a16:creationId xmlns:a16="http://schemas.microsoft.com/office/drawing/2014/main" id="{8D485646-5958-7AAD-83B9-69BC8926F72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BAC80F42-7E22-F5CD-8977-B65F5A3786A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7548FCEF-FAC5-3CBA-8E5E-293CE4B1680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4345772F-E624-0306-46DB-A61AD926B82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2E0757B-C264-0D23-3918-235437F481E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70459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3141" y="367091"/>
            <a:ext cx="11225719" cy="6123818"/>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C0504-C967-4B64-0487-CE1E5074CEFA}"/>
              </a:ext>
            </a:extLst>
          </p:cNvPr>
          <p:cNvSpPr>
            <a:spLocks noGrp="1"/>
          </p:cNvSpPr>
          <p:nvPr>
            <p:ph type="dt" sz="half" idx="10"/>
          </p:nvPr>
        </p:nvSpPr>
        <p:spPr/>
        <p:txBody>
          <a:bodyPr/>
          <a:lstStyle/>
          <a:p>
            <a:r>
              <a:rPr lang="en-US"/>
              <a:t>7/14/20XX</a:t>
            </a:r>
            <a:endParaRPr lang="en-US" dirty="0"/>
          </a:p>
        </p:txBody>
      </p:sp>
      <p:sp>
        <p:nvSpPr>
          <p:cNvPr id="8" name="Footer Placeholder 7">
            <a:extLst>
              <a:ext uri="{FF2B5EF4-FFF2-40B4-BE49-F238E27FC236}">
                <a16:creationId xmlns:a16="http://schemas.microsoft.com/office/drawing/2014/main" id="{068570D1-3E23-5DFF-F66B-C4217200E2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5C3D53-8B9C-31EA-672D-5AC8DB14C1BB}"/>
              </a:ext>
            </a:extLst>
          </p:cNvPr>
          <p:cNvSpPr>
            <a:spLocks noGrp="1"/>
          </p:cNvSpPr>
          <p:nvPr>
            <p:ph type="sldNum" sz="quarter" idx="12"/>
          </p:nvPr>
        </p:nvSpPr>
        <p:spPr/>
        <p:txBody>
          <a:bodyPr/>
          <a:lstStyle/>
          <a:p>
            <a:fld id="{20725181-83AB-4DB6-849E-EEA196B8BC64}" type="slidenum">
              <a:rPr lang="en-IN" smtClean="0"/>
              <a:t>‹#›</a:t>
            </a:fld>
            <a:endParaRPr lang="en-IN"/>
          </a:p>
        </p:txBody>
      </p:sp>
    </p:spTree>
    <p:extLst>
      <p:ext uri="{BB962C8B-B14F-4D97-AF65-F5344CB8AC3E}">
        <p14:creationId xmlns:p14="http://schemas.microsoft.com/office/powerpoint/2010/main" val="3557096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44207"/>
            <a:ext cx="11239215" cy="848979"/>
          </a:xfrm>
        </p:spPr>
        <p:txBody>
          <a:bodyP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7" y="1635088"/>
            <a:ext cx="11239215" cy="4203281"/>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C2479-171B-8A37-6177-F4BC13CE76D9}"/>
              </a:ext>
            </a:extLst>
          </p:cNvPr>
          <p:cNvSpPr>
            <a:spLocks noGrp="1"/>
          </p:cNvSpPr>
          <p:nvPr>
            <p:ph type="dt" sz="half" idx="10"/>
          </p:nvPr>
        </p:nvSpPr>
        <p:spPr/>
        <p:txBody>
          <a:bodyPr/>
          <a:lstStyle/>
          <a:p>
            <a:r>
              <a:rPr lang="en-US"/>
              <a:t>7/14/20XX</a:t>
            </a:r>
            <a:endParaRPr lang="en-US" dirty="0"/>
          </a:p>
        </p:txBody>
      </p:sp>
      <p:sp>
        <p:nvSpPr>
          <p:cNvPr id="8" name="Footer Placeholder 7">
            <a:extLst>
              <a:ext uri="{FF2B5EF4-FFF2-40B4-BE49-F238E27FC236}">
                <a16:creationId xmlns:a16="http://schemas.microsoft.com/office/drawing/2014/main" id="{9A325E3C-A139-DBE6-32B9-B7F3D66DA1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46160B-29E0-0653-6DC7-15CC99338FBC}"/>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15" name="Graphic 14">
            <a:extLst>
              <a:ext uri="{FF2B5EF4-FFF2-40B4-BE49-F238E27FC236}">
                <a16:creationId xmlns:a16="http://schemas.microsoft.com/office/drawing/2014/main" id="{802124FC-E3D7-C896-477D-C78F01BEC41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A6E80EF3-E7FD-DDD3-8304-A062069FF42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8" name="Graphic 17">
            <a:extLst>
              <a:ext uri="{FF2B5EF4-FFF2-40B4-BE49-F238E27FC236}">
                <a16:creationId xmlns:a16="http://schemas.microsoft.com/office/drawing/2014/main" id="{91A6A049-2AAA-25ED-121F-458BD256EF0D}"/>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9" name="Graphic 18">
            <a:extLst>
              <a:ext uri="{FF2B5EF4-FFF2-40B4-BE49-F238E27FC236}">
                <a16:creationId xmlns:a16="http://schemas.microsoft.com/office/drawing/2014/main" id="{74A1FD58-DBA7-3403-11D4-91DC97EC7CB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0" name="Graphic 19">
            <a:extLst>
              <a:ext uri="{FF2B5EF4-FFF2-40B4-BE49-F238E27FC236}">
                <a16:creationId xmlns:a16="http://schemas.microsoft.com/office/drawing/2014/main" id="{242CE110-3995-DF07-8B3A-29CD8B72857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1" name="Graphic 20">
            <a:extLst>
              <a:ext uri="{FF2B5EF4-FFF2-40B4-BE49-F238E27FC236}">
                <a16:creationId xmlns:a16="http://schemas.microsoft.com/office/drawing/2014/main" id="{E41E3272-B97C-51D9-359B-CAB7980B245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2" name="Graphic 21">
            <a:extLst>
              <a:ext uri="{FF2B5EF4-FFF2-40B4-BE49-F238E27FC236}">
                <a16:creationId xmlns:a16="http://schemas.microsoft.com/office/drawing/2014/main" id="{BECBEE43-989C-1ABD-786F-DAAE274B71C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93496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0407" y="2385975"/>
            <a:ext cx="4505825" cy="2454796"/>
          </a:xfrm>
        </p:spPr>
        <p:txBody>
          <a:bodyPr>
            <a:normAutofit/>
          </a:bodyPr>
          <a:lstStyle>
            <a:lvl1pPr>
              <a:lnSpc>
                <a:spcPct val="100000"/>
              </a:lnSpc>
              <a:defRPr sz="36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5282413" y="2386584"/>
            <a:ext cx="6429181" cy="245973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96FB571-5255-9A6A-0DF9-41B372F16C87}"/>
              </a:ext>
            </a:extLst>
          </p:cNvPr>
          <p:cNvSpPr>
            <a:spLocks noGrp="1"/>
          </p:cNvSpPr>
          <p:nvPr>
            <p:ph type="dt" sz="half" idx="14"/>
          </p:nvPr>
        </p:nvSpPr>
        <p:spPr/>
        <p:txBody>
          <a:bodyPr/>
          <a:lstStyle/>
          <a:p>
            <a:r>
              <a:rPr lang="en-US"/>
              <a:t>7/14/20XX</a:t>
            </a:r>
            <a:endParaRPr lang="en-US" dirty="0"/>
          </a:p>
        </p:txBody>
      </p:sp>
      <p:sp>
        <p:nvSpPr>
          <p:cNvPr id="7" name="Footer Placeholder 6">
            <a:extLst>
              <a:ext uri="{FF2B5EF4-FFF2-40B4-BE49-F238E27FC236}">
                <a16:creationId xmlns:a16="http://schemas.microsoft.com/office/drawing/2014/main" id="{D5EDA920-5EDF-1450-E727-DB6F714299B3}"/>
              </a:ext>
            </a:extLst>
          </p:cNvPr>
          <p:cNvSpPr>
            <a:spLocks noGrp="1"/>
          </p:cNvSpPr>
          <p:nvPr>
            <p:ph type="ftr" sz="quarter" idx="15"/>
          </p:nvPr>
        </p:nvSpPr>
        <p:spPr/>
        <p:txBody>
          <a:bodyPr/>
          <a:lstStyle/>
          <a:p>
            <a:endParaRPr lang="en-IN"/>
          </a:p>
        </p:txBody>
      </p:sp>
      <p:sp>
        <p:nvSpPr>
          <p:cNvPr id="9" name="Slide Number Placeholder 8">
            <a:extLst>
              <a:ext uri="{FF2B5EF4-FFF2-40B4-BE49-F238E27FC236}">
                <a16:creationId xmlns:a16="http://schemas.microsoft.com/office/drawing/2014/main" id="{34A46075-37FD-0DA6-E30E-045A0470A1A4}"/>
              </a:ext>
            </a:extLst>
          </p:cNvPr>
          <p:cNvSpPr>
            <a:spLocks noGrp="1"/>
          </p:cNvSpPr>
          <p:nvPr>
            <p:ph type="sldNum" sz="quarter" idx="16"/>
          </p:nvPr>
        </p:nvSpPr>
        <p:spPr/>
        <p:txBody>
          <a:bodyPr/>
          <a:lstStyle/>
          <a:p>
            <a:fld id="{20725181-83AB-4DB6-849E-EEA196B8BC64}" type="slidenum">
              <a:rPr lang="en-IN" smtClean="0"/>
              <a:t>‹#›</a:t>
            </a:fld>
            <a:endParaRPr lang="en-IN"/>
          </a:p>
        </p:txBody>
      </p:sp>
      <p:pic>
        <p:nvPicPr>
          <p:cNvPr id="14" name="Graphic 13">
            <a:extLst>
              <a:ext uri="{FF2B5EF4-FFF2-40B4-BE49-F238E27FC236}">
                <a16:creationId xmlns:a16="http://schemas.microsoft.com/office/drawing/2014/main" id="{44D343E0-77DA-A992-E8E8-56ADC351221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345B9E39-8467-965E-4EBB-7116E72A75D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6A4ACA64-E6E2-E546-4DEA-B9CDFC70CBD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F307016F-F207-A791-B1E0-9CF9E9F65E6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28CE03ED-CA53-3010-E3D2-6029B6CB06F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C01D2A3-4E62-5119-28E9-8D24698D19A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FDD6AD74-B5C0-0792-0216-831EEA42D8B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006525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72440" y="2258568"/>
            <a:ext cx="4513792" cy="3557016"/>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60C02C17-1009-BE18-1130-AE405DB7B1FB}"/>
              </a:ext>
            </a:extLst>
          </p:cNvPr>
          <p:cNvSpPr>
            <a:spLocks noGrp="1"/>
          </p:cNvSpPr>
          <p:nvPr>
            <p:ph sz="quarter" idx="13"/>
          </p:nvPr>
        </p:nvSpPr>
        <p:spPr>
          <a:xfrm>
            <a:off x="5282413" y="2258567"/>
            <a:ext cx="6429181" cy="3557015"/>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769426F1-6AC7-0E2F-01DD-7617CC13990E}"/>
              </a:ext>
            </a:extLst>
          </p:cNvPr>
          <p:cNvSpPr>
            <a:spLocks noGrp="1"/>
          </p:cNvSpPr>
          <p:nvPr>
            <p:ph type="dt" sz="half" idx="14"/>
          </p:nvPr>
        </p:nvSpPr>
        <p:spPr/>
        <p:txBody>
          <a:bodyPr/>
          <a:lstStyle/>
          <a:p>
            <a:r>
              <a:rPr lang="en-US"/>
              <a:t>7/14/20XX</a:t>
            </a:r>
            <a:endParaRPr lang="en-US" dirty="0"/>
          </a:p>
        </p:txBody>
      </p:sp>
      <p:sp>
        <p:nvSpPr>
          <p:cNvPr id="7" name="Footer Placeholder 6">
            <a:extLst>
              <a:ext uri="{FF2B5EF4-FFF2-40B4-BE49-F238E27FC236}">
                <a16:creationId xmlns:a16="http://schemas.microsoft.com/office/drawing/2014/main" id="{7C001D14-E77B-FC04-4A3E-AC8A6D7DA11D}"/>
              </a:ext>
            </a:extLst>
          </p:cNvPr>
          <p:cNvSpPr>
            <a:spLocks noGrp="1"/>
          </p:cNvSpPr>
          <p:nvPr>
            <p:ph type="ftr" sz="quarter" idx="15"/>
          </p:nvPr>
        </p:nvSpPr>
        <p:spPr/>
        <p:txBody>
          <a:bodyPr/>
          <a:lstStyle/>
          <a:p>
            <a:endParaRPr lang="en-IN"/>
          </a:p>
        </p:txBody>
      </p:sp>
      <p:sp>
        <p:nvSpPr>
          <p:cNvPr id="9" name="Slide Number Placeholder 8">
            <a:extLst>
              <a:ext uri="{FF2B5EF4-FFF2-40B4-BE49-F238E27FC236}">
                <a16:creationId xmlns:a16="http://schemas.microsoft.com/office/drawing/2014/main" id="{80173A29-98E9-A1E8-B23F-5F4F587E8960}"/>
              </a:ext>
            </a:extLst>
          </p:cNvPr>
          <p:cNvSpPr>
            <a:spLocks noGrp="1"/>
          </p:cNvSpPr>
          <p:nvPr>
            <p:ph type="sldNum" sz="quarter" idx="16"/>
          </p:nvPr>
        </p:nvSpPr>
        <p:spPr/>
        <p:txBody>
          <a:bodyPr/>
          <a:lstStyle/>
          <a:p>
            <a:fld id="{20725181-83AB-4DB6-849E-EEA196B8BC64}" type="slidenum">
              <a:rPr lang="en-IN" smtClean="0"/>
              <a:t>‹#›</a:t>
            </a:fld>
            <a:endParaRPr lang="en-IN"/>
          </a:p>
        </p:txBody>
      </p:sp>
      <p:pic>
        <p:nvPicPr>
          <p:cNvPr id="14" name="Graphic 13">
            <a:extLst>
              <a:ext uri="{FF2B5EF4-FFF2-40B4-BE49-F238E27FC236}">
                <a16:creationId xmlns:a16="http://schemas.microsoft.com/office/drawing/2014/main" id="{82BBA477-239B-9E85-B5E9-0A9FC1C18C8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54A48AE8-4668-9831-97A1-DADC08DFAF1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2E40F4B3-682D-A534-E344-D173360B964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8DFC42E7-7D80-F79A-A245-88DD33A47FF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F16AE16F-F4B3-4D2D-DE07-9872E344181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19A62A42-6310-279F-48C6-224AC57AAE4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D71B062D-CE71-FBA1-057C-C7E4E636EC8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62605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23957"/>
            <a:ext cx="4498515" cy="5418923"/>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4EDCACE0-54F0-0CDC-44E7-9FE370AA014A}"/>
              </a:ext>
            </a:extLst>
          </p:cNvPr>
          <p:cNvSpPr>
            <a:spLocks noGrp="1"/>
          </p:cNvSpPr>
          <p:nvPr>
            <p:ph sz="quarter" idx="13"/>
          </p:nvPr>
        </p:nvSpPr>
        <p:spPr>
          <a:xfrm>
            <a:off x="5282413" y="623957"/>
            <a:ext cx="6429181" cy="5418923"/>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ED292689-5770-BB70-24FB-0B210E979C46}"/>
              </a:ext>
            </a:extLst>
          </p:cNvPr>
          <p:cNvSpPr>
            <a:spLocks noGrp="1"/>
          </p:cNvSpPr>
          <p:nvPr>
            <p:ph type="dt" sz="half" idx="14"/>
          </p:nvPr>
        </p:nvSpPr>
        <p:spPr/>
        <p:txBody>
          <a:bodyPr/>
          <a:lstStyle/>
          <a:p>
            <a:r>
              <a:rPr lang="en-US"/>
              <a:t>7/14/20XX</a:t>
            </a:r>
            <a:endParaRPr lang="en-US" dirty="0"/>
          </a:p>
        </p:txBody>
      </p:sp>
      <p:sp>
        <p:nvSpPr>
          <p:cNvPr id="7" name="Footer Placeholder 6">
            <a:extLst>
              <a:ext uri="{FF2B5EF4-FFF2-40B4-BE49-F238E27FC236}">
                <a16:creationId xmlns:a16="http://schemas.microsoft.com/office/drawing/2014/main" id="{F6C1A886-159B-3741-DB1E-B2B08A481EB3}"/>
              </a:ext>
            </a:extLst>
          </p:cNvPr>
          <p:cNvSpPr>
            <a:spLocks noGrp="1"/>
          </p:cNvSpPr>
          <p:nvPr>
            <p:ph type="ftr" sz="quarter" idx="15"/>
          </p:nvPr>
        </p:nvSpPr>
        <p:spPr/>
        <p:txBody>
          <a:bodyPr/>
          <a:lstStyle/>
          <a:p>
            <a:endParaRPr lang="en-IN"/>
          </a:p>
        </p:txBody>
      </p:sp>
      <p:sp>
        <p:nvSpPr>
          <p:cNvPr id="9" name="Slide Number Placeholder 8">
            <a:extLst>
              <a:ext uri="{FF2B5EF4-FFF2-40B4-BE49-F238E27FC236}">
                <a16:creationId xmlns:a16="http://schemas.microsoft.com/office/drawing/2014/main" id="{8AD2E3DE-0943-9AEC-0C55-280055097A3E}"/>
              </a:ext>
            </a:extLst>
          </p:cNvPr>
          <p:cNvSpPr>
            <a:spLocks noGrp="1"/>
          </p:cNvSpPr>
          <p:nvPr>
            <p:ph type="sldNum" sz="quarter" idx="16"/>
          </p:nvPr>
        </p:nvSpPr>
        <p:spPr/>
        <p:txBody>
          <a:bodyPr/>
          <a:lstStyle/>
          <a:p>
            <a:fld id="{20725181-83AB-4DB6-849E-EEA196B8BC64}" type="slidenum">
              <a:rPr lang="en-IN" smtClean="0"/>
              <a:t>‹#›</a:t>
            </a:fld>
            <a:endParaRPr lang="en-IN"/>
          </a:p>
        </p:txBody>
      </p:sp>
      <p:pic>
        <p:nvPicPr>
          <p:cNvPr id="14" name="Graphic 13">
            <a:extLst>
              <a:ext uri="{FF2B5EF4-FFF2-40B4-BE49-F238E27FC236}">
                <a16:creationId xmlns:a16="http://schemas.microsoft.com/office/drawing/2014/main" id="{C00CF72C-DF65-0215-D050-B21249CDA2B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9F10B0BE-A0B5-922E-D80E-2C33289CD7F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CB8F230F-F58E-C5AC-4CEB-21E731D0AF6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65425529-EA98-C86E-78F8-EE263C12BD5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58EA1CFD-4D90-676A-63E8-552ED08DF02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4E7A2D88-1A33-4720-E4D5-7CAB93A0DF7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50DCAE5A-43D2-B878-BB0D-06A4CF9B154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840338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416050" y="622569"/>
            <a:ext cx="9360000" cy="2423843"/>
          </a:xfrm>
        </p:spPr>
        <p:txBody>
          <a:bodyPr lIns="0" tIns="0" rIns="0" bIns="0" anchor="b" anchorCtr="0">
            <a:noAutofit/>
          </a:bodyPr>
          <a:lstStyle>
            <a:lvl1pPr algn="ct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21DC2FDA-51AD-BF1E-3DEB-E8313BF991DA}"/>
              </a:ext>
            </a:extLst>
          </p:cNvPr>
          <p:cNvSpPr>
            <a:spLocks noGrp="1"/>
          </p:cNvSpPr>
          <p:nvPr>
            <p:ph sz="quarter" idx="13"/>
          </p:nvPr>
        </p:nvSpPr>
        <p:spPr>
          <a:xfrm>
            <a:off x="1416051" y="3315855"/>
            <a:ext cx="9359999" cy="2133600"/>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14" name="Graphic 13">
            <a:extLst>
              <a:ext uri="{FF2B5EF4-FFF2-40B4-BE49-F238E27FC236}">
                <a16:creationId xmlns:a16="http://schemas.microsoft.com/office/drawing/2014/main" id="{CCD18542-E078-9D92-106B-8A86B74F759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DF12817D-5F1E-1279-697A-5529201B61E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DA725D93-1881-6C28-E248-09F5CC3579C2}"/>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95C468BF-435C-FA29-2269-A63653AB9AA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3BFFF8A9-6202-9383-4C8D-7B57F0B0D42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992F9401-D0DF-C382-F533-04C855BAF23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1BD2BCEE-62B3-A3E1-431C-405FAAC9A7B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120449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088194" y="624743"/>
            <a:ext cx="6616613" cy="1224438"/>
          </a:xfrm>
        </p:spPr>
        <p:txBody>
          <a:bodyPr anchor="b">
            <a:noAutofit/>
          </a:bodyPr>
          <a:lstStyle>
            <a:lvl1pPr>
              <a:lnSpc>
                <a:spcPct val="100000"/>
              </a:lnSpc>
              <a:defRPr sz="3600"/>
            </a:lvl1pPr>
          </a:lstStyle>
          <a:p>
            <a:r>
              <a:rPr lang="en-US"/>
              <a:t>Click to edit Master title style</a:t>
            </a:r>
          </a:p>
        </p:txBody>
      </p:sp>
      <p:sp>
        <p:nvSpPr>
          <p:cNvPr id="5" name="Date Placeholder 4">
            <a:extLst>
              <a:ext uri="{FF2B5EF4-FFF2-40B4-BE49-F238E27FC236}">
                <a16:creationId xmlns:a16="http://schemas.microsoft.com/office/drawing/2014/main" id="{46AF32F3-3D2F-BFD5-7E68-D3C5F4E6F994}"/>
              </a:ext>
            </a:extLst>
          </p:cNvPr>
          <p:cNvSpPr>
            <a:spLocks noGrp="1"/>
          </p:cNvSpPr>
          <p:nvPr>
            <p:ph type="dt" sz="half" idx="15"/>
          </p:nvPr>
        </p:nvSpPr>
        <p:spPr/>
        <p:txBody>
          <a:bodyPr/>
          <a:lstStyle/>
          <a:p>
            <a:r>
              <a:rPr lang="en-US"/>
              <a:t>7/14/20XX</a:t>
            </a:r>
            <a:endParaRPr lang="en-US" dirty="0"/>
          </a:p>
        </p:txBody>
      </p:sp>
      <p:sp>
        <p:nvSpPr>
          <p:cNvPr id="15" name="Content Placeholder 7">
            <a:extLst>
              <a:ext uri="{FF2B5EF4-FFF2-40B4-BE49-F238E27FC236}">
                <a16:creationId xmlns:a16="http://schemas.microsoft.com/office/drawing/2014/main" id="{50BD6509-D018-183D-9E19-06A3CBD4B01B}"/>
              </a:ext>
            </a:extLst>
          </p:cNvPr>
          <p:cNvSpPr>
            <a:spLocks noGrp="1"/>
          </p:cNvSpPr>
          <p:nvPr>
            <p:ph sz="quarter" idx="18"/>
          </p:nvPr>
        </p:nvSpPr>
        <p:spPr>
          <a:xfrm>
            <a:off x="5094983" y="2059709"/>
            <a:ext cx="6609299"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12">
            <a:extLst>
              <a:ext uri="{FF2B5EF4-FFF2-40B4-BE49-F238E27FC236}">
                <a16:creationId xmlns:a16="http://schemas.microsoft.com/office/drawing/2014/main" id="{1D890EB0-226B-B83C-1317-7CD5BF335E53}"/>
              </a:ext>
            </a:extLst>
          </p:cNvPr>
          <p:cNvSpPr>
            <a:spLocks noGrp="1"/>
          </p:cNvSpPr>
          <p:nvPr>
            <p:ph type="ftr" sz="quarter" idx="16"/>
          </p:nvPr>
        </p:nvSpPr>
        <p:spPr/>
        <p:txBody>
          <a:bodyPr/>
          <a:lstStyle/>
          <a:p>
            <a:endParaRPr lang="en-IN"/>
          </a:p>
        </p:txBody>
      </p:sp>
      <p:sp>
        <p:nvSpPr>
          <p:cNvPr id="14" name="Slide Number Placeholder 13">
            <a:extLst>
              <a:ext uri="{FF2B5EF4-FFF2-40B4-BE49-F238E27FC236}">
                <a16:creationId xmlns:a16="http://schemas.microsoft.com/office/drawing/2014/main" id="{1CDBAF57-4A95-0763-E449-60098180CD59}"/>
              </a:ext>
            </a:extLst>
          </p:cNvPr>
          <p:cNvSpPr>
            <a:spLocks noGrp="1"/>
          </p:cNvSpPr>
          <p:nvPr>
            <p:ph type="sldNum" sz="quarter" idx="17"/>
          </p:nvPr>
        </p:nvSpPr>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24743"/>
            <a:ext cx="4306168" cy="5401337"/>
          </a:xfrm>
        </p:spPr>
        <p:txBody>
          <a:bodyPr/>
          <a:lstStyle/>
          <a:p>
            <a:r>
              <a:rPr lang="en-US"/>
              <a:t>Click icon to add picture</a:t>
            </a:r>
          </a:p>
        </p:txBody>
      </p:sp>
      <p:pic>
        <p:nvPicPr>
          <p:cNvPr id="3" name="Graphic 2">
            <a:extLst>
              <a:ext uri="{FF2B5EF4-FFF2-40B4-BE49-F238E27FC236}">
                <a16:creationId xmlns:a16="http://schemas.microsoft.com/office/drawing/2014/main" id="{0D86DBE4-8258-5253-4AB1-B08EC97E482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5E51FA3-4E9F-B2DF-394D-220F140F526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9AE5BBF2-4123-A052-2A53-A992D0D9BA3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768E24BC-60F3-B1C9-1907-9415A276AF9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CEA7B0A5-CD66-FF55-8E1C-D62326A22C2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55BCF46D-AD68-FBC3-6E91-900BDA95A66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E18A3D8E-A21A-FA86-29C8-58DCEDEC05D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8128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2">
    <p:bg>
      <p:bgPr>
        <a:solidFill>
          <a:schemeClr val="tx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FE10DF0-DBDD-A816-228D-2E90AD1260C8}"/>
              </a:ext>
            </a:extLst>
          </p:cNvPr>
          <p:cNvSpPr>
            <a:spLocks noGrp="1"/>
          </p:cNvSpPr>
          <p:nvPr>
            <p:ph type="title"/>
          </p:nvPr>
        </p:nvSpPr>
        <p:spPr>
          <a:xfrm>
            <a:off x="655538" y="469911"/>
            <a:ext cx="6027061" cy="3626477"/>
          </a:xfrm>
        </p:spPr>
        <p:txBody>
          <a:bodyPr lIns="0" tIns="0" rIns="0" bIns="0" anchor="b" anchorCtr="0">
            <a:normAutofit/>
          </a:bodyPr>
          <a:lstStyle>
            <a:lvl1pPr>
              <a:lnSpc>
                <a:spcPct val="100000"/>
              </a:lnSpc>
              <a:defRPr sz="5400">
                <a:solidFill>
                  <a:schemeClr val="bg1"/>
                </a:solidFill>
              </a:defRPr>
            </a:lvl1pPr>
          </a:lstStyle>
          <a:p>
            <a:r>
              <a:rPr lang="en-US" altLang="zh-CN"/>
              <a:t>Click to edit Master title style</a:t>
            </a:r>
            <a:endParaRPr lang="zh-CN" altLang="en-US"/>
          </a:p>
        </p:txBody>
      </p:sp>
      <p:sp>
        <p:nvSpPr>
          <p:cNvPr id="2" name="Subtitle 2">
            <a:extLst>
              <a:ext uri="{FF2B5EF4-FFF2-40B4-BE49-F238E27FC236}">
                <a16:creationId xmlns:a16="http://schemas.microsoft.com/office/drawing/2014/main" id="{B8A18FEA-EB03-5A7A-F22C-350650E83DD9}"/>
              </a:ext>
            </a:extLst>
          </p:cNvPr>
          <p:cNvSpPr>
            <a:spLocks noGrp="1"/>
          </p:cNvSpPr>
          <p:nvPr>
            <p:ph type="subTitle" idx="1"/>
          </p:nvPr>
        </p:nvSpPr>
        <p:spPr>
          <a:xfrm>
            <a:off x="655538" y="4284643"/>
            <a:ext cx="6027061" cy="1245913"/>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075D21A2-155D-AD9D-B705-D5CCEABBF1FE}"/>
              </a:ext>
            </a:extLst>
          </p:cNvPr>
          <p:cNvSpPr>
            <a:spLocks noGrp="1"/>
          </p:cNvSpPr>
          <p:nvPr>
            <p:ph type="body" sz="quarter" idx="11" hasCustomPrompt="1"/>
          </p:nvPr>
        </p:nvSpPr>
        <p:spPr>
          <a:xfrm>
            <a:off x="660399" y="5823597"/>
            <a:ext cx="2398389" cy="239712"/>
          </a:xfrm>
        </p:spPr>
        <p:txBody>
          <a:bodyPr lIns="0" tIns="0" rIns="0" bIns="0" anchor="b" anchorCtr="0">
            <a:noAutofit/>
          </a:bodyPr>
          <a:lstStyle>
            <a:lvl1pPr marL="0" indent="0" algn="l">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E208F473-3C9D-5FC0-8A0E-F00588820726}"/>
              </a:ext>
            </a:extLst>
          </p:cNvPr>
          <p:cNvSpPr>
            <a:spLocks noGrp="1"/>
          </p:cNvSpPr>
          <p:nvPr>
            <p:ph type="dt" sz="half" idx="12"/>
          </p:nvPr>
        </p:nvSpPr>
        <p:spPr/>
        <p:txBody>
          <a:bodyPr/>
          <a:lstStyle>
            <a:lvl1pPr>
              <a:defRPr>
                <a:solidFill>
                  <a:sysClr val="windowText" lastClr="000000"/>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1FC4DB2E-3C40-718A-F213-B03CCD5B3E54}"/>
              </a:ext>
            </a:extLst>
          </p:cNvPr>
          <p:cNvSpPr>
            <a:spLocks noGrp="1"/>
          </p:cNvSpPr>
          <p:nvPr>
            <p:ph type="ftr" sz="quarter" idx="13"/>
          </p:nvPr>
        </p:nvSpPr>
        <p:spPr/>
        <p:txBody>
          <a:bodyPr/>
          <a:lstStyle>
            <a:lvl1pPr>
              <a:defRPr>
                <a:solidFill>
                  <a:sysClr val="windowText" lastClr="000000"/>
                </a:solidFill>
              </a:defRPr>
            </a:lvl1pPr>
          </a:lstStyle>
          <a:p>
            <a:endParaRPr lang="en-IN"/>
          </a:p>
        </p:txBody>
      </p:sp>
      <p:sp>
        <p:nvSpPr>
          <p:cNvPr id="9" name="Slide Number Placeholder 8">
            <a:extLst>
              <a:ext uri="{FF2B5EF4-FFF2-40B4-BE49-F238E27FC236}">
                <a16:creationId xmlns:a16="http://schemas.microsoft.com/office/drawing/2014/main" id="{ED5BE002-37EB-730C-7C82-4E4C516724C6}"/>
              </a:ext>
            </a:extLst>
          </p:cNvPr>
          <p:cNvSpPr>
            <a:spLocks noGrp="1"/>
          </p:cNvSpPr>
          <p:nvPr>
            <p:ph type="sldNum" sz="quarter" idx="14"/>
          </p:nvPr>
        </p:nvSpPr>
        <p:spPr/>
        <p:txBody>
          <a:bodyPr/>
          <a:lstStyle>
            <a:lvl1pPr>
              <a:defRPr>
                <a:solidFill>
                  <a:sysClr val="windowText" lastClr="000000"/>
                </a:solidFill>
              </a:defRPr>
            </a:lvl1pPr>
          </a:lstStyle>
          <a:p>
            <a:fld id="{20725181-83AB-4DB6-849E-EEA196B8BC64}" type="slidenum">
              <a:rPr lang="en-IN" smtClean="0"/>
              <a:t>‹#›</a:t>
            </a:fld>
            <a:endParaRPr lang="en-IN"/>
          </a:p>
        </p:txBody>
      </p:sp>
      <p:pic>
        <p:nvPicPr>
          <p:cNvPr id="56" name="Graphic">
            <a:extLst>
              <a:ext uri="{FF2B5EF4-FFF2-40B4-BE49-F238E27FC236}">
                <a16:creationId xmlns:a16="http://schemas.microsoft.com/office/drawing/2014/main" id="{F96349B5-0C82-A2C9-6CD6-91089ACD966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57" name="Graphic">
            <a:extLst>
              <a:ext uri="{FF2B5EF4-FFF2-40B4-BE49-F238E27FC236}">
                <a16:creationId xmlns:a16="http://schemas.microsoft.com/office/drawing/2014/main" id="{5E325647-652D-376F-CB31-A438EFA524D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58" name="Graphic">
            <a:extLst>
              <a:ext uri="{FF2B5EF4-FFF2-40B4-BE49-F238E27FC236}">
                <a16:creationId xmlns:a16="http://schemas.microsoft.com/office/drawing/2014/main" id="{AD6029CF-21B0-BED6-5607-E71DE0C087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59" name="Graphic">
            <a:extLst>
              <a:ext uri="{FF2B5EF4-FFF2-40B4-BE49-F238E27FC236}">
                <a16:creationId xmlns:a16="http://schemas.microsoft.com/office/drawing/2014/main" id="{9B1E7219-B4EF-2061-E4BE-17D8ADEF18A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60" name="Graphic">
            <a:extLst>
              <a:ext uri="{FF2B5EF4-FFF2-40B4-BE49-F238E27FC236}">
                <a16:creationId xmlns:a16="http://schemas.microsoft.com/office/drawing/2014/main" id="{5A1504D5-E6DB-2417-4FD9-6990BF69EBA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209695" y="1244744"/>
            <a:ext cx="1245913" cy="1245913"/>
          </a:xfrm>
          <a:prstGeom prst="rect">
            <a:avLst/>
          </a:prstGeom>
        </p:spPr>
      </p:pic>
      <p:pic>
        <p:nvPicPr>
          <p:cNvPr id="62" name="Graphic">
            <a:extLst>
              <a:ext uri="{FF2B5EF4-FFF2-40B4-BE49-F238E27FC236}">
                <a16:creationId xmlns:a16="http://schemas.microsoft.com/office/drawing/2014/main" id="{A0E0E212-2F84-467D-F040-50D57A7D751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64" name="Graphic">
            <a:extLst>
              <a:ext uri="{FF2B5EF4-FFF2-40B4-BE49-F238E27FC236}">
                <a16:creationId xmlns:a16="http://schemas.microsoft.com/office/drawing/2014/main" id="{195CD9A0-2524-B822-618B-C09023545BB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65" name="Graphic">
            <a:extLst>
              <a:ext uri="{FF2B5EF4-FFF2-40B4-BE49-F238E27FC236}">
                <a16:creationId xmlns:a16="http://schemas.microsoft.com/office/drawing/2014/main" id="{4773B686-BD44-2D66-A7B6-B7585C0284B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61" name="Graphic">
            <a:extLst>
              <a:ext uri="{FF2B5EF4-FFF2-40B4-BE49-F238E27FC236}">
                <a16:creationId xmlns:a16="http://schemas.microsoft.com/office/drawing/2014/main" id="{EE9411C6-2310-9104-1A9B-A149238D96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9695" y="2485699"/>
            <a:ext cx="1245913" cy="1245913"/>
          </a:xfrm>
          <a:prstGeom prst="rect">
            <a:avLst/>
          </a:prstGeom>
        </p:spPr>
      </p:pic>
      <p:pic>
        <p:nvPicPr>
          <p:cNvPr id="63" name="Graphic">
            <a:extLst>
              <a:ext uri="{FF2B5EF4-FFF2-40B4-BE49-F238E27FC236}">
                <a16:creationId xmlns:a16="http://schemas.microsoft.com/office/drawing/2014/main" id="{EB3826B7-4CAA-163A-0486-0C880309325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86642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7717" y="622570"/>
            <a:ext cx="6516553" cy="1352349"/>
          </a:xfrm>
        </p:spPr>
        <p:txBody>
          <a:bodyPr anchor="b">
            <a:noAutofit/>
          </a:bodyPr>
          <a:lstStyle>
            <a:lvl1pPr>
              <a:lnSpc>
                <a:spcPct val="100000"/>
              </a:lnSpc>
              <a:defRPr sz="3600"/>
            </a:lvl1pPr>
          </a:lstStyle>
          <a:p>
            <a:r>
              <a:rPr lang="en-US"/>
              <a:t>Click to edit Master title style</a:t>
            </a:r>
          </a:p>
        </p:txBody>
      </p:sp>
      <p:sp>
        <p:nvSpPr>
          <p:cNvPr id="7" name="Content Placeholder 7">
            <a:extLst>
              <a:ext uri="{FF2B5EF4-FFF2-40B4-BE49-F238E27FC236}">
                <a16:creationId xmlns:a16="http://schemas.microsoft.com/office/drawing/2014/main" id="{2DC0BCB7-738E-A85E-2CC8-FBC3746E2EE2}"/>
              </a:ext>
            </a:extLst>
          </p:cNvPr>
          <p:cNvSpPr>
            <a:spLocks noGrp="1"/>
          </p:cNvSpPr>
          <p:nvPr>
            <p:ph sz="quarter" idx="18"/>
          </p:nvPr>
        </p:nvSpPr>
        <p:spPr>
          <a:xfrm>
            <a:off x="487717" y="2059709"/>
            <a:ext cx="651655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D6545-7835-6223-E2D7-B08DC24550E1}"/>
              </a:ext>
            </a:extLst>
          </p:cNvPr>
          <p:cNvSpPr>
            <a:spLocks noGrp="1"/>
          </p:cNvSpPr>
          <p:nvPr>
            <p:ph type="dt" sz="half" idx="15"/>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EDC8596D-E7D6-7A88-A991-EE5DA2F2D3BD}"/>
              </a:ext>
            </a:extLst>
          </p:cNvPr>
          <p:cNvSpPr>
            <a:spLocks noGrp="1"/>
          </p:cNvSpPr>
          <p:nvPr>
            <p:ph type="ftr" sz="quarter" idx="16"/>
          </p:nvPr>
        </p:nvSpPr>
        <p:spPr/>
        <p:txBody>
          <a:bodyPr/>
          <a:lstStyle/>
          <a:p>
            <a:endParaRPr lang="en-IN"/>
          </a:p>
        </p:txBody>
      </p:sp>
      <p:sp>
        <p:nvSpPr>
          <p:cNvPr id="6" name="Slide Number Placeholder 5">
            <a:extLst>
              <a:ext uri="{FF2B5EF4-FFF2-40B4-BE49-F238E27FC236}">
                <a16:creationId xmlns:a16="http://schemas.microsoft.com/office/drawing/2014/main" id="{D21A4CCD-AE68-96E8-0818-62CCCDF953BB}"/>
              </a:ext>
            </a:extLst>
          </p:cNvPr>
          <p:cNvSpPr>
            <a:spLocks noGrp="1"/>
          </p:cNvSpPr>
          <p:nvPr>
            <p:ph type="sldNum" sz="quarter" idx="17"/>
          </p:nvPr>
        </p:nvSpPr>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7300451" y="622570"/>
            <a:ext cx="4403831" cy="5403509"/>
          </a:xfrm>
        </p:spPr>
        <p:txBody>
          <a:bodyPr/>
          <a:lstStyle/>
          <a:p>
            <a:r>
              <a:rPr lang="en-US"/>
              <a:t>Click icon to add picture</a:t>
            </a:r>
          </a:p>
        </p:txBody>
      </p:sp>
      <p:pic>
        <p:nvPicPr>
          <p:cNvPr id="3" name="Graphic 2">
            <a:extLst>
              <a:ext uri="{FF2B5EF4-FFF2-40B4-BE49-F238E27FC236}">
                <a16:creationId xmlns:a16="http://schemas.microsoft.com/office/drawing/2014/main" id="{04198D92-437D-938A-368C-551EB3B09F4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E9DF12D2-D170-E3F9-BE7C-C96BF667ED5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C7D4050D-3714-B837-6AC8-6394981E861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C8EB0887-B8AC-BA8C-42C3-6D571F765BA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8C4846B1-D80C-7D0B-1683-D15544173A9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70DBBE1-E3C5-CF57-BE8A-A5AA4641847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29A1B461-2B49-2C6B-5EB3-A7FD3EEF7C1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603447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14220" y="645320"/>
            <a:ext cx="7212711" cy="1224438"/>
          </a:xfrm>
        </p:spPr>
        <p:txBody>
          <a:bodyPr anchor="b">
            <a:no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4156FF0-BDB4-85DE-4637-BD673953A7AF}"/>
              </a:ext>
            </a:extLst>
          </p:cNvPr>
          <p:cNvSpPr>
            <a:spLocks noGrp="1"/>
          </p:cNvSpPr>
          <p:nvPr>
            <p:ph sz="quarter" idx="18"/>
          </p:nvPr>
        </p:nvSpPr>
        <p:spPr>
          <a:xfrm>
            <a:off x="4514221" y="2059709"/>
            <a:ext cx="7212710"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80783-602E-3131-64C4-E2368C1C1CA9}"/>
              </a:ext>
            </a:extLst>
          </p:cNvPr>
          <p:cNvSpPr>
            <a:spLocks noGrp="1"/>
          </p:cNvSpPr>
          <p:nvPr>
            <p:ph type="dt" sz="half" idx="15"/>
          </p:nvPr>
        </p:nvSpPr>
        <p:spPr/>
        <p:txBody>
          <a:bodyPr/>
          <a:lstStyle/>
          <a:p>
            <a:r>
              <a:rPr lang="en-US"/>
              <a:t>7/14/20XX</a:t>
            </a:r>
            <a:endParaRPr lang="en-US" dirty="0"/>
          </a:p>
        </p:txBody>
      </p:sp>
      <p:sp>
        <p:nvSpPr>
          <p:cNvPr id="13" name="Footer Placeholder 12">
            <a:extLst>
              <a:ext uri="{FF2B5EF4-FFF2-40B4-BE49-F238E27FC236}">
                <a16:creationId xmlns:a16="http://schemas.microsoft.com/office/drawing/2014/main" id="{DC7208C9-8FFF-05EB-3434-340ED31A6262}"/>
              </a:ext>
            </a:extLst>
          </p:cNvPr>
          <p:cNvSpPr>
            <a:spLocks noGrp="1"/>
          </p:cNvSpPr>
          <p:nvPr>
            <p:ph type="ftr" sz="quarter" idx="16"/>
          </p:nvPr>
        </p:nvSpPr>
        <p:spPr/>
        <p:txBody>
          <a:bodyPr/>
          <a:lstStyle/>
          <a:p>
            <a:endParaRPr lang="en-IN"/>
          </a:p>
        </p:txBody>
      </p:sp>
      <p:sp>
        <p:nvSpPr>
          <p:cNvPr id="14" name="Slide Number Placeholder 13">
            <a:extLst>
              <a:ext uri="{FF2B5EF4-FFF2-40B4-BE49-F238E27FC236}">
                <a16:creationId xmlns:a16="http://schemas.microsoft.com/office/drawing/2014/main" id="{A0E3BB1B-806F-3893-2B11-035E0F96D61B}"/>
              </a:ext>
            </a:extLst>
          </p:cNvPr>
          <p:cNvSpPr>
            <a:spLocks noGrp="1"/>
          </p:cNvSpPr>
          <p:nvPr>
            <p:ph type="sldNum" sz="quarter" idx="17"/>
          </p:nvPr>
        </p:nvSpPr>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45321"/>
            <a:ext cx="3730322" cy="5380760"/>
          </a:xfrm>
        </p:spPr>
        <p:txBody>
          <a:bodyPr/>
          <a:lstStyle/>
          <a:p>
            <a:r>
              <a:rPr lang="en-US"/>
              <a:t>Click icon to add picture</a:t>
            </a:r>
          </a:p>
        </p:txBody>
      </p:sp>
      <p:pic>
        <p:nvPicPr>
          <p:cNvPr id="3" name="Graphic 2">
            <a:extLst>
              <a:ext uri="{FF2B5EF4-FFF2-40B4-BE49-F238E27FC236}">
                <a16:creationId xmlns:a16="http://schemas.microsoft.com/office/drawing/2014/main" id="{760E18B8-F240-5FC9-172B-79AB690EB16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3C25F1DF-F20F-2619-E15E-6B2C53CC126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14ADE66A-ABE4-2488-E19C-399886F6281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FB5BDCA7-6018-0865-E42A-8B987B66A30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789E17A9-D02F-0A01-D1D9-D498FCE38B8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F0C07C74-BC0A-2E9C-E474-C90C44AF8B6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723B0B90-869D-DA36-ADBE-D02907BA3DF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3409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Photo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6104E6-797D-DE61-EBFD-7BF0502BCC04}"/>
              </a:ext>
            </a:extLst>
          </p:cNvPr>
          <p:cNvSpPr>
            <a:spLocks noGrp="1"/>
          </p:cNvSpPr>
          <p:nvPr>
            <p:ph type="title"/>
          </p:nvPr>
        </p:nvSpPr>
        <p:spPr>
          <a:xfrm>
            <a:off x="487717" y="624108"/>
            <a:ext cx="7190063" cy="1224438"/>
          </a:xfrm>
        </p:spPr>
        <p:txBody>
          <a:bodyPr anchor="b">
            <a:noAutofit/>
          </a:bodyPr>
          <a:lstStyle>
            <a:lvl1pPr>
              <a:lnSpc>
                <a:spcPct val="100000"/>
              </a:lnSpc>
              <a:defRPr sz="3600"/>
            </a:lvl1pPr>
          </a:lstStyle>
          <a:p>
            <a:r>
              <a:rPr lang="en-US"/>
              <a:t>Click to edit Master title style</a:t>
            </a:r>
          </a:p>
        </p:txBody>
      </p:sp>
      <p:sp>
        <p:nvSpPr>
          <p:cNvPr id="13" name="Content Placeholder 7">
            <a:extLst>
              <a:ext uri="{FF2B5EF4-FFF2-40B4-BE49-F238E27FC236}">
                <a16:creationId xmlns:a16="http://schemas.microsoft.com/office/drawing/2014/main" id="{E91950E2-DA6F-9AF4-7BC3-42F6A8CEB382}"/>
              </a:ext>
            </a:extLst>
          </p:cNvPr>
          <p:cNvSpPr>
            <a:spLocks noGrp="1"/>
          </p:cNvSpPr>
          <p:nvPr>
            <p:ph sz="quarter" idx="18"/>
          </p:nvPr>
        </p:nvSpPr>
        <p:spPr>
          <a:xfrm>
            <a:off x="487717" y="2059709"/>
            <a:ext cx="719006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4DB5D014-A806-CFB1-A86C-89F2F05F06BD}"/>
              </a:ext>
            </a:extLst>
          </p:cNvPr>
          <p:cNvSpPr>
            <a:spLocks noGrp="1"/>
          </p:cNvSpPr>
          <p:nvPr>
            <p:ph type="dt" sz="half" idx="10"/>
          </p:nvPr>
        </p:nvSpPr>
        <p:spPr>
          <a:xfrm>
            <a:off x="838200" y="6356350"/>
            <a:ext cx="2743200" cy="365125"/>
          </a:xfrm>
        </p:spPr>
        <p:txBody>
          <a:bodyPr/>
          <a:lstStyle/>
          <a:p>
            <a:r>
              <a:rPr lang="en-US"/>
              <a:t>7/14/20XX</a:t>
            </a:r>
            <a:endParaRPr lang="en-US" dirty="0"/>
          </a:p>
        </p:txBody>
      </p:sp>
      <p:sp>
        <p:nvSpPr>
          <p:cNvPr id="27" name="Footer Placeholder 4">
            <a:extLst>
              <a:ext uri="{FF2B5EF4-FFF2-40B4-BE49-F238E27FC236}">
                <a16:creationId xmlns:a16="http://schemas.microsoft.com/office/drawing/2014/main" id="{64D98452-D7CC-A24C-DE09-4A60A01E5DD9}"/>
              </a:ext>
            </a:extLst>
          </p:cNvPr>
          <p:cNvSpPr>
            <a:spLocks noGrp="1"/>
          </p:cNvSpPr>
          <p:nvPr>
            <p:ph type="ftr" sz="quarter" idx="11"/>
          </p:nvPr>
        </p:nvSpPr>
        <p:spPr>
          <a:xfrm>
            <a:off x="4038600" y="6356350"/>
            <a:ext cx="4114800" cy="365125"/>
          </a:xfrm>
        </p:spPr>
        <p:txBody>
          <a:bodyPr/>
          <a:lstStyle/>
          <a:p>
            <a:endParaRPr lang="en-IN"/>
          </a:p>
        </p:txBody>
      </p:sp>
      <p:sp>
        <p:nvSpPr>
          <p:cNvPr id="28" name="Slide Number Placeholder 5">
            <a:extLst>
              <a:ext uri="{FF2B5EF4-FFF2-40B4-BE49-F238E27FC236}">
                <a16:creationId xmlns:a16="http://schemas.microsoft.com/office/drawing/2014/main" id="{5B280280-F920-F7AD-E3C1-BA6D772ED4AD}"/>
              </a:ext>
            </a:extLst>
          </p:cNvPr>
          <p:cNvSpPr>
            <a:spLocks noGrp="1"/>
          </p:cNvSpPr>
          <p:nvPr>
            <p:ph type="sldNum" sz="quarter" idx="12"/>
          </p:nvPr>
        </p:nvSpPr>
        <p:spPr>
          <a:xfrm>
            <a:off x="8610600" y="6356350"/>
            <a:ext cx="2743200" cy="365125"/>
          </a:xfrm>
        </p:spPr>
        <p:txBody>
          <a:bodyPr/>
          <a:lstStyle/>
          <a:p>
            <a:fld id="{20725181-83AB-4DB6-849E-EEA196B8BC64}" type="slidenum">
              <a:rPr lang="en-IN" smtClean="0"/>
              <a:t>‹#›</a:t>
            </a:fld>
            <a:endParaRPr lang="en-IN"/>
          </a:p>
        </p:txBody>
      </p:sp>
      <p:sp>
        <p:nvSpPr>
          <p:cNvPr id="6" name="Picture Placeholder 10">
            <a:extLst>
              <a:ext uri="{FF2B5EF4-FFF2-40B4-BE49-F238E27FC236}">
                <a16:creationId xmlns:a16="http://schemas.microsoft.com/office/drawing/2014/main" id="{41874ABC-5130-9579-629F-5CECD6DC2F74}"/>
              </a:ext>
              <a:ext uri="{C183D7F6-B498-43B3-948B-1728B52AA6E4}">
                <adec:decorative xmlns:adec="http://schemas.microsoft.com/office/drawing/2017/decorative" val="1"/>
              </a:ext>
            </a:extLst>
          </p:cNvPr>
          <p:cNvSpPr>
            <a:spLocks noGrp="1"/>
          </p:cNvSpPr>
          <p:nvPr>
            <p:ph type="pic" sz="quarter" idx="13"/>
          </p:nvPr>
        </p:nvSpPr>
        <p:spPr>
          <a:xfrm>
            <a:off x="7973961" y="624109"/>
            <a:ext cx="3374039" cy="5401972"/>
          </a:xfrm>
        </p:spPr>
        <p:txBody>
          <a:bodyPr/>
          <a:lstStyle/>
          <a:p>
            <a:r>
              <a:rPr lang="en-US"/>
              <a:t>Click icon to add picture</a:t>
            </a:r>
          </a:p>
        </p:txBody>
      </p:sp>
      <p:pic>
        <p:nvPicPr>
          <p:cNvPr id="2" name="Graphic 1">
            <a:extLst>
              <a:ext uri="{FF2B5EF4-FFF2-40B4-BE49-F238E27FC236}">
                <a16:creationId xmlns:a16="http://schemas.microsoft.com/office/drawing/2014/main" id="{9DBD49EC-4627-EA38-FB56-402489C33AC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E2BD95-4321-F16A-4BD7-3AF8C173D7D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14436D8C-204F-1328-2F53-BFDD9B04A6E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9" name="Graphic 8">
            <a:extLst>
              <a:ext uri="{FF2B5EF4-FFF2-40B4-BE49-F238E27FC236}">
                <a16:creationId xmlns:a16="http://schemas.microsoft.com/office/drawing/2014/main" id="{E5DD6FF8-2A52-AC23-3BF6-AF32E62386C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0" name="Graphic 9">
            <a:extLst>
              <a:ext uri="{FF2B5EF4-FFF2-40B4-BE49-F238E27FC236}">
                <a16:creationId xmlns:a16="http://schemas.microsoft.com/office/drawing/2014/main" id="{042CAE69-93B5-BE50-B6E7-13280B7CB5F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1" name="Graphic 10">
            <a:extLst>
              <a:ext uri="{FF2B5EF4-FFF2-40B4-BE49-F238E27FC236}">
                <a16:creationId xmlns:a16="http://schemas.microsoft.com/office/drawing/2014/main" id="{6CC67153-44AF-B511-B9A7-74E1C1F49DA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C4EE300-9083-A8FD-3459-4B4FE6D1152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007733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Photo 5">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A1944A-9D3F-E96D-79C6-29698EC3309A}"/>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2" name="Content Placeholder 7">
            <a:extLst>
              <a:ext uri="{FF2B5EF4-FFF2-40B4-BE49-F238E27FC236}">
                <a16:creationId xmlns:a16="http://schemas.microsoft.com/office/drawing/2014/main" id="{6F8DDFB0-DE79-28E9-919A-68C9BC0AEC5F}"/>
              </a:ext>
            </a:extLst>
          </p:cNvPr>
          <p:cNvSpPr>
            <a:spLocks noGrp="1"/>
          </p:cNvSpPr>
          <p:nvPr>
            <p:ph sz="quarter" idx="18"/>
          </p:nvPr>
        </p:nvSpPr>
        <p:spPr>
          <a:xfrm>
            <a:off x="6902876" y="2604655"/>
            <a:ext cx="4824056" cy="342142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FFD0B392-3ACC-D9F8-669E-9716AC91FD4E}"/>
              </a:ext>
            </a:extLst>
          </p:cNvPr>
          <p:cNvSpPr>
            <a:spLocks noGrp="1"/>
          </p:cNvSpPr>
          <p:nvPr>
            <p:ph type="dt" sz="half" idx="10"/>
          </p:nvPr>
        </p:nvSpPr>
        <p:spPr>
          <a:xfrm>
            <a:off x="838200" y="6356350"/>
            <a:ext cx="2743200" cy="365125"/>
          </a:xfrm>
        </p:spPr>
        <p:txBody>
          <a:bodyPr/>
          <a:lstStyle/>
          <a:p>
            <a:r>
              <a:rPr lang="en-US"/>
              <a:t>7/14/20XX</a:t>
            </a:r>
            <a:endParaRPr lang="en-US" dirty="0"/>
          </a:p>
        </p:txBody>
      </p:sp>
      <p:sp>
        <p:nvSpPr>
          <p:cNvPr id="27" name="Footer Placeholder 4">
            <a:extLst>
              <a:ext uri="{FF2B5EF4-FFF2-40B4-BE49-F238E27FC236}">
                <a16:creationId xmlns:a16="http://schemas.microsoft.com/office/drawing/2014/main" id="{60741C1F-F78E-D454-1C6C-D74CB1D093A0}"/>
              </a:ext>
            </a:extLst>
          </p:cNvPr>
          <p:cNvSpPr>
            <a:spLocks noGrp="1"/>
          </p:cNvSpPr>
          <p:nvPr>
            <p:ph type="ftr" sz="quarter" idx="11"/>
          </p:nvPr>
        </p:nvSpPr>
        <p:spPr>
          <a:xfrm>
            <a:off x="4038600" y="6356350"/>
            <a:ext cx="4114800" cy="365125"/>
          </a:xfrm>
        </p:spPr>
        <p:txBody>
          <a:bodyPr/>
          <a:lstStyle/>
          <a:p>
            <a:endParaRPr lang="en-IN"/>
          </a:p>
        </p:txBody>
      </p:sp>
      <p:sp>
        <p:nvSpPr>
          <p:cNvPr id="28" name="Slide Number Placeholder 5">
            <a:extLst>
              <a:ext uri="{FF2B5EF4-FFF2-40B4-BE49-F238E27FC236}">
                <a16:creationId xmlns:a16="http://schemas.microsoft.com/office/drawing/2014/main" id="{7BD0CEF6-03F7-CC36-4127-FB36DC951C2B}"/>
              </a:ext>
            </a:extLst>
          </p:cNvPr>
          <p:cNvSpPr>
            <a:spLocks noGrp="1"/>
          </p:cNvSpPr>
          <p:nvPr>
            <p:ph type="sldNum" sz="quarter" idx="12"/>
          </p:nvPr>
        </p:nvSpPr>
        <p:spPr>
          <a:xfrm>
            <a:off x="8610600" y="6356350"/>
            <a:ext cx="2743200" cy="365125"/>
          </a:xfrm>
        </p:spPr>
        <p:txBody>
          <a:bodyPr/>
          <a:lstStyle/>
          <a:p>
            <a:fld id="{20725181-83AB-4DB6-849E-EEA196B8BC64}" type="slidenum">
              <a:rPr lang="en-IN" smtClean="0"/>
              <a:t>‹#›</a:t>
            </a:fld>
            <a:endParaRPr lang="en-IN"/>
          </a:p>
        </p:txBody>
      </p:sp>
      <p:sp>
        <p:nvSpPr>
          <p:cNvPr id="14" name="Picture Placeholder 10">
            <a:extLst>
              <a:ext uri="{FF2B5EF4-FFF2-40B4-BE49-F238E27FC236}">
                <a16:creationId xmlns:a16="http://schemas.microsoft.com/office/drawing/2014/main" id="{BEB849F3-DD2C-60D1-B22F-69F7E09E3BEF}"/>
              </a:ext>
              <a:ext uri="{C183D7F6-B498-43B3-948B-1728B52AA6E4}">
                <adec:decorative xmlns:adec="http://schemas.microsoft.com/office/drawing/2017/decorative" val="1"/>
              </a:ext>
            </a:extLst>
          </p:cNvPr>
          <p:cNvSpPr>
            <a:spLocks noGrp="1"/>
          </p:cNvSpPr>
          <p:nvPr>
            <p:ph type="pic" sz="quarter" idx="13"/>
          </p:nvPr>
        </p:nvSpPr>
        <p:spPr>
          <a:xfrm>
            <a:off x="487718" y="620748"/>
            <a:ext cx="6123792" cy="5405332"/>
          </a:xfrm>
        </p:spPr>
        <p:txBody>
          <a:bodyPr/>
          <a:lstStyle/>
          <a:p>
            <a:r>
              <a:rPr lang="en-US"/>
              <a:t>Click icon to add picture</a:t>
            </a:r>
          </a:p>
        </p:txBody>
      </p:sp>
      <p:pic>
        <p:nvPicPr>
          <p:cNvPr id="3" name="Graphic 2">
            <a:extLst>
              <a:ext uri="{FF2B5EF4-FFF2-40B4-BE49-F238E27FC236}">
                <a16:creationId xmlns:a16="http://schemas.microsoft.com/office/drawing/2014/main" id="{30B59F66-0E74-A7CA-65A2-F6696345AA9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2110667B-CAEA-CCC0-5D4D-9704AA7FE14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3958C826-F244-3E62-D597-BF0A812D1A3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3946BFE5-5A47-5F21-0F7F-F6F5D6986B6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DA90CCFE-3E51-B518-366B-ED1D9475155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A4BD2457-28D9-CB2A-FEDF-80478B1A429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17033F00-C070-03A4-FC6C-5D2D0022608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473461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Photo 6">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A2FE4F3-D807-BCA6-C55E-23003B2F9FCC}"/>
              </a:ext>
            </a:extLst>
          </p:cNvPr>
          <p:cNvSpPr>
            <a:spLocks noGrp="1"/>
          </p:cNvSpPr>
          <p:nvPr>
            <p:ph type="title"/>
          </p:nvPr>
        </p:nvSpPr>
        <p:spPr>
          <a:xfrm>
            <a:off x="487717" y="624108"/>
            <a:ext cx="6246823" cy="1885412"/>
          </a:xfrm>
        </p:spPr>
        <p:txBody>
          <a:bodyPr anchor="b">
            <a:no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059EFF90-D9C9-6815-9446-575F60D448C6}"/>
              </a:ext>
            </a:extLst>
          </p:cNvPr>
          <p:cNvSpPr>
            <a:spLocks noGrp="1"/>
          </p:cNvSpPr>
          <p:nvPr>
            <p:ph sz="quarter" idx="18"/>
          </p:nvPr>
        </p:nvSpPr>
        <p:spPr>
          <a:xfrm>
            <a:off x="487717" y="2752435"/>
            <a:ext cx="6246823" cy="327364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CC2A140A-FAF3-33A9-009C-4C5C25182275}"/>
              </a:ext>
            </a:extLst>
          </p:cNvPr>
          <p:cNvSpPr>
            <a:spLocks noGrp="1"/>
          </p:cNvSpPr>
          <p:nvPr>
            <p:ph type="dt" sz="half" idx="10"/>
          </p:nvPr>
        </p:nvSpPr>
        <p:spPr>
          <a:xfrm>
            <a:off x="838200" y="6356350"/>
            <a:ext cx="2743200" cy="365125"/>
          </a:xfrm>
        </p:spPr>
        <p:txBody>
          <a:bodyPr/>
          <a:lstStyle/>
          <a:p>
            <a:r>
              <a:rPr lang="en-US"/>
              <a:t>7/14/20XX</a:t>
            </a:r>
            <a:endParaRPr lang="en-US" dirty="0"/>
          </a:p>
        </p:txBody>
      </p:sp>
      <p:sp>
        <p:nvSpPr>
          <p:cNvPr id="27" name="Footer Placeholder 4">
            <a:extLst>
              <a:ext uri="{FF2B5EF4-FFF2-40B4-BE49-F238E27FC236}">
                <a16:creationId xmlns:a16="http://schemas.microsoft.com/office/drawing/2014/main" id="{7CCB5720-0969-2AFD-1F18-2F7910209E43}"/>
              </a:ext>
            </a:extLst>
          </p:cNvPr>
          <p:cNvSpPr>
            <a:spLocks noGrp="1"/>
          </p:cNvSpPr>
          <p:nvPr>
            <p:ph type="ftr" sz="quarter" idx="11"/>
          </p:nvPr>
        </p:nvSpPr>
        <p:spPr>
          <a:xfrm>
            <a:off x="4038600" y="6356350"/>
            <a:ext cx="4114800" cy="365125"/>
          </a:xfrm>
        </p:spPr>
        <p:txBody>
          <a:bodyPr/>
          <a:lstStyle/>
          <a:p>
            <a:endParaRPr lang="en-IN"/>
          </a:p>
        </p:txBody>
      </p:sp>
      <p:sp>
        <p:nvSpPr>
          <p:cNvPr id="28" name="Slide Number Placeholder 5">
            <a:extLst>
              <a:ext uri="{FF2B5EF4-FFF2-40B4-BE49-F238E27FC236}">
                <a16:creationId xmlns:a16="http://schemas.microsoft.com/office/drawing/2014/main" id="{1147FF48-E375-4D0C-5CD3-858D0B4E7A73}"/>
              </a:ext>
            </a:extLst>
          </p:cNvPr>
          <p:cNvSpPr>
            <a:spLocks noGrp="1"/>
          </p:cNvSpPr>
          <p:nvPr>
            <p:ph type="sldNum" sz="quarter" idx="12"/>
          </p:nvPr>
        </p:nvSpPr>
        <p:spPr>
          <a:xfrm>
            <a:off x="8610600" y="6356350"/>
            <a:ext cx="2743200" cy="365125"/>
          </a:xfrm>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68108B26-8360-2DED-DD5D-BA398374A7A7}"/>
              </a:ext>
              <a:ext uri="{C183D7F6-B498-43B3-948B-1728B52AA6E4}">
                <adec:decorative xmlns:adec="http://schemas.microsoft.com/office/drawing/2017/decorative" val="1"/>
              </a:ext>
            </a:extLst>
          </p:cNvPr>
          <p:cNvSpPr>
            <a:spLocks noGrp="1"/>
          </p:cNvSpPr>
          <p:nvPr>
            <p:ph type="pic" sz="quarter" idx="13"/>
          </p:nvPr>
        </p:nvSpPr>
        <p:spPr>
          <a:xfrm>
            <a:off x="7030721" y="624109"/>
            <a:ext cx="4317280" cy="5401972"/>
          </a:xfrm>
        </p:spPr>
        <p:txBody>
          <a:bodyPr/>
          <a:lstStyle/>
          <a:p>
            <a:r>
              <a:rPr lang="en-US"/>
              <a:t>Click icon to add picture</a:t>
            </a:r>
          </a:p>
        </p:txBody>
      </p:sp>
      <p:pic>
        <p:nvPicPr>
          <p:cNvPr id="2" name="Graphic 1">
            <a:extLst>
              <a:ext uri="{FF2B5EF4-FFF2-40B4-BE49-F238E27FC236}">
                <a16:creationId xmlns:a16="http://schemas.microsoft.com/office/drawing/2014/main" id="{602CF0A7-D393-BEE9-40C3-6A0FED00F23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164B7ADF-5789-01E9-9E31-5562055CBBE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5" name="Graphic 4">
            <a:extLst>
              <a:ext uri="{FF2B5EF4-FFF2-40B4-BE49-F238E27FC236}">
                <a16:creationId xmlns:a16="http://schemas.microsoft.com/office/drawing/2014/main" id="{1BFDA453-8A46-1974-54AB-5B0CF444BF7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6" name="Graphic 5">
            <a:extLst>
              <a:ext uri="{FF2B5EF4-FFF2-40B4-BE49-F238E27FC236}">
                <a16:creationId xmlns:a16="http://schemas.microsoft.com/office/drawing/2014/main" id="{E3D81806-3496-DBEB-E271-55447CFA87A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7" name="Graphic 6">
            <a:extLst>
              <a:ext uri="{FF2B5EF4-FFF2-40B4-BE49-F238E27FC236}">
                <a16:creationId xmlns:a16="http://schemas.microsoft.com/office/drawing/2014/main" id="{554F5A68-82E3-482D-51C2-6406D176761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8" name="Graphic 7">
            <a:extLst>
              <a:ext uri="{FF2B5EF4-FFF2-40B4-BE49-F238E27FC236}">
                <a16:creationId xmlns:a16="http://schemas.microsoft.com/office/drawing/2014/main" id="{6621BD8D-D017-C42F-2B40-9FDDE62BC91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9" name="Graphic 8">
            <a:extLst>
              <a:ext uri="{FF2B5EF4-FFF2-40B4-BE49-F238E27FC236}">
                <a16:creationId xmlns:a16="http://schemas.microsoft.com/office/drawing/2014/main" id="{E97B92BD-1544-D08D-FB97-E693DE3C58D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567892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788423" y="622166"/>
            <a:ext cx="4582632" cy="932688"/>
          </a:xfrm>
        </p:spPr>
        <p:txBody>
          <a:bodyPr anchor="t">
            <a:noAutofit/>
          </a:bodyP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DD62111C-EC83-8EB6-FA42-C4530B7EDE3F}"/>
              </a:ext>
            </a:extLst>
          </p:cNvPr>
          <p:cNvSpPr>
            <a:spLocks noGrp="1"/>
          </p:cNvSpPr>
          <p:nvPr>
            <p:ph sz="quarter" idx="18"/>
          </p:nvPr>
        </p:nvSpPr>
        <p:spPr>
          <a:xfrm>
            <a:off x="6788424" y="1866075"/>
            <a:ext cx="4582632" cy="416000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BCED6496-51CB-2053-2FAB-526564D88424}"/>
              </a:ext>
            </a:extLst>
          </p:cNvPr>
          <p:cNvSpPr>
            <a:spLocks noGrp="1"/>
          </p:cNvSpPr>
          <p:nvPr>
            <p:ph type="dt" sz="half" idx="10"/>
          </p:nvPr>
        </p:nvSpPr>
        <p:spPr>
          <a:xfrm>
            <a:off x="838200" y="6356350"/>
            <a:ext cx="2743200" cy="365125"/>
          </a:xfrm>
        </p:spPr>
        <p:txBody>
          <a:bodyPr/>
          <a:lstStyle/>
          <a:p>
            <a:r>
              <a:rPr lang="en-US"/>
              <a:t>7/14/20XX</a:t>
            </a:r>
            <a:endParaRPr lang="en-US" dirty="0"/>
          </a:p>
        </p:txBody>
      </p:sp>
      <p:sp>
        <p:nvSpPr>
          <p:cNvPr id="27" name="Footer Placeholder 4">
            <a:extLst>
              <a:ext uri="{FF2B5EF4-FFF2-40B4-BE49-F238E27FC236}">
                <a16:creationId xmlns:a16="http://schemas.microsoft.com/office/drawing/2014/main" id="{F2A1C58E-290C-4E96-0510-DB65E86E46B1}"/>
              </a:ext>
            </a:extLst>
          </p:cNvPr>
          <p:cNvSpPr>
            <a:spLocks noGrp="1"/>
          </p:cNvSpPr>
          <p:nvPr>
            <p:ph type="ftr" sz="quarter" idx="11"/>
          </p:nvPr>
        </p:nvSpPr>
        <p:spPr>
          <a:xfrm>
            <a:off x="4038600" y="6356350"/>
            <a:ext cx="4114800" cy="365125"/>
          </a:xfrm>
        </p:spPr>
        <p:txBody>
          <a:bodyPr/>
          <a:lstStyle/>
          <a:p>
            <a:endParaRPr lang="en-IN"/>
          </a:p>
        </p:txBody>
      </p:sp>
      <p:sp>
        <p:nvSpPr>
          <p:cNvPr id="28" name="Slide Number Placeholder 5">
            <a:extLst>
              <a:ext uri="{FF2B5EF4-FFF2-40B4-BE49-F238E27FC236}">
                <a16:creationId xmlns:a16="http://schemas.microsoft.com/office/drawing/2014/main" id="{0544C675-04BE-4CC2-0C55-72835E57717F}"/>
              </a:ext>
            </a:extLst>
          </p:cNvPr>
          <p:cNvSpPr>
            <a:spLocks noGrp="1"/>
          </p:cNvSpPr>
          <p:nvPr>
            <p:ph type="sldNum" sz="quarter" idx="12"/>
          </p:nvPr>
        </p:nvSpPr>
        <p:spPr>
          <a:xfrm>
            <a:off x="8610600" y="6356350"/>
            <a:ext cx="2743200" cy="365125"/>
          </a:xfrm>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166"/>
            <a:ext cx="6004524" cy="5422964"/>
          </a:xfrm>
        </p:spPr>
        <p:txBody>
          <a:bodyPr/>
          <a:lstStyle/>
          <a:p>
            <a:r>
              <a:rPr lang="en-US"/>
              <a:t>Click icon to add picture</a:t>
            </a:r>
          </a:p>
        </p:txBody>
      </p:sp>
      <p:pic>
        <p:nvPicPr>
          <p:cNvPr id="13" name="Graphic 12">
            <a:extLst>
              <a:ext uri="{FF2B5EF4-FFF2-40B4-BE49-F238E27FC236}">
                <a16:creationId xmlns:a16="http://schemas.microsoft.com/office/drawing/2014/main" id="{A7AB20BB-07E4-5564-77BA-4319277E981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B18EDCE5-94DF-C210-B458-B59B094E5F4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9F210669-F326-0C60-1595-1C41F71B6D9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FCB122DF-F7B5-415A-AB71-04AE719E9EC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2795F5CC-BD77-DE7B-07E7-859689062B3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C36E6360-7150-B4E1-82D7-AFA68C7A5B9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8720932F-8815-AD3F-94E6-9A4512B6645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656032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hoto 8">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D45AC25E-3B26-5C66-9871-8D92723B2038}"/>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5" name="Content Placeholder 7">
            <a:extLst>
              <a:ext uri="{FF2B5EF4-FFF2-40B4-BE49-F238E27FC236}">
                <a16:creationId xmlns:a16="http://schemas.microsoft.com/office/drawing/2014/main" id="{C94FB6C8-4DF2-8CB9-FB4A-50576AC89BCF}"/>
              </a:ext>
            </a:extLst>
          </p:cNvPr>
          <p:cNvSpPr>
            <a:spLocks noGrp="1"/>
          </p:cNvSpPr>
          <p:nvPr>
            <p:ph sz="quarter" idx="18"/>
          </p:nvPr>
        </p:nvSpPr>
        <p:spPr>
          <a:xfrm>
            <a:off x="6902876" y="2784851"/>
            <a:ext cx="4801406" cy="3241229"/>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2AE1C58D-44CF-4EB6-C426-F4F9C3C5159B}"/>
              </a:ext>
            </a:extLst>
          </p:cNvPr>
          <p:cNvSpPr>
            <a:spLocks noGrp="1"/>
          </p:cNvSpPr>
          <p:nvPr>
            <p:ph type="dt" sz="half" idx="15"/>
          </p:nvPr>
        </p:nvSpPr>
        <p:spPr/>
        <p:txBody>
          <a:bodyPr/>
          <a:lstStyle/>
          <a:p>
            <a:r>
              <a:rPr lang="en-US"/>
              <a:t>7/14/20XX</a:t>
            </a:r>
            <a:endParaRPr lang="en-US" dirty="0"/>
          </a:p>
        </p:txBody>
      </p:sp>
      <p:sp>
        <p:nvSpPr>
          <p:cNvPr id="3" name="Footer Placeholder 2">
            <a:extLst>
              <a:ext uri="{FF2B5EF4-FFF2-40B4-BE49-F238E27FC236}">
                <a16:creationId xmlns:a16="http://schemas.microsoft.com/office/drawing/2014/main" id="{72BC6095-2F05-9711-96F0-A4D53E00111C}"/>
              </a:ext>
            </a:extLst>
          </p:cNvPr>
          <p:cNvSpPr>
            <a:spLocks noGrp="1"/>
          </p:cNvSpPr>
          <p:nvPr>
            <p:ph type="ftr" sz="quarter" idx="16"/>
          </p:nvPr>
        </p:nvSpPr>
        <p:spPr/>
        <p:txBody>
          <a:bodyPr/>
          <a:lstStyle/>
          <a:p>
            <a:endParaRPr lang="en-IN"/>
          </a:p>
        </p:txBody>
      </p:sp>
      <p:sp>
        <p:nvSpPr>
          <p:cNvPr id="4" name="Slide Number Placeholder 3">
            <a:extLst>
              <a:ext uri="{FF2B5EF4-FFF2-40B4-BE49-F238E27FC236}">
                <a16:creationId xmlns:a16="http://schemas.microsoft.com/office/drawing/2014/main" id="{659DFC92-60C4-48D6-1285-388C5DEE095F}"/>
              </a:ext>
            </a:extLst>
          </p:cNvPr>
          <p:cNvSpPr>
            <a:spLocks noGrp="1"/>
          </p:cNvSpPr>
          <p:nvPr>
            <p:ph type="sldNum" sz="quarter" idx="17"/>
          </p:nvPr>
        </p:nvSpPr>
        <p:spPr/>
        <p:txBody>
          <a:bodyPr/>
          <a:lstStyle/>
          <a:p>
            <a:fld id="{20725181-83AB-4DB6-849E-EEA196B8BC64}" type="slidenum">
              <a:rPr lang="en-IN" smtClean="0"/>
              <a:t>‹#›</a:t>
            </a:fld>
            <a:endParaRPr lang="en-IN"/>
          </a:p>
        </p:txBody>
      </p:sp>
      <p:sp>
        <p:nvSpPr>
          <p:cNvPr id="32" name="Picture Placeholder 10">
            <a:extLst>
              <a:ext uri="{FF2B5EF4-FFF2-40B4-BE49-F238E27FC236}">
                <a16:creationId xmlns:a16="http://schemas.microsoft.com/office/drawing/2014/main" id="{19E109F7-02E6-26AE-80FD-36B6924E4BBE}"/>
              </a:ext>
              <a:ext uri="{C183D7F6-B498-43B3-948B-1728B52AA6E4}">
                <adec:decorative xmlns:adec="http://schemas.microsoft.com/office/drawing/2017/decorative" val="0"/>
              </a:ext>
            </a:extLst>
          </p:cNvPr>
          <p:cNvSpPr>
            <a:spLocks noGrp="1"/>
          </p:cNvSpPr>
          <p:nvPr>
            <p:ph type="pic" sz="quarter" idx="13"/>
          </p:nvPr>
        </p:nvSpPr>
        <p:spPr>
          <a:xfrm>
            <a:off x="487718" y="620748"/>
            <a:ext cx="6123792" cy="5405332"/>
          </a:xfrm>
        </p:spPr>
        <p:txBody>
          <a:bodyPr/>
          <a:lstStyle/>
          <a:p>
            <a:r>
              <a:rPr lang="en-US"/>
              <a:t>Click icon to add picture</a:t>
            </a:r>
          </a:p>
        </p:txBody>
      </p:sp>
      <p:pic>
        <p:nvPicPr>
          <p:cNvPr id="13" name="Graphic 12">
            <a:extLst>
              <a:ext uri="{FF2B5EF4-FFF2-40B4-BE49-F238E27FC236}">
                <a16:creationId xmlns:a16="http://schemas.microsoft.com/office/drawing/2014/main" id="{3D3C1782-1784-E69A-6317-E05970660CA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2804EBA0-3614-24BB-20EA-7C920636D45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84B37FAC-D138-7DBB-79BD-467BB981A267}"/>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E984EEA6-1057-E47D-6F59-84E88DBEE11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50FAD215-C0CC-1242-D483-885BCC7F831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9FE12EEA-B557-3335-696F-85B0361EEE6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506114DE-D356-226A-B3E2-4CB826B4CCF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74304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880325" y="637365"/>
            <a:ext cx="3467675" cy="1527048"/>
          </a:xfrm>
        </p:spPr>
        <p:txBody>
          <a:bodyPr anchor="b">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880325" y="2306316"/>
            <a:ext cx="3467675" cy="3719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8A6A95A3-5086-2A79-17F4-9D73C9A06D38}"/>
              </a:ext>
            </a:extLst>
          </p:cNvPr>
          <p:cNvSpPr>
            <a:spLocks noGrp="1"/>
          </p:cNvSpPr>
          <p:nvPr>
            <p:ph type="dt" sz="half" idx="10"/>
          </p:nvPr>
        </p:nvSpPr>
        <p:spPr>
          <a:xfrm>
            <a:off x="838200" y="6356350"/>
            <a:ext cx="2743200" cy="365125"/>
          </a:xfrm>
        </p:spPr>
        <p:txBody>
          <a:bodyPr/>
          <a:lstStyle/>
          <a:p>
            <a:r>
              <a:rPr lang="en-US"/>
              <a:t>7/14/20XX</a:t>
            </a:r>
            <a:endParaRPr lang="en-US" dirty="0"/>
          </a:p>
        </p:txBody>
      </p:sp>
      <p:sp>
        <p:nvSpPr>
          <p:cNvPr id="27" name="Footer Placeholder 4">
            <a:extLst>
              <a:ext uri="{FF2B5EF4-FFF2-40B4-BE49-F238E27FC236}">
                <a16:creationId xmlns:a16="http://schemas.microsoft.com/office/drawing/2014/main" id="{6D783851-A3B1-7B0C-0C6B-CB90D0A52237}"/>
              </a:ext>
            </a:extLst>
          </p:cNvPr>
          <p:cNvSpPr>
            <a:spLocks noGrp="1"/>
          </p:cNvSpPr>
          <p:nvPr>
            <p:ph type="ftr" sz="quarter" idx="11"/>
          </p:nvPr>
        </p:nvSpPr>
        <p:spPr>
          <a:xfrm>
            <a:off x="4038600" y="6356350"/>
            <a:ext cx="4114800" cy="365125"/>
          </a:xfrm>
        </p:spPr>
        <p:txBody>
          <a:bodyPr/>
          <a:lstStyle/>
          <a:p>
            <a:endParaRPr lang="en-IN"/>
          </a:p>
        </p:txBody>
      </p:sp>
      <p:sp>
        <p:nvSpPr>
          <p:cNvPr id="28" name="Slide Number Placeholder 5">
            <a:extLst>
              <a:ext uri="{FF2B5EF4-FFF2-40B4-BE49-F238E27FC236}">
                <a16:creationId xmlns:a16="http://schemas.microsoft.com/office/drawing/2014/main" id="{81DD9F58-84DD-B624-EC60-B6671874D0DF}"/>
              </a:ext>
            </a:extLst>
          </p:cNvPr>
          <p:cNvSpPr>
            <a:spLocks noGrp="1"/>
          </p:cNvSpPr>
          <p:nvPr>
            <p:ph type="sldNum" sz="quarter" idx="12"/>
          </p:nvPr>
        </p:nvSpPr>
        <p:spPr>
          <a:xfrm>
            <a:off x="8610600" y="6356350"/>
            <a:ext cx="2743200" cy="365125"/>
          </a:xfrm>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570"/>
            <a:ext cx="7096427" cy="5403509"/>
          </a:xfrm>
        </p:spPr>
        <p:txBody>
          <a:bodyPr/>
          <a:lstStyle/>
          <a:p>
            <a:r>
              <a:rPr lang="en-US"/>
              <a:t>Click icon to add picture</a:t>
            </a:r>
          </a:p>
        </p:txBody>
      </p:sp>
      <p:pic>
        <p:nvPicPr>
          <p:cNvPr id="13" name="Graphic 12">
            <a:extLst>
              <a:ext uri="{FF2B5EF4-FFF2-40B4-BE49-F238E27FC236}">
                <a16:creationId xmlns:a16="http://schemas.microsoft.com/office/drawing/2014/main" id="{01F453BA-8989-FBE8-49E1-BC7D9B636E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9090F2D0-D223-75E7-CD39-6A8597908F9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402639BB-EF7B-A963-6B6B-68A497069D27}"/>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482FA05F-FFFD-06CA-78EB-0133A9843A0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6D71139E-3769-21AF-EBA8-2AA6B97DB07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6C663A07-67B9-A9DB-8B74-97AE730E88C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32C039CC-1C82-E6EE-79B4-5EAC869259B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088229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8" y="4509559"/>
            <a:ext cx="4579339" cy="1516522"/>
          </a:xfrm>
        </p:spPr>
        <p:txBody>
          <a:bodyPr anchor="t">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691351" y="4508939"/>
            <a:ext cx="5651393" cy="151652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9"/>
            <a:ext cx="10504001" cy="3472067"/>
          </a:xfrm>
        </p:spPr>
        <p:txBody>
          <a:bodyPr/>
          <a:lstStyle/>
          <a:p>
            <a:r>
              <a:rPr lang="en-US"/>
              <a:t>Click icon to add picture</a:t>
            </a:r>
          </a:p>
        </p:txBody>
      </p:sp>
      <p:pic>
        <p:nvPicPr>
          <p:cNvPr id="3" name="Graphic 2">
            <a:extLst>
              <a:ext uri="{FF2B5EF4-FFF2-40B4-BE49-F238E27FC236}">
                <a16:creationId xmlns:a16="http://schemas.microsoft.com/office/drawing/2014/main" id="{A8FE1CE6-36FA-9B4B-CA09-3A3343ACA90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A06CCBD-6450-8523-1CA9-7D9C7318B92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9625484A-C309-D781-945E-6A34DC199149}"/>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2783AC34-9B3A-77D8-52FC-443B7CA67FB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6DB06BD7-FE0A-EBB9-71EB-96E56738570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29BDA811-33B9-36E2-13FF-66C627F9246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61A9032-0DE8-B9F9-E3C2-DEBEAA55C92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215487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9" y="3785800"/>
            <a:ext cx="2953618" cy="2240280"/>
          </a:xfrm>
        </p:spPr>
        <p:txBody>
          <a:bodyPr anchor="t">
            <a:normAutofit/>
          </a:bodyPr>
          <a:lstStyle>
            <a:lvl1pPr>
              <a:lnSpc>
                <a:spcPct val="100000"/>
              </a:lnSpc>
              <a:defRPr sz="3200"/>
            </a:lvl1pPr>
          </a:lstStyle>
          <a:p>
            <a:r>
              <a:rPr lang="en-US"/>
              <a:t>Click to edit Master title style</a:t>
            </a:r>
          </a:p>
        </p:txBody>
      </p:sp>
      <p:sp>
        <p:nvSpPr>
          <p:cNvPr id="9" name="Content Placeholder 7">
            <a:extLst>
              <a:ext uri="{FF2B5EF4-FFF2-40B4-BE49-F238E27FC236}">
                <a16:creationId xmlns:a16="http://schemas.microsoft.com/office/drawing/2014/main" id="{604936F2-32A5-190F-887B-879DF7952D3D}"/>
              </a:ext>
            </a:extLst>
          </p:cNvPr>
          <p:cNvSpPr>
            <a:spLocks noGrp="1"/>
          </p:cNvSpPr>
          <p:nvPr>
            <p:ph sz="quarter" idx="14"/>
          </p:nvPr>
        </p:nvSpPr>
        <p:spPr>
          <a:xfrm>
            <a:off x="4038601" y="3785181"/>
            <a:ext cx="7304144" cy="2240280"/>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65938"/>
            <a:ext cx="10504001" cy="2556004"/>
          </a:xfrm>
        </p:spPr>
        <p:txBody>
          <a:bodyPr/>
          <a:lstStyle/>
          <a:p>
            <a:r>
              <a:rPr lang="en-US"/>
              <a:t>Click icon to add picture</a:t>
            </a:r>
          </a:p>
        </p:txBody>
      </p:sp>
      <p:pic>
        <p:nvPicPr>
          <p:cNvPr id="3" name="Graphic 2">
            <a:extLst>
              <a:ext uri="{FF2B5EF4-FFF2-40B4-BE49-F238E27FC236}">
                <a16:creationId xmlns:a16="http://schemas.microsoft.com/office/drawing/2014/main" id="{19E78B0A-21AE-A4BA-12CE-1A340CA1B15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F8096284-8264-DA08-60FA-CA2C8C9B85F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193D1D54-96F2-0B29-24E1-866C6CE2D7B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632D1B04-36C6-E26D-8F35-A8DECA10341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02397EC7-2F8F-0F68-BFC5-1C90BE82B66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D80D624B-F210-459B-B3CC-D7C3E934D47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0F3E6C33-6B71-C9C2-2AE8-BBE08A92D6A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25164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040704"/>
            <a:ext cx="8229600" cy="2621154"/>
          </a:xfrm>
        </p:spPr>
        <p:txBody>
          <a:bodyPr anchor="b">
            <a:normAutofit/>
          </a:bodyPr>
          <a:lstStyle>
            <a:lvl1pPr algn="ctr">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981201" y="3839013"/>
            <a:ext cx="8229600" cy="1414091"/>
          </a:xfrm>
        </p:spPr>
        <p:txBody>
          <a:bodyPr>
            <a:normAutofit/>
          </a:bodyPr>
          <a:lstStyle>
            <a:lvl1pPr marL="0" indent="0" algn="ctr">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2">
            <a:extLst>
              <a:ext uri="{FF2B5EF4-FFF2-40B4-BE49-F238E27FC236}">
                <a16:creationId xmlns:a16="http://schemas.microsoft.com/office/drawing/2014/main" id="{B38046AB-D9F5-1893-7DFC-8DB6312FE061}"/>
              </a:ext>
            </a:extLst>
          </p:cNvPr>
          <p:cNvSpPr>
            <a:spLocks noGrp="1"/>
          </p:cNvSpPr>
          <p:nvPr>
            <p:ph type="body" sz="quarter" idx="21" hasCustomPrompt="1"/>
          </p:nvPr>
        </p:nvSpPr>
        <p:spPr>
          <a:xfrm>
            <a:off x="4896806" y="5440259"/>
            <a:ext cx="2398389" cy="239712"/>
          </a:xfrm>
        </p:spPr>
        <p:txBody>
          <a:bodyPr lIns="0" tIns="0" rIns="0" bIns="0">
            <a:noAutofit/>
          </a:bodyPr>
          <a:lstStyle>
            <a:lvl1pPr marL="0" indent="0" algn="ctr">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7FB5A8C7-A83B-6489-D21E-5B480C549EB7}"/>
              </a:ext>
            </a:extLst>
          </p:cNvPr>
          <p:cNvSpPr>
            <a:spLocks noGrp="1"/>
          </p:cNvSpPr>
          <p:nvPr>
            <p:ph type="dt" sz="half" idx="22"/>
          </p:nvPr>
        </p:nvSpPr>
        <p:spPr/>
        <p:txBody>
          <a:bodyPr/>
          <a:lstStyle>
            <a:lvl1pPr>
              <a:defRPr>
                <a:solidFill>
                  <a:sysClr val="windowText" lastClr="000000"/>
                </a:solidFill>
              </a:defRPr>
            </a:lvl1pPr>
          </a:lstStyle>
          <a:p>
            <a:r>
              <a:rPr lang="en-US"/>
              <a:t>7/14/20XX</a:t>
            </a:r>
            <a:endParaRPr lang="en-US" dirty="0"/>
          </a:p>
        </p:txBody>
      </p:sp>
      <p:sp>
        <p:nvSpPr>
          <p:cNvPr id="16" name="Footer Placeholder 15">
            <a:extLst>
              <a:ext uri="{FF2B5EF4-FFF2-40B4-BE49-F238E27FC236}">
                <a16:creationId xmlns:a16="http://schemas.microsoft.com/office/drawing/2014/main" id="{B0AF4A89-2B96-768D-17C2-66047B0A042C}"/>
              </a:ext>
            </a:extLst>
          </p:cNvPr>
          <p:cNvSpPr>
            <a:spLocks noGrp="1"/>
          </p:cNvSpPr>
          <p:nvPr>
            <p:ph type="ftr" sz="quarter" idx="23"/>
          </p:nvPr>
        </p:nvSpPr>
        <p:spPr/>
        <p:txBody>
          <a:bodyPr/>
          <a:lstStyle>
            <a:lvl1pPr>
              <a:defRPr>
                <a:solidFill>
                  <a:sysClr val="windowText" lastClr="000000"/>
                </a:solidFill>
              </a:defRPr>
            </a:lvl1pPr>
          </a:lstStyle>
          <a:p>
            <a:endParaRPr lang="en-IN"/>
          </a:p>
        </p:txBody>
      </p:sp>
      <p:sp>
        <p:nvSpPr>
          <p:cNvPr id="17" name="Slide Number Placeholder 16">
            <a:extLst>
              <a:ext uri="{FF2B5EF4-FFF2-40B4-BE49-F238E27FC236}">
                <a16:creationId xmlns:a16="http://schemas.microsoft.com/office/drawing/2014/main" id="{0183077A-64D7-1B46-442E-871CDCFA22F1}"/>
              </a:ext>
            </a:extLst>
          </p:cNvPr>
          <p:cNvSpPr>
            <a:spLocks noGrp="1"/>
          </p:cNvSpPr>
          <p:nvPr>
            <p:ph type="sldNum" sz="quarter" idx="24"/>
          </p:nvPr>
        </p:nvSpPr>
        <p:spPr/>
        <p:txBody>
          <a:bodyPr/>
          <a:lstStyle>
            <a:lvl1pPr>
              <a:defRPr>
                <a:solidFill>
                  <a:sysClr val="windowText" lastClr="000000"/>
                </a:solidFill>
              </a:defRPr>
            </a:lvl1pPr>
          </a:lstStyle>
          <a:p>
            <a:fld id="{20725181-83AB-4DB6-849E-EEA196B8BC64}" type="slidenum">
              <a:rPr lang="en-IN" smtClean="0"/>
              <a:t>‹#›</a:t>
            </a:fld>
            <a:endParaRPr lang="en-IN"/>
          </a:p>
        </p:txBody>
      </p:sp>
      <p:pic>
        <p:nvPicPr>
          <p:cNvPr id="7" name="Graphic 37">
            <a:extLst>
              <a:ext uri="{FF2B5EF4-FFF2-40B4-BE49-F238E27FC236}">
                <a16:creationId xmlns:a16="http://schemas.microsoft.com/office/drawing/2014/main" id="{DA472B3D-9EB7-4155-878C-93C3C44C946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8" name="Graphic 38">
            <a:extLst>
              <a:ext uri="{FF2B5EF4-FFF2-40B4-BE49-F238E27FC236}">
                <a16:creationId xmlns:a16="http://schemas.microsoft.com/office/drawing/2014/main" id="{440CC070-F73C-A30D-7024-E2FD4B585F6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9" name="Graphic 39">
            <a:extLst>
              <a:ext uri="{FF2B5EF4-FFF2-40B4-BE49-F238E27FC236}">
                <a16:creationId xmlns:a16="http://schemas.microsoft.com/office/drawing/2014/main" id="{AE9162A6-D4CB-1D6F-8B4E-3E17F1747A0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pic>
        <p:nvPicPr>
          <p:cNvPr id="10" name="Graphic 41">
            <a:extLst>
              <a:ext uri="{FF2B5EF4-FFF2-40B4-BE49-F238E27FC236}">
                <a16:creationId xmlns:a16="http://schemas.microsoft.com/office/drawing/2014/main" id="{52CE1CBA-D91F-F223-AB74-E7E7B9B602D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24628" y="0"/>
            <a:ext cx="824627" cy="824627"/>
          </a:xfrm>
          <a:prstGeom prst="rect">
            <a:avLst/>
          </a:prstGeom>
        </p:spPr>
      </p:pic>
      <p:pic>
        <p:nvPicPr>
          <p:cNvPr id="11" name="Graphic 42">
            <a:extLst>
              <a:ext uri="{FF2B5EF4-FFF2-40B4-BE49-F238E27FC236}">
                <a16:creationId xmlns:a16="http://schemas.microsoft.com/office/drawing/2014/main" id="{3AE78119-A983-9CC4-536A-C2F84412624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9"/>
              </a:ext>
            </a:extLst>
          </a:blip>
          <a:stretch>
            <a:fillRect/>
          </a:stretch>
        </p:blipFill>
        <p:spPr>
          <a:xfrm flipV="1">
            <a:off x="1" y="824239"/>
            <a:ext cx="824627" cy="824627"/>
          </a:xfrm>
          <a:prstGeom prst="rect">
            <a:avLst/>
          </a:prstGeom>
        </p:spPr>
      </p:pic>
      <p:pic>
        <p:nvPicPr>
          <p:cNvPr id="12" name="Graphic 43">
            <a:extLst>
              <a:ext uri="{FF2B5EF4-FFF2-40B4-BE49-F238E27FC236}">
                <a16:creationId xmlns:a16="http://schemas.microsoft.com/office/drawing/2014/main" id="{23DDF523-FC16-72EB-65D8-A25BB81E4AE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 y="0"/>
            <a:ext cx="824627" cy="824627"/>
          </a:xfrm>
          <a:prstGeom prst="rect">
            <a:avLst/>
          </a:prstGeom>
        </p:spPr>
      </p:pic>
      <p:pic>
        <p:nvPicPr>
          <p:cNvPr id="13" name="Graphic 44">
            <a:extLst>
              <a:ext uri="{FF2B5EF4-FFF2-40B4-BE49-F238E27FC236}">
                <a16:creationId xmlns:a16="http://schemas.microsoft.com/office/drawing/2014/main" id="{643FA5A3-CE4B-17E8-CAF1-0AA6430A0F4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flipV="1">
            <a:off x="0" y="1649066"/>
            <a:ext cx="824627" cy="824627"/>
          </a:xfrm>
          <a:prstGeom prst="rect">
            <a:avLst/>
          </a:prstGeom>
        </p:spPr>
      </p:pic>
      <p:pic>
        <p:nvPicPr>
          <p:cNvPr id="14" name="Graphic 45">
            <a:extLst>
              <a:ext uri="{FF2B5EF4-FFF2-40B4-BE49-F238E27FC236}">
                <a16:creationId xmlns:a16="http://schemas.microsoft.com/office/drawing/2014/main" id="{CFAF230C-8F02-01BA-72C2-EEE4E16137B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9"/>
              </a:ext>
            </a:extLst>
          </a:blip>
          <a:stretch>
            <a:fillRect/>
          </a:stretch>
        </p:blipFill>
        <p:spPr>
          <a:xfrm>
            <a:off x="1649255" y="0"/>
            <a:ext cx="824627" cy="824627"/>
          </a:xfrm>
          <a:prstGeom prst="rect">
            <a:avLst/>
          </a:prstGeom>
        </p:spPr>
      </p:pic>
    </p:spTree>
    <p:extLst>
      <p:ext uri="{BB962C8B-B14F-4D97-AF65-F5344CB8AC3E}">
        <p14:creationId xmlns:p14="http://schemas.microsoft.com/office/powerpoint/2010/main" val="6308744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2953618" cy="2240279"/>
          </a:xfrm>
        </p:spPr>
        <p:txBody>
          <a:bodyPr anchor="t">
            <a:normAutofit/>
          </a:bodyPr>
          <a:lstStyle>
            <a:lvl1pPr>
              <a:lnSpc>
                <a:spcPct val="100000"/>
              </a:lnSpc>
              <a:defRPr sz="3600"/>
            </a:lvl1pPr>
          </a:lstStyle>
          <a:p>
            <a:r>
              <a:rPr lang="en-US"/>
              <a:t>Click to edit Master title style</a:t>
            </a:r>
          </a:p>
        </p:txBody>
      </p:sp>
      <p:sp>
        <p:nvSpPr>
          <p:cNvPr id="9" name="Content Placeholder 7">
            <a:extLst>
              <a:ext uri="{FF2B5EF4-FFF2-40B4-BE49-F238E27FC236}">
                <a16:creationId xmlns:a16="http://schemas.microsoft.com/office/drawing/2014/main" id="{6CEED542-E774-61A5-5B49-071375A44C85}"/>
              </a:ext>
            </a:extLst>
          </p:cNvPr>
          <p:cNvSpPr>
            <a:spLocks noGrp="1"/>
          </p:cNvSpPr>
          <p:nvPr>
            <p:ph sz="quarter" idx="14"/>
          </p:nvPr>
        </p:nvSpPr>
        <p:spPr>
          <a:xfrm>
            <a:off x="4061249" y="831918"/>
            <a:ext cx="7286751" cy="2240279"/>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C20D3D2F-469D-F760-7219-DCE77131FF3A}"/>
              </a:ext>
            </a:extLst>
          </p:cNvPr>
          <p:cNvSpPr>
            <a:spLocks noGrp="1"/>
          </p:cNvSpPr>
          <p:nvPr>
            <p:ph type="dt" sz="half" idx="15"/>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DC1BB507-1DA8-86E9-368F-BF0F66E2E70B}"/>
              </a:ext>
            </a:extLst>
          </p:cNvPr>
          <p:cNvSpPr>
            <a:spLocks noGrp="1"/>
          </p:cNvSpPr>
          <p:nvPr>
            <p:ph type="ftr" sz="quarter" idx="16"/>
          </p:nvPr>
        </p:nvSpPr>
        <p:spPr/>
        <p:txBody>
          <a:bodyPr/>
          <a:lstStyle/>
          <a:p>
            <a:endParaRPr lang="en-IN"/>
          </a:p>
        </p:txBody>
      </p:sp>
      <p:sp>
        <p:nvSpPr>
          <p:cNvPr id="5" name="Slide Number Placeholder 4">
            <a:extLst>
              <a:ext uri="{FF2B5EF4-FFF2-40B4-BE49-F238E27FC236}">
                <a16:creationId xmlns:a16="http://schemas.microsoft.com/office/drawing/2014/main" id="{CEA4446F-D6E1-6A62-7F0D-0180E676873E}"/>
              </a:ext>
            </a:extLst>
          </p:cNvPr>
          <p:cNvSpPr>
            <a:spLocks noGrp="1"/>
          </p:cNvSpPr>
          <p:nvPr>
            <p:ph type="sldNum" sz="quarter" idx="17"/>
          </p:nvPr>
        </p:nvSpPr>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3310759"/>
            <a:ext cx="10504001" cy="2722852"/>
          </a:xfrm>
        </p:spPr>
        <p:txBody>
          <a:bodyPr/>
          <a:lstStyle/>
          <a:p>
            <a:r>
              <a:rPr lang="en-US"/>
              <a:t>Click icon to add picture</a:t>
            </a:r>
          </a:p>
        </p:txBody>
      </p:sp>
      <p:pic>
        <p:nvPicPr>
          <p:cNvPr id="6" name="Graphic 5">
            <a:extLst>
              <a:ext uri="{FF2B5EF4-FFF2-40B4-BE49-F238E27FC236}">
                <a16:creationId xmlns:a16="http://schemas.microsoft.com/office/drawing/2014/main" id="{55663658-2A72-7914-3399-496F201EC68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10175623-0C8A-E3EF-43D6-B02FB67ECF3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D7F26256-51F8-378C-BB92-DDAC2645F73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flipV="1">
            <a:off x="1" y="0"/>
            <a:ext cx="487717" cy="487717"/>
          </a:xfrm>
          <a:prstGeom prst="rect">
            <a:avLst/>
          </a:prstGeom>
        </p:spPr>
      </p:pic>
      <p:pic>
        <p:nvPicPr>
          <p:cNvPr id="14" name="Graphic 13">
            <a:extLst>
              <a:ext uri="{FF2B5EF4-FFF2-40B4-BE49-F238E27FC236}">
                <a16:creationId xmlns:a16="http://schemas.microsoft.com/office/drawing/2014/main" id="{99F4DCD3-D8E4-ACF8-9A03-AB659B11D17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487835"/>
            <a:ext cx="487717" cy="487717"/>
          </a:xfrm>
          <a:prstGeom prst="rect">
            <a:avLst/>
          </a:prstGeom>
        </p:spPr>
      </p:pic>
    </p:spTree>
    <p:extLst>
      <p:ext uri="{BB962C8B-B14F-4D97-AF65-F5344CB8AC3E}">
        <p14:creationId xmlns:p14="http://schemas.microsoft.com/office/powerpoint/2010/main" val="2715376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p:spPr>
        <p:txBody>
          <a:bodyPr anchor="ct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049F0A64-A22A-9199-74B3-0965EDE98037}"/>
              </a:ext>
            </a:extLst>
          </p:cNvPr>
          <p:cNvSpPr>
            <a:spLocks noGrp="1"/>
          </p:cNvSpPr>
          <p:nvPr>
            <p:ph sz="quarter" idx="14"/>
          </p:nvPr>
        </p:nvSpPr>
        <p:spPr>
          <a:xfrm>
            <a:off x="7227944" y="2080429"/>
            <a:ext cx="4114800" cy="394503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p:spPr>
        <p:txBody>
          <a:bodyPr/>
          <a:lstStyle/>
          <a:p>
            <a:r>
              <a:rPr lang="en-US"/>
              <a:t>Click icon to add picture</a:t>
            </a:r>
          </a:p>
        </p:txBody>
      </p:sp>
      <p:pic>
        <p:nvPicPr>
          <p:cNvPr id="15" name="Graphic 14">
            <a:extLst>
              <a:ext uri="{FF2B5EF4-FFF2-40B4-BE49-F238E27FC236}">
                <a16:creationId xmlns:a16="http://schemas.microsoft.com/office/drawing/2014/main" id="{517389FB-898C-ED35-D905-8A087871BD7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619C64AD-E09A-CC70-49DC-605622C1125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BDB63EDA-C12D-2085-7D24-152F0C7E2A9D}"/>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3B18EDB2-8247-FA9E-E75F-3AC6B135DF4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6" name="Graphic 25">
            <a:extLst>
              <a:ext uri="{FF2B5EF4-FFF2-40B4-BE49-F238E27FC236}">
                <a16:creationId xmlns:a16="http://schemas.microsoft.com/office/drawing/2014/main" id="{5805ECDF-B724-0A16-9B7D-B88162F6858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7" name="Graphic 26">
            <a:extLst>
              <a:ext uri="{FF2B5EF4-FFF2-40B4-BE49-F238E27FC236}">
                <a16:creationId xmlns:a16="http://schemas.microsoft.com/office/drawing/2014/main" id="{77361FB2-02C7-BBC5-F352-20C3DDF3EFA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8" name="Graphic 27">
            <a:extLst>
              <a:ext uri="{FF2B5EF4-FFF2-40B4-BE49-F238E27FC236}">
                <a16:creationId xmlns:a16="http://schemas.microsoft.com/office/drawing/2014/main" id="{4DB4047E-8912-587E-8C12-4715650F456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7643574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52884"/>
            <a:ext cx="4672584" cy="1453896"/>
          </a:xfrm>
        </p:spPr>
        <p:txBody>
          <a:bodyPr>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83E6B1E-856C-761E-20ED-EC7F64C439BD}"/>
              </a:ext>
            </a:extLst>
          </p:cNvPr>
          <p:cNvSpPr>
            <a:spLocks noGrp="1"/>
          </p:cNvSpPr>
          <p:nvPr>
            <p:ph sz="quarter" idx="14"/>
          </p:nvPr>
        </p:nvSpPr>
        <p:spPr>
          <a:xfrm>
            <a:off x="5754255" y="852884"/>
            <a:ext cx="5588489" cy="5172577"/>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2459420"/>
            <a:ext cx="4672584" cy="3545695"/>
          </a:xfrm>
        </p:spPr>
        <p:txBody>
          <a:bodyPr/>
          <a:lstStyle/>
          <a:p>
            <a:r>
              <a:rPr lang="en-US"/>
              <a:t>Click icon to add picture</a:t>
            </a:r>
          </a:p>
        </p:txBody>
      </p:sp>
      <p:pic>
        <p:nvPicPr>
          <p:cNvPr id="3" name="Graphic 2">
            <a:extLst>
              <a:ext uri="{FF2B5EF4-FFF2-40B4-BE49-F238E27FC236}">
                <a16:creationId xmlns:a16="http://schemas.microsoft.com/office/drawing/2014/main" id="{3C8DC550-7CD2-9B08-4701-BB488516AB9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4B3449CD-9FD3-44DF-7BBD-D5E0619F50F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58AF31DA-8753-E622-581C-DB283F899D7D}"/>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DC5C59C6-A901-602B-BDD4-9BAF10F2944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2BCF387-E72A-077A-82D4-E9ACA43899F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BC2FF69E-808D-3BA7-BA32-03122031C75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C89C1CA-BAB8-EC5C-DD4F-3FFEFC6ABE9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299463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73725"/>
            <a:ext cx="3657603" cy="1453896"/>
          </a:xfrm>
        </p:spPr>
        <p:txBody>
          <a:bodyPr anchor="t">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6A3A9E47-84C1-0F06-5130-5630D608E1E1}"/>
              </a:ext>
            </a:extLst>
          </p:cNvPr>
          <p:cNvSpPr>
            <a:spLocks noGrp="1"/>
          </p:cNvSpPr>
          <p:nvPr>
            <p:ph sz="quarter" idx="14"/>
          </p:nvPr>
        </p:nvSpPr>
        <p:spPr>
          <a:xfrm>
            <a:off x="4729018" y="873725"/>
            <a:ext cx="6613726" cy="5151736"/>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0725181-83AB-4DB6-849E-EEA196B8BC64}" type="slidenum">
              <a:rPr lang="en-IN" smtClean="0"/>
              <a:t>‹#›</a:t>
            </a:fld>
            <a:endParaRPr lang="en-I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2490951"/>
            <a:ext cx="3657603" cy="3493323"/>
          </a:xfrm>
        </p:spPr>
        <p:txBody>
          <a:bodyPr/>
          <a:lstStyle/>
          <a:p>
            <a:r>
              <a:rPr lang="en-US"/>
              <a:t>Click icon to add picture</a:t>
            </a:r>
          </a:p>
        </p:txBody>
      </p:sp>
      <p:pic>
        <p:nvPicPr>
          <p:cNvPr id="3" name="Graphic 2">
            <a:extLst>
              <a:ext uri="{FF2B5EF4-FFF2-40B4-BE49-F238E27FC236}">
                <a16:creationId xmlns:a16="http://schemas.microsoft.com/office/drawing/2014/main" id="{876BBC0C-AE3D-7F33-ECA6-DA325CBEEA8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1CBB3062-0FE3-311A-DB16-A4AC5BB00FB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868C3C63-C51F-8998-2B78-CF1E84DEA827}"/>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2069663-791D-0C41-C23F-704A996BA25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E8A285E8-0074-4C53-0161-32F810F4A29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13B49D8-9D1E-3CBD-0012-9BD5F01DC6A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F4C0E9D-5E0E-D6B2-A117-C9C028F2CE3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6476805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anchor="b">
            <a:normAutofit/>
          </a:bodyPr>
          <a:lstStyle>
            <a:lvl1pPr algn="l">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43999" y="5076496"/>
            <a:ext cx="7559021" cy="949583"/>
          </a:xfrm>
        </p:spPr>
        <p:txBody>
          <a:bodyPr anchor="t">
            <a:normAutofit/>
          </a:bodyPr>
          <a:lstStyle>
            <a:lvl1pPr marL="0" indent="0" algn="l">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7" name="Graphic 6">
            <a:extLst>
              <a:ext uri="{FF2B5EF4-FFF2-40B4-BE49-F238E27FC236}">
                <a16:creationId xmlns:a16="http://schemas.microsoft.com/office/drawing/2014/main" id="{714E59AF-4E56-8433-5ADD-D84B9EBE26F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3C4970F1-1337-47DC-3F54-E7CADC407D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1720629-9BC4-D50F-2A5A-EC2162E803B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FEF815C-7451-721C-BE6F-81331A6C321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72E97084-82E8-85B0-1AF8-0B2ABB4A05F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38D9411E-531E-D8A4-3528-9B9877A322D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7354D55-A63D-9FE6-A0BB-729FE047E5E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26824209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7" name="Graphic 6">
            <a:extLst>
              <a:ext uri="{FF2B5EF4-FFF2-40B4-BE49-F238E27FC236}">
                <a16:creationId xmlns:a16="http://schemas.microsoft.com/office/drawing/2014/main" id="{B627B7D5-1010-9284-BB70-6EDAC1DCC2F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C0FF68D4-D953-A3CC-D0E9-645A0C203D2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27C2DB90-24CA-5BA1-49C9-452D9C1E35B4}"/>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65D922FD-5439-3303-4828-CD3D4DC50E5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CCCFAA4-F50D-2103-1E45-76DF3740B0D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CFD81AB8-788D-3723-878E-E11073F9DD2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F810EF05-1BE1-3431-A6A7-C0E36FB9050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63603878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20725181-83AB-4DB6-849E-EEA196B8BC64}" type="slidenum">
              <a:rPr lang="en-IN" smtClean="0"/>
              <a:t>‹#›</a:t>
            </a:fld>
            <a:endParaRPr lang="en-IN"/>
          </a:p>
        </p:txBody>
      </p:sp>
      <p:pic>
        <p:nvPicPr>
          <p:cNvPr id="2" name="Graphic 1">
            <a:extLst>
              <a:ext uri="{FF2B5EF4-FFF2-40B4-BE49-F238E27FC236}">
                <a16:creationId xmlns:a16="http://schemas.microsoft.com/office/drawing/2014/main" id="{C8E99374-A738-EA53-1892-F88330FFCED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514DFC-1CE8-3609-FB4A-A83AF7B1F72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38DD3A36-7124-39C9-A592-3C13645588ED}"/>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016BA819-06E0-77DF-3340-448C2C46F83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72637AF-5275-0C2A-7089-F3A5FEB7A71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326CFB9C-CB5A-56C0-E486-C9720CD7DB0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1B51465-11E5-1EC2-AAD8-9DAB841FDA9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6410289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6" name="Graphic 8">
            <a:extLst>
              <a:ext uri="{FF2B5EF4-FFF2-40B4-BE49-F238E27FC236}">
                <a16:creationId xmlns:a16="http://schemas.microsoft.com/office/drawing/2014/main" id="{1684D816-B102-5401-9CCE-23B9623587C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E0789251-01AA-D845-3EE4-4F300A2DAEE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1B4F42C8-06E1-E637-8E75-4972C516438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1084569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6" name="Graphic 8">
            <a:extLst>
              <a:ext uri="{FF2B5EF4-FFF2-40B4-BE49-F238E27FC236}">
                <a16:creationId xmlns:a16="http://schemas.microsoft.com/office/drawing/2014/main" id="{87AB0AED-4C81-E06F-3067-D2D3794F27B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B84CA5D9-F189-9C22-0449-9C323DBB9C4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D9B5731C-992B-4C34-E6F0-8D81C81FB9F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37433306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6" name="Graphic 8">
            <a:extLst>
              <a:ext uri="{FF2B5EF4-FFF2-40B4-BE49-F238E27FC236}">
                <a16:creationId xmlns:a16="http://schemas.microsoft.com/office/drawing/2014/main" id="{3A74964A-91B0-A108-B8C0-1EE35AFC519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087" y="1308847"/>
            <a:ext cx="1245913" cy="1245913"/>
          </a:xfrm>
          <a:prstGeom prst="rect">
            <a:avLst/>
          </a:prstGeom>
        </p:spPr>
      </p:pic>
      <p:pic>
        <p:nvPicPr>
          <p:cNvPr id="8" name="Graphic 9">
            <a:extLst>
              <a:ext uri="{FF2B5EF4-FFF2-40B4-BE49-F238E27FC236}">
                <a16:creationId xmlns:a16="http://schemas.microsoft.com/office/drawing/2014/main" id="{E989C61D-D7CA-4D72-35AD-A247104E92B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00174" y="1308847"/>
            <a:ext cx="1245913" cy="1245913"/>
          </a:xfrm>
          <a:prstGeom prst="rect">
            <a:avLst/>
          </a:prstGeom>
        </p:spPr>
      </p:pic>
      <p:pic>
        <p:nvPicPr>
          <p:cNvPr id="9" name="Graphic 11">
            <a:extLst>
              <a:ext uri="{FF2B5EF4-FFF2-40B4-BE49-F238E27FC236}">
                <a16:creationId xmlns:a16="http://schemas.microsoft.com/office/drawing/2014/main" id="{31535262-ADBD-4BF5-5CBD-E378EE0907D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10946087" y="2554174"/>
            <a:ext cx="1245913" cy="1245913"/>
          </a:xfrm>
          <a:prstGeom prst="rect">
            <a:avLst/>
          </a:prstGeom>
        </p:spPr>
      </p:pic>
      <p:pic>
        <p:nvPicPr>
          <p:cNvPr id="10" name="Graphic 12">
            <a:extLst>
              <a:ext uri="{FF2B5EF4-FFF2-40B4-BE49-F238E27FC236}">
                <a16:creationId xmlns:a16="http://schemas.microsoft.com/office/drawing/2014/main" id="{7DED0408-8F9F-1C77-AD64-2A8CD51C26B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4739" y="3801591"/>
            <a:ext cx="1245913" cy="1245913"/>
          </a:xfrm>
          <a:prstGeom prst="rect">
            <a:avLst/>
          </a:prstGeom>
        </p:spPr>
      </p:pic>
    </p:spTree>
    <p:extLst>
      <p:ext uri="{BB962C8B-B14F-4D97-AF65-F5344CB8AC3E}">
        <p14:creationId xmlns:p14="http://schemas.microsoft.com/office/powerpoint/2010/main" val="9385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hoto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4147451"/>
            <a:ext cx="11460480" cy="786384"/>
          </a:xfrm>
        </p:spPr>
        <p:txBody>
          <a:bodyPr anchor="b">
            <a:no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5071368"/>
            <a:ext cx="11460480" cy="480373"/>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a16="http://schemas.microsoft.com/office/drawing/2014/main" id="{7870CDA7-9020-C017-6AAB-C500DC82D92A}"/>
              </a:ext>
            </a:extLst>
          </p:cNvPr>
          <p:cNvSpPr>
            <a:spLocks noGrp="1"/>
          </p:cNvSpPr>
          <p:nvPr>
            <p:ph type="body" sz="quarter" idx="11" hasCustomPrompt="1"/>
          </p:nvPr>
        </p:nvSpPr>
        <p:spPr>
          <a:xfrm>
            <a:off x="365760" y="5823597"/>
            <a:ext cx="2398389" cy="239712"/>
          </a:xfrm>
        </p:spPr>
        <p:txBody>
          <a:bodyPr lIns="0" tIns="0" rIns="0" bIns="0" anchor="b">
            <a:noAutofit/>
          </a:bodyPr>
          <a:lstStyle>
            <a:lvl1pPr marL="0" indent="0" algn="l">
              <a:buNone/>
              <a:defRPr sz="1600">
                <a:solidFill>
                  <a:schemeClr val="bg1"/>
                </a:solidFill>
                <a:latin typeface="+mn-lt"/>
              </a:defRPr>
            </a:lvl1pPr>
          </a:lstStyle>
          <a:p>
            <a:pPr lvl="0"/>
            <a:r>
              <a:rPr lang="en-US" altLang="zh-CN"/>
              <a:t>Presenter Name</a:t>
            </a:r>
          </a:p>
        </p:txBody>
      </p:sp>
      <p:sp>
        <p:nvSpPr>
          <p:cNvPr id="7" name="Date Placeholder 6">
            <a:extLst>
              <a:ext uri="{FF2B5EF4-FFF2-40B4-BE49-F238E27FC236}">
                <a16:creationId xmlns:a16="http://schemas.microsoft.com/office/drawing/2014/main" id="{EADCA1AF-F227-AC14-6698-90C029111A13}"/>
              </a:ext>
            </a:extLst>
          </p:cNvPr>
          <p:cNvSpPr>
            <a:spLocks noGrp="1"/>
          </p:cNvSpPr>
          <p:nvPr>
            <p:ph type="dt" sz="half" idx="22"/>
          </p:nvPr>
        </p:nvSpPr>
        <p:spPr/>
        <p:txBody>
          <a:bodyPr/>
          <a:lstStyle>
            <a:lvl1pPr>
              <a:defRPr>
                <a:solidFill>
                  <a:sysClr val="windowText" lastClr="000000"/>
                </a:solidFill>
              </a:defRPr>
            </a:lvl1pPr>
          </a:lstStyle>
          <a:p>
            <a:r>
              <a:rPr lang="en-US"/>
              <a:t>7/14/20XX</a:t>
            </a:r>
            <a:endParaRPr lang="en-US" dirty="0"/>
          </a:p>
        </p:txBody>
      </p:sp>
      <p:sp>
        <p:nvSpPr>
          <p:cNvPr id="8" name="Footer Placeholder 7">
            <a:extLst>
              <a:ext uri="{FF2B5EF4-FFF2-40B4-BE49-F238E27FC236}">
                <a16:creationId xmlns:a16="http://schemas.microsoft.com/office/drawing/2014/main" id="{E057799A-861E-5AAF-8719-828B00E903D8}"/>
              </a:ext>
            </a:extLst>
          </p:cNvPr>
          <p:cNvSpPr>
            <a:spLocks noGrp="1"/>
          </p:cNvSpPr>
          <p:nvPr>
            <p:ph type="ftr" sz="quarter" idx="23"/>
          </p:nvPr>
        </p:nvSpPr>
        <p:spPr/>
        <p:txBody>
          <a:bodyPr/>
          <a:lstStyle>
            <a:lvl1pPr>
              <a:defRPr>
                <a:solidFill>
                  <a:sysClr val="windowText" lastClr="000000"/>
                </a:solidFill>
              </a:defRPr>
            </a:lvl1pPr>
          </a:lstStyle>
          <a:p>
            <a:endParaRPr lang="en-IN"/>
          </a:p>
        </p:txBody>
      </p:sp>
      <p:sp>
        <p:nvSpPr>
          <p:cNvPr id="9" name="Slide Number Placeholder 8">
            <a:extLst>
              <a:ext uri="{FF2B5EF4-FFF2-40B4-BE49-F238E27FC236}">
                <a16:creationId xmlns:a16="http://schemas.microsoft.com/office/drawing/2014/main" id="{F0D2C34B-95D5-70FB-CC9C-AC52E0E873AD}"/>
              </a:ext>
            </a:extLst>
          </p:cNvPr>
          <p:cNvSpPr>
            <a:spLocks noGrp="1"/>
          </p:cNvSpPr>
          <p:nvPr>
            <p:ph type="sldNum" sz="quarter" idx="24"/>
          </p:nvPr>
        </p:nvSpPr>
        <p:spPr/>
        <p:txBody>
          <a:bodyPr/>
          <a:lstStyle>
            <a:lvl1pPr>
              <a:defRPr>
                <a:solidFill>
                  <a:sysClr val="windowText" lastClr="000000"/>
                </a:solidFill>
              </a:defRPr>
            </a:lvl1pPr>
          </a:lstStyle>
          <a:p>
            <a:fld id="{20725181-83AB-4DB6-849E-EEA196B8BC64}" type="slidenum">
              <a:rPr lang="en-IN" smtClean="0"/>
              <a:t>‹#›</a:t>
            </a:fld>
            <a:endParaRPr lang="en-IN"/>
          </a:p>
        </p:txBody>
      </p:sp>
      <p:sp>
        <p:nvSpPr>
          <p:cNvPr id="28" name="Picture Placeholder 27">
            <a:extLst>
              <a:ext uri="{FF2B5EF4-FFF2-40B4-BE49-F238E27FC236}">
                <a16:creationId xmlns:a16="http://schemas.microsoft.com/office/drawing/2014/main" id="{5FEB1D61-EED3-D8C7-E27E-B3964FC2426C}"/>
              </a:ext>
              <a:ext uri="{C183D7F6-B498-43B3-948B-1728B52AA6E4}">
                <adec:decorative xmlns:adec="http://schemas.microsoft.com/office/drawing/2017/decorative" val="1"/>
              </a:ext>
            </a:extLst>
          </p:cNvPr>
          <p:cNvSpPr>
            <a:spLocks noGrp="1"/>
          </p:cNvSpPr>
          <p:nvPr>
            <p:ph type="pic" sz="quarter" idx="21"/>
          </p:nvPr>
        </p:nvSpPr>
        <p:spPr>
          <a:xfrm>
            <a:off x="0" y="1"/>
            <a:ext cx="12192000" cy="3906175"/>
          </a:xfrm>
          <a:custGeom>
            <a:avLst/>
            <a:gdLst>
              <a:gd name="connsiteX0" fmla="*/ 0 w 12192000"/>
              <a:gd name="connsiteY0" fmla="*/ 0 h 3906175"/>
              <a:gd name="connsiteX1" fmla="*/ 12192000 w 12192000"/>
              <a:gd name="connsiteY1" fmla="*/ 0 h 3906175"/>
              <a:gd name="connsiteX2" fmla="*/ 11361124 w 12192000"/>
              <a:gd name="connsiteY2" fmla="*/ 749797 h 3906175"/>
              <a:gd name="connsiteX3" fmla="*/ 11356832 w 12192000"/>
              <a:gd name="connsiteY3" fmla="*/ 834795 h 3906175"/>
              <a:gd name="connsiteX4" fmla="*/ 11356812 w 12192000"/>
              <a:gd name="connsiteY4" fmla="*/ 834795 h 3906175"/>
              <a:gd name="connsiteX5" fmla="*/ 10521624 w 12192000"/>
              <a:gd name="connsiteY5" fmla="*/ 834795 h 3906175"/>
              <a:gd name="connsiteX6" fmla="*/ 10521624 w 12192000"/>
              <a:gd name="connsiteY6" fmla="*/ 1669983 h 3906175"/>
              <a:gd name="connsiteX7" fmla="*/ 11356812 w 12192000"/>
              <a:gd name="connsiteY7" fmla="*/ 834795 h 3906175"/>
              <a:gd name="connsiteX8" fmla="*/ 11356822 w 12192000"/>
              <a:gd name="connsiteY8" fmla="*/ 834991 h 3906175"/>
              <a:gd name="connsiteX9" fmla="*/ 11356812 w 12192000"/>
              <a:gd name="connsiteY9" fmla="*/ 835188 h 3906175"/>
              <a:gd name="connsiteX10" fmla="*/ 11356832 w 12192000"/>
              <a:gd name="connsiteY10" fmla="*/ 835188 h 3906175"/>
              <a:gd name="connsiteX11" fmla="*/ 11361124 w 12192000"/>
              <a:gd name="connsiteY11" fmla="*/ 920186 h 3906175"/>
              <a:gd name="connsiteX12" fmla="*/ 12192000 w 12192000"/>
              <a:gd name="connsiteY12" fmla="*/ 1669983 h 3906175"/>
              <a:gd name="connsiteX13" fmla="*/ 12192000 w 12192000"/>
              <a:gd name="connsiteY13" fmla="*/ 3906175 h 3906175"/>
              <a:gd name="connsiteX14" fmla="*/ 0 w 12192000"/>
              <a:gd name="connsiteY14" fmla="*/ 3906175 h 3906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3906175">
                <a:moveTo>
                  <a:pt x="0" y="0"/>
                </a:moveTo>
                <a:lnTo>
                  <a:pt x="12192000" y="0"/>
                </a:lnTo>
                <a:cubicBezTo>
                  <a:pt x="11759579" y="0"/>
                  <a:pt x="11403895" y="328657"/>
                  <a:pt x="11361124" y="749797"/>
                </a:cubicBezTo>
                <a:lnTo>
                  <a:pt x="11356832" y="834795"/>
                </a:lnTo>
                <a:lnTo>
                  <a:pt x="11356812" y="834795"/>
                </a:lnTo>
                <a:lnTo>
                  <a:pt x="10521624" y="834795"/>
                </a:lnTo>
                <a:lnTo>
                  <a:pt x="10521624" y="1669983"/>
                </a:lnTo>
                <a:cubicBezTo>
                  <a:pt x="10982873" y="1669983"/>
                  <a:pt x="11356812" y="1296044"/>
                  <a:pt x="11356812" y="834795"/>
                </a:cubicBezTo>
                <a:lnTo>
                  <a:pt x="11356822" y="834991"/>
                </a:lnTo>
                <a:lnTo>
                  <a:pt x="11356812" y="835188"/>
                </a:lnTo>
                <a:lnTo>
                  <a:pt x="11356832" y="835188"/>
                </a:lnTo>
                <a:lnTo>
                  <a:pt x="11361124" y="920186"/>
                </a:lnTo>
                <a:cubicBezTo>
                  <a:pt x="11403895" y="1341326"/>
                  <a:pt x="11759579" y="1669983"/>
                  <a:pt x="12192000" y="1669983"/>
                </a:cubicBezTo>
                <a:lnTo>
                  <a:pt x="12192000" y="3906175"/>
                </a:lnTo>
                <a:lnTo>
                  <a:pt x="0" y="3906175"/>
                </a:lnTo>
                <a:close/>
              </a:path>
            </a:pathLst>
          </a:custGeom>
        </p:spPr>
        <p:txBody>
          <a:bodyPr wrap="square">
            <a:noAutofit/>
          </a:bodyPr>
          <a:lstStyle/>
          <a:p>
            <a:r>
              <a:rPr lang="en-US"/>
              <a:t>Click icon to add picture</a:t>
            </a:r>
          </a:p>
        </p:txBody>
      </p:sp>
      <p:sp>
        <p:nvSpPr>
          <p:cNvPr id="4" name="Picture Placeholder 10">
            <a:extLst>
              <a:ext uri="{FF2B5EF4-FFF2-40B4-BE49-F238E27FC236}">
                <a16:creationId xmlns:a16="http://schemas.microsoft.com/office/drawing/2014/main" id="{9DEAA1CF-8B48-4382-2514-5DAC1B32669E}"/>
              </a:ext>
              <a:ext uri="{C183D7F6-B498-43B3-948B-1728B52AA6E4}">
                <adec:decorative xmlns:adec="http://schemas.microsoft.com/office/drawing/2017/decorative" val="0"/>
              </a:ext>
            </a:extLst>
          </p:cNvPr>
          <p:cNvSpPr>
            <a:spLocks noGrp="1"/>
          </p:cNvSpPr>
          <p:nvPr>
            <p:ph type="pic" sz="quarter" idx="17"/>
          </p:nvPr>
        </p:nvSpPr>
        <p:spPr>
          <a:xfrm>
            <a:off x="0" y="0"/>
            <a:ext cx="12191999" cy="3906175"/>
          </a:xfrm>
          <a:noFill/>
        </p:spPr>
        <p:txBody>
          <a:bodyPr/>
          <a:lstStyle/>
          <a:p>
            <a:r>
              <a:rPr lang="en-US"/>
              <a:t>Click icon to add picture</a:t>
            </a:r>
          </a:p>
        </p:txBody>
      </p:sp>
      <p:pic>
        <p:nvPicPr>
          <p:cNvPr id="13" name="Graphic 37">
            <a:extLst>
              <a:ext uri="{FF2B5EF4-FFF2-40B4-BE49-F238E27FC236}">
                <a16:creationId xmlns:a16="http://schemas.microsoft.com/office/drawing/2014/main" id="{AE674A48-74F9-C074-B789-7EE3FB2490D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14" name="Graphic 38">
            <a:extLst>
              <a:ext uri="{FF2B5EF4-FFF2-40B4-BE49-F238E27FC236}">
                <a16:creationId xmlns:a16="http://schemas.microsoft.com/office/drawing/2014/main" id="{D022952C-9F7F-EAB0-C8D1-5E3FB46D94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15" name="Graphic 39">
            <a:extLst>
              <a:ext uri="{FF2B5EF4-FFF2-40B4-BE49-F238E27FC236}">
                <a16:creationId xmlns:a16="http://schemas.microsoft.com/office/drawing/2014/main" id="{07051CAD-9BF7-01DF-F745-973CBAA3112E}"/>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spTree>
    <p:extLst>
      <p:ext uri="{BB962C8B-B14F-4D97-AF65-F5344CB8AC3E}">
        <p14:creationId xmlns:p14="http://schemas.microsoft.com/office/powerpoint/2010/main" val="194260964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7" name="Graphic 6">
            <a:extLst>
              <a:ext uri="{FF2B5EF4-FFF2-40B4-BE49-F238E27FC236}">
                <a16:creationId xmlns:a16="http://schemas.microsoft.com/office/drawing/2014/main" id="{7CFE8994-80BE-DFC8-34A5-2AE8DB9CCC7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B588AB6E-E61E-1026-BE32-1FB81E8F5E8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9663F6B-5067-70C5-95CA-A2A5DE1DF33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5DC1CA5-EF73-66D1-C46C-7A4E0AD50E9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33DA6A84-DAF5-3FE5-1928-530F7802462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142561CA-ACE2-EF56-C1CF-CE4A8BD4946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8217A2F6-037A-4215-74C5-B4D964E0079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26576328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anchor="ctr">
            <a:norm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8" name="Graphic 7">
            <a:extLst>
              <a:ext uri="{FF2B5EF4-FFF2-40B4-BE49-F238E27FC236}">
                <a16:creationId xmlns:a16="http://schemas.microsoft.com/office/drawing/2014/main" id="{27381AD6-F317-CA3F-45B1-FC963008676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79ADC343-235C-C926-B954-EED3698AF91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AF8D5126-805B-211E-AFC5-039ADAAFAB04}"/>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BCE22C3F-3E65-0248-52FB-89AF760DAC0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D2E9179-DA9C-6FA5-B335-D81F71D601D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D5465714-9323-8917-F38B-F6BAC69978A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AB70DA3-14D0-B7DB-0156-9BC54EE79B4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64884758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anchor="ctr">
            <a:norm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anchor="ctr">
            <a:normAutofit/>
          </a:bodyPr>
          <a:lstStyle>
            <a:lvl1pPr marL="0" indent="0" algn="l">
              <a:buNone/>
              <a:defRPr sz="2200" b="1">
                <a:solidFill>
                  <a:schemeClr val="accent1">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14" name="Graphic 13">
            <a:extLst>
              <a:ext uri="{FF2B5EF4-FFF2-40B4-BE49-F238E27FC236}">
                <a16:creationId xmlns:a16="http://schemas.microsoft.com/office/drawing/2014/main" id="{7465D28C-A715-BFE2-8573-A9ED3B5FFCB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0" y="5928084"/>
            <a:ext cx="465067" cy="465067"/>
          </a:xfrm>
          <a:prstGeom prst="rect">
            <a:avLst/>
          </a:prstGeom>
        </p:spPr>
      </p:pic>
      <p:pic>
        <p:nvPicPr>
          <p:cNvPr id="15" name="Graphic 14">
            <a:extLst>
              <a:ext uri="{FF2B5EF4-FFF2-40B4-BE49-F238E27FC236}">
                <a16:creationId xmlns:a16="http://schemas.microsoft.com/office/drawing/2014/main" id="{3A656C4D-89A6-9A95-6CA0-241D2C17AB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6392932"/>
            <a:ext cx="465067" cy="465067"/>
          </a:xfrm>
          <a:prstGeom prst="rect">
            <a:avLst/>
          </a:prstGeom>
        </p:spPr>
      </p:pic>
      <p:pic>
        <p:nvPicPr>
          <p:cNvPr id="16" name="Graphic 15">
            <a:extLst>
              <a:ext uri="{FF2B5EF4-FFF2-40B4-BE49-F238E27FC236}">
                <a16:creationId xmlns:a16="http://schemas.microsoft.com/office/drawing/2014/main" id="{54266E04-985B-0222-95A1-B7FD6D177D32}"/>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16564" y="1"/>
            <a:ext cx="487717" cy="487717"/>
          </a:xfrm>
          <a:prstGeom prst="rect">
            <a:avLst/>
          </a:prstGeom>
        </p:spPr>
      </p:pic>
      <p:pic>
        <p:nvPicPr>
          <p:cNvPr id="17" name="Graphic 16">
            <a:extLst>
              <a:ext uri="{FF2B5EF4-FFF2-40B4-BE49-F238E27FC236}">
                <a16:creationId xmlns:a16="http://schemas.microsoft.com/office/drawing/2014/main" id="{0F74ACD7-D908-904B-745C-6E740455425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H="1" flipV="1">
            <a:off x="11704281" y="487489"/>
            <a:ext cx="487717" cy="487717"/>
          </a:xfrm>
          <a:prstGeom prst="rect">
            <a:avLst/>
          </a:prstGeom>
        </p:spPr>
      </p:pic>
      <p:pic>
        <p:nvPicPr>
          <p:cNvPr id="18" name="Graphic 17">
            <a:extLst>
              <a:ext uri="{FF2B5EF4-FFF2-40B4-BE49-F238E27FC236}">
                <a16:creationId xmlns:a16="http://schemas.microsoft.com/office/drawing/2014/main" id="{CEA4D691-FEFC-FC58-4F42-EEE8EE5B491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704281" y="1"/>
            <a:ext cx="487717" cy="487717"/>
          </a:xfrm>
          <a:prstGeom prst="rect">
            <a:avLst/>
          </a:prstGeom>
        </p:spPr>
      </p:pic>
      <p:pic>
        <p:nvPicPr>
          <p:cNvPr id="26" name="Graphic 25">
            <a:extLst>
              <a:ext uri="{FF2B5EF4-FFF2-40B4-BE49-F238E27FC236}">
                <a16:creationId xmlns:a16="http://schemas.microsoft.com/office/drawing/2014/main" id="{DE422EC8-670F-4DF0-04EA-DB66987808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04282" y="975324"/>
            <a:ext cx="487717" cy="487717"/>
          </a:xfrm>
          <a:prstGeom prst="rect">
            <a:avLst/>
          </a:prstGeom>
        </p:spPr>
      </p:pic>
      <p:pic>
        <p:nvPicPr>
          <p:cNvPr id="27" name="Graphic 26">
            <a:extLst>
              <a:ext uri="{FF2B5EF4-FFF2-40B4-BE49-F238E27FC236}">
                <a16:creationId xmlns:a16="http://schemas.microsoft.com/office/drawing/2014/main" id="{660DF12D-338B-3E41-EAF5-BCC80225B93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H="1">
            <a:off x="10728847" y="1"/>
            <a:ext cx="487717" cy="487717"/>
          </a:xfrm>
          <a:prstGeom prst="rect">
            <a:avLst/>
          </a:prstGeom>
        </p:spPr>
      </p:pic>
    </p:spTree>
    <p:extLst>
      <p:ext uri="{BB962C8B-B14F-4D97-AF65-F5344CB8AC3E}">
        <p14:creationId xmlns:p14="http://schemas.microsoft.com/office/powerpoint/2010/main" val="135354423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8200" y="831919"/>
            <a:ext cx="10515600" cy="1132258"/>
          </a:xfrm>
        </p:spPr>
        <p:txBody>
          <a:bodyPr>
            <a:normAutofit/>
          </a:bodyPr>
          <a:lstStyle>
            <a:lvl1pPr>
              <a:lnSpc>
                <a:spcPct val="100000"/>
              </a:lnSpc>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p:nvPr>
        </p:nvSpPr>
        <p:spPr>
          <a:xfrm>
            <a:off x="838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p:nvPr>
        </p:nvSpPr>
        <p:spPr>
          <a:xfrm>
            <a:off x="6172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3" name="Graphic 2">
            <a:extLst>
              <a:ext uri="{FF2B5EF4-FFF2-40B4-BE49-F238E27FC236}">
                <a16:creationId xmlns:a16="http://schemas.microsoft.com/office/drawing/2014/main" id="{1E901B02-32C1-6EAF-B1D5-CE2E61E4280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A776D115-AFF2-5D78-E188-8F879F0DFFF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D6B1A637-EB28-3282-C754-36C1C52BA41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4D121987-C323-50F2-DF08-9FEA5CFACCB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8DC9F9FF-2248-995C-A64C-DE9E5F87C21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AF32927E-C66D-C6A6-2327-8385FE03523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9D8222AC-D8DB-FEC9-4B0B-102A18B550F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85606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886374" y="838988"/>
            <a:ext cx="10461626" cy="1143292"/>
          </a:xfrm>
        </p:spPr>
        <p:txBody>
          <a:bodyPr>
            <a:normAutofit/>
          </a:bodyPr>
          <a:lstStyle>
            <a:lvl1pPr>
              <a:lnSpc>
                <a:spcPct val="10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844000" y="21429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p:nvPr>
        </p:nvSpPr>
        <p:spPr>
          <a:xfrm>
            <a:off x="844000" y="2844801"/>
            <a:ext cx="51577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64812" y="21429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p:nvPr>
        </p:nvSpPr>
        <p:spPr>
          <a:xfrm>
            <a:off x="6164812" y="2844801"/>
            <a:ext cx="51831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4">
            <a:extLst>
              <a:ext uri="{FF2B5EF4-FFF2-40B4-BE49-F238E27FC236}">
                <a16:creationId xmlns:a16="http://schemas.microsoft.com/office/drawing/2014/main" id="{150CB3CF-C807-87B4-FD22-2943BADE12C9}"/>
              </a:ext>
            </a:extLst>
          </p:cNvPr>
          <p:cNvSpPr>
            <a:spLocks noGrp="1"/>
          </p:cNvSpPr>
          <p:nvPr>
            <p:ph type="dt" sz="half" idx="10"/>
          </p:nvPr>
        </p:nvSpPr>
        <p:spPr>
          <a:xfrm>
            <a:off x="838200" y="6356350"/>
            <a:ext cx="2743200" cy="365125"/>
          </a:xfrm>
        </p:spPr>
        <p:txBody>
          <a:bodyPr/>
          <a:lstStyle/>
          <a:p>
            <a:r>
              <a:rPr lang="en-US"/>
              <a:t>7/14/20XX</a:t>
            </a:r>
            <a:endParaRPr lang="en-US" dirty="0"/>
          </a:p>
        </p:txBody>
      </p:sp>
      <p:sp>
        <p:nvSpPr>
          <p:cNvPr id="29" name="Footer Placeholder 5">
            <a:extLst>
              <a:ext uri="{FF2B5EF4-FFF2-40B4-BE49-F238E27FC236}">
                <a16:creationId xmlns:a16="http://schemas.microsoft.com/office/drawing/2014/main" id="{F815F8B4-3228-AEE1-65FF-49B839035EAA}"/>
              </a:ext>
            </a:extLst>
          </p:cNvPr>
          <p:cNvSpPr>
            <a:spLocks noGrp="1"/>
          </p:cNvSpPr>
          <p:nvPr>
            <p:ph type="ftr" sz="quarter" idx="11"/>
          </p:nvPr>
        </p:nvSpPr>
        <p:spPr>
          <a:xfrm>
            <a:off x="4038600" y="6356350"/>
            <a:ext cx="4114800" cy="365125"/>
          </a:xfrm>
        </p:spPr>
        <p:txBody>
          <a:bodyPr/>
          <a:lstStyle/>
          <a:p>
            <a:endParaRPr lang="en-IN"/>
          </a:p>
        </p:txBody>
      </p:sp>
      <p:sp>
        <p:nvSpPr>
          <p:cNvPr id="30" name="Slide Number Placeholder 6">
            <a:extLst>
              <a:ext uri="{FF2B5EF4-FFF2-40B4-BE49-F238E27FC236}">
                <a16:creationId xmlns:a16="http://schemas.microsoft.com/office/drawing/2014/main" id="{3210DB70-CFB0-93CF-30A9-FF06FFA7627C}"/>
              </a:ext>
            </a:extLst>
          </p:cNvPr>
          <p:cNvSpPr>
            <a:spLocks noGrp="1"/>
          </p:cNvSpPr>
          <p:nvPr>
            <p:ph type="sldNum" sz="quarter" idx="12"/>
          </p:nvPr>
        </p:nvSpPr>
        <p:spPr>
          <a:xfrm>
            <a:off x="8610600" y="6356350"/>
            <a:ext cx="2743200" cy="365125"/>
          </a:xfrm>
        </p:spPr>
        <p:txBody>
          <a:bodyPr/>
          <a:lstStyle/>
          <a:p>
            <a:fld id="{20725181-83AB-4DB6-849E-EEA196B8BC64}" type="slidenum">
              <a:rPr lang="en-IN" smtClean="0"/>
              <a:t>‹#›</a:t>
            </a:fld>
            <a:endParaRPr lang="en-IN"/>
          </a:p>
        </p:txBody>
      </p:sp>
      <p:pic>
        <p:nvPicPr>
          <p:cNvPr id="4" name="Graphic 3">
            <a:extLst>
              <a:ext uri="{FF2B5EF4-FFF2-40B4-BE49-F238E27FC236}">
                <a16:creationId xmlns:a16="http://schemas.microsoft.com/office/drawing/2014/main" id="{FA8B292C-78EE-3F3A-1824-BA23FD3ACB4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4AF94155-1E62-D8F2-D985-479A809DF60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7" name="Graphic 6">
            <a:extLst>
              <a:ext uri="{FF2B5EF4-FFF2-40B4-BE49-F238E27FC236}">
                <a16:creationId xmlns:a16="http://schemas.microsoft.com/office/drawing/2014/main" id="{19881DA4-226B-58EF-0C10-A6284D7A1C1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8" name="Graphic 7">
            <a:extLst>
              <a:ext uri="{FF2B5EF4-FFF2-40B4-BE49-F238E27FC236}">
                <a16:creationId xmlns:a16="http://schemas.microsoft.com/office/drawing/2014/main" id="{53E5DF6D-D95D-74BC-584D-F117AC064FF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01AA33A2-21CD-D149-412C-A9C84BAD10D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7FC076E3-7993-4915-413F-1DC366BFE6D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24917FE-3BB3-F1A2-3202-1189FD0CBF4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6392269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atrix">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EE18BD7-769F-0BB3-850B-EBE7D69E765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77A5430C-4BDE-80B7-ABA6-A02B3F5CE94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864091E6-49B4-2A0B-C6B7-6CC46B68B16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6770745-D090-ADEE-CD92-E988A3FC5FE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E4CF0899-CB0D-7779-C4A8-B65BCA91CC1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B676EC6E-099C-E5CE-4E22-F8B0844FE7A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E00C827-4B9B-D125-BA74-FE3BA01CA4F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Freeform: Shape 10">
            <a:extLst>
              <a:ext uri="{FF2B5EF4-FFF2-40B4-BE49-F238E27FC236}">
                <a16:creationId xmlns:a16="http://schemas.microsoft.com/office/drawing/2014/main" id="{F81EB496-2EA2-EF7A-70F7-A84E46106259}"/>
              </a:ext>
              <a:ext uri="{C183D7F6-B498-43B3-948B-1728B52AA6E4}">
                <adec:decorative xmlns:adec="http://schemas.microsoft.com/office/drawing/2017/decorative" val="1"/>
              </a:ext>
            </a:extLst>
          </p:cNvPr>
          <p:cNvSpPr/>
          <p:nvPr/>
        </p:nvSpPr>
        <p:spPr>
          <a:xfrm flipH="1">
            <a:off x="4956259"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8" name="Freeform: Shape35">
            <a:extLst>
              <a:ext uri="{FF2B5EF4-FFF2-40B4-BE49-F238E27FC236}">
                <a16:creationId xmlns:a16="http://schemas.microsoft.com/office/drawing/2014/main" id="{0F0E22CA-54FC-EF40-45E1-FAA389BF8403}"/>
              </a:ext>
              <a:ext uri="{C183D7F6-B498-43B3-948B-1728B52AA6E4}">
                <adec:decorative xmlns:adec="http://schemas.microsoft.com/office/drawing/2017/decorative" val="1"/>
              </a:ext>
            </a:extLst>
          </p:cNvPr>
          <p:cNvSpPr/>
          <p:nvPr/>
        </p:nvSpPr>
        <p:spPr>
          <a:xfrm>
            <a:off x="4956260" y="3984399"/>
            <a:ext cx="1025766" cy="1025767"/>
          </a:xfrm>
          <a:custGeom>
            <a:avLst/>
            <a:gdLst>
              <a:gd name="connsiteX0" fmla="*/ 404303 w 808607"/>
              <a:gd name="connsiteY0" fmla="*/ 0 h 808608"/>
              <a:gd name="connsiteX1" fmla="*/ 404313 w 808607"/>
              <a:gd name="connsiteY1" fmla="*/ 1 h 808608"/>
              <a:gd name="connsiteX2" fmla="*/ 525608 w 808607"/>
              <a:gd name="connsiteY2" fmla="*/ 1 h 808608"/>
              <a:gd name="connsiteX3" fmla="*/ 525619 w 808607"/>
              <a:gd name="connsiteY3" fmla="*/ 0 h 808608"/>
              <a:gd name="connsiteX4" fmla="*/ 525630 w 808607"/>
              <a:gd name="connsiteY4" fmla="*/ 1 h 808608"/>
              <a:gd name="connsiteX5" fmla="*/ 808607 w 808607"/>
              <a:gd name="connsiteY5" fmla="*/ 1 h 808608"/>
              <a:gd name="connsiteX6" fmla="*/ 808607 w 808607"/>
              <a:gd name="connsiteY6" fmla="*/ 249843 h 808608"/>
              <a:gd name="connsiteX7" fmla="*/ 808607 w 808607"/>
              <a:gd name="connsiteY7" fmla="*/ 404304 h 808608"/>
              <a:gd name="connsiteX8" fmla="*/ 808604 w 808607"/>
              <a:gd name="connsiteY8" fmla="*/ 404267 h 808608"/>
              <a:gd name="connsiteX9" fmla="*/ 803948 w 808607"/>
              <a:gd name="connsiteY9" fmla="*/ 342732 h 808608"/>
              <a:gd name="connsiteX10" fmla="*/ 801197 w 808607"/>
              <a:gd name="connsiteY10" fmla="*/ 330797 h 808608"/>
              <a:gd name="connsiteX11" fmla="*/ 800393 w 808607"/>
              <a:gd name="connsiteY11" fmla="*/ 322823 h 808608"/>
              <a:gd name="connsiteX12" fmla="*/ 797874 w 808607"/>
              <a:gd name="connsiteY12" fmla="*/ 314706 h 808608"/>
              <a:gd name="connsiteX13" fmla="*/ 797654 w 808607"/>
              <a:gd name="connsiteY13" fmla="*/ 315423 h 808608"/>
              <a:gd name="connsiteX14" fmla="*/ 801197 w 808607"/>
              <a:gd name="connsiteY14" fmla="*/ 330797 h 808608"/>
              <a:gd name="connsiteX15" fmla="*/ 808604 w 808607"/>
              <a:gd name="connsiteY15" fmla="*/ 404267 h 808608"/>
              <a:gd name="connsiteX16" fmla="*/ 808606 w 808607"/>
              <a:gd name="connsiteY16" fmla="*/ 404303 h 808608"/>
              <a:gd name="connsiteX17" fmla="*/ 404303 w 808607"/>
              <a:gd name="connsiteY17" fmla="*/ 808606 h 808608"/>
              <a:gd name="connsiteX18" fmla="*/ 404267 w 808607"/>
              <a:gd name="connsiteY18" fmla="*/ 808604 h 808608"/>
              <a:gd name="connsiteX19" fmla="*/ 342601 w 808607"/>
              <a:gd name="connsiteY19" fmla="*/ 802387 h 808608"/>
              <a:gd name="connsiteX20" fmla="*/ 340020 w 808607"/>
              <a:gd name="connsiteY20" fmla="*/ 803148 h 808608"/>
              <a:gd name="connsiteX21" fmla="*/ 339484 w 808607"/>
              <a:gd name="connsiteY21" fmla="*/ 803199 h 808608"/>
              <a:gd name="connsiteX22" fmla="*/ 342732 w 808607"/>
              <a:gd name="connsiteY22" fmla="*/ 803948 h 808608"/>
              <a:gd name="connsiteX23" fmla="*/ 404267 w 808607"/>
              <a:gd name="connsiteY23" fmla="*/ 808604 h 808608"/>
              <a:gd name="connsiteX24" fmla="*/ 404304 w 808607"/>
              <a:gd name="connsiteY24" fmla="*/ 808607 h 808608"/>
              <a:gd name="connsiteX25" fmla="*/ 282999 w 808607"/>
              <a:gd name="connsiteY25" fmla="*/ 808607 h 808608"/>
              <a:gd name="connsiteX26" fmla="*/ 282988 w 808607"/>
              <a:gd name="connsiteY26" fmla="*/ 808608 h 808608"/>
              <a:gd name="connsiteX27" fmla="*/ 282978 w 808607"/>
              <a:gd name="connsiteY27" fmla="*/ 808607 h 808608"/>
              <a:gd name="connsiteX28" fmla="*/ 1 w 808607"/>
              <a:gd name="connsiteY28" fmla="*/ 808607 h 808608"/>
              <a:gd name="connsiteX29" fmla="*/ 1 w 808607"/>
              <a:gd name="connsiteY29" fmla="*/ 539845 h 808608"/>
              <a:gd name="connsiteX30" fmla="*/ 0 w 808607"/>
              <a:gd name="connsiteY30" fmla="*/ 539835 h 808608"/>
              <a:gd name="connsiteX31" fmla="*/ 1 w 808607"/>
              <a:gd name="connsiteY31" fmla="*/ 539824 h 808608"/>
              <a:gd name="connsiteX32" fmla="*/ 1 w 808607"/>
              <a:gd name="connsiteY32" fmla="*/ 404313 h 808608"/>
              <a:gd name="connsiteX33" fmla="*/ 0 w 808607"/>
              <a:gd name="connsiteY33" fmla="*/ 404303 h 808608"/>
              <a:gd name="connsiteX34" fmla="*/ 404303 w 808607"/>
              <a:gd name="connsiteY34" fmla="*/ 0 h 80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08607" h="808608">
                <a:moveTo>
                  <a:pt x="404303" y="0"/>
                </a:moveTo>
                <a:lnTo>
                  <a:pt x="404313" y="1"/>
                </a:lnTo>
                <a:lnTo>
                  <a:pt x="525608" y="1"/>
                </a:lnTo>
                <a:lnTo>
                  <a:pt x="525619" y="0"/>
                </a:lnTo>
                <a:lnTo>
                  <a:pt x="525630" y="1"/>
                </a:lnTo>
                <a:lnTo>
                  <a:pt x="808607" y="1"/>
                </a:lnTo>
                <a:lnTo>
                  <a:pt x="808607" y="249843"/>
                </a:lnTo>
                <a:lnTo>
                  <a:pt x="808607" y="404304"/>
                </a:lnTo>
                <a:lnTo>
                  <a:pt x="808604" y="404267"/>
                </a:lnTo>
                <a:lnTo>
                  <a:pt x="803948" y="342732"/>
                </a:lnTo>
                <a:lnTo>
                  <a:pt x="801197" y="330797"/>
                </a:lnTo>
                <a:lnTo>
                  <a:pt x="800393" y="322823"/>
                </a:lnTo>
                <a:lnTo>
                  <a:pt x="797874" y="314706"/>
                </a:lnTo>
                <a:lnTo>
                  <a:pt x="797654" y="315423"/>
                </a:lnTo>
                <a:lnTo>
                  <a:pt x="801197" y="330797"/>
                </a:lnTo>
                <a:lnTo>
                  <a:pt x="808604" y="404267"/>
                </a:lnTo>
                <a:lnTo>
                  <a:pt x="808606" y="404303"/>
                </a:lnTo>
                <a:cubicBezTo>
                  <a:pt x="808606" y="627593"/>
                  <a:pt x="627593" y="808606"/>
                  <a:pt x="404303" y="808606"/>
                </a:cubicBezTo>
                <a:lnTo>
                  <a:pt x="404267" y="808604"/>
                </a:lnTo>
                <a:lnTo>
                  <a:pt x="342601" y="802387"/>
                </a:lnTo>
                <a:lnTo>
                  <a:pt x="340020" y="803148"/>
                </a:lnTo>
                <a:lnTo>
                  <a:pt x="339484" y="803199"/>
                </a:lnTo>
                <a:lnTo>
                  <a:pt x="342732" y="803948"/>
                </a:lnTo>
                <a:lnTo>
                  <a:pt x="404267" y="808604"/>
                </a:lnTo>
                <a:lnTo>
                  <a:pt x="404304" y="808607"/>
                </a:lnTo>
                <a:lnTo>
                  <a:pt x="282999" y="808607"/>
                </a:lnTo>
                <a:lnTo>
                  <a:pt x="282988" y="808608"/>
                </a:lnTo>
                <a:lnTo>
                  <a:pt x="282978" y="808607"/>
                </a:lnTo>
                <a:lnTo>
                  <a:pt x="1" y="808607"/>
                </a:lnTo>
                <a:lnTo>
                  <a:pt x="1" y="539845"/>
                </a:lnTo>
                <a:lnTo>
                  <a:pt x="0" y="539835"/>
                </a:lnTo>
                <a:lnTo>
                  <a:pt x="1" y="539824"/>
                </a:lnTo>
                <a:lnTo>
                  <a:pt x="1" y="404313"/>
                </a:lnTo>
                <a:lnTo>
                  <a:pt x="0" y="404303"/>
                </a:lnTo>
                <a:cubicBezTo>
                  <a:pt x="0" y="181013"/>
                  <a:pt x="181013" y="0"/>
                  <a:pt x="404303"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9" name="Freeform: Shape 8">
            <a:extLst>
              <a:ext uri="{FF2B5EF4-FFF2-40B4-BE49-F238E27FC236}">
                <a16:creationId xmlns:a16="http://schemas.microsoft.com/office/drawing/2014/main" id="{12F96F64-8285-9161-00B5-71022EC0D7ED}"/>
              </a:ext>
              <a:ext uri="{C183D7F6-B498-43B3-948B-1728B52AA6E4}">
                <adec:decorative xmlns:adec="http://schemas.microsoft.com/office/drawing/2017/decorative" val="1"/>
              </a:ext>
            </a:extLst>
          </p:cNvPr>
          <p:cNvSpPr/>
          <p:nvPr/>
        </p:nvSpPr>
        <p:spPr>
          <a:xfrm>
            <a:off x="6209973"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10" name="Freeform: Shape 31">
            <a:extLst>
              <a:ext uri="{FF2B5EF4-FFF2-40B4-BE49-F238E27FC236}">
                <a16:creationId xmlns:a16="http://schemas.microsoft.com/office/drawing/2014/main" id="{4BD23242-BBFF-40CA-0A21-F1D49DB2E6E9}"/>
              </a:ext>
              <a:ext uri="{C183D7F6-B498-43B3-948B-1728B52AA6E4}">
                <adec:decorative xmlns:adec="http://schemas.microsoft.com/office/drawing/2017/decorative" val="1"/>
              </a:ext>
            </a:extLst>
          </p:cNvPr>
          <p:cNvSpPr/>
          <p:nvPr/>
        </p:nvSpPr>
        <p:spPr>
          <a:xfrm>
            <a:off x="6209974" y="3984400"/>
            <a:ext cx="1025766" cy="1025766"/>
          </a:xfrm>
          <a:custGeom>
            <a:avLst/>
            <a:gdLst>
              <a:gd name="connsiteX0" fmla="*/ 808607 w 808607"/>
              <a:gd name="connsiteY0" fmla="*/ 404304 h 808607"/>
              <a:gd name="connsiteX1" fmla="*/ 808607 w 808607"/>
              <a:gd name="connsiteY1" fmla="*/ 808607 h 808607"/>
              <a:gd name="connsiteX2" fmla="*/ 404304 w 808607"/>
              <a:gd name="connsiteY2" fmla="*/ 808607 h 808607"/>
              <a:gd name="connsiteX3" fmla="*/ 808607 w 808607"/>
              <a:gd name="connsiteY3" fmla="*/ 404304 h 808607"/>
              <a:gd name="connsiteX4" fmla="*/ 404303 w 808607"/>
              <a:gd name="connsiteY4" fmla="*/ 0 h 808607"/>
              <a:gd name="connsiteX5" fmla="*/ 808606 w 808607"/>
              <a:gd name="connsiteY5" fmla="*/ 404303 h 808607"/>
              <a:gd name="connsiteX6" fmla="*/ 404303 w 808607"/>
              <a:gd name="connsiteY6" fmla="*/ 808606 h 808607"/>
              <a:gd name="connsiteX7" fmla="*/ 0 w 808607"/>
              <a:gd name="connsiteY7" fmla="*/ 404303 h 808607"/>
              <a:gd name="connsiteX8" fmla="*/ 1 w 808607"/>
              <a:gd name="connsiteY8" fmla="*/ 404293 h 808607"/>
              <a:gd name="connsiteX9" fmla="*/ 1 w 808607"/>
              <a:gd name="connsiteY9" fmla="*/ 1 h 808607"/>
              <a:gd name="connsiteX10" fmla="*/ 404293 w 808607"/>
              <a:gd name="connsiteY10" fmla="*/ 1 h 80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8607" h="808607">
                <a:moveTo>
                  <a:pt x="808607" y="404304"/>
                </a:moveTo>
                <a:lnTo>
                  <a:pt x="808607" y="808607"/>
                </a:lnTo>
                <a:lnTo>
                  <a:pt x="404304" y="808607"/>
                </a:lnTo>
                <a:cubicBezTo>
                  <a:pt x="627594" y="808607"/>
                  <a:pt x="808607" y="627594"/>
                  <a:pt x="808607" y="404304"/>
                </a:cubicBezTo>
                <a:close/>
                <a:moveTo>
                  <a:pt x="404303" y="0"/>
                </a:moveTo>
                <a:cubicBezTo>
                  <a:pt x="627593" y="0"/>
                  <a:pt x="808606" y="181013"/>
                  <a:pt x="808606" y="404303"/>
                </a:cubicBezTo>
                <a:cubicBezTo>
                  <a:pt x="808606" y="627593"/>
                  <a:pt x="627593" y="808606"/>
                  <a:pt x="404303" y="808606"/>
                </a:cubicBezTo>
                <a:cubicBezTo>
                  <a:pt x="181013" y="808606"/>
                  <a:pt x="0" y="627593"/>
                  <a:pt x="0" y="404303"/>
                </a:cubicBezTo>
                <a:lnTo>
                  <a:pt x="1" y="404293"/>
                </a:lnTo>
                <a:lnTo>
                  <a:pt x="1" y="1"/>
                </a:lnTo>
                <a:lnTo>
                  <a:pt x="404293" y="1"/>
                </a:ln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7" name="Text Placeholder 56">
            <a:extLst>
              <a:ext uri="{FF2B5EF4-FFF2-40B4-BE49-F238E27FC236}">
                <a16:creationId xmlns:a16="http://schemas.microsoft.com/office/drawing/2014/main" id="{9830F67E-FBE0-2088-6BE4-9BCC1B1FFBD7}"/>
              </a:ext>
            </a:extLst>
          </p:cNvPr>
          <p:cNvSpPr>
            <a:spLocks noGrp="1"/>
          </p:cNvSpPr>
          <p:nvPr>
            <p:ph type="body" sz="quarter" idx="28" hasCustomPrompt="1"/>
          </p:nvPr>
        </p:nvSpPr>
        <p:spPr>
          <a:xfrm>
            <a:off x="5218024"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D2854140-D200-5594-7E7D-D0866E144D8C}"/>
              </a:ext>
            </a:extLst>
          </p:cNvPr>
          <p:cNvSpPr>
            <a:spLocks noGrp="1"/>
          </p:cNvSpPr>
          <p:nvPr>
            <p:ph type="body" sz="quarter" idx="13"/>
          </p:nvPr>
        </p:nvSpPr>
        <p:spPr>
          <a:xfrm>
            <a:off x="735198" y="2350267"/>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8" name="Text Placeholder 14">
            <a:extLst>
              <a:ext uri="{FF2B5EF4-FFF2-40B4-BE49-F238E27FC236}">
                <a16:creationId xmlns:a16="http://schemas.microsoft.com/office/drawing/2014/main" id="{9675388B-54EE-44AA-F643-0FC008522E3E}"/>
              </a:ext>
            </a:extLst>
          </p:cNvPr>
          <p:cNvSpPr>
            <a:spLocks noGrp="1"/>
          </p:cNvSpPr>
          <p:nvPr>
            <p:ph type="body" sz="quarter" idx="14"/>
          </p:nvPr>
        </p:nvSpPr>
        <p:spPr>
          <a:xfrm>
            <a:off x="735196" y="3167183"/>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28" name="Text Placeholder 56">
            <a:extLst>
              <a:ext uri="{FF2B5EF4-FFF2-40B4-BE49-F238E27FC236}">
                <a16:creationId xmlns:a16="http://schemas.microsoft.com/office/drawing/2014/main" id="{63CAAAA2-D3A6-BD24-86E3-C2AA90158BA2}"/>
              </a:ext>
            </a:extLst>
          </p:cNvPr>
          <p:cNvSpPr>
            <a:spLocks noGrp="1"/>
          </p:cNvSpPr>
          <p:nvPr>
            <p:ph type="body" sz="quarter" idx="29" hasCustomPrompt="1"/>
          </p:nvPr>
        </p:nvSpPr>
        <p:spPr>
          <a:xfrm>
            <a:off x="6471738"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02</a:t>
            </a:r>
          </a:p>
        </p:txBody>
      </p:sp>
      <p:sp>
        <p:nvSpPr>
          <p:cNvPr id="39" name="Text Placeholder 56">
            <a:extLst>
              <a:ext uri="{FF2B5EF4-FFF2-40B4-BE49-F238E27FC236}">
                <a16:creationId xmlns:a16="http://schemas.microsoft.com/office/drawing/2014/main" id="{82F99F76-96AA-8979-0D78-AAFA309D066C}"/>
              </a:ext>
            </a:extLst>
          </p:cNvPr>
          <p:cNvSpPr>
            <a:spLocks noGrp="1"/>
          </p:cNvSpPr>
          <p:nvPr>
            <p:ph type="body" sz="quarter" idx="32"/>
          </p:nvPr>
        </p:nvSpPr>
        <p:spPr>
          <a:xfrm>
            <a:off x="7629328" y="2350267"/>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0" name="Text Placeholder 14">
            <a:extLst>
              <a:ext uri="{FF2B5EF4-FFF2-40B4-BE49-F238E27FC236}">
                <a16:creationId xmlns:a16="http://schemas.microsoft.com/office/drawing/2014/main" id="{13050A68-5A24-213A-2560-9C40938745A1}"/>
              </a:ext>
            </a:extLst>
          </p:cNvPr>
          <p:cNvSpPr>
            <a:spLocks noGrp="1"/>
          </p:cNvSpPr>
          <p:nvPr>
            <p:ph type="body" sz="quarter" idx="33"/>
          </p:nvPr>
        </p:nvSpPr>
        <p:spPr>
          <a:xfrm>
            <a:off x="7629326" y="3167183"/>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4" name="Text Placeholder 56">
            <a:extLst>
              <a:ext uri="{FF2B5EF4-FFF2-40B4-BE49-F238E27FC236}">
                <a16:creationId xmlns:a16="http://schemas.microsoft.com/office/drawing/2014/main" id="{9EBB1E39-D058-D5ED-C5DE-D867284FCA3F}"/>
              </a:ext>
            </a:extLst>
          </p:cNvPr>
          <p:cNvSpPr>
            <a:spLocks noGrp="1"/>
          </p:cNvSpPr>
          <p:nvPr>
            <p:ph type="body" sz="quarter" idx="30" hasCustomPrompt="1"/>
          </p:nvPr>
        </p:nvSpPr>
        <p:spPr>
          <a:xfrm>
            <a:off x="5218026"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03</a:t>
            </a:r>
          </a:p>
        </p:txBody>
      </p:sp>
      <p:sp>
        <p:nvSpPr>
          <p:cNvPr id="41" name="Text Placeholder 56">
            <a:extLst>
              <a:ext uri="{FF2B5EF4-FFF2-40B4-BE49-F238E27FC236}">
                <a16:creationId xmlns:a16="http://schemas.microsoft.com/office/drawing/2014/main" id="{6EF81DFC-5978-C1D3-B24C-BB377FEFCF26}"/>
              </a:ext>
            </a:extLst>
          </p:cNvPr>
          <p:cNvSpPr>
            <a:spLocks noGrp="1"/>
          </p:cNvSpPr>
          <p:nvPr>
            <p:ph type="body" sz="quarter" idx="34"/>
          </p:nvPr>
        </p:nvSpPr>
        <p:spPr>
          <a:xfrm>
            <a:off x="735198" y="4087738"/>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3" name="Text Placeholder 14">
            <a:extLst>
              <a:ext uri="{FF2B5EF4-FFF2-40B4-BE49-F238E27FC236}">
                <a16:creationId xmlns:a16="http://schemas.microsoft.com/office/drawing/2014/main" id="{96124C39-C4A7-207F-E21D-CF5FEDE9F9D8}"/>
              </a:ext>
            </a:extLst>
          </p:cNvPr>
          <p:cNvSpPr>
            <a:spLocks noGrp="1"/>
          </p:cNvSpPr>
          <p:nvPr>
            <p:ph type="body" sz="quarter" idx="35"/>
          </p:nvPr>
        </p:nvSpPr>
        <p:spPr>
          <a:xfrm>
            <a:off x="735196" y="4904654"/>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1FA606A2-8DE1-91B7-B631-E439D9C29C1D}"/>
              </a:ext>
            </a:extLst>
          </p:cNvPr>
          <p:cNvSpPr>
            <a:spLocks noGrp="1"/>
          </p:cNvSpPr>
          <p:nvPr>
            <p:ph type="body" sz="quarter" idx="31" hasCustomPrompt="1"/>
          </p:nvPr>
        </p:nvSpPr>
        <p:spPr>
          <a:xfrm>
            <a:off x="6471738"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04</a:t>
            </a:r>
          </a:p>
        </p:txBody>
      </p:sp>
      <p:sp>
        <p:nvSpPr>
          <p:cNvPr id="44" name="Text Placeholder 56">
            <a:extLst>
              <a:ext uri="{FF2B5EF4-FFF2-40B4-BE49-F238E27FC236}">
                <a16:creationId xmlns:a16="http://schemas.microsoft.com/office/drawing/2014/main" id="{C2CA0B91-A23E-596B-D61A-F33389EE2155}"/>
              </a:ext>
            </a:extLst>
          </p:cNvPr>
          <p:cNvSpPr>
            <a:spLocks noGrp="1"/>
          </p:cNvSpPr>
          <p:nvPr>
            <p:ph type="body" sz="quarter" idx="36"/>
          </p:nvPr>
        </p:nvSpPr>
        <p:spPr>
          <a:xfrm>
            <a:off x="7629328" y="4087738"/>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5" name="Text Placeholder 14">
            <a:extLst>
              <a:ext uri="{FF2B5EF4-FFF2-40B4-BE49-F238E27FC236}">
                <a16:creationId xmlns:a16="http://schemas.microsoft.com/office/drawing/2014/main" id="{3442AF88-CA78-9B12-4411-573D83383047}"/>
              </a:ext>
            </a:extLst>
          </p:cNvPr>
          <p:cNvSpPr>
            <a:spLocks noGrp="1"/>
          </p:cNvSpPr>
          <p:nvPr>
            <p:ph type="body" sz="quarter" idx="37"/>
          </p:nvPr>
        </p:nvSpPr>
        <p:spPr>
          <a:xfrm>
            <a:off x="7629326" y="4904654"/>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20725181-83AB-4DB6-849E-EEA196B8BC64}" type="slidenum">
              <a:rPr lang="en-IN" smtClean="0"/>
              <a:t>‹#›</a:t>
            </a:fld>
            <a:endParaRPr lang="en-IN"/>
          </a:p>
        </p:txBody>
      </p:sp>
    </p:spTree>
    <p:extLst>
      <p:ext uri="{BB962C8B-B14F-4D97-AF65-F5344CB8AC3E}">
        <p14:creationId xmlns:p14="http://schemas.microsoft.com/office/powerpoint/2010/main" val="32545881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yc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38F1413-1914-1DAF-704B-622CBE35628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0FC189A-A5DA-69DC-D7EA-710DEBCCC59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0DDFAF1A-32E8-A2EE-3C98-31C49C18136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8DE0956-630D-34A9-B249-0DC3FF3C7EF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19939741-075D-E9C6-ACCE-504949404D3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858C0D6-1CC5-8D30-301E-1F63E35CA05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3C76C8CB-3FA5-0E40-D39B-042CE18E215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Freeform: Shape12">
            <a:extLst>
              <a:ext uri="{FF2B5EF4-FFF2-40B4-BE49-F238E27FC236}">
                <a16:creationId xmlns:a16="http://schemas.microsoft.com/office/drawing/2014/main" id="{4B59B264-68B3-D820-23D1-220451307F5F}"/>
              </a:ext>
              <a:ext uri="{C183D7F6-B498-43B3-948B-1728B52AA6E4}">
                <adec:decorative xmlns:adec="http://schemas.microsoft.com/office/drawing/2017/decorative" val="1"/>
              </a:ext>
            </a:extLst>
          </p:cNvPr>
          <p:cNvSpPr/>
          <p:nvPr/>
        </p:nvSpPr>
        <p:spPr>
          <a:xfrm>
            <a:off x="4452255" y="1785256"/>
            <a:ext cx="2091183" cy="2465804"/>
          </a:xfrm>
          <a:custGeom>
            <a:avLst/>
            <a:gdLst>
              <a:gd name="connsiteX0" fmla="*/ 2114550 w 2114550"/>
              <a:gd name="connsiteY0" fmla="*/ 452438 h 2493359"/>
              <a:gd name="connsiteX1" fmla="*/ 1662113 w 2114550"/>
              <a:gd name="connsiteY1" fmla="*/ 904875 h 2493359"/>
              <a:gd name="connsiteX2" fmla="*/ 904875 w 2114550"/>
              <a:gd name="connsiteY2" fmla="*/ 1662113 h 2493359"/>
              <a:gd name="connsiteX3" fmla="*/ 1004507 w 2114550"/>
              <a:gd name="connsiteY3" fmla="*/ 2037779 h 2493359"/>
              <a:gd name="connsiteX4" fmla="*/ 388144 w 2114550"/>
              <a:gd name="connsiteY4" fmla="*/ 1875282 h 2493359"/>
              <a:gd name="connsiteX5" fmla="*/ 222504 w 2114550"/>
              <a:gd name="connsiteY5" fmla="*/ 2493359 h 2493359"/>
              <a:gd name="connsiteX6" fmla="*/ 0 w 2114550"/>
              <a:gd name="connsiteY6" fmla="*/ 1662113 h 2493359"/>
              <a:gd name="connsiteX7" fmla="*/ 1662113 w 2114550"/>
              <a:gd name="connsiteY7" fmla="*/ 0 h 2493359"/>
              <a:gd name="connsiteX8" fmla="*/ 2114550 w 2114550"/>
              <a:gd name="connsiteY8" fmla="*/ 452438 h 249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2493359">
                <a:moveTo>
                  <a:pt x="2114550" y="452438"/>
                </a:moveTo>
                <a:cubicBezTo>
                  <a:pt x="2114550" y="702278"/>
                  <a:pt x="1911953" y="904875"/>
                  <a:pt x="1662113" y="904875"/>
                </a:cubicBezTo>
                <a:cubicBezTo>
                  <a:pt x="1243870" y="904875"/>
                  <a:pt x="904875" y="1243870"/>
                  <a:pt x="904875" y="1662113"/>
                </a:cubicBezTo>
                <a:cubicBezTo>
                  <a:pt x="904875" y="1798796"/>
                  <a:pt x="941070" y="1927098"/>
                  <a:pt x="1004507" y="2037779"/>
                </a:cubicBezTo>
                <a:cubicBezTo>
                  <a:pt x="878681" y="1823752"/>
                  <a:pt x="603504" y="1750886"/>
                  <a:pt x="388144" y="1875282"/>
                </a:cubicBezTo>
                <a:cubicBezTo>
                  <a:pt x="171736" y="2000250"/>
                  <a:pt x="97536" y="2276951"/>
                  <a:pt x="222504" y="2493359"/>
                </a:cubicBezTo>
                <a:cubicBezTo>
                  <a:pt x="80963" y="2248853"/>
                  <a:pt x="0" y="1964912"/>
                  <a:pt x="0" y="1662113"/>
                </a:cubicBezTo>
                <a:cubicBezTo>
                  <a:pt x="0" y="744093"/>
                  <a:pt x="744188" y="0"/>
                  <a:pt x="1662113" y="0"/>
                </a:cubicBezTo>
                <a:cubicBezTo>
                  <a:pt x="1911953" y="0"/>
                  <a:pt x="2114550" y="202502"/>
                  <a:pt x="2114550" y="45243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7" name="Freeform: Shape 6">
            <a:extLst>
              <a:ext uri="{FF2B5EF4-FFF2-40B4-BE49-F238E27FC236}">
                <a16:creationId xmlns:a16="http://schemas.microsoft.com/office/drawing/2014/main" id="{C4534FFA-6ED0-1F8D-00DD-E7E72B3CF9C4}"/>
              </a:ext>
              <a:ext uri="{C183D7F6-B498-43B3-948B-1728B52AA6E4}">
                <adec:decorative xmlns:adec="http://schemas.microsoft.com/office/drawing/2017/decorative" val="1"/>
              </a:ext>
            </a:extLst>
          </p:cNvPr>
          <p:cNvSpPr/>
          <p:nvPr/>
        </p:nvSpPr>
        <p:spPr>
          <a:xfrm>
            <a:off x="6096000" y="1785256"/>
            <a:ext cx="1643745" cy="2689429"/>
          </a:xfrm>
          <a:custGeom>
            <a:avLst/>
            <a:gdLst>
              <a:gd name="connsiteX0" fmla="*/ 1662113 w 1662112"/>
              <a:gd name="connsiteY0" fmla="*/ 1662113 h 2719483"/>
              <a:gd name="connsiteX1" fmla="*/ 1439609 w 1662112"/>
              <a:gd name="connsiteY1" fmla="*/ 2493359 h 2719483"/>
              <a:gd name="connsiteX2" fmla="*/ 821436 w 1662112"/>
              <a:gd name="connsiteY2" fmla="*/ 2658713 h 2719483"/>
              <a:gd name="connsiteX3" fmla="*/ 654082 w 1662112"/>
              <a:gd name="connsiteY3" fmla="*/ 2043779 h 2719483"/>
              <a:gd name="connsiteX4" fmla="*/ 658368 w 1662112"/>
              <a:gd name="connsiteY4" fmla="*/ 2036445 h 2719483"/>
              <a:gd name="connsiteX5" fmla="*/ 757238 w 1662112"/>
              <a:gd name="connsiteY5" fmla="*/ 1662113 h 2719483"/>
              <a:gd name="connsiteX6" fmla="*/ 0 w 1662112"/>
              <a:gd name="connsiteY6" fmla="*/ 904875 h 2719483"/>
              <a:gd name="connsiteX7" fmla="*/ 452438 w 1662112"/>
              <a:gd name="connsiteY7" fmla="*/ 452438 h 2719483"/>
              <a:gd name="connsiteX8" fmla="*/ 0 w 1662112"/>
              <a:gd name="connsiteY8" fmla="*/ 0 h 2719483"/>
              <a:gd name="connsiteX9" fmla="*/ 1662113 w 1662112"/>
              <a:gd name="connsiteY9" fmla="*/ 1662113 h 271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2112" h="2719483">
                <a:moveTo>
                  <a:pt x="1662113" y="1662113"/>
                </a:moveTo>
                <a:cubicBezTo>
                  <a:pt x="1662113" y="1964912"/>
                  <a:pt x="1581150" y="2248853"/>
                  <a:pt x="1439609" y="2493359"/>
                </a:cubicBezTo>
                <a:cubicBezTo>
                  <a:pt x="1314640" y="2709767"/>
                  <a:pt x="1037749" y="2783681"/>
                  <a:pt x="821436" y="2658713"/>
                </a:cubicBezTo>
                <a:cubicBezTo>
                  <a:pt x="606076" y="2534412"/>
                  <a:pt x="531495" y="2259616"/>
                  <a:pt x="654082" y="2043779"/>
                </a:cubicBezTo>
                <a:cubicBezTo>
                  <a:pt x="655606" y="2041398"/>
                  <a:pt x="656939" y="2038922"/>
                  <a:pt x="658368" y="2036445"/>
                </a:cubicBezTo>
                <a:cubicBezTo>
                  <a:pt x="721328" y="1926050"/>
                  <a:pt x="757238" y="1798225"/>
                  <a:pt x="757238" y="1662113"/>
                </a:cubicBezTo>
                <a:cubicBezTo>
                  <a:pt x="757238" y="1243870"/>
                  <a:pt x="418243" y="904875"/>
                  <a:pt x="0" y="904875"/>
                </a:cubicBezTo>
                <a:cubicBezTo>
                  <a:pt x="249841" y="904875"/>
                  <a:pt x="452438" y="702278"/>
                  <a:pt x="452438" y="452438"/>
                </a:cubicBezTo>
                <a:cubicBezTo>
                  <a:pt x="452438" y="202597"/>
                  <a:pt x="249841" y="0"/>
                  <a:pt x="0" y="0"/>
                </a:cubicBezTo>
                <a:cubicBezTo>
                  <a:pt x="917924" y="0"/>
                  <a:pt x="1662113" y="744093"/>
                  <a:pt x="1662113" y="1662113"/>
                </a:cubicBezTo>
                <a:close/>
              </a:path>
            </a:pathLst>
          </a:custGeom>
          <a:solidFill>
            <a:schemeClr val="tx2">
              <a:lumMod val="75000"/>
            </a:schemeClr>
          </a:solidFill>
          <a:ln w="9525" cap="flat">
            <a:noFill/>
            <a:prstDash val="solid"/>
            <a:miter/>
          </a:ln>
        </p:spPr>
        <p:txBody>
          <a:bodyPr rtlCol="0" anchor="ctr"/>
          <a:lstStyle/>
          <a:p>
            <a:endParaRPr lang="zh-CN" altLang="en-US"/>
          </a:p>
        </p:txBody>
      </p:sp>
      <p:sp>
        <p:nvSpPr>
          <p:cNvPr id="9" name="Freeform: Shape 8">
            <a:extLst>
              <a:ext uri="{FF2B5EF4-FFF2-40B4-BE49-F238E27FC236}">
                <a16:creationId xmlns:a16="http://schemas.microsoft.com/office/drawing/2014/main" id="{384342F9-76A1-B3C6-BDE3-7A98BDC61BBD}"/>
              </a:ext>
              <a:ext uri="{C183D7F6-B498-43B3-948B-1728B52AA6E4}">
                <adec:decorative xmlns:adec="http://schemas.microsoft.com/office/drawing/2017/decorative" val="1"/>
              </a:ext>
            </a:extLst>
          </p:cNvPr>
          <p:cNvSpPr/>
          <p:nvPr/>
        </p:nvSpPr>
        <p:spPr>
          <a:xfrm>
            <a:off x="4612274" y="3579762"/>
            <a:ext cx="2907426" cy="1492982"/>
          </a:xfrm>
          <a:custGeom>
            <a:avLst/>
            <a:gdLst>
              <a:gd name="connsiteX0" fmla="*/ 2939915 w 2939914"/>
              <a:gd name="connsiteY0" fmla="*/ 678800 h 1509666"/>
              <a:gd name="connsiteX1" fmla="*/ 1500306 w 2939914"/>
              <a:gd name="connsiteY1" fmla="*/ 1509666 h 1509666"/>
              <a:gd name="connsiteX2" fmla="*/ 60698 w 2939914"/>
              <a:gd name="connsiteY2" fmla="*/ 678800 h 1509666"/>
              <a:gd name="connsiteX3" fmla="*/ 226337 w 2939914"/>
              <a:gd name="connsiteY3" fmla="*/ 60723 h 1509666"/>
              <a:gd name="connsiteX4" fmla="*/ 842700 w 2939914"/>
              <a:gd name="connsiteY4" fmla="*/ 223220 h 1509666"/>
              <a:gd name="connsiteX5" fmla="*/ 844510 w 2939914"/>
              <a:gd name="connsiteY5" fmla="*/ 226268 h 1509666"/>
              <a:gd name="connsiteX6" fmla="*/ 845462 w 2939914"/>
              <a:gd name="connsiteY6" fmla="*/ 227982 h 1509666"/>
              <a:gd name="connsiteX7" fmla="*/ 1500306 w 2939914"/>
              <a:gd name="connsiteY7" fmla="*/ 604791 h 1509666"/>
              <a:gd name="connsiteX8" fmla="*/ 2154388 w 2939914"/>
              <a:gd name="connsiteY8" fmla="*/ 229221 h 1509666"/>
              <a:gd name="connsiteX9" fmla="*/ 2321742 w 2939914"/>
              <a:gd name="connsiteY9" fmla="*/ 844155 h 1509666"/>
              <a:gd name="connsiteX10" fmla="*/ 2939915 w 2939914"/>
              <a:gd name="connsiteY10" fmla="*/ 678800 h 150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9914" h="1509666">
                <a:moveTo>
                  <a:pt x="2939915" y="678800"/>
                </a:moveTo>
                <a:cubicBezTo>
                  <a:pt x="2652545" y="1175529"/>
                  <a:pt x="2115431" y="1509666"/>
                  <a:pt x="1500306" y="1509666"/>
                </a:cubicBezTo>
                <a:cubicBezTo>
                  <a:pt x="885182" y="1509666"/>
                  <a:pt x="348067" y="1175529"/>
                  <a:pt x="60698" y="678800"/>
                </a:cubicBezTo>
                <a:cubicBezTo>
                  <a:pt x="-64271" y="462393"/>
                  <a:pt x="9929" y="185691"/>
                  <a:pt x="226337" y="60723"/>
                </a:cubicBezTo>
                <a:cubicBezTo>
                  <a:pt x="441698" y="-63673"/>
                  <a:pt x="716875" y="9193"/>
                  <a:pt x="842700" y="223220"/>
                </a:cubicBezTo>
                <a:cubicBezTo>
                  <a:pt x="843271" y="224172"/>
                  <a:pt x="843938" y="225220"/>
                  <a:pt x="844510" y="226268"/>
                </a:cubicBezTo>
                <a:cubicBezTo>
                  <a:pt x="844796" y="226839"/>
                  <a:pt x="845177" y="227411"/>
                  <a:pt x="845462" y="227982"/>
                </a:cubicBezTo>
                <a:cubicBezTo>
                  <a:pt x="976621" y="453344"/>
                  <a:pt x="1220747" y="604791"/>
                  <a:pt x="1500306" y="604791"/>
                </a:cubicBezTo>
                <a:cubicBezTo>
                  <a:pt x="1779865" y="604791"/>
                  <a:pt x="2023133" y="453915"/>
                  <a:pt x="2154388" y="229221"/>
                </a:cubicBezTo>
                <a:cubicBezTo>
                  <a:pt x="2031801" y="445057"/>
                  <a:pt x="2106382" y="719853"/>
                  <a:pt x="2321742" y="844155"/>
                </a:cubicBezTo>
                <a:cubicBezTo>
                  <a:pt x="2538055" y="969123"/>
                  <a:pt x="2814947" y="895208"/>
                  <a:pt x="2939915" y="678800"/>
                </a:cubicBezTo>
                <a:close/>
              </a:path>
            </a:pathLst>
          </a:custGeom>
          <a:solidFill>
            <a:schemeClr val="bg2">
              <a:lumMod val="75000"/>
            </a:schemeClr>
          </a:solidFill>
          <a:ln w="9525" cap="flat">
            <a:noFill/>
            <a:prstDash val="solid"/>
            <a:miter/>
          </a:ln>
        </p:spPr>
        <p:txBody>
          <a:bodyPr rtlCol="0" anchor="ctr"/>
          <a:lstStyle/>
          <a:p>
            <a:endParaRPr lang="zh-CN" altLang="en-US"/>
          </a:p>
        </p:txBody>
      </p:sp>
      <p:sp>
        <p:nvSpPr>
          <p:cNvPr id="13" name="Title 1">
            <a:extLst>
              <a:ext uri="{FF2B5EF4-FFF2-40B4-BE49-F238E27FC236}">
                <a16:creationId xmlns:a16="http://schemas.microsoft.com/office/drawing/2014/main" id="{57626020-046B-A3EB-27BC-29491A64D485}"/>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6" name="Text Placeholder 56">
            <a:extLst>
              <a:ext uri="{FF2B5EF4-FFF2-40B4-BE49-F238E27FC236}">
                <a16:creationId xmlns:a16="http://schemas.microsoft.com/office/drawing/2014/main" id="{6FEADD58-3887-5721-4A92-1D861581B33F}"/>
              </a:ext>
            </a:extLst>
          </p:cNvPr>
          <p:cNvSpPr>
            <a:spLocks noGrp="1"/>
          </p:cNvSpPr>
          <p:nvPr>
            <p:ph type="body" sz="quarter" idx="28" hasCustomPrompt="1"/>
          </p:nvPr>
        </p:nvSpPr>
        <p:spPr>
          <a:xfrm>
            <a:off x="5844883" y="2081211"/>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01</a:t>
            </a:r>
          </a:p>
        </p:txBody>
      </p:sp>
      <p:sp>
        <p:nvSpPr>
          <p:cNvPr id="11" name="Text Placeholder 56">
            <a:extLst>
              <a:ext uri="{FF2B5EF4-FFF2-40B4-BE49-F238E27FC236}">
                <a16:creationId xmlns:a16="http://schemas.microsoft.com/office/drawing/2014/main" id="{D4078BDE-BF3C-D539-9159-7DA2A4E5200E}"/>
              </a:ext>
            </a:extLst>
          </p:cNvPr>
          <p:cNvSpPr>
            <a:spLocks noGrp="1"/>
          </p:cNvSpPr>
          <p:nvPr>
            <p:ph type="body" sz="quarter" idx="37" hasCustomPrompt="1"/>
          </p:nvPr>
        </p:nvSpPr>
        <p:spPr>
          <a:xfrm>
            <a:off x="688964"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2" name="Text Placeholder 14">
            <a:extLst>
              <a:ext uri="{FF2B5EF4-FFF2-40B4-BE49-F238E27FC236}">
                <a16:creationId xmlns:a16="http://schemas.microsoft.com/office/drawing/2014/main" id="{25C94184-75B4-9DBA-B4AA-6F6CB98AC9FD}"/>
              </a:ext>
            </a:extLst>
          </p:cNvPr>
          <p:cNvSpPr>
            <a:spLocks noGrp="1"/>
          </p:cNvSpPr>
          <p:nvPr>
            <p:ph type="body" sz="quarter" idx="38"/>
          </p:nvPr>
        </p:nvSpPr>
        <p:spPr>
          <a:xfrm>
            <a:off x="688964"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7" name="Text Placeholder 56">
            <a:extLst>
              <a:ext uri="{FF2B5EF4-FFF2-40B4-BE49-F238E27FC236}">
                <a16:creationId xmlns:a16="http://schemas.microsoft.com/office/drawing/2014/main" id="{93EECD27-3C5B-D308-D4D3-964BA4B4A9E8}"/>
              </a:ext>
            </a:extLst>
          </p:cNvPr>
          <p:cNvSpPr>
            <a:spLocks noGrp="1"/>
          </p:cNvSpPr>
          <p:nvPr>
            <p:ph type="body" sz="quarter" idx="29" hasCustomPrompt="1"/>
          </p:nvPr>
        </p:nvSpPr>
        <p:spPr>
          <a:xfrm>
            <a:off x="6897507" y="3876694"/>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02</a:t>
            </a:r>
          </a:p>
        </p:txBody>
      </p:sp>
      <p:sp>
        <p:nvSpPr>
          <p:cNvPr id="8" name="Text Placeholder 56">
            <a:extLst>
              <a:ext uri="{FF2B5EF4-FFF2-40B4-BE49-F238E27FC236}">
                <a16:creationId xmlns:a16="http://schemas.microsoft.com/office/drawing/2014/main" id="{A7B98F47-E77B-E097-3553-AF7A1D300856}"/>
              </a:ext>
            </a:extLst>
          </p:cNvPr>
          <p:cNvSpPr>
            <a:spLocks noGrp="1"/>
          </p:cNvSpPr>
          <p:nvPr>
            <p:ph type="body" sz="quarter" idx="35" hasCustomPrompt="1"/>
          </p:nvPr>
        </p:nvSpPr>
        <p:spPr>
          <a:xfrm>
            <a:off x="7770817"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0" name="Text Placeholder 14">
            <a:extLst>
              <a:ext uri="{FF2B5EF4-FFF2-40B4-BE49-F238E27FC236}">
                <a16:creationId xmlns:a16="http://schemas.microsoft.com/office/drawing/2014/main" id="{576FFED0-3B2F-1995-266F-CBC83BA8B8BB}"/>
              </a:ext>
            </a:extLst>
          </p:cNvPr>
          <p:cNvSpPr>
            <a:spLocks noGrp="1"/>
          </p:cNvSpPr>
          <p:nvPr>
            <p:ph type="body" sz="quarter" idx="36"/>
          </p:nvPr>
        </p:nvSpPr>
        <p:spPr>
          <a:xfrm>
            <a:off x="7770817"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8" name="Text Placeholder 56">
            <a:extLst>
              <a:ext uri="{FF2B5EF4-FFF2-40B4-BE49-F238E27FC236}">
                <a16:creationId xmlns:a16="http://schemas.microsoft.com/office/drawing/2014/main" id="{6E1B8C31-F6CF-B8B9-F37D-A384F4D3A614}"/>
              </a:ext>
            </a:extLst>
          </p:cNvPr>
          <p:cNvSpPr>
            <a:spLocks noGrp="1"/>
          </p:cNvSpPr>
          <p:nvPr>
            <p:ph type="body" sz="quarter" idx="30" hasCustomPrompt="1"/>
          </p:nvPr>
        </p:nvSpPr>
        <p:spPr>
          <a:xfrm>
            <a:off x="4792259" y="3876693"/>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03</a:t>
            </a:r>
          </a:p>
        </p:txBody>
      </p:sp>
      <p:sp>
        <p:nvSpPr>
          <p:cNvPr id="36" name="Text Placeholder 56">
            <a:extLst>
              <a:ext uri="{FF2B5EF4-FFF2-40B4-BE49-F238E27FC236}">
                <a16:creationId xmlns:a16="http://schemas.microsoft.com/office/drawing/2014/main" id="{B4945A5E-D527-144E-AEB9-6F3D2CD82F58}"/>
              </a:ext>
            </a:extLst>
          </p:cNvPr>
          <p:cNvSpPr>
            <a:spLocks noGrp="1"/>
          </p:cNvSpPr>
          <p:nvPr>
            <p:ph type="body" sz="quarter" idx="33" hasCustomPrompt="1"/>
          </p:nvPr>
        </p:nvSpPr>
        <p:spPr>
          <a:xfrm>
            <a:off x="4229891" y="5144316"/>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37" name="Text Placeholder 14">
            <a:extLst>
              <a:ext uri="{FF2B5EF4-FFF2-40B4-BE49-F238E27FC236}">
                <a16:creationId xmlns:a16="http://schemas.microsoft.com/office/drawing/2014/main" id="{7B1C5DE6-A59A-1753-A727-914C14B038FC}"/>
              </a:ext>
            </a:extLst>
          </p:cNvPr>
          <p:cNvSpPr>
            <a:spLocks noGrp="1"/>
          </p:cNvSpPr>
          <p:nvPr>
            <p:ph type="body" sz="quarter" idx="34"/>
          </p:nvPr>
        </p:nvSpPr>
        <p:spPr>
          <a:xfrm>
            <a:off x="4229891" y="5927707"/>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20725181-83AB-4DB6-849E-EEA196B8BC64}" type="slidenum">
              <a:rPr lang="en-IN" smtClean="0"/>
              <a:t>‹#›</a:t>
            </a:fld>
            <a:endParaRPr lang="en-IN"/>
          </a:p>
        </p:txBody>
      </p:sp>
    </p:spTree>
    <p:extLst>
      <p:ext uri="{BB962C8B-B14F-4D97-AF65-F5344CB8AC3E}">
        <p14:creationId xmlns:p14="http://schemas.microsoft.com/office/powerpoint/2010/main" val="3322206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ycle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3639D9E-6663-D0F6-6534-571B7C2A4CE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0E83A5B2-0FC0-6625-0636-4FFF309FCF9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1E8DDF82-749C-D590-5300-CC7754E05DB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C9F1E32F-D51E-7723-DAA5-858557F4C40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7F896BA6-6E65-CDD1-A9E9-660DAD7AB1F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F8E2BBC7-DBCA-454D-22A9-CCDD9DCB502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1E994020-D8A4-B942-1EE5-3D04689CF20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Rectangle: Rounded Corners 24">
            <a:extLst>
              <a:ext uri="{FF2B5EF4-FFF2-40B4-BE49-F238E27FC236}">
                <a16:creationId xmlns:a16="http://schemas.microsoft.com/office/drawing/2014/main" id="{58B3E3DD-EC7A-1734-6BE3-B9A55736210F}"/>
              </a:ext>
              <a:ext uri="{C183D7F6-B498-43B3-948B-1728B52AA6E4}">
                <adec:decorative xmlns:adec="http://schemas.microsoft.com/office/drawing/2017/decorative" val="1"/>
              </a:ext>
            </a:extLst>
          </p:cNvPr>
          <p:cNvSpPr/>
          <p:nvPr/>
        </p:nvSpPr>
        <p:spPr>
          <a:xfrm>
            <a:off x="2288608" y="2673484"/>
            <a:ext cx="7614784" cy="1510446"/>
          </a:xfrm>
          <a:prstGeom prst="roundRect">
            <a:avLst>
              <a:gd name="adj" fmla="val 50000"/>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lowchart: Extract 15">
            <a:extLst>
              <a:ext uri="{FF2B5EF4-FFF2-40B4-BE49-F238E27FC236}">
                <a16:creationId xmlns:a16="http://schemas.microsoft.com/office/drawing/2014/main" id="{D00B02A9-8CA7-EE84-96F8-12ACA18DB955}"/>
              </a:ext>
              <a:ext uri="{C183D7F6-B498-43B3-948B-1728B52AA6E4}">
                <adec:decorative xmlns:adec="http://schemas.microsoft.com/office/drawing/2017/decorative" val="1"/>
              </a:ext>
            </a:extLst>
          </p:cNvPr>
          <p:cNvSpPr/>
          <p:nvPr/>
        </p:nvSpPr>
        <p:spPr>
          <a:xfrm rot="10800000">
            <a:off x="9832456" y="3352454"/>
            <a:ext cx="144401" cy="144401"/>
          </a:xfrm>
          <a:prstGeom prst="flowChartExtract">
            <a:avLst/>
          </a:prstGeom>
          <a:solidFill>
            <a:schemeClr val="accent2"/>
          </a:solidFill>
        </p:spPr>
        <p:txBody>
          <a:bodyPr/>
          <a:lstStyle/>
          <a:p>
            <a:endParaRPr lang="zh-CN" altLang="en-US">
              <a:solidFill>
                <a:schemeClr val="tx1"/>
              </a:solidFill>
            </a:endParaRPr>
          </a:p>
        </p:txBody>
      </p:sp>
      <p:sp>
        <p:nvSpPr>
          <p:cNvPr id="9" name="Flowchart: Extract 32">
            <a:extLst>
              <a:ext uri="{FF2B5EF4-FFF2-40B4-BE49-F238E27FC236}">
                <a16:creationId xmlns:a16="http://schemas.microsoft.com/office/drawing/2014/main" id="{9CF26526-BB89-9382-57BF-79AA302A3868}"/>
              </a:ext>
              <a:ext uri="{C183D7F6-B498-43B3-948B-1728B52AA6E4}">
                <adec:decorative xmlns:adec="http://schemas.microsoft.com/office/drawing/2017/decorative" val="1"/>
              </a:ext>
            </a:extLst>
          </p:cNvPr>
          <p:cNvSpPr/>
          <p:nvPr/>
        </p:nvSpPr>
        <p:spPr>
          <a:xfrm>
            <a:off x="2216407" y="3352453"/>
            <a:ext cx="144401" cy="144401"/>
          </a:xfrm>
          <a:prstGeom prst="flowChartExtract">
            <a:avLst/>
          </a:prstGeom>
          <a:solidFill>
            <a:schemeClr val="accent2"/>
          </a:solidFill>
        </p:spPr>
        <p:txBody>
          <a:bodyPr/>
          <a:lstStyle/>
          <a:p>
            <a:endParaRPr lang="zh-CN" altLang="en-US">
              <a:solidFill>
                <a:schemeClr val="tx1"/>
              </a:solidFill>
            </a:endParaRPr>
          </a:p>
        </p:txBody>
      </p:sp>
      <p:sp>
        <p:nvSpPr>
          <p:cNvPr id="10" name="Oval 9">
            <a:extLst>
              <a:ext uri="{FF2B5EF4-FFF2-40B4-BE49-F238E27FC236}">
                <a16:creationId xmlns:a16="http://schemas.microsoft.com/office/drawing/2014/main" id="{669E7E66-3166-36EF-BBCE-F20C8F0CD9D7}"/>
              </a:ext>
              <a:ext uri="{C183D7F6-B498-43B3-948B-1728B52AA6E4}">
                <adec:decorative xmlns:adec="http://schemas.microsoft.com/office/drawing/2017/decorative" val="1"/>
              </a:ext>
            </a:extLst>
          </p:cNvPr>
          <p:cNvSpPr/>
          <p:nvPr/>
        </p:nvSpPr>
        <p:spPr>
          <a:xfrm>
            <a:off x="3444677"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1" name="Oval 10">
            <a:extLst>
              <a:ext uri="{FF2B5EF4-FFF2-40B4-BE49-F238E27FC236}">
                <a16:creationId xmlns:a16="http://schemas.microsoft.com/office/drawing/2014/main" id="{C232F65E-6C39-FDA0-E4CE-F2D86CFAA211}"/>
              </a:ext>
              <a:ext uri="{C183D7F6-B498-43B3-948B-1728B52AA6E4}">
                <adec:decorative xmlns:adec="http://schemas.microsoft.com/office/drawing/2017/decorative" val="1"/>
              </a:ext>
            </a:extLst>
          </p:cNvPr>
          <p:cNvSpPr/>
          <p:nvPr/>
        </p:nvSpPr>
        <p:spPr>
          <a:xfrm>
            <a:off x="3444677" y="3908579"/>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2" name="Oval 11">
            <a:extLst>
              <a:ext uri="{FF2B5EF4-FFF2-40B4-BE49-F238E27FC236}">
                <a16:creationId xmlns:a16="http://schemas.microsoft.com/office/drawing/2014/main" id="{83345556-375B-BD54-F129-A1EE8285EFA4}"/>
              </a:ext>
              <a:ext uri="{C183D7F6-B498-43B3-948B-1728B52AA6E4}">
                <adec:decorative xmlns:adec="http://schemas.microsoft.com/office/drawing/2017/decorative" val="1"/>
              </a:ext>
            </a:extLst>
          </p:cNvPr>
          <p:cNvSpPr/>
          <p:nvPr/>
        </p:nvSpPr>
        <p:spPr>
          <a:xfrm>
            <a:off x="5825183"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3" name="Oval 12">
            <a:extLst>
              <a:ext uri="{FF2B5EF4-FFF2-40B4-BE49-F238E27FC236}">
                <a16:creationId xmlns:a16="http://schemas.microsoft.com/office/drawing/2014/main" id="{328937D3-9EDE-6C9F-802E-1B5BFFC6198C}"/>
              </a:ext>
              <a:ext uri="{C183D7F6-B498-43B3-948B-1728B52AA6E4}">
                <adec:decorative xmlns:adec="http://schemas.microsoft.com/office/drawing/2017/decorative" val="1"/>
              </a:ext>
            </a:extLst>
          </p:cNvPr>
          <p:cNvSpPr/>
          <p:nvPr/>
        </p:nvSpPr>
        <p:spPr>
          <a:xfrm>
            <a:off x="5825183" y="391535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0" name="Oval 19">
            <a:extLst>
              <a:ext uri="{FF2B5EF4-FFF2-40B4-BE49-F238E27FC236}">
                <a16:creationId xmlns:a16="http://schemas.microsoft.com/office/drawing/2014/main" id="{8F055F07-D6BE-35E5-80F4-F4A5C3078E85}"/>
              </a:ext>
              <a:ext uri="{C183D7F6-B498-43B3-948B-1728B52AA6E4}">
                <adec:decorative xmlns:adec="http://schemas.microsoft.com/office/drawing/2017/decorative" val="1"/>
              </a:ext>
            </a:extLst>
          </p:cNvPr>
          <p:cNvSpPr/>
          <p:nvPr/>
        </p:nvSpPr>
        <p:spPr>
          <a:xfrm>
            <a:off x="8205689"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1" name="Oval 20">
            <a:extLst>
              <a:ext uri="{FF2B5EF4-FFF2-40B4-BE49-F238E27FC236}">
                <a16:creationId xmlns:a16="http://schemas.microsoft.com/office/drawing/2014/main" id="{EC3F07E7-7AA9-1792-F821-8F70B08B2F52}"/>
              </a:ext>
              <a:ext uri="{C183D7F6-B498-43B3-948B-1728B52AA6E4}">
                <adec:decorative xmlns:adec="http://schemas.microsoft.com/office/drawing/2017/decorative" val="1"/>
              </a:ext>
            </a:extLst>
          </p:cNvPr>
          <p:cNvSpPr/>
          <p:nvPr/>
        </p:nvSpPr>
        <p:spPr>
          <a:xfrm>
            <a:off x="8205689" y="3924514"/>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2240400" y="2855363"/>
            <a:ext cx="7711200" cy="1144800"/>
          </a:xfrm>
        </p:spPr>
        <p:txBody>
          <a:bodyPr lIns="0" tIns="0" rIns="0" bIns="0">
            <a:normAutofit/>
          </a:bodyPr>
          <a:lstStyle>
            <a:lvl1pPr algn="ctr">
              <a:lnSpc>
                <a:spcPct val="100000"/>
              </a:lnSpc>
              <a:defRPr sz="3600"/>
            </a:lvl1pPr>
          </a:lstStyle>
          <a:p>
            <a:r>
              <a:rPr lang="en-US"/>
              <a:t>Click to edit Master title style</a:t>
            </a:r>
          </a:p>
        </p:txBody>
      </p:sp>
      <p:sp>
        <p:nvSpPr>
          <p:cNvPr id="47" name="Text Placeholder 56">
            <a:extLst>
              <a:ext uri="{FF2B5EF4-FFF2-40B4-BE49-F238E27FC236}">
                <a16:creationId xmlns:a16="http://schemas.microsoft.com/office/drawing/2014/main" id="{2813FD31-F73E-2A79-FAE7-D908BCC32E3D}"/>
              </a:ext>
            </a:extLst>
          </p:cNvPr>
          <p:cNvSpPr>
            <a:spLocks noGrp="1"/>
          </p:cNvSpPr>
          <p:nvPr>
            <p:ph type="body" sz="quarter" idx="25" hasCustomPrompt="1"/>
          </p:nvPr>
        </p:nvSpPr>
        <p:spPr>
          <a:xfrm>
            <a:off x="3462135"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A8B44C1B-8F0D-3E9D-04D8-31CDEDFD9043}"/>
              </a:ext>
            </a:extLst>
          </p:cNvPr>
          <p:cNvSpPr>
            <a:spLocks noGrp="1"/>
          </p:cNvSpPr>
          <p:nvPr>
            <p:ph type="body" sz="quarter" idx="13"/>
          </p:nvPr>
        </p:nvSpPr>
        <p:spPr>
          <a:xfrm>
            <a:off x="2627195"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5" name="Text Placeholder 14">
            <a:extLst>
              <a:ext uri="{FF2B5EF4-FFF2-40B4-BE49-F238E27FC236}">
                <a16:creationId xmlns:a16="http://schemas.microsoft.com/office/drawing/2014/main" id="{D14D5F42-78A4-E15A-E2CC-757F40D0FE63}"/>
              </a:ext>
            </a:extLst>
          </p:cNvPr>
          <p:cNvSpPr>
            <a:spLocks noGrp="1"/>
          </p:cNvSpPr>
          <p:nvPr>
            <p:ph type="body" sz="quarter" idx="14"/>
          </p:nvPr>
        </p:nvSpPr>
        <p:spPr>
          <a:xfrm>
            <a:off x="2627195"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8" name="Text Placeholder 56">
            <a:extLst>
              <a:ext uri="{FF2B5EF4-FFF2-40B4-BE49-F238E27FC236}">
                <a16:creationId xmlns:a16="http://schemas.microsoft.com/office/drawing/2014/main" id="{F22442F5-BB70-F7AF-C6BC-63F08E301849}"/>
              </a:ext>
            </a:extLst>
          </p:cNvPr>
          <p:cNvSpPr>
            <a:spLocks noGrp="1"/>
          </p:cNvSpPr>
          <p:nvPr>
            <p:ph type="body" sz="quarter" idx="26" hasCustomPrompt="1"/>
          </p:nvPr>
        </p:nvSpPr>
        <p:spPr>
          <a:xfrm>
            <a:off x="5844883"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38" name="Text Placeholder 56">
            <a:extLst>
              <a:ext uri="{FF2B5EF4-FFF2-40B4-BE49-F238E27FC236}">
                <a16:creationId xmlns:a16="http://schemas.microsoft.com/office/drawing/2014/main" id="{FD0D5C2C-7F26-A06D-9EDD-D6B7DC74CD3B}"/>
              </a:ext>
            </a:extLst>
          </p:cNvPr>
          <p:cNvSpPr>
            <a:spLocks noGrp="1"/>
          </p:cNvSpPr>
          <p:nvPr>
            <p:ph type="body" sz="quarter" idx="16"/>
          </p:nvPr>
        </p:nvSpPr>
        <p:spPr>
          <a:xfrm>
            <a:off x="5009943"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7" name="Text Placeholder 14">
            <a:extLst>
              <a:ext uri="{FF2B5EF4-FFF2-40B4-BE49-F238E27FC236}">
                <a16:creationId xmlns:a16="http://schemas.microsoft.com/office/drawing/2014/main" id="{4EB1711E-8023-5A39-8A5D-FE9F9F609B59}"/>
              </a:ext>
            </a:extLst>
          </p:cNvPr>
          <p:cNvSpPr>
            <a:spLocks noGrp="1"/>
          </p:cNvSpPr>
          <p:nvPr>
            <p:ph type="body" sz="quarter" idx="15"/>
          </p:nvPr>
        </p:nvSpPr>
        <p:spPr>
          <a:xfrm>
            <a:off x="5009943"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9" name="Text Placeholder 56">
            <a:extLst>
              <a:ext uri="{FF2B5EF4-FFF2-40B4-BE49-F238E27FC236}">
                <a16:creationId xmlns:a16="http://schemas.microsoft.com/office/drawing/2014/main" id="{EDDC350E-AB97-D5E3-B56F-684EE712BC95}"/>
              </a:ext>
            </a:extLst>
          </p:cNvPr>
          <p:cNvSpPr>
            <a:spLocks noGrp="1"/>
          </p:cNvSpPr>
          <p:nvPr>
            <p:ph type="body" sz="quarter" idx="27" hasCustomPrompt="1"/>
          </p:nvPr>
        </p:nvSpPr>
        <p:spPr>
          <a:xfrm>
            <a:off x="8223147"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40" name="Text Placeholder 56">
            <a:extLst>
              <a:ext uri="{FF2B5EF4-FFF2-40B4-BE49-F238E27FC236}">
                <a16:creationId xmlns:a16="http://schemas.microsoft.com/office/drawing/2014/main" id="{ACB663CD-14E6-FE9E-1E46-822A8E37A55B}"/>
              </a:ext>
            </a:extLst>
          </p:cNvPr>
          <p:cNvSpPr>
            <a:spLocks noGrp="1"/>
          </p:cNvSpPr>
          <p:nvPr>
            <p:ph type="body" sz="quarter" idx="18"/>
          </p:nvPr>
        </p:nvSpPr>
        <p:spPr>
          <a:xfrm>
            <a:off x="7392691"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9" name="Text Placeholder 14">
            <a:extLst>
              <a:ext uri="{FF2B5EF4-FFF2-40B4-BE49-F238E27FC236}">
                <a16:creationId xmlns:a16="http://schemas.microsoft.com/office/drawing/2014/main" id="{BDD963B4-B689-A2A5-9C14-3BF1BE94435D}"/>
              </a:ext>
            </a:extLst>
          </p:cNvPr>
          <p:cNvSpPr>
            <a:spLocks noGrp="1"/>
          </p:cNvSpPr>
          <p:nvPr>
            <p:ph type="body" sz="quarter" idx="17"/>
          </p:nvPr>
        </p:nvSpPr>
        <p:spPr>
          <a:xfrm>
            <a:off x="7392691"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2" name="Text Placeholder 56">
            <a:extLst>
              <a:ext uri="{FF2B5EF4-FFF2-40B4-BE49-F238E27FC236}">
                <a16:creationId xmlns:a16="http://schemas.microsoft.com/office/drawing/2014/main" id="{96AF52D3-3020-5029-B92A-00452DEFBBCA}"/>
              </a:ext>
            </a:extLst>
          </p:cNvPr>
          <p:cNvSpPr>
            <a:spLocks noGrp="1"/>
          </p:cNvSpPr>
          <p:nvPr>
            <p:ph type="body" sz="quarter" idx="30" hasCustomPrompt="1"/>
          </p:nvPr>
        </p:nvSpPr>
        <p:spPr>
          <a:xfrm>
            <a:off x="8223147" y="4056516"/>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04</a:t>
            </a:r>
          </a:p>
        </p:txBody>
      </p:sp>
      <p:sp>
        <p:nvSpPr>
          <p:cNvPr id="58" name="Text Placeholder 56">
            <a:extLst>
              <a:ext uri="{FF2B5EF4-FFF2-40B4-BE49-F238E27FC236}">
                <a16:creationId xmlns:a16="http://schemas.microsoft.com/office/drawing/2014/main" id="{E277F5F9-A681-56E5-2CD8-D19D3861E743}"/>
              </a:ext>
            </a:extLst>
          </p:cNvPr>
          <p:cNvSpPr>
            <a:spLocks noGrp="1"/>
          </p:cNvSpPr>
          <p:nvPr>
            <p:ph type="body" sz="quarter" idx="35"/>
          </p:nvPr>
        </p:nvSpPr>
        <p:spPr>
          <a:xfrm>
            <a:off x="7392691"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9" name="Text Placeholder 14">
            <a:extLst>
              <a:ext uri="{FF2B5EF4-FFF2-40B4-BE49-F238E27FC236}">
                <a16:creationId xmlns:a16="http://schemas.microsoft.com/office/drawing/2014/main" id="{9EF7E3B2-C3CE-68FD-1A3B-780ABA2262BD}"/>
              </a:ext>
            </a:extLst>
          </p:cNvPr>
          <p:cNvSpPr>
            <a:spLocks noGrp="1"/>
          </p:cNvSpPr>
          <p:nvPr>
            <p:ph type="body" sz="quarter" idx="36"/>
          </p:nvPr>
        </p:nvSpPr>
        <p:spPr>
          <a:xfrm>
            <a:off x="7392691"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1" name="Text Placeholder 56">
            <a:extLst>
              <a:ext uri="{FF2B5EF4-FFF2-40B4-BE49-F238E27FC236}">
                <a16:creationId xmlns:a16="http://schemas.microsoft.com/office/drawing/2014/main" id="{08DE0BBC-2684-2E2F-773E-42A0F952DF7F}"/>
              </a:ext>
            </a:extLst>
          </p:cNvPr>
          <p:cNvSpPr>
            <a:spLocks noGrp="1"/>
          </p:cNvSpPr>
          <p:nvPr>
            <p:ph type="body" sz="quarter" idx="29" hasCustomPrompt="1"/>
          </p:nvPr>
        </p:nvSpPr>
        <p:spPr>
          <a:xfrm>
            <a:off x="5842641" y="404735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05</a:t>
            </a:r>
          </a:p>
        </p:txBody>
      </p:sp>
      <p:sp>
        <p:nvSpPr>
          <p:cNvPr id="56" name="Text Placeholder 56">
            <a:extLst>
              <a:ext uri="{FF2B5EF4-FFF2-40B4-BE49-F238E27FC236}">
                <a16:creationId xmlns:a16="http://schemas.microsoft.com/office/drawing/2014/main" id="{61729407-B1D4-FC45-5F39-B881A24752B3}"/>
              </a:ext>
            </a:extLst>
          </p:cNvPr>
          <p:cNvSpPr>
            <a:spLocks noGrp="1"/>
          </p:cNvSpPr>
          <p:nvPr>
            <p:ph type="body" sz="quarter" idx="33"/>
          </p:nvPr>
        </p:nvSpPr>
        <p:spPr>
          <a:xfrm>
            <a:off x="5009943"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7" name="Text Placeholder 14">
            <a:extLst>
              <a:ext uri="{FF2B5EF4-FFF2-40B4-BE49-F238E27FC236}">
                <a16:creationId xmlns:a16="http://schemas.microsoft.com/office/drawing/2014/main" id="{D7574145-48CC-E820-5119-6156A737F04D}"/>
              </a:ext>
            </a:extLst>
          </p:cNvPr>
          <p:cNvSpPr>
            <a:spLocks noGrp="1"/>
          </p:cNvSpPr>
          <p:nvPr>
            <p:ph type="body" sz="quarter" idx="34"/>
          </p:nvPr>
        </p:nvSpPr>
        <p:spPr>
          <a:xfrm>
            <a:off x="5009943"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0" name="Text Placeholder 56">
            <a:extLst>
              <a:ext uri="{FF2B5EF4-FFF2-40B4-BE49-F238E27FC236}">
                <a16:creationId xmlns:a16="http://schemas.microsoft.com/office/drawing/2014/main" id="{B4852518-C2CB-06BF-D965-A16827F7FCBA}"/>
              </a:ext>
            </a:extLst>
          </p:cNvPr>
          <p:cNvSpPr>
            <a:spLocks noGrp="1"/>
          </p:cNvSpPr>
          <p:nvPr>
            <p:ph type="body" sz="quarter" idx="28" hasCustomPrompt="1"/>
          </p:nvPr>
        </p:nvSpPr>
        <p:spPr>
          <a:xfrm>
            <a:off x="3462135" y="4040581"/>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06</a:t>
            </a:r>
          </a:p>
        </p:txBody>
      </p:sp>
      <p:sp>
        <p:nvSpPr>
          <p:cNvPr id="54" name="Text Placeholder 56">
            <a:extLst>
              <a:ext uri="{FF2B5EF4-FFF2-40B4-BE49-F238E27FC236}">
                <a16:creationId xmlns:a16="http://schemas.microsoft.com/office/drawing/2014/main" id="{0B3F3287-BCCB-84A2-BF90-C9CC62672A35}"/>
              </a:ext>
            </a:extLst>
          </p:cNvPr>
          <p:cNvSpPr>
            <a:spLocks noGrp="1"/>
          </p:cNvSpPr>
          <p:nvPr>
            <p:ph type="body" sz="quarter" idx="31"/>
          </p:nvPr>
        </p:nvSpPr>
        <p:spPr>
          <a:xfrm>
            <a:off x="2627195"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5" name="Text Placeholder 14">
            <a:extLst>
              <a:ext uri="{FF2B5EF4-FFF2-40B4-BE49-F238E27FC236}">
                <a16:creationId xmlns:a16="http://schemas.microsoft.com/office/drawing/2014/main" id="{7DE93C72-A171-3BD7-CCA6-5E953E11DAC7}"/>
              </a:ext>
            </a:extLst>
          </p:cNvPr>
          <p:cNvSpPr>
            <a:spLocks noGrp="1"/>
          </p:cNvSpPr>
          <p:nvPr>
            <p:ph type="body" sz="quarter" idx="32"/>
          </p:nvPr>
        </p:nvSpPr>
        <p:spPr>
          <a:xfrm>
            <a:off x="2627195"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22" name="Date Placeholder 21">
            <a:extLst>
              <a:ext uri="{FF2B5EF4-FFF2-40B4-BE49-F238E27FC236}">
                <a16:creationId xmlns:a16="http://schemas.microsoft.com/office/drawing/2014/main" id="{9A3CE7F7-9F1D-9025-9895-F2E4DEF75CFD}"/>
              </a:ext>
            </a:extLst>
          </p:cNvPr>
          <p:cNvSpPr>
            <a:spLocks noGrp="1"/>
          </p:cNvSpPr>
          <p:nvPr>
            <p:ph type="dt" sz="half" idx="37"/>
          </p:nvPr>
        </p:nvSpPr>
        <p:spPr/>
        <p:txBody>
          <a:bodyPr/>
          <a:lstStyle/>
          <a:p>
            <a:r>
              <a:rPr lang="en-US"/>
              <a:t>7/14/20XX</a:t>
            </a:r>
            <a:endParaRPr lang="en-US" dirty="0"/>
          </a:p>
        </p:txBody>
      </p:sp>
      <p:sp>
        <p:nvSpPr>
          <p:cNvPr id="23" name="Footer Placeholder 22">
            <a:extLst>
              <a:ext uri="{FF2B5EF4-FFF2-40B4-BE49-F238E27FC236}">
                <a16:creationId xmlns:a16="http://schemas.microsoft.com/office/drawing/2014/main" id="{F77E3EBE-697C-FB8E-FDB7-DCB9BB2898DB}"/>
              </a:ext>
            </a:extLst>
          </p:cNvPr>
          <p:cNvSpPr>
            <a:spLocks noGrp="1"/>
          </p:cNvSpPr>
          <p:nvPr>
            <p:ph type="ftr" sz="quarter" idx="38"/>
          </p:nvPr>
        </p:nvSpPr>
        <p:spPr/>
        <p:txBody>
          <a:bodyPr/>
          <a:lstStyle/>
          <a:p>
            <a:endParaRPr lang="en-IN"/>
          </a:p>
        </p:txBody>
      </p:sp>
      <p:sp>
        <p:nvSpPr>
          <p:cNvPr id="24" name="Slide Number Placeholder 23">
            <a:extLst>
              <a:ext uri="{FF2B5EF4-FFF2-40B4-BE49-F238E27FC236}">
                <a16:creationId xmlns:a16="http://schemas.microsoft.com/office/drawing/2014/main" id="{A43B96AC-CB91-09A5-707F-D5B111A148AE}"/>
              </a:ext>
            </a:extLst>
          </p:cNvPr>
          <p:cNvSpPr>
            <a:spLocks noGrp="1"/>
          </p:cNvSpPr>
          <p:nvPr>
            <p:ph type="sldNum" sz="quarter" idx="39"/>
          </p:nvPr>
        </p:nvSpPr>
        <p:spPr/>
        <p:txBody>
          <a:bodyPr/>
          <a:lstStyle/>
          <a:p>
            <a:fld id="{20725181-83AB-4DB6-849E-EEA196B8BC64}" type="slidenum">
              <a:rPr lang="en-IN" smtClean="0"/>
              <a:t>‹#›</a:t>
            </a:fld>
            <a:endParaRPr lang="en-IN"/>
          </a:p>
        </p:txBody>
      </p:sp>
    </p:spTree>
    <p:extLst>
      <p:ext uri="{BB962C8B-B14F-4D97-AF65-F5344CB8AC3E}">
        <p14:creationId xmlns:p14="http://schemas.microsoft.com/office/powerpoint/2010/main" val="607271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roces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DE5D6F5-239A-5840-E262-96B73DDB8C6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42049D17-B3DA-E344-7AD1-8B65CF98E2E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3CB19972-36B5-1836-167C-502E1D0F611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65797FE5-7911-6DA2-2841-B81AA508E87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32B90AC1-3D07-61F3-08E8-DCF7BBCEF2F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0E3855BA-D0B6-96CE-D8F2-BCAD113BFC8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46B093B-6E70-1F28-395F-02FE3209FED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cxnSp>
        <p:nvCxnSpPr>
          <p:cNvPr id="6" name="Straight Connector 5">
            <a:extLst>
              <a:ext uri="{FF2B5EF4-FFF2-40B4-BE49-F238E27FC236}">
                <a16:creationId xmlns:a16="http://schemas.microsoft.com/office/drawing/2014/main" id="{4E67BD04-3F6D-50B9-8B61-749D96AD1B24}"/>
              </a:ext>
              <a:ext uri="{C183D7F6-B498-43B3-948B-1728B52AA6E4}">
                <adec:decorative xmlns:adec="http://schemas.microsoft.com/office/drawing/2017/decorative" val="1"/>
              </a:ext>
            </a:extLst>
          </p:cNvPr>
          <p:cNvCxnSpPr>
            <a:cxnSpLocks/>
          </p:cNvCxnSpPr>
          <p:nvPr/>
        </p:nvCxnSpPr>
        <p:spPr>
          <a:xfrm>
            <a:off x="0" y="34290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A6CA575-0FCF-16B4-0452-1DEF74ADDAE4}"/>
              </a:ext>
              <a:ext uri="{C183D7F6-B498-43B3-948B-1728B52AA6E4}">
                <adec:decorative xmlns:adec="http://schemas.microsoft.com/office/drawing/2017/decorative" val="1"/>
              </a:ext>
            </a:extLst>
          </p:cNvPr>
          <p:cNvSpPr/>
          <p:nvPr/>
        </p:nvSpPr>
        <p:spPr>
          <a:xfrm>
            <a:off x="166983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8" name="Oval 7">
            <a:extLst>
              <a:ext uri="{FF2B5EF4-FFF2-40B4-BE49-F238E27FC236}">
                <a16:creationId xmlns:a16="http://schemas.microsoft.com/office/drawing/2014/main" id="{2EA1B41C-B700-136A-4BB2-D58915DAA977}"/>
              </a:ext>
              <a:ext uri="{C183D7F6-B498-43B3-948B-1728B52AA6E4}">
                <adec:decorative xmlns:adec="http://schemas.microsoft.com/office/drawing/2017/decorative" val="1"/>
              </a:ext>
            </a:extLst>
          </p:cNvPr>
          <p:cNvSpPr/>
          <p:nvPr/>
        </p:nvSpPr>
        <p:spPr>
          <a:xfrm>
            <a:off x="582742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9" name="Oval 8">
            <a:extLst>
              <a:ext uri="{FF2B5EF4-FFF2-40B4-BE49-F238E27FC236}">
                <a16:creationId xmlns:a16="http://schemas.microsoft.com/office/drawing/2014/main" id="{BC558451-B684-D42D-9A0A-62AF307637E1}"/>
              </a:ext>
              <a:ext uri="{C183D7F6-B498-43B3-948B-1728B52AA6E4}">
                <adec:decorative xmlns:adec="http://schemas.microsoft.com/office/drawing/2017/decorative" val="1"/>
              </a:ext>
            </a:extLst>
          </p:cNvPr>
          <p:cNvSpPr/>
          <p:nvPr/>
        </p:nvSpPr>
        <p:spPr>
          <a:xfrm>
            <a:off x="10007210"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4" name="Title 1">
            <a:extLst>
              <a:ext uri="{FF2B5EF4-FFF2-40B4-BE49-F238E27FC236}">
                <a16:creationId xmlns:a16="http://schemas.microsoft.com/office/drawing/2014/main" id="{85584B96-8421-0CD5-BCDC-C1359DFF9E07}"/>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0" name="Text Placeholder 56">
            <a:extLst>
              <a:ext uri="{FF2B5EF4-FFF2-40B4-BE49-F238E27FC236}">
                <a16:creationId xmlns:a16="http://schemas.microsoft.com/office/drawing/2014/main" id="{E4CB554C-B4D0-80EE-3F5A-4401B9ADE683}"/>
              </a:ext>
            </a:extLst>
          </p:cNvPr>
          <p:cNvSpPr>
            <a:spLocks noGrp="1"/>
          </p:cNvSpPr>
          <p:nvPr>
            <p:ph type="body" sz="quarter" idx="28" hasCustomPrompt="1"/>
          </p:nvPr>
        </p:nvSpPr>
        <p:spPr>
          <a:xfrm>
            <a:off x="168729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25" name="Text Placeholder 56">
            <a:extLst>
              <a:ext uri="{FF2B5EF4-FFF2-40B4-BE49-F238E27FC236}">
                <a16:creationId xmlns:a16="http://schemas.microsoft.com/office/drawing/2014/main" id="{94BE4A2F-CF38-462F-FC76-60CD86BED9E3}"/>
              </a:ext>
            </a:extLst>
          </p:cNvPr>
          <p:cNvSpPr>
            <a:spLocks noGrp="1"/>
          </p:cNvSpPr>
          <p:nvPr>
            <p:ph type="body" sz="quarter" idx="13"/>
          </p:nvPr>
        </p:nvSpPr>
        <p:spPr>
          <a:xfrm>
            <a:off x="63466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0DB79DE2-970B-3A9C-2B8B-E23A54684A67}"/>
              </a:ext>
            </a:extLst>
          </p:cNvPr>
          <p:cNvSpPr>
            <a:spLocks noGrp="1"/>
          </p:cNvSpPr>
          <p:nvPr>
            <p:ph type="body" sz="quarter" idx="14"/>
          </p:nvPr>
        </p:nvSpPr>
        <p:spPr>
          <a:xfrm>
            <a:off x="731576"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2" name="Text Placeholder 56">
            <a:extLst>
              <a:ext uri="{FF2B5EF4-FFF2-40B4-BE49-F238E27FC236}">
                <a16:creationId xmlns:a16="http://schemas.microsoft.com/office/drawing/2014/main" id="{25566F69-5F64-A516-A5A3-D5B4DF839CB4}"/>
              </a:ext>
            </a:extLst>
          </p:cNvPr>
          <p:cNvSpPr>
            <a:spLocks noGrp="1"/>
          </p:cNvSpPr>
          <p:nvPr>
            <p:ph type="body" sz="quarter" idx="29" hasCustomPrompt="1"/>
          </p:nvPr>
        </p:nvSpPr>
        <p:spPr>
          <a:xfrm>
            <a:off x="584488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27" name="Text Placeholder 56">
            <a:extLst>
              <a:ext uri="{FF2B5EF4-FFF2-40B4-BE49-F238E27FC236}">
                <a16:creationId xmlns:a16="http://schemas.microsoft.com/office/drawing/2014/main" id="{E2512435-27DA-C5C9-7894-1F5D795B7D29}"/>
              </a:ext>
            </a:extLst>
          </p:cNvPr>
          <p:cNvSpPr>
            <a:spLocks noGrp="1"/>
          </p:cNvSpPr>
          <p:nvPr>
            <p:ph type="body" sz="quarter" idx="32"/>
          </p:nvPr>
        </p:nvSpPr>
        <p:spPr>
          <a:xfrm>
            <a:off x="479225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45207E8D-6741-AEA4-2BC1-D3587283D272}"/>
              </a:ext>
            </a:extLst>
          </p:cNvPr>
          <p:cNvSpPr>
            <a:spLocks noGrp="1"/>
          </p:cNvSpPr>
          <p:nvPr>
            <p:ph type="body" sz="quarter" idx="31"/>
          </p:nvPr>
        </p:nvSpPr>
        <p:spPr>
          <a:xfrm>
            <a:off x="4792259"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4F2A0F54-AB16-2055-F6A4-CE05319C490A}"/>
              </a:ext>
            </a:extLst>
          </p:cNvPr>
          <p:cNvSpPr>
            <a:spLocks noGrp="1"/>
          </p:cNvSpPr>
          <p:nvPr>
            <p:ph type="body" sz="quarter" idx="30" hasCustomPrompt="1"/>
          </p:nvPr>
        </p:nvSpPr>
        <p:spPr>
          <a:xfrm>
            <a:off x="10024668"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29" name="Text Placeholder 56">
            <a:extLst>
              <a:ext uri="{FF2B5EF4-FFF2-40B4-BE49-F238E27FC236}">
                <a16:creationId xmlns:a16="http://schemas.microsoft.com/office/drawing/2014/main" id="{BD7F35E9-85C1-A803-A3FF-D3EBB4889E19}"/>
              </a:ext>
            </a:extLst>
          </p:cNvPr>
          <p:cNvSpPr>
            <a:spLocks noGrp="1"/>
          </p:cNvSpPr>
          <p:nvPr>
            <p:ph type="body" sz="quarter" idx="34"/>
          </p:nvPr>
        </p:nvSpPr>
        <p:spPr>
          <a:xfrm>
            <a:off x="8972044"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914EF459-3094-DA3C-6C76-26DA13F0BBD8}"/>
              </a:ext>
            </a:extLst>
          </p:cNvPr>
          <p:cNvSpPr>
            <a:spLocks noGrp="1"/>
          </p:cNvSpPr>
          <p:nvPr>
            <p:ph type="body" sz="quarter" idx="33"/>
          </p:nvPr>
        </p:nvSpPr>
        <p:spPr>
          <a:xfrm>
            <a:off x="8972044"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algn="ctr">
              <a:lnSpc>
                <a:spcPct val="120000"/>
              </a:lnSpc>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20725181-83AB-4DB6-849E-EEA196B8BC64}" type="slidenum">
              <a:rPr lang="en-IN" smtClean="0"/>
              <a:t>‹#›</a:t>
            </a:fld>
            <a:endParaRPr lang="en-IN"/>
          </a:p>
        </p:txBody>
      </p:sp>
    </p:spTree>
    <p:extLst>
      <p:ext uri="{BB962C8B-B14F-4D97-AF65-F5344CB8AC3E}">
        <p14:creationId xmlns:p14="http://schemas.microsoft.com/office/powerpoint/2010/main" val="32863608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AEF70B-CAAC-7C5B-95E9-395F44F47814}"/>
              </a:ext>
            </a:extLst>
          </p:cNvPr>
          <p:cNvSpPr>
            <a:spLocks noGrp="1"/>
          </p:cNvSpPr>
          <p:nvPr>
            <p:ph type="title"/>
          </p:nvPr>
        </p:nvSpPr>
        <p:spPr>
          <a:xfrm>
            <a:off x="467360" y="619059"/>
            <a:ext cx="3759200" cy="5594705"/>
          </a:xfrm>
        </p:spPr>
        <p:txBody>
          <a:bodyPr>
            <a:normAutofit/>
          </a:bodyPr>
          <a:lstStyle>
            <a:lvl1pPr>
              <a:lnSpc>
                <a:spcPct val="100000"/>
              </a:lnSpc>
              <a:defRPr sz="3600"/>
            </a:lvl1p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13" name="Graphic 12">
            <a:extLst>
              <a:ext uri="{FF2B5EF4-FFF2-40B4-BE49-F238E27FC236}">
                <a16:creationId xmlns:a16="http://schemas.microsoft.com/office/drawing/2014/main" id="{87337F3E-A619-47D4-BBE1-449E72A852B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DDA4715-CBB0-FC6B-3935-21E316716FD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90C66AAC-4775-5AF6-BFD6-C89C3193212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D718AC4-7ACC-AC6B-A701-89CBD3C14AD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AA5E9B0E-A91A-E72B-D01B-E8D219597A9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138D8105-D098-793F-7477-851F2A50FA3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2C86D4FA-DC4D-312B-2B52-D03972980B5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9332646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77509" y="1008471"/>
            <a:ext cx="4361688" cy="3475236"/>
          </a:xfrm>
        </p:spPr>
        <p:txBody>
          <a:bodyPr anchor="b">
            <a:normAutofit/>
          </a:bodyPr>
          <a:lstStyle>
            <a:lvl1pPr algn="l">
              <a:lnSpc>
                <a:spcPct val="100000"/>
              </a:lnSpc>
              <a:defRPr sz="5400">
                <a:solidFill>
                  <a:sysClr val="windowText" lastClr="000000"/>
                </a:solidFill>
              </a:defRPr>
            </a:lvl1pPr>
          </a:lstStyle>
          <a:p>
            <a:r>
              <a:rPr lang="en-US"/>
              <a:t>Click to edit Master title style</a:t>
            </a:r>
          </a:p>
        </p:txBody>
      </p:sp>
      <p:sp>
        <p:nvSpPr>
          <p:cNvPr id="10" name="Picture Placeholder 14">
            <a:extLst>
              <a:ext uri="{FF2B5EF4-FFF2-40B4-BE49-F238E27FC236}">
                <a16:creationId xmlns:a16="http://schemas.microsoft.com/office/drawing/2014/main" id="{5C49BD81-E67C-3BCC-0EE9-61CF97236D91}"/>
              </a:ext>
              <a:ext uri="{C183D7F6-B498-43B3-948B-1728B52AA6E4}">
                <adec:decorative xmlns:adec="http://schemas.microsoft.com/office/drawing/2017/decorative" val="0"/>
              </a:ext>
            </a:extLst>
          </p:cNvPr>
          <p:cNvSpPr>
            <a:spLocks noGrp="1"/>
          </p:cNvSpPr>
          <p:nvPr>
            <p:ph type="pic" sz="quarter" idx="17"/>
          </p:nvPr>
        </p:nvSpPr>
        <p:spPr>
          <a:xfrm>
            <a:off x="0"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r>
              <a:rPr lang="en-US"/>
              <a:t>Click icon to add picture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77509" y="4653511"/>
            <a:ext cx="4361687" cy="1184585"/>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F14091C9-768E-19E7-944D-41685E361D86}"/>
              </a:ext>
            </a:extLst>
          </p:cNvPr>
          <p:cNvSpPr>
            <a:spLocks noGrp="1"/>
          </p:cNvSpPr>
          <p:nvPr>
            <p:ph type="body" sz="quarter" idx="11" hasCustomPrompt="1"/>
          </p:nvPr>
        </p:nvSpPr>
        <p:spPr>
          <a:xfrm>
            <a:off x="7377509" y="6011379"/>
            <a:ext cx="2398389" cy="239712"/>
          </a:xfrm>
        </p:spPr>
        <p:txBody>
          <a:bodyPr lIns="0" tIns="0" rIns="0" bIns="0">
            <a:noAutofit/>
          </a:bodyPr>
          <a:lstStyle>
            <a:lvl1pPr marL="0" indent="0" algn="l">
              <a:buNone/>
              <a:defRPr sz="1600">
                <a:solidFill>
                  <a:sysClr val="windowText" lastClr="000000"/>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15EB8BA9-570C-897E-1810-26AB1ACECBB0}"/>
              </a:ext>
            </a:extLst>
          </p:cNvPr>
          <p:cNvSpPr>
            <a:spLocks noGrp="1"/>
          </p:cNvSpPr>
          <p:nvPr>
            <p:ph type="dt" sz="half" idx="18"/>
          </p:nvPr>
        </p:nvSpPr>
        <p:spPr>
          <a:xfrm>
            <a:off x="8995996" y="280497"/>
            <a:ext cx="2743200" cy="365125"/>
          </a:xfrm>
        </p:spPr>
        <p:txBody>
          <a:bodyPr/>
          <a:lstStyle>
            <a:lvl1pPr algn="r">
              <a:defRPr>
                <a:solidFill>
                  <a:sysClr val="windowText" lastClr="000000"/>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C3C4EB38-3871-80F3-938E-305EE4B8B6DF}"/>
              </a:ext>
            </a:extLst>
          </p:cNvPr>
          <p:cNvSpPr>
            <a:spLocks noGrp="1"/>
          </p:cNvSpPr>
          <p:nvPr>
            <p:ph type="ftr" sz="quarter" idx="19"/>
          </p:nvPr>
        </p:nvSpPr>
        <p:spPr>
          <a:xfrm>
            <a:off x="5410198" y="6356350"/>
            <a:ext cx="2743201" cy="365125"/>
          </a:xfrm>
        </p:spPr>
        <p:txBody>
          <a:bodyPr/>
          <a:lstStyle>
            <a:lvl1pPr algn="l">
              <a:defRPr>
                <a:solidFill>
                  <a:sysClr val="windowText" lastClr="000000"/>
                </a:solidFill>
              </a:defRPr>
            </a:lvl1pPr>
          </a:lstStyle>
          <a:p>
            <a:endParaRPr lang="en-IN"/>
          </a:p>
        </p:txBody>
      </p:sp>
      <p:sp>
        <p:nvSpPr>
          <p:cNvPr id="7" name="Slide Number Placeholder 6">
            <a:extLst>
              <a:ext uri="{FF2B5EF4-FFF2-40B4-BE49-F238E27FC236}">
                <a16:creationId xmlns:a16="http://schemas.microsoft.com/office/drawing/2014/main" id="{4D6EB9EB-3ED3-5818-A7D2-9D92BD0BFB6C}"/>
              </a:ext>
            </a:extLst>
          </p:cNvPr>
          <p:cNvSpPr>
            <a:spLocks noGrp="1"/>
          </p:cNvSpPr>
          <p:nvPr>
            <p:ph type="sldNum" sz="quarter" idx="20"/>
          </p:nvPr>
        </p:nvSpPr>
        <p:spPr>
          <a:xfrm>
            <a:off x="8995996" y="6356350"/>
            <a:ext cx="2743200" cy="365125"/>
          </a:xfrm>
        </p:spPr>
        <p:txBody>
          <a:bodyPr/>
          <a:lstStyle>
            <a:lvl1pPr>
              <a:defRPr>
                <a:solidFill>
                  <a:sysClr val="windowText" lastClr="000000"/>
                </a:solidFill>
              </a:defRPr>
            </a:lvl1pPr>
          </a:lstStyle>
          <a:p>
            <a:fld id="{20725181-83AB-4DB6-849E-EEA196B8BC64}" type="slidenum">
              <a:rPr lang="en-IN" smtClean="0"/>
              <a:t>‹#›</a:t>
            </a:fld>
            <a:endParaRPr lang="en-IN"/>
          </a:p>
        </p:txBody>
      </p:sp>
      <p:pic>
        <p:nvPicPr>
          <p:cNvPr id="14" name="Graphic 37">
            <a:extLst>
              <a:ext uri="{FF2B5EF4-FFF2-40B4-BE49-F238E27FC236}">
                <a16:creationId xmlns:a16="http://schemas.microsoft.com/office/drawing/2014/main" id="{D4EA81BB-3A88-7BFB-349B-F8D4E82E013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835188" y="829240"/>
            <a:ext cx="835188" cy="835188"/>
          </a:xfrm>
          <a:prstGeom prst="rect">
            <a:avLst/>
          </a:prstGeom>
        </p:spPr>
      </p:pic>
      <p:pic>
        <p:nvPicPr>
          <p:cNvPr id="15" name="Graphic 38">
            <a:extLst>
              <a:ext uri="{FF2B5EF4-FFF2-40B4-BE49-F238E27FC236}">
                <a16:creationId xmlns:a16="http://schemas.microsoft.com/office/drawing/2014/main" id="{B9CB9755-D913-0484-B5C2-793243637C4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0" y="-3769"/>
            <a:ext cx="835188" cy="835188"/>
          </a:xfrm>
          <a:prstGeom prst="rect">
            <a:avLst/>
          </a:prstGeom>
        </p:spPr>
      </p:pic>
      <p:pic>
        <p:nvPicPr>
          <p:cNvPr id="16" name="Graphic 39">
            <a:extLst>
              <a:ext uri="{FF2B5EF4-FFF2-40B4-BE49-F238E27FC236}">
                <a16:creationId xmlns:a16="http://schemas.microsoft.com/office/drawing/2014/main" id="{F0EBB443-FB7F-9F02-624D-450FAAE14FB9}"/>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flipV="1">
            <a:off x="0" y="831026"/>
            <a:ext cx="835188" cy="835188"/>
          </a:xfrm>
          <a:prstGeom prst="rect">
            <a:avLst/>
          </a:prstGeom>
        </p:spPr>
      </p:pic>
    </p:spTree>
    <p:extLst>
      <p:ext uri="{BB962C8B-B14F-4D97-AF65-F5344CB8AC3E}">
        <p14:creationId xmlns:p14="http://schemas.microsoft.com/office/powerpoint/2010/main" val="243357983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3-item Lists">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12B56A70-7567-C92C-3684-1D7A5CFED2C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21" name="Graphic 20">
            <a:extLst>
              <a:ext uri="{FF2B5EF4-FFF2-40B4-BE49-F238E27FC236}">
                <a16:creationId xmlns:a16="http://schemas.microsoft.com/office/drawing/2014/main" id="{DF77D523-3D90-2B43-F736-9B3B753F0DC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22" name="Graphic 21">
            <a:extLst>
              <a:ext uri="{FF2B5EF4-FFF2-40B4-BE49-F238E27FC236}">
                <a16:creationId xmlns:a16="http://schemas.microsoft.com/office/drawing/2014/main" id="{473FDD9D-EB0B-81FC-9778-CC03FC5AC76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23" name="Graphic 22">
            <a:extLst>
              <a:ext uri="{FF2B5EF4-FFF2-40B4-BE49-F238E27FC236}">
                <a16:creationId xmlns:a16="http://schemas.microsoft.com/office/drawing/2014/main" id="{FCC2840D-4A62-F2E6-3070-B08687B9313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4" name="Graphic 23">
            <a:extLst>
              <a:ext uri="{FF2B5EF4-FFF2-40B4-BE49-F238E27FC236}">
                <a16:creationId xmlns:a16="http://schemas.microsoft.com/office/drawing/2014/main" id="{CD2B67A3-8ECE-FA6E-E9DD-4AEEC42C33A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5" name="Graphic 24">
            <a:extLst>
              <a:ext uri="{FF2B5EF4-FFF2-40B4-BE49-F238E27FC236}">
                <a16:creationId xmlns:a16="http://schemas.microsoft.com/office/drawing/2014/main" id="{F25453ED-C95D-4AAB-81C4-799F4ED0B2B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6" name="Graphic 25">
            <a:extLst>
              <a:ext uri="{FF2B5EF4-FFF2-40B4-BE49-F238E27FC236}">
                <a16:creationId xmlns:a16="http://schemas.microsoft.com/office/drawing/2014/main" id="{B623FA84-55D8-A6D5-DFFF-CC47AC503A1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 name="Title 1">
            <a:extLst>
              <a:ext uri="{FF2B5EF4-FFF2-40B4-BE49-F238E27FC236}">
                <a16:creationId xmlns:a16="http://schemas.microsoft.com/office/drawing/2014/main" id="{D105A075-85F2-41BF-8B49-CCF4C23187F6}"/>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3" name="Text Placeholder 56">
            <a:extLst>
              <a:ext uri="{FF2B5EF4-FFF2-40B4-BE49-F238E27FC236}">
                <a16:creationId xmlns:a16="http://schemas.microsoft.com/office/drawing/2014/main" id="{C8C61D79-03FE-ECAA-FE54-5E962CDDCBA5}"/>
              </a:ext>
            </a:extLst>
          </p:cNvPr>
          <p:cNvSpPr>
            <a:spLocks noGrp="1"/>
          </p:cNvSpPr>
          <p:nvPr>
            <p:ph type="body" sz="quarter" idx="13"/>
          </p:nvPr>
        </p:nvSpPr>
        <p:spPr>
          <a:xfrm>
            <a:off x="4754564" y="619059"/>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 name="Text Placeholder 14">
            <a:extLst>
              <a:ext uri="{FF2B5EF4-FFF2-40B4-BE49-F238E27FC236}">
                <a16:creationId xmlns:a16="http://schemas.microsoft.com/office/drawing/2014/main" id="{D2AFE5CD-33A9-C54E-9D9B-2AE89C414341}"/>
              </a:ext>
            </a:extLst>
          </p:cNvPr>
          <p:cNvSpPr>
            <a:spLocks noGrp="1"/>
          </p:cNvSpPr>
          <p:nvPr>
            <p:ph type="body" sz="quarter" idx="14"/>
          </p:nvPr>
        </p:nvSpPr>
        <p:spPr>
          <a:xfrm>
            <a:off x="4754563" y="1408490"/>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5" name="Text Placeholder 56">
            <a:extLst>
              <a:ext uri="{FF2B5EF4-FFF2-40B4-BE49-F238E27FC236}">
                <a16:creationId xmlns:a16="http://schemas.microsoft.com/office/drawing/2014/main" id="{9E484BC1-D49B-E0C0-4DE7-3562F56FB9DB}"/>
              </a:ext>
            </a:extLst>
          </p:cNvPr>
          <p:cNvSpPr>
            <a:spLocks noGrp="1"/>
          </p:cNvSpPr>
          <p:nvPr>
            <p:ph type="body" sz="quarter" idx="28"/>
          </p:nvPr>
        </p:nvSpPr>
        <p:spPr>
          <a:xfrm>
            <a:off x="4754564" y="2698273"/>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5" name="Text Placeholder 14">
            <a:extLst>
              <a:ext uri="{FF2B5EF4-FFF2-40B4-BE49-F238E27FC236}">
                <a16:creationId xmlns:a16="http://schemas.microsoft.com/office/drawing/2014/main" id="{8B791A9C-9693-0354-F7C1-E3D7C035B96B}"/>
              </a:ext>
            </a:extLst>
          </p:cNvPr>
          <p:cNvSpPr>
            <a:spLocks noGrp="1"/>
          </p:cNvSpPr>
          <p:nvPr>
            <p:ph type="body" sz="quarter" idx="29"/>
          </p:nvPr>
        </p:nvSpPr>
        <p:spPr>
          <a:xfrm>
            <a:off x="4754563" y="3487704"/>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6" name="Text Placeholder 56">
            <a:extLst>
              <a:ext uri="{FF2B5EF4-FFF2-40B4-BE49-F238E27FC236}">
                <a16:creationId xmlns:a16="http://schemas.microsoft.com/office/drawing/2014/main" id="{01BD07A9-0252-E289-F67E-16E49AB34FA9}"/>
              </a:ext>
            </a:extLst>
          </p:cNvPr>
          <p:cNvSpPr>
            <a:spLocks noGrp="1"/>
          </p:cNvSpPr>
          <p:nvPr>
            <p:ph type="body" sz="quarter" idx="30"/>
          </p:nvPr>
        </p:nvSpPr>
        <p:spPr>
          <a:xfrm>
            <a:off x="4754564" y="4777487"/>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7" name="Text Placeholder 14">
            <a:extLst>
              <a:ext uri="{FF2B5EF4-FFF2-40B4-BE49-F238E27FC236}">
                <a16:creationId xmlns:a16="http://schemas.microsoft.com/office/drawing/2014/main" id="{89D84A0A-6945-A86E-EF3C-478EC427E709}"/>
              </a:ext>
            </a:extLst>
          </p:cNvPr>
          <p:cNvSpPr>
            <a:spLocks noGrp="1"/>
          </p:cNvSpPr>
          <p:nvPr>
            <p:ph type="body" sz="quarter" idx="31"/>
          </p:nvPr>
        </p:nvSpPr>
        <p:spPr>
          <a:xfrm>
            <a:off x="4754563" y="5566918"/>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6" name="Date Placeholder 5">
            <a:extLst>
              <a:ext uri="{FF2B5EF4-FFF2-40B4-BE49-F238E27FC236}">
                <a16:creationId xmlns:a16="http://schemas.microsoft.com/office/drawing/2014/main" id="{74D2E22E-5291-0ECE-24CE-822A170F879E}"/>
              </a:ext>
            </a:extLst>
          </p:cNvPr>
          <p:cNvSpPr>
            <a:spLocks noGrp="1"/>
          </p:cNvSpPr>
          <p:nvPr>
            <p:ph type="dt" sz="half" idx="25"/>
          </p:nvPr>
        </p:nvSpPr>
        <p:spPr/>
        <p:txBody>
          <a:bodyPr/>
          <a:lstStyle/>
          <a:p>
            <a:r>
              <a:rPr lang="en-US"/>
              <a:t>7/14/20XX</a:t>
            </a:r>
            <a:endParaRPr lang="en-US" dirty="0"/>
          </a:p>
        </p:txBody>
      </p:sp>
      <p:sp>
        <p:nvSpPr>
          <p:cNvPr id="8" name="Footer Placeholder 7">
            <a:extLst>
              <a:ext uri="{FF2B5EF4-FFF2-40B4-BE49-F238E27FC236}">
                <a16:creationId xmlns:a16="http://schemas.microsoft.com/office/drawing/2014/main" id="{A9BF9B74-DEF6-75F5-FBA0-450F00D331A9}"/>
              </a:ext>
            </a:extLst>
          </p:cNvPr>
          <p:cNvSpPr>
            <a:spLocks noGrp="1"/>
          </p:cNvSpPr>
          <p:nvPr>
            <p:ph type="ftr" sz="quarter" idx="26"/>
          </p:nvPr>
        </p:nvSpPr>
        <p:spPr/>
        <p:txBody>
          <a:bodyPr/>
          <a:lstStyle/>
          <a:p>
            <a:endParaRPr lang="en-IN"/>
          </a:p>
        </p:txBody>
      </p:sp>
      <p:sp>
        <p:nvSpPr>
          <p:cNvPr id="13" name="Slide Number Placeholder 12">
            <a:extLst>
              <a:ext uri="{FF2B5EF4-FFF2-40B4-BE49-F238E27FC236}">
                <a16:creationId xmlns:a16="http://schemas.microsoft.com/office/drawing/2014/main" id="{FF899DC9-05C0-31C4-FBE0-390489C5A1ED}"/>
              </a:ext>
            </a:extLst>
          </p:cNvPr>
          <p:cNvSpPr>
            <a:spLocks noGrp="1"/>
          </p:cNvSpPr>
          <p:nvPr>
            <p:ph type="sldNum" sz="quarter" idx="27"/>
          </p:nvPr>
        </p:nvSpPr>
        <p:spPr/>
        <p:txBody>
          <a:bodyPr/>
          <a:lstStyle/>
          <a:p>
            <a:fld id="{20725181-83AB-4DB6-849E-EEA196B8BC64}" type="slidenum">
              <a:rPr lang="en-IN" smtClean="0"/>
              <a:t>‹#›</a:t>
            </a:fld>
            <a:endParaRPr lang="en-IN"/>
          </a:p>
        </p:txBody>
      </p:sp>
    </p:spTree>
    <p:extLst>
      <p:ext uri="{BB962C8B-B14F-4D97-AF65-F5344CB8AC3E}">
        <p14:creationId xmlns:p14="http://schemas.microsoft.com/office/powerpoint/2010/main" val="31714522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4-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97FF944-F9CB-72E0-BAB1-7359CA21A90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32DCF9D2-4442-407A-9D51-A55E3A24651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EEE55D82-BDD6-E74E-D6B6-CAE2FB599824}"/>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6269A58-9A13-2BC9-46F6-6AE889D1FB0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7517490E-C0AE-12F1-897E-807622E65D8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4CD31DD2-037F-8C1B-34B7-BEB2157A58F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D9029B14-79E3-D7D1-7A7D-31EFD3DFF6C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0" name="Title 1">
            <a:extLst>
              <a:ext uri="{FF2B5EF4-FFF2-40B4-BE49-F238E27FC236}">
                <a16:creationId xmlns:a16="http://schemas.microsoft.com/office/drawing/2014/main" id="{299CBD0D-0A96-C492-904C-B482D9BB91F4}"/>
              </a:ext>
            </a:extLst>
          </p:cNvPr>
          <p:cNvSpPr>
            <a:spLocks noGrp="1"/>
          </p:cNvSpPr>
          <p:nvPr>
            <p:ph type="title"/>
          </p:nvPr>
        </p:nvSpPr>
        <p:spPr>
          <a:xfrm>
            <a:off x="1123942" y="587547"/>
            <a:ext cx="10180800" cy="1288800"/>
          </a:xfrm>
        </p:spPr>
        <p:txBody>
          <a:bodyPr lIns="0" tIns="0" rIns="0" bIns="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1CC0D6B4-8101-118A-4C19-388B156C37DF}"/>
              </a:ext>
            </a:extLst>
          </p:cNvPr>
          <p:cNvSpPr>
            <a:spLocks noGrp="1"/>
          </p:cNvSpPr>
          <p:nvPr>
            <p:ph type="body" sz="quarter" idx="13"/>
          </p:nvPr>
        </p:nvSpPr>
        <p:spPr>
          <a:xfrm>
            <a:off x="1123039"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D859BBC9-4B12-B54E-1ABF-6C39A0D158EC}"/>
              </a:ext>
            </a:extLst>
          </p:cNvPr>
          <p:cNvSpPr>
            <a:spLocks noGrp="1"/>
          </p:cNvSpPr>
          <p:nvPr>
            <p:ph type="body" sz="quarter" idx="14"/>
          </p:nvPr>
        </p:nvSpPr>
        <p:spPr>
          <a:xfrm>
            <a:off x="1123038"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19DEC46A-434C-8181-009F-7679DBBD2875}"/>
              </a:ext>
            </a:extLst>
          </p:cNvPr>
          <p:cNvSpPr>
            <a:spLocks noGrp="1"/>
          </p:cNvSpPr>
          <p:nvPr>
            <p:ph type="body" sz="quarter" idx="21"/>
          </p:nvPr>
        </p:nvSpPr>
        <p:spPr>
          <a:xfrm>
            <a:off x="6625797"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5A05EDE1-EA47-8250-4FCD-22366835BD19}"/>
              </a:ext>
            </a:extLst>
          </p:cNvPr>
          <p:cNvSpPr>
            <a:spLocks noGrp="1"/>
          </p:cNvSpPr>
          <p:nvPr>
            <p:ph type="body" sz="quarter" idx="22"/>
          </p:nvPr>
        </p:nvSpPr>
        <p:spPr>
          <a:xfrm>
            <a:off x="6625796"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6B7CCFED-F8DF-B740-5D60-CF7A17207242}"/>
              </a:ext>
            </a:extLst>
          </p:cNvPr>
          <p:cNvSpPr>
            <a:spLocks noGrp="1"/>
          </p:cNvSpPr>
          <p:nvPr>
            <p:ph type="body" sz="quarter" idx="23"/>
          </p:nvPr>
        </p:nvSpPr>
        <p:spPr>
          <a:xfrm>
            <a:off x="1123038"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6EB1B667-E444-AE8A-9137-F98FAA8CC903}"/>
              </a:ext>
            </a:extLst>
          </p:cNvPr>
          <p:cNvSpPr>
            <a:spLocks noGrp="1"/>
          </p:cNvSpPr>
          <p:nvPr>
            <p:ph type="body" sz="quarter" idx="24"/>
          </p:nvPr>
        </p:nvSpPr>
        <p:spPr>
          <a:xfrm>
            <a:off x="1123037"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4910E34B-2833-560D-E5BB-8BA7D8CCD35F}"/>
              </a:ext>
            </a:extLst>
          </p:cNvPr>
          <p:cNvSpPr>
            <a:spLocks noGrp="1"/>
          </p:cNvSpPr>
          <p:nvPr>
            <p:ph type="body" sz="quarter" idx="25"/>
          </p:nvPr>
        </p:nvSpPr>
        <p:spPr>
          <a:xfrm>
            <a:off x="6625796"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4E6F647-4DC0-F0D9-BFDD-C0152841B70D}"/>
              </a:ext>
            </a:extLst>
          </p:cNvPr>
          <p:cNvSpPr>
            <a:spLocks noGrp="1"/>
          </p:cNvSpPr>
          <p:nvPr>
            <p:ph type="body" sz="quarter" idx="26"/>
          </p:nvPr>
        </p:nvSpPr>
        <p:spPr>
          <a:xfrm>
            <a:off x="6625795"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20725181-83AB-4DB6-849E-EEA196B8BC64}" type="slidenum">
              <a:rPr lang="en-IN" smtClean="0"/>
              <a:t>‹#›</a:t>
            </a:fld>
            <a:endParaRPr lang="en-IN"/>
          </a:p>
        </p:txBody>
      </p:sp>
    </p:spTree>
    <p:extLst>
      <p:ext uri="{BB962C8B-B14F-4D97-AF65-F5344CB8AC3E}">
        <p14:creationId xmlns:p14="http://schemas.microsoft.com/office/powerpoint/2010/main" val="28113324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4-item Lists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75B51503-D766-77E0-D553-3088EB8D6C0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4CBAC724-994C-C9A4-1A11-D7012CD04C0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6F4892A-7A63-1030-2928-C5BCC61D22A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E6BC3891-7DA9-E826-FA00-EBA759161CB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8049806F-6299-F4F1-93FF-C19FCC62BE5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D685D0C2-CD15-26D3-C8E1-A6F78D2202E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613F54BE-2CD9-BDA0-6DB2-3F3B2145FED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E9DDD2B5-0EF0-955B-9C82-ADB2B51F89B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Text Placeholder 56">
            <a:extLst>
              <a:ext uri="{FF2B5EF4-FFF2-40B4-BE49-F238E27FC236}">
                <a16:creationId xmlns:a16="http://schemas.microsoft.com/office/drawing/2014/main" id="{1B5632FA-CEFF-3098-2075-2E06503F34C6}"/>
              </a:ext>
            </a:extLst>
          </p:cNvPr>
          <p:cNvSpPr>
            <a:spLocks noGrp="1"/>
          </p:cNvSpPr>
          <p:nvPr>
            <p:ph type="body" sz="quarter" idx="13"/>
          </p:nvPr>
        </p:nvSpPr>
        <p:spPr>
          <a:xfrm>
            <a:off x="1123039"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29B2C7E2-05A0-EC4C-2ED8-367BEA9C0EA7}"/>
              </a:ext>
            </a:extLst>
          </p:cNvPr>
          <p:cNvSpPr>
            <a:spLocks noGrp="1"/>
          </p:cNvSpPr>
          <p:nvPr>
            <p:ph type="body" sz="quarter" idx="14"/>
          </p:nvPr>
        </p:nvSpPr>
        <p:spPr>
          <a:xfrm>
            <a:off x="1123038"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631E7DFE-47A7-F680-0937-F3B4EF13CB07}"/>
              </a:ext>
            </a:extLst>
          </p:cNvPr>
          <p:cNvSpPr>
            <a:spLocks noGrp="1"/>
          </p:cNvSpPr>
          <p:nvPr>
            <p:ph type="body" sz="quarter" idx="21"/>
          </p:nvPr>
        </p:nvSpPr>
        <p:spPr>
          <a:xfrm>
            <a:off x="6625797"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758AD1CD-C2A0-ED67-2C2F-36CFBF443C60}"/>
              </a:ext>
            </a:extLst>
          </p:cNvPr>
          <p:cNvSpPr>
            <a:spLocks noGrp="1"/>
          </p:cNvSpPr>
          <p:nvPr>
            <p:ph type="body" sz="quarter" idx="22"/>
          </p:nvPr>
        </p:nvSpPr>
        <p:spPr>
          <a:xfrm>
            <a:off x="6625796"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4AAE357D-533B-F8B6-0BEC-81B92B54DC0F}"/>
              </a:ext>
            </a:extLst>
          </p:cNvPr>
          <p:cNvSpPr>
            <a:spLocks noGrp="1"/>
          </p:cNvSpPr>
          <p:nvPr>
            <p:ph type="body" sz="quarter" idx="23"/>
          </p:nvPr>
        </p:nvSpPr>
        <p:spPr>
          <a:xfrm>
            <a:off x="1123038"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12D2C8CC-5B95-14E1-8D54-B2C9A499F343}"/>
              </a:ext>
            </a:extLst>
          </p:cNvPr>
          <p:cNvSpPr>
            <a:spLocks noGrp="1"/>
          </p:cNvSpPr>
          <p:nvPr>
            <p:ph type="body" sz="quarter" idx="24"/>
          </p:nvPr>
        </p:nvSpPr>
        <p:spPr>
          <a:xfrm>
            <a:off x="1123037"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60D297D0-C91F-7DC0-3C46-266DFCA2B689}"/>
              </a:ext>
            </a:extLst>
          </p:cNvPr>
          <p:cNvSpPr>
            <a:spLocks noGrp="1"/>
          </p:cNvSpPr>
          <p:nvPr>
            <p:ph type="body" sz="quarter" idx="25"/>
          </p:nvPr>
        </p:nvSpPr>
        <p:spPr>
          <a:xfrm>
            <a:off x="6625796"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E518FDF-E6E9-A2BE-EA6A-209C9D13A42F}"/>
              </a:ext>
            </a:extLst>
          </p:cNvPr>
          <p:cNvSpPr>
            <a:spLocks noGrp="1"/>
          </p:cNvSpPr>
          <p:nvPr>
            <p:ph type="body" sz="quarter" idx="26"/>
          </p:nvPr>
        </p:nvSpPr>
        <p:spPr>
          <a:xfrm>
            <a:off x="6625795"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20725181-83AB-4DB6-849E-EEA196B8BC64}" type="slidenum">
              <a:rPr lang="en-IN" smtClean="0"/>
              <a:t>‹#›</a:t>
            </a:fld>
            <a:endParaRPr lang="en-IN"/>
          </a:p>
        </p:txBody>
      </p:sp>
    </p:spTree>
    <p:extLst>
      <p:ext uri="{BB962C8B-B14F-4D97-AF65-F5344CB8AC3E}">
        <p14:creationId xmlns:p14="http://schemas.microsoft.com/office/powerpoint/2010/main" val="18621286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4-item Lists 3">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6F8E77A-F9B4-1296-3CC4-9619CA51C2A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07D011C6-4189-F325-82D3-B14F488AAC9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3C92D2E1-34F1-B8B1-019F-8F319C635C0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3AF3E0A-1C0D-A8B0-F218-D2A49249766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9A8BAC95-7BCC-04C5-0886-83138419048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C9982082-66D3-17B7-0F37-AD06484171C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588B3DE8-B6EE-F73E-791C-CAD4471C775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Title 1">
            <a:extLst>
              <a:ext uri="{FF2B5EF4-FFF2-40B4-BE49-F238E27FC236}">
                <a16:creationId xmlns:a16="http://schemas.microsoft.com/office/drawing/2014/main" id="{BED3D0D3-EBE4-F72D-C2CC-5E9E26EA353E}"/>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254639AB-CA9E-2137-E590-EBD3426F68BE}"/>
              </a:ext>
            </a:extLst>
          </p:cNvPr>
          <p:cNvSpPr>
            <a:spLocks noGrp="1"/>
          </p:cNvSpPr>
          <p:nvPr>
            <p:ph type="body" sz="quarter" idx="13"/>
          </p:nvPr>
        </p:nvSpPr>
        <p:spPr>
          <a:xfrm>
            <a:off x="4656975"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8D71DBA7-34F8-2FE8-7EDB-AEC04F727459}"/>
              </a:ext>
            </a:extLst>
          </p:cNvPr>
          <p:cNvSpPr>
            <a:spLocks noGrp="1"/>
          </p:cNvSpPr>
          <p:nvPr>
            <p:ph type="body" sz="quarter" idx="14"/>
          </p:nvPr>
        </p:nvSpPr>
        <p:spPr>
          <a:xfrm>
            <a:off x="4656974"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ABA547F8-6694-D34F-A6A9-777054D72CBE}"/>
              </a:ext>
            </a:extLst>
          </p:cNvPr>
          <p:cNvSpPr>
            <a:spLocks noGrp="1"/>
          </p:cNvSpPr>
          <p:nvPr>
            <p:ph type="body" sz="quarter" idx="21"/>
          </p:nvPr>
        </p:nvSpPr>
        <p:spPr>
          <a:xfrm>
            <a:off x="8253278"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E5F96CE9-CBCD-4845-F140-0B2E7355C2D2}"/>
              </a:ext>
            </a:extLst>
          </p:cNvPr>
          <p:cNvSpPr>
            <a:spLocks noGrp="1"/>
          </p:cNvSpPr>
          <p:nvPr>
            <p:ph type="body" sz="quarter" idx="22"/>
          </p:nvPr>
        </p:nvSpPr>
        <p:spPr>
          <a:xfrm>
            <a:off x="8253277"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5764EB6D-F440-4D04-97DF-E133191EE03C}"/>
              </a:ext>
            </a:extLst>
          </p:cNvPr>
          <p:cNvSpPr>
            <a:spLocks noGrp="1"/>
          </p:cNvSpPr>
          <p:nvPr>
            <p:ph type="body" sz="quarter" idx="23"/>
          </p:nvPr>
        </p:nvSpPr>
        <p:spPr>
          <a:xfrm>
            <a:off x="4656974"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9EE5159A-6828-D90B-6F1A-53B1111E6FA5}"/>
              </a:ext>
            </a:extLst>
          </p:cNvPr>
          <p:cNvSpPr>
            <a:spLocks noGrp="1"/>
          </p:cNvSpPr>
          <p:nvPr>
            <p:ph type="body" sz="quarter" idx="24"/>
          </p:nvPr>
        </p:nvSpPr>
        <p:spPr>
          <a:xfrm>
            <a:off x="4656973"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96B4812D-844A-2D3F-4796-7460744A5258}"/>
              </a:ext>
            </a:extLst>
          </p:cNvPr>
          <p:cNvSpPr>
            <a:spLocks noGrp="1"/>
          </p:cNvSpPr>
          <p:nvPr>
            <p:ph type="body" sz="quarter" idx="25"/>
          </p:nvPr>
        </p:nvSpPr>
        <p:spPr>
          <a:xfrm>
            <a:off x="8253277"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E2FD5A3-FA5A-43ED-8C1C-3582129FFB49}"/>
              </a:ext>
            </a:extLst>
          </p:cNvPr>
          <p:cNvSpPr>
            <a:spLocks noGrp="1"/>
          </p:cNvSpPr>
          <p:nvPr>
            <p:ph type="body" sz="quarter" idx="26"/>
          </p:nvPr>
        </p:nvSpPr>
        <p:spPr>
          <a:xfrm>
            <a:off x="8253276"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20725181-83AB-4DB6-849E-EEA196B8BC64}" type="slidenum">
              <a:rPr lang="en-IN" smtClean="0"/>
              <a:t>‹#›</a:t>
            </a:fld>
            <a:endParaRPr lang="en-IN"/>
          </a:p>
        </p:txBody>
      </p:sp>
    </p:spTree>
    <p:extLst>
      <p:ext uri="{BB962C8B-B14F-4D97-AF65-F5344CB8AC3E}">
        <p14:creationId xmlns:p14="http://schemas.microsoft.com/office/powerpoint/2010/main" val="36315375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4-item Lists 4">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B36FC04-2ED0-1049-3716-5A2DB0EAA6D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A202160-B5C0-DE4F-41C7-BED5B16695C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2F3DC590-ED54-87AD-F5C5-4DF123F52B3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B73DFDE-3F6D-4E31-2140-E9C03EF29C0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5A8F2D76-E032-34B3-34FF-5657EBE7EF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77206F62-1C79-E06C-78CA-6CFD0AAC5CB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082BF471-5197-CE4A-6E1C-22F79A9EEAE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Rectangle: Rounded Corners 162">
            <a:extLst>
              <a:ext uri="{FF2B5EF4-FFF2-40B4-BE49-F238E27FC236}">
                <a16:creationId xmlns:a16="http://schemas.microsoft.com/office/drawing/2014/main" id="{3BDC3096-159F-CB8C-3F19-F80A34601CB3}"/>
              </a:ext>
              <a:ext uri="{C183D7F6-B498-43B3-948B-1728B52AA6E4}">
                <adec:decorative xmlns:adec="http://schemas.microsoft.com/office/drawing/2017/decorative" val="1"/>
              </a:ext>
            </a:extLst>
          </p:cNvPr>
          <p:cNvSpPr/>
          <p:nvPr/>
        </p:nvSpPr>
        <p:spPr>
          <a:xfrm>
            <a:off x="6147721"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Rounded Corners 163">
            <a:extLst>
              <a:ext uri="{FF2B5EF4-FFF2-40B4-BE49-F238E27FC236}">
                <a16:creationId xmlns:a16="http://schemas.microsoft.com/office/drawing/2014/main" id="{A701AC90-7DEE-26D7-9D2D-D6165CDB705D}"/>
              </a:ext>
              <a:ext uri="{C183D7F6-B498-43B3-948B-1728B52AA6E4}">
                <adec:decorative xmlns:adec="http://schemas.microsoft.com/office/drawing/2017/decorative" val="1"/>
              </a:ext>
            </a:extLst>
          </p:cNvPr>
          <p:cNvSpPr/>
          <p:nvPr/>
        </p:nvSpPr>
        <p:spPr>
          <a:xfrm>
            <a:off x="1045294"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Rounded Corners 161">
            <a:extLst>
              <a:ext uri="{FF2B5EF4-FFF2-40B4-BE49-F238E27FC236}">
                <a16:creationId xmlns:a16="http://schemas.microsoft.com/office/drawing/2014/main" id="{C5E2A3E6-C6C7-F9BB-7F92-77BB1B18FB28}"/>
              </a:ext>
              <a:ext uri="{C183D7F6-B498-43B3-948B-1728B52AA6E4}">
                <adec:decorative xmlns:adec="http://schemas.microsoft.com/office/drawing/2017/decorative" val="1"/>
              </a:ext>
            </a:extLst>
          </p:cNvPr>
          <p:cNvSpPr/>
          <p:nvPr/>
        </p:nvSpPr>
        <p:spPr>
          <a:xfrm>
            <a:off x="6147722" y="200086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Rounded Corners 160">
            <a:extLst>
              <a:ext uri="{FF2B5EF4-FFF2-40B4-BE49-F238E27FC236}">
                <a16:creationId xmlns:a16="http://schemas.microsoft.com/office/drawing/2014/main" id="{38A7B0B3-B663-8D44-FAF1-C7C830BFF4A8}"/>
              </a:ext>
              <a:ext uri="{C183D7F6-B498-43B3-948B-1728B52AA6E4}">
                <adec:decorative xmlns:adec="http://schemas.microsoft.com/office/drawing/2017/decorative" val="1"/>
              </a:ext>
            </a:extLst>
          </p:cNvPr>
          <p:cNvSpPr/>
          <p:nvPr/>
        </p:nvSpPr>
        <p:spPr>
          <a:xfrm>
            <a:off x="1045294" y="1998853"/>
            <a:ext cx="5002685"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Graphic 9">
            <a:extLst>
              <a:ext uri="{FF2B5EF4-FFF2-40B4-BE49-F238E27FC236}">
                <a16:creationId xmlns:a16="http://schemas.microsoft.com/office/drawing/2014/main" id="{DC5F72C6-1489-C727-6804-B2BF79ECC66B}"/>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31229" y="3153099"/>
            <a:ext cx="813530" cy="817229"/>
          </a:xfrm>
          <a:prstGeom prst="rect">
            <a:avLst/>
          </a:prstGeom>
        </p:spPr>
      </p:pic>
      <p:pic>
        <p:nvPicPr>
          <p:cNvPr id="11" name="Graphic 10">
            <a:extLst>
              <a:ext uri="{FF2B5EF4-FFF2-40B4-BE49-F238E27FC236}">
                <a16:creationId xmlns:a16="http://schemas.microsoft.com/office/drawing/2014/main" id="{755AAF18-EE95-39A3-8282-DA80613A91E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H="1">
            <a:off x="6147722" y="3145701"/>
            <a:ext cx="824627" cy="824627"/>
          </a:xfrm>
          <a:prstGeom prst="rect">
            <a:avLst/>
          </a:prstGeom>
        </p:spPr>
      </p:pic>
      <p:pic>
        <p:nvPicPr>
          <p:cNvPr id="12" name="Graphic 11">
            <a:extLst>
              <a:ext uri="{FF2B5EF4-FFF2-40B4-BE49-F238E27FC236}">
                <a16:creationId xmlns:a16="http://schemas.microsoft.com/office/drawing/2014/main" id="{62019E46-A387-0083-6042-81875A0C663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flipV="1">
            <a:off x="5232033" y="4084547"/>
            <a:ext cx="813530" cy="824627"/>
          </a:xfrm>
          <a:prstGeom prst="rect">
            <a:avLst/>
          </a:prstGeom>
        </p:spPr>
      </p:pic>
      <p:pic>
        <p:nvPicPr>
          <p:cNvPr id="20" name="Graphic 19">
            <a:extLst>
              <a:ext uri="{FF2B5EF4-FFF2-40B4-BE49-F238E27FC236}">
                <a16:creationId xmlns:a16="http://schemas.microsoft.com/office/drawing/2014/main" id="{F874009F-978B-7916-7CC3-F98793C7E57F}"/>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0800000">
            <a:off x="6147722" y="4084549"/>
            <a:ext cx="824627" cy="824627"/>
          </a:xfrm>
          <a:prstGeom prst="rect">
            <a:avLst/>
          </a:prstGeom>
        </p:spPr>
      </p:pic>
      <p:sp>
        <p:nvSpPr>
          <p:cNvPr id="13" name="Title 1">
            <a:extLst>
              <a:ext uri="{FF2B5EF4-FFF2-40B4-BE49-F238E27FC236}">
                <a16:creationId xmlns:a16="http://schemas.microsoft.com/office/drawing/2014/main" id="{4D6DFE84-8898-A95F-2D80-547AB04C66F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Content Placeholder 25">
            <a:extLst>
              <a:ext uri="{FF2B5EF4-FFF2-40B4-BE49-F238E27FC236}">
                <a16:creationId xmlns:a16="http://schemas.microsoft.com/office/drawing/2014/main" id="{94DED478-B1AE-792E-3E9E-E1D07F820945}"/>
              </a:ext>
            </a:extLst>
          </p:cNvPr>
          <p:cNvSpPr>
            <a:spLocks noGrp="1"/>
          </p:cNvSpPr>
          <p:nvPr>
            <p:ph sz="quarter" idx="17"/>
          </p:nvPr>
        </p:nvSpPr>
        <p:spPr>
          <a:xfrm>
            <a:off x="1463152" y="2262701"/>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2" name="Content Placeholder 28">
            <a:extLst>
              <a:ext uri="{FF2B5EF4-FFF2-40B4-BE49-F238E27FC236}">
                <a16:creationId xmlns:a16="http://schemas.microsoft.com/office/drawing/2014/main" id="{ABAB6D60-6C1B-16E2-0C02-CFCBFB4CD7DF}"/>
              </a:ext>
            </a:extLst>
          </p:cNvPr>
          <p:cNvSpPr>
            <a:spLocks noGrp="1"/>
          </p:cNvSpPr>
          <p:nvPr>
            <p:ph sz="quarter" idx="18"/>
          </p:nvPr>
        </p:nvSpPr>
        <p:spPr>
          <a:xfrm>
            <a:off x="1463152" y="3044865"/>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algn="l">
              <a:lnSpc>
                <a:spcPct val="120000"/>
              </a:lnSpc>
              <a:defRPr sz="1400">
                <a:solidFill>
                  <a:schemeClr val="bg1"/>
                </a:solidFill>
              </a:defRPr>
            </a:lvl5pPr>
          </a:lstStyle>
          <a:p>
            <a:pPr lvl="0"/>
            <a:r>
              <a:rPr lang="en-US" altLang="zh-CN"/>
              <a:t>Click to edit Master text styles</a:t>
            </a:r>
          </a:p>
        </p:txBody>
      </p:sp>
      <p:sp>
        <p:nvSpPr>
          <p:cNvPr id="23" name="Content Placeholder 25">
            <a:extLst>
              <a:ext uri="{FF2B5EF4-FFF2-40B4-BE49-F238E27FC236}">
                <a16:creationId xmlns:a16="http://schemas.microsoft.com/office/drawing/2014/main" id="{73047208-84EA-55DE-AD5D-183A38DEBCAA}"/>
              </a:ext>
            </a:extLst>
          </p:cNvPr>
          <p:cNvSpPr>
            <a:spLocks noGrp="1"/>
          </p:cNvSpPr>
          <p:nvPr>
            <p:ph sz="quarter" idx="19"/>
          </p:nvPr>
        </p:nvSpPr>
        <p:spPr>
          <a:xfrm>
            <a:off x="1463152" y="4349214"/>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4" name="Content Placeholder 28">
            <a:extLst>
              <a:ext uri="{FF2B5EF4-FFF2-40B4-BE49-F238E27FC236}">
                <a16:creationId xmlns:a16="http://schemas.microsoft.com/office/drawing/2014/main" id="{3DED395E-75DE-634A-8DB6-A90D32D442CF}"/>
              </a:ext>
            </a:extLst>
          </p:cNvPr>
          <p:cNvSpPr>
            <a:spLocks noGrp="1"/>
          </p:cNvSpPr>
          <p:nvPr>
            <p:ph sz="quarter" idx="20"/>
          </p:nvPr>
        </p:nvSpPr>
        <p:spPr>
          <a:xfrm>
            <a:off x="1463152" y="5131378"/>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marL="1828800" indent="0" algn="l">
              <a:lnSpc>
                <a:spcPct val="120000"/>
              </a:lnSpc>
              <a:buNone/>
              <a:defRPr sz="1400">
                <a:solidFill>
                  <a:schemeClr val="bg1"/>
                </a:solidFill>
              </a:defRPr>
            </a:lvl5pPr>
          </a:lstStyle>
          <a:p>
            <a:pPr lvl="0"/>
            <a:r>
              <a:rPr lang="en-US" altLang="zh-CN"/>
              <a:t>Click to edit Master text styles</a:t>
            </a:r>
          </a:p>
        </p:txBody>
      </p:sp>
      <p:sp>
        <p:nvSpPr>
          <p:cNvPr id="25" name="Content Placeholder 25">
            <a:extLst>
              <a:ext uri="{FF2B5EF4-FFF2-40B4-BE49-F238E27FC236}">
                <a16:creationId xmlns:a16="http://schemas.microsoft.com/office/drawing/2014/main" id="{D6EE2418-F300-6FA5-4A2E-196086CE5081}"/>
              </a:ext>
            </a:extLst>
          </p:cNvPr>
          <p:cNvSpPr>
            <a:spLocks noGrp="1"/>
          </p:cNvSpPr>
          <p:nvPr>
            <p:ph sz="quarter" idx="21"/>
          </p:nvPr>
        </p:nvSpPr>
        <p:spPr>
          <a:xfrm>
            <a:off x="8100483" y="2262701"/>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6" name="Content Placeholder 28">
            <a:extLst>
              <a:ext uri="{FF2B5EF4-FFF2-40B4-BE49-F238E27FC236}">
                <a16:creationId xmlns:a16="http://schemas.microsoft.com/office/drawing/2014/main" id="{471FF59D-FB9C-B9B6-5661-6B8197DC3E79}"/>
              </a:ext>
            </a:extLst>
          </p:cNvPr>
          <p:cNvSpPr>
            <a:spLocks noGrp="1"/>
          </p:cNvSpPr>
          <p:nvPr>
            <p:ph sz="quarter" idx="22"/>
          </p:nvPr>
        </p:nvSpPr>
        <p:spPr>
          <a:xfrm>
            <a:off x="8100483" y="3044865"/>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27" name="Content Placeholder 25">
            <a:extLst>
              <a:ext uri="{FF2B5EF4-FFF2-40B4-BE49-F238E27FC236}">
                <a16:creationId xmlns:a16="http://schemas.microsoft.com/office/drawing/2014/main" id="{8529AE36-23FC-FD32-AA5D-6E71853427E6}"/>
              </a:ext>
            </a:extLst>
          </p:cNvPr>
          <p:cNvSpPr>
            <a:spLocks noGrp="1"/>
          </p:cNvSpPr>
          <p:nvPr>
            <p:ph sz="quarter" idx="23"/>
          </p:nvPr>
        </p:nvSpPr>
        <p:spPr>
          <a:xfrm>
            <a:off x="8100483" y="4349214"/>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8" name="Content Placeholder 28">
            <a:extLst>
              <a:ext uri="{FF2B5EF4-FFF2-40B4-BE49-F238E27FC236}">
                <a16:creationId xmlns:a16="http://schemas.microsoft.com/office/drawing/2014/main" id="{D9A4AC4F-F55E-1B85-C65A-26A8AEBA7B0D}"/>
              </a:ext>
            </a:extLst>
          </p:cNvPr>
          <p:cNvSpPr>
            <a:spLocks noGrp="1"/>
          </p:cNvSpPr>
          <p:nvPr>
            <p:ph sz="quarter" idx="24"/>
          </p:nvPr>
        </p:nvSpPr>
        <p:spPr>
          <a:xfrm>
            <a:off x="8100483" y="5131378"/>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20725181-83AB-4DB6-849E-EEA196B8BC64}" type="slidenum">
              <a:rPr lang="en-IN" smtClean="0"/>
              <a:t>‹#›</a:t>
            </a:fld>
            <a:endParaRPr lang="en-IN"/>
          </a:p>
        </p:txBody>
      </p:sp>
    </p:spTree>
    <p:extLst>
      <p:ext uri="{BB962C8B-B14F-4D97-AF65-F5344CB8AC3E}">
        <p14:creationId xmlns:p14="http://schemas.microsoft.com/office/powerpoint/2010/main" val="23587134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6-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0591C83-B386-7D0E-7C1D-E12BAB84EEC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EFAF0D7-BD64-ADAE-223A-F783340B13B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9143A11-48CE-7664-B0A5-25B6C19D79B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78233E72-0A62-F1E3-8CCC-BE48B875161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C5EFFB1B-DA30-1F1E-A402-34FAC3CFDAD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85169108-88F8-A4F5-9405-33D0E2DABC9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A6937874-5903-EF14-04E7-E4C19307768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D1F99B0A-BBFA-64EB-E803-DCFC7D02CB36}"/>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6A01F093-8DD4-FF48-97B6-D50AB2DCD39B}"/>
              </a:ext>
            </a:extLst>
          </p:cNvPr>
          <p:cNvSpPr>
            <a:spLocks noGrp="1"/>
          </p:cNvSpPr>
          <p:nvPr>
            <p:ph type="body" sz="quarter" idx="13"/>
          </p:nvPr>
        </p:nvSpPr>
        <p:spPr>
          <a:xfrm>
            <a:off x="2782115"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AD64A974-9F6C-88A1-7379-98DDC4622751}"/>
              </a:ext>
            </a:extLst>
          </p:cNvPr>
          <p:cNvSpPr>
            <a:spLocks noGrp="1"/>
          </p:cNvSpPr>
          <p:nvPr>
            <p:ph type="body" sz="quarter" idx="14"/>
          </p:nvPr>
        </p:nvSpPr>
        <p:spPr>
          <a:xfrm>
            <a:off x="2782114"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8" name="Text Placeholder 56">
            <a:extLst>
              <a:ext uri="{FF2B5EF4-FFF2-40B4-BE49-F238E27FC236}">
                <a16:creationId xmlns:a16="http://schemas.microsoft.com/office/drawing/2014/main" id="{D69B88C8-0B1A-30A6-201B-11653ED782BC}"/>
              </a:ext>
            </a:extLst>
          </p:cNvPr>
          <p:cNvSpPr>
            <a:spLocks noGrp="1"/>
          </p:cNvSpPr>
          <p:nvPr>
            <p:ph type="body" sz="quarter" idx="21"/>
          </p:nvPr>
        </p:nvSpPr>
        <p:spPr>
          <a:xfrm>
            <a:off x="6766042"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9" name="Text Placeholder 14">
            <a:extLst>
              <a:ext uri="{FF2B5EF4-FFF2-40B4-BE49-F238E27FC236}">
                <a16:creationId xmlns:a16="http://schemas.microsoft.com/office/drawing/2014/main" id="{6ABEB7A8-546C-B690-DC22-E00F370CDBFC}"/>
              </a:ext>
            </a:extLst>
          </p:cNvPr>
          <p:cNvSpPr>
            <a:spLocks noGrp="1"/>
          </p:cNvSpPr>
          <p:nvPr>
            <p:ph type="body" sz="quarter" idx="22"/>
          </p:nvPr>
        </p:nvSpPr>
        <p:spPr>
          <a:xfrm>
            <a:off x="6766041"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0" name="Text Placeholder 56">
            <a:extLst>
              <a:ext uri="{FF2B5EF4-FFF2-40B4-BE49-F238E27FC236}">
                <a16:creationId xmlns:a16="http://schemas.microsoft.com/office/drawing/2014/main" id="{99FB5BFD-3208-88BF-B7AD-114CC95116AA}"/>
              </a:ext>
            </a:extLst>
          </p:cNvPr>
          <p:cNvSpPr>
            <a:spLocks noGrp="1"/>
          </p:cNvSpPr>
          <p:nvPr>
            <p:ph type="body" sz="quarter" idx="23"/>
          </p:nvPr>
        </p:nvSpPr>
        <p:spPr>
          <a:xfrm>
            <a:off x="2782114"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1" name="Text Placeholder 14">
            <a:extLst>
              <a:ext uri="{FF2B5EF4-FFF2-40B4-BE49-F238E27FC236}">
                <a16:creationId xmlns:a16="http://schemas.microsoft.com/office/drawing/2014/main" id="{1CD0599B-106C-BA72-8206-25FE31640C14}"/>
              </a:ext>
            </a:extLst>
          </p:cNvPr>
          <p:cNvSpPr>
            <a:spLocks noGrp="1"/>
          </p:cNvSpPr>
          <p:nvPr>
            <p:ph type="body" sz="quarter" idx="24"/>
          </p:nvPr>
        </p:nvSpPr>
        <p:spPr>
          <a:xfrm>
            <a:off x="2782113"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2" name="Text Placeholder 56">
            <a:extLst>
              <a:ext uri="{FF2B5EF4-FFF2-40B4-BE49-F238E27FC236}">
                <a16:creationId xmlns:a16="http://schemas.microsoft.com/office/drawing/2014/main" id="{F72C48DA-CF12-7337-1A73-5FFE65AB1C23}"/>
              </a:ext>
            </a:extLst>
          </p:cNvPr>
          <p:cNvSpPr>
            <a:spLocks noGrp="1"/>
          </p:cNvSpPr>
          <p:nvPr>
            <p:ph type="body" sz="quarter" idx="25"/>
          </p:nvPr>
        </p:nvSpPr>
        <p:spPr>
          <a:xfrm>
            <a:off x="6766041"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0" name="Text Placeholder 14">
            <a:extLst>
              <a:ext uri="{FF2B5EF4-FFF2-40B4-BE49-F238E27FC236}">
                <a16:creationId xmlns:a16="http://schemas.microsoft.com/office/drawing/2014/main" id="{A685A3FF-A0A3-C004-ECDF-15336B603D62}"/>
              </a:ext>
            </a:extLst>
          </p:cNvPr>
          <p:cNvSpPr>
            <a:spLocks noGrp="1"/>
          </p:cNvSpPr>
          <p:nvPr>
            <p:ph type="body" sz="quarter" idx="26"/>
          </p:nvPr>
        </p:nvSpPr>
        <p:spPr>
          <a:xfrm>
            <a:off x="6766040"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1" name="Text Placeholder 56">
            <a:extLst>
              <a:ext uri="{FF2B5EF4-FFF2-40B4-BE49-F238E27FC236}">
                <a16:creationId xmlns:a16="http://schemas.microsoft.com/office/drawing/2014/main" id="{E8606232-E384-624D-E123-739E4ADCD9E7}"/>
              </a:ext>
            </a:extLst>
          </p:cNvPr>
          <p:cNvSpPr>
            <a:spLocks noGrp="1"/>
          </p:cNvSpPr>
          <p:nvPr>
            <p:ph type="body" sz="quarter" idx="27"/>
          </p:nvPr>
        </p:nvSpPr>
        <p:spPr>
          <a:xfrm>
            <a:off x="2782113"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92F4FB10-B255-F58C-FEA9-31161CCBED39}"/>
              </a:ext>
            </a:extLst>
          </p:cNvPr>
          <p:cNvSpPr>
            <a:spLocks noGrp="1"/>
          </p:cNvSpPr>
          <p:nvPr>
            <p:ph type="body" sz="quarter" idx="28"/>
          </p:nvPr>
        </p:nvSpPr>
        <p:spPr>
          <a:xfrm>
            <a:off x="2782112"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C4859FFB-8631-F638-419E-52E8D668A6A6}"/>
              </a:ext>
            </a:extLst>
          </p:cNvPr>
          <p:cNvSpPr>
            <a:spLocks noGrp="1"/>
          </p:cNvSpPr>
          <p:nvPr>
            <p:ph type="body" sz="quarter" idx="29"/>
          </p:nvPr>
        </p:nvSpPr>
        <p:spPr>
          <a:xfrm>
            <a:off x="6766040"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31E58723-68B8-C765-0237-3EC5DD03FCC1}"/>
              </a:ext>
            </a:extLst>
          </p:cNvPr>
          <p:cNvSpPr>
            <a:spLocks noGrp="1"/>
          </p:cNvSpPr>
          <p:nvPr>
            <p:ph type="body" sz="quarter" idx="30"/>
          </p:nvPr>
        </p:nvSpPr>
        <p:spPr>
          <a:xfrm>
            <a:off x="6766039"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lIns="0" tIns="0" rIns="0" bIns="0">
            <a:noAutofit/>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lIns="0" tIns="0" rIns="0" bIns="0">
            <a:noAutofit/>
          </a:bodyPr>
          <a:lstStyle/>
          <a:p>
            <a:fld id="{20725181-83AB-4DB6-849E-EEA196B8BC64}" type="slidenum">
              <a:rPr lang="en-IN" smtClean="0"/>
              <a:t>‹#›</a:t>
            </a:fld>
            <a:endParaRPr lang="en-IN"/>
          </a:p>
        </p:txBody>
      </p:sp>
    </p:spTree>
    <p:extLst>
      <p:ext uri="{BB962C8B-B14F-4D97-AF65-F5344CB8AC3E}">
        <p14:creationId xmlns:p14="http://schemas.microsoft.com/office/powerpoint/2010/main" val="2480879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6-item Lists 2">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5A52460-7484-5B6A-4D4D-D2D01CB9D93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E5BAA614-2E61-CCFF-D405-F486F5842DA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DFC84F41-52D2-3920-9EFC-0B738C16529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6B96066-D198-F5D8-C227-3401CED89CA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0A453E22-1865-B2A5-6455-1CC7C27CFAF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38A0F1F-82B8-846F-8BA7-47D0FD10047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724D7C14-4508-2681-806B-FE71305BE16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Title 1">
            <a:extLst>
              <a:ext uri="{FF2B5EF4-FFF2-40B4-BE49-F238E27FC236}">
                <a16:creationId xmlns:a16="http://schemas.microsoft.com/office/drawing/2014/main" id="{022CCD7E-F2AA-CC78-04AB-D486AEC85E66}"/>
              </a:ext>
            </a:extLst>
          </p:cNvPr>
          <p:cNvSpPr>
            <a:spLocks noGrp="1"/>
          </p:cNvSpPr>
          <p:nvPr>
            <p:ph type="title"/>
          </p:nvPr>
        </p:nvSpPr>
        <p:spPr>
          <a:xfrm>
            <a:off x="1123942" y="587547"/>
            <a:ext cx="10180800" cy="1288800"/>
          </a:xfrm>
        </p:spPr>
        <p:txBody>
          <a:bodyPr lIns="0" tIns="0" rIns="0" bIns="0">
            <a:noAutofit/>
          </a:bodyPr>
          <a:lstStyle>
            <a:lvl1pPr algn="l">
              <a:lnSpc>
                <a:spcPct val="100000"/>
              </a:lnSpc>
              <a:defRPr sz="3600"/>
            </a:lvl1pPr>
          </a:lstStyle>
          <a:p>
            <a:r>
              <a:rPr lang="en-US"/>
              <a:t>Click to edit Master title style</a:t>
            </a:r>
          </a:p>
        </p:txBody>
      </p:sp>
      <p:sp>
        <p:nvSpPr>
          <p:cNvPr id="7" name="Text Placeholder 56">
            <a:extLst>
              <a:ext uri="{FF2B5EF4-FFF2-40B4-BE49-F238E27FC236}">
                <a16:creationId xmlns:a16="http://schemas.microsoft.com/office/drawing/2014/main" id="{179A5CF4-255F-CFAB-125A-3A0352A438E5}"/>
              </a:ext>
            </a:extLst>
          </p:cNvPr>
          <p:cNvSpPr>
            <a:spLocks noGrp="1"/>
          </p:cNvSpPr>
          <p:nvPr>
            <p:ph type="body" sz="quarter" idx="13"/>
          </p:nvPr>
        </p:nvSpPr>
        <p:spPr>
          <a:xfrm>
            <a:off x="1123942"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8" name="Text Placeholder 14">
            <a:extLst>
              <a:ext uri="{FF2B5EF4-FFF2-40B4-BE49-F238E27FC236}">
                <a16:creationId xmlns:a16="http://schemas.microsoft.com/office/drawing/2014/main" id="{9F7AEB3C-7966-43C2-8380-B51B97232109}"/>
              </a:ext>
            </a:extLst>
          </p:cNvPr>
          <p:cNvSpPr>
            <a:spLocks noGrp="1"/>
          </p:cNvSpPr>
          <p:nvPr>
            <p:ph type="body" sz="quarter" idx="14"/>
          </p:nvPr>
        </p:nvSpPr>
        <p:spPr>
          <a:xfrm>
            <a:off x="1123941"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D008506E-4E41-C475-C6EE-76F584EA120A}"/>
              </a:ext>
            </a:extLst>
          </p:cNvPr>
          <p:cNvSpPr>
            <a:spLocks noGrp="1"/>
          </p:cNvSpPr>
          <p:nvPr>
            <p:ph type="body" sz="quarter" idx="21"/>
          </p:nvPr>
        </p:nvSpPr>
        <p:spPr>
          <a:xfrm>
            <a:off x="4720245"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933613E-9320-8908-1786-39D70F24581C}"/>
              </a:ext>
            </a:extLst>
          </p:cNvPr>
          <p:cNvSpPr>
            <a:spLocks noGrp="1"/>
          </p:cNvSpPr>
          <p:nvPr>
            <p:ph type="body" sz="quarter" idx="22"/>
          </p:nvPr>
        </p:nvSpPr>
        <p:spPr>
          <a:xfrm>
            <a:off x="4720244"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3" name="Text Placeholder 56">
            <a:extLst>
              <a:ext uri="{FF2B5EF4-FFF2-40B4-BE49-F238E27FC236}">
                <a16:creationId xmlns:a16="http://schemas.microsoft.com/office/drawing/2014/main" id="{436CCC09-35F4-DA88-50B1-CE73D2422D66}"/>
              </a:ext>
            </a:extLst>
          </p:cNvPr>
          <p:cNvSpPr>
            <a:spLocks noGrp="1"/>
          </p:cNvSpPr>
          <p:nvPr>
            <p:ph type="body" sz="quarter" idx="27"/>
          </p:nvPr>
        </p:nvSpPr>
        <p:spPr>
          <a:xfrm>
            <a:off x="8316548" y="2408577"/>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4" name="Text Placeholder 14">
            <a:extLst>
              <a:ext uri="{FF2B5EF4-FFF2-40B4-BE49-F238E27FC236}">
                <a16:creationId xmlns:a16="http://schemas.microsoft.com/office/drawing/2014/main" id="{C4785E00-B229-7691-D3AD-A16E1C25B765}"/>
              </a:ext>
            </a:extLst>
          </p:cNvPr>
          <p:cNvSpPr>
            <a:spLocks noGrp="1"/>
          </p:cNvSpPr>
          <p:nvPr>
            <p:ph type="body" sz="quarter" idx="28"/>
          </p:nvPr>
        </p:nvSpPr>
        <p:spPr>
          <a:xfrm>
            <a:off x="8316547" y="3198008"/>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9" name="Text Placeholder 56">
            <a:extLst>
              <a:ext uri="{FF2B5EF4-FFF2-40B4-BE49-F238E27FC236}">
                <a16:creationId xmlns:a16="http://schemas.microsoft.com/office/drawing/2014/main" id="{365D0DE3-7901-B800-24A7-314F8C46ABF8}"/>
              </a:ext>
            </a:extLst>
          </p:cNvPr>
          <p:cNvSpPr>
            <a:spLocks noGrp="1"/>
          </p:cNvSpPr>
          <p:nvPr>
            <p:ph type="body" sz="quarter" idx="23"/>
          </p:nvPr>
        </p:nvSpPr>
        <p:spPr>
          <a:xfrm>
            <a:off x="1123941"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0" name="Text Placeholder 14">
            <a:extLst>
              <a:ext uri="{FF2B5EF4-FFF2-40B4-BE49-F238E27FC236}">
                <a16:creationId xmlns:a16="http://schemas.microsoft.com/office/drawing/2014/main" id="{742B291F-64E1-182C-1242-5F947D12AF58}"/>
              </a:ext>
            </a:extLst>
          </p:cNvPr>
          <p:cNvSpPr>
            <a:spLocks noGrp="1"/>
          </p:cNvSpPr>
          <p:nvPr>
            <p:ph type="body" sz="quarter" idx="24"/>
          </p:nvPr>
        </p:nvSpPr>
        <p:spPr>
          <a:xfrm>
            <a:off x="1123940"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1" name="Text Placeholder 56">
            <a:extLst>
              <a:ext uri="{FF2B5EF4-FFF2-40B4-BE49-F238E27FC236}">
                <a16:creationId xmlns:a16="http://schemas.microsoft.com/office/drawing/2014/main" id="{3B8A3B61-9FD4-B54D-7C75-1549E6B148F1}"/>
              </a:ext>
            </a:extLst>
          </p:cNvPr>
          <p:cNvSpPr>
            <a:spLocks noGrp="1"/>
          </p:cNvSpPr>
          <p:nvPr>
            <p:ph type="body" sz="quarter" idx="25"/>
          </p:nvPr>
        </p:nvSpPr>
        <p:spPr>
          <a:xfrm>
            <a:off x="4720244"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2" name="Text Placeholder 14">
            <a:extLst>
              <a:ext uri="{FF2B5EF4-FFF2-40B4-BE49-F238E27FC236}">
                <a16:creationId xmlns:a16="http://schemas.microsoft.com/office/drawing/2014/main" id="{7EFFE103-8D5A-CE88-1D6F-1B059616A629}"/>
              </a:ext>
            </a:extLst>
          </p:cNvPr>
          <p:cNvSpPr>
            <a:spLocks noGrp="1"/>
          </p:cNvSpPr>
          <p:nvPr>
            <p:ph type="body" sz="quarter" idx="26"/>
          </p:nvPr>
        </p:nvSpPr>
        <p:spPr>
          <a:xfrm>
            <a:off x="4720243"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C03AE7A2-6C5C-2338-7E5B-68A9560D3E36}"/>
              </a:ext>
            </a:extLst>
          </p:cNvPr>
          <p:cNvSpPr>
            <a:spLocks noGrp="1"/>
          </p:cNvSpPr>
          <p:nvPr>
            <p:ph type="body" sz="quarter" idx="29"/>
          </p:nvPr>
        </p:nvSpPr>
        <p:spPr>
          <a:xfrm>
            <a:off x="8316547" y="4266144"/>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6" name="Text Placeholder 14">
            <a:extLst>
              <a:ext uri="{FF2B5EF4-FFF2-40B4-BE49-F238E27FC236}">
                <a16:creationId xmlns:a16="http://schemas.microsoft.com/office/drawing/2014/main" id="{C1FE61B8-8800-0416-40F4-FDF7F3973A7F}"/>
              </a:ext>
            </a:extLst>
          </p:cNvPr>
          <p:cNvSpPr>
            <a:spLocks noGrp="1"/>
          </p:cNvSpPr>
          <p:nvPr>
            <p:ph type="body" sz="quarter" idx="30"/>
          </p:nvPr>
        </p:nvSpPr>
        <p:spPr>
          <a:xfrm>
            <a:off x="8316546" y="5055575"/>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t>7/14/20XX</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endParaRPr lang="en-IN"/>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20725181-83AB-4DB6-849E-EEA196B8BC64}" type="slidenum">
              <a:rPr lang="en-IN" smtClean="0"/>
              <a:t>‹#›</a:t>
            </a:fld>
            <a:endParaRPr lang="en-IN"/>
          </a:p>
        </p:txBody>
      </p:sp>
    </p:spTree>
    <p:extLst>
      <p:ext uri="{BB962C8B-B14F-4D97-AF65-F5344CB8AC3E}">
        <p14:creationId xmlns:p14="http://schemas.microsoft.com/office/powerpoint/2010/main" val="19588796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r>
              <a:rPr lang="en-US"/>
              <a:t>7/14/20XX</a:t>
            </a:r>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20725181-83AB-4DB6-849E-EEA196B8BC64}" type="slidenum">
              <a:rPr lang="en-IN" smtClean="0"/>
              <a:t>‹#›</a:t>
            </a:fld>
            <a:endParaRPr lang="en-IN"/>
          </a:p>
        </p:txBody>
      </p:sp>
    </p:spTree>
    <p:extLst>
      <p:ext uri="{BB962C8B-B14F-4D97-AF65-F5344CB8AC3E}">
        <p14:creationId xmlns:p14="http://schemas.microsoft.com/office/powerpoint/2010/main" val="41281102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844000" y="831919"/>
            <a:ext cx="3595634" cy="1757505"/>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844000" y="2724912"/>
            <a:ext cx="3595634" cy="3301168"/>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07742" y="831919"/>
            <a:ext cx="6440258" cy="519416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8" name="Graphic 7">
            <a:extLst>
              <a:ext uri="{FF2B5EF4-FFF2-40B4-BE49-F238E27FC236}">
                <a16:creationId xmlns:a16="http://schemas.microsoft.com/office/drawing/2014/main" id="{A0701315-8399-FF8D-AA16-D061E4DE241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62DBBF0F-3AB3-9C7E-CE27-B262E9E2915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66089B09-9423-C3BC-A16B-6DF24B7302A4}"/>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2AB19293-AF3C-ED7C-F152-8114E173BE3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BE5DBCEC-BB69-8AD6-B61A-97123DA4D30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A7AD52E-1AD9-23D0-9EFA-7A985F94DC4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112B50E-1D72-FF4F-DEAD-5084B9E74C8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246715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844000" y="831919"/>
            <a:ext cx="3595634" cy="2212313"/>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49024" y="3260034"/>
            <a:ext cx="3585586" cy="2766045"/>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 uri="{C183D7F6-B498-43B3-948B-1728B52AA6E4}">
                <adec:decorative xmlns:adec="http://schemas.microsoft.com/office/drawing/2017/decorative" val="0"/>
              </a:ext>
            </a:extLst>
          </p:cNvPr>
          <p:cNvSpPr>
            <a:spLocks noGrp="1"/>
          </p:cNvSpPr>
          <p:nvPr>
            <p:ph type="pic" idx="1"/>
          </p:nvPr>
        </p:nvSpPr>
        <p:spPr>
          <a:xfrm>
            <a:off x="5063319" y="831919"/>
            <a:ext cx="6284681" cy="51941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20725181-83AB-4DB6-849E-EEA196B8BC64}" type="slidenum">
              <a:rPr lang="en-IN" smtClean="0"/>
              <a:t>‹#›</a:t>
            </a:fld>
            <a:endParaRPr lang="en-IN"/>
          </a:p>
        </p:txBody>
      </p:sp>
      <p:pic>
        <p:nvPicPr>
          <p:cNvPr id="8" name="Graphic 7">
            <a:extLst>
              <a:ext uri="{FF2B5EF4-FFF2-40B4-BE49-F238E27FC236}">
                <a16:creationId xmlns:a16="http://schemas.microsoft.com/office/drawing/2014/main" id="{9DE631AA-5A70-5AF7-5B8E-3A31E5C05B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108805FC-0DF4-F254-97DD-ED8F1D6B3E0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D3883DC0-5B43-7A23-5227-D23AC23662F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381B68FB-D139-0836-5FDA-91F9AF93576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002CFC4-95B9-151A-3294-8286FA4C495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51236CFE-C74E-6DFE-4552-055246A9B19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E2C3281-0D30-E610-09B2-10696DD57EF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73848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hoto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804793"/>
            <a:ext cx="6268720" cy="3739896"/>
          </a:xfrm>
        </p:spPr>
        <p:txBody>
          <a:bodyPr anchor="ctr" anchorCtr="0">
            <a:norm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4718622"/>
            <a:ext cx="6268720" cy="796961"/>
          </a:xfrm>
        </p:spPr>
        <p:txBody>
          <a:bodyPr anchor="t" anchorCtr="0">
            <a:no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a:extLst>
              <a:ext uri="{FF2B5EF4-FFF2-40B4-BE49-F238E27FC236}">
                <a16:creationId xmlns:a16="http://schemas.microsoft.com/office/drawing/2014/main" id="{21BEC0C8-9AC9-272F-8469-FE8BC768122E}"/>
              </a:ext>
              <a:ext uri="{C183D7F6-B498-43B3-948B-1728B52AA6E4}">
                <adec:decorative xmlns:adec="http://schemas.microsoft.com/office/drawing/2017/decorative" val="0"/>
              </a:ext>
            </a:extLst>
          </p:cNvPr>
          <p:cNvSpPr>
            <a:spLocks noGrp="1"/>
          </p:cNvSpPr>
          <p:nvPr>
            <p:ph type="pic" sz="quarter" idx="17"/>
          </p:nvPr>
        </p:nvSpPr>
        <p:spPr>
          <a:xfrm flipH="1">
            <a:off x="7029158"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r>
              <a:rPr lang="en-US"/>
              <a:t>Click icon to add picture</a:t>
            </a:r>
          </a:p>
        </p:txBody>
      </p:sp>
      <p:sp>
        <p:nvSpPr>
          <p:cNvPr id="13" name="Text Placeholder 2">
            <a:extLst>
              <a:ext uri="{FF2B5EF4-FFF2-40B4-BE49-F238E27FC236}">
                <a16:creationId xmlns:a16="http://schemas.microsoft.com/office/drawing/2014/main" id="{D11AE243-16A4-742F-2B8A-B41353880D22}"/>
              </a:ext>
            </a:extLst>
          </p:cNvPr>
          <p:cNvSpPr>
            <a:spLocks noGrp="1"/>
          </p:cNvSpPr>
          <p:nvPr>
            <p:ph type="body" sz="quarter" idx="11" hasCustomPrompt="1"/>
          </p:nvPr>
        </p:nvSpPr>
        <p:spPr>
          <a:xfrm>
            <a:off x="365760" y="5742330"/>
            <a:ext cx="3860800"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sp>
        <p:nvSpPr>
          <p:cNvPr id="10" name="Date Placeholder 9">
            <a:extLst>
              <a:ext uri="{FF2B5EF4-FFF2-40B4-BE49-F238E27FC236}">
                <a16:creationId xmlns:a16="http://schemas.microsoft.com/office/drawing/2014/main" id="{AF8741CB-A4D7-0F6B-32C0-E3C164A3F518}"/>
              </a:ext>
            </a:extLst>
          </p:cNvPr>
          <p:cNvSpPr>
            <a:spLocks noGrp="1"/>
          </p:cNvSpPr>
          <p:nvPr>
            <p:ph type="dt" sz="half" idx="18"/>
          </p:nvPr>
        </p:nvSpPr>
        <p:spPr>
          <a:xfrm>
            <a:off x="365760" y="6356349"/>
            <a:ext cx="2743200" cy="365125"/>
          </a:xfrm>
        </p:spPr>
        <p:txBody>
          <a:bodyPr/>
          <a:lstStyle>
            <a:lvl1pPr>
              <a:defRPr>
                <a:solidFill>
                  <a:sysClr val="windowText" lastClr="000000"/>
                </a:solidFill>
              </a:defRPr>
            </a:lvl1pPr>
          </a:lstStyle>
          <a:p>
            <a:r>
              <a:rPr lang="en-US"/>
              <a:t>7/14/20XX</a:t>
            </a:r>
            <a:endParaRPr lang="en-US" dirty="0"/>
          </a:p>
        </p:txBody>
      </p:sp>
      <p:sp>
        <p:nvSpPr>
          <p:cNvPr id="11" name="Footer Placeholder 10">
            <a:extLst>
              <a:ext uri="{FF2B5EF4-FFF2-40B4-BE49-F238E27FC236}">
                <a16:creationId xmlns:a16="http://schemas.microsoft.com/office/drawing/2014/main" id="{F17F1F11-1507-9E11-0D30-D0D892B9AAFD}"/>
              </a:ext>
            </a:extLst>
          </p:cNvPr>
          <p:cNvSpPr>
            <a:spLocks noGrp="1"/>
          </p:cNvSpPr>
          <p:nvPr>
            <p:ph type="ftr" sz="quarter" idx="19"/>
          </p:nvPr>
        </p:nvSpPr>
        <p:spPr>
          <a:xfrm>
            <a:off x="4038600" y="6356350"/>
            <a:ext cx="2345398" cy="365125"/>
          </a:xfrm>
        </p:spPr>
        <p:txBody>
          <a:bodyPr/>
          <a:lstStyle>
            <a:lvl1pPr algn="l">
              <a:defRPr>
                <a:solidFill>
                  <a:sysClr val="windowText" lastClr="000000"/>
                </a:solidFill>
              </a:defRPr>
            </a:lvl1pPr>
          </a:lstStyle>
          <a:p>
            <a:endParaRPr lang="en-IN"/>
          </a:p>
        </p:txBody>
      </p:sp>
      <p:sp>
        <p:nvSpPr>
          <p:cNvPr id="12" name="Slide Number Placeholder 11">
            <a:extLst>
              <a:ext uri="{FF2B5EF4-FFF2-40B4-BE49-F238E27FC236}">
                <a16:creationId xmlns:a16="http://schemas.microsoft.com/office/drawing/2014/main" id="{B722B0DF-1340-431F-24A8-28E43A62DD6F}"/>
              </a:ext>
            </a:extLst>
          </p:cNvPr>
          <p:cNvSpPr>
            <a:spLocks noGrp="1"/>
          </p:cNvSpPr>
          <p:nvPr>
            <p:ph type="sldNum" sz="quarter" idx="20"/>
          </p:nvPr>
        </p:nvSpPr>
        <p:spPr>
          <a:xfrm>
            <a:off x="365760" y="265735"/>
            <a:ext cx="2743200" cy="365125"/>
          </a:xfrm>
        </p:spPr>
        <p:txBody>
          <a:bodyPr/>
          <a:lstStyle>
            <a:lvl1pPr algn="l">
              <a:defRPr>
                <a:solidFill>
                  <a:sysClr val="windowText" lastClr="000000"/>
                </a:solidFill>
              </a:defRPr>
            </a:lvl1pPr>
          </a:lstStyle>
          <a:p>
            <a:fld id="{20725181-83AB-4DB6-849E-EEA196B8BC64}" type="slidenum">
              <a:rPr lang="en-IN" smtClean="0"/>
              <a:t>‹#›</a:t>
            </a:fld>
            <a:endParaRPr lang="en-IN"/>
          </a:p>
        </p:txBody>
      </p:sp>
      <p:pic>
        <p:nvPicPr>
          <p:cNvPr id="16" name="Graphic 37">
            <a:extLst>
              <a:ext uri="{FF2B5EF4-FFF2-40B4-BE49-F238E27FC236}">
                <a16:creationId xmlns:a16="http://schemas.microsoft.com/office/drawing/2014/main" id="{0F4328DE-48D6-2460-5F69-438AD2C74E9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521624" y="829240"/>
            <a:ext cx="835188" cy="835188"/>
          </a:xfrm>
          <a:prstGeom prst="rect">
            <a:avLst/>
          </a:prstGeom>
        </p:spPr>
      </p:pic>
      <p:pic>
        <p:nvPicPr>
          <p:cNvPr id="17" name="Graphic 38">
            <a:extLst>
              <a:ext uri="{FF2B5EF4-FFF2-40B4-BE49-F238E27FC236}">
                <a16:creationId xmlns:a16="http://schemas.microsoft.com/office/drawing/2014/main" id="{4FFCE8CF-3D6D-5825-1C07-F2D91C614CC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56812" y="-3769"/>
            <a:ext cx="835188" cy="835188"/>
          </a:xfrm>
          <a:prstGeom prst="rect">
            <a:avLst/>
          </a:prstGeom>
        </p:spPr>
      </p:pic>
      <p:pic>
        <p:nvPicPr>
          <p:cNvPr id="18" name="Graphic 39">
            <a:extLst>
              <a:ext uri="{FF2B5EF4-FFF2-40B4-BE49-F238E27FC236}">
                <a16:creationId xmlns:a16="http://schemas.microsoft.com/office/drawing/2014/main" id="{FA7101E6-3F37-F08E-6931-F8CB5B72440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11356812" y="831026"/>
            <a:ext cx="835188" cy="835188"/>
          </a:xfrm>
          <a:prstGeom prst="rect">
            <a:avLst/>
          </a:prstGeom>
        </p:spPr>
      </p:pic>
    </p:spTree>
    <p:extLst>
      <p:ext uri="{BB962C8B-B14F-4D97-AF65-F5344CB8AC3E}">
        <p14:creationId xmlns:p14="http://schemas.microsoft.com/office/powerpoint/2010/main" val="54333458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solidFill>
                  <a:schemeClr val="bg2"/>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endParaRPr lang="en-IN"/>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20725181-83AB-4DB6-849E-EEA196B8BC64}" type="slidenum">
              <a:rPr lang="en-IN" smtClean="0"/>
              <a:t>‹#›</a:t>
            </a:fld>
            <a:endParaRPr lang="en-IN"/>
          </a:p>
        </p:txBody>
      </p:sp>
      <p:pic>
        <p:nvPicPr>
          <p:cNvPr id="3" name="Graphic 2">
            <a:extLst>
              <a:ext uri="{FF2B5EF4-FFF2-40B4-BE49-F238E27FC236}">
                <a16:creationId xmlns:a16="http://schemas.microsoft.com/office/drawing/2014/main" id="{2951C45C-8638-8E61-6B67-B1C16592AA9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0534AAA1-39A3-5479-9543-920058B39D9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F70F8459-80D2-9C1A-1DFE-E7A7F334E8D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866B5947-C1A2-276B-325A-BB2DB4038A3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1CB9640-BABB-56FA-C825-4BD2E83560E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41245BF9-153C-B7C3-EB7E-3A3789B2471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99CAE732-CB2F-BF46-E6D9-7B906FA2811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616794816"/>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627318"/>
            <a:ext cx="8430767" cy="1842020"/>
          </a:xfrm>
        </p:spPr>
        <p:txBody>
          <a:bodyPr anchor="b">
            <a:noAutofit/>
          </a:bodyPr>
          <a:lstStyle>
            <a:lvl1pPr>
              <a:defRPr sz="6000">
                <a:solidFill>
                  <a:schemeClr val="bg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844128" y="3622674"/>
            <a:ext cx="8430639" cy="1279615"/>
          </a:xfrm>
        </p:spPr>
        <p:txBody>
          <a:bodyPr>
            <a:no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endParaRPr lang="en-IN"/>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20725181-83AB-4DB6-849E-EEA196B8BC64}" type="slidenum">
              <a:rPr lang="en-IN" smtClean="0"/>
              <a:t>‹#›</a:t>
            </a:fld>
            <a:endParaRPr lang="en-IN"/>
          </a:p>
        </p:txBody>
      </p:sp>
      <p:pic>
        <p:nvPicPr>
          <p:cNvPr id="3" name="Graphic 2">
            <a:extLst>
              <a:ext uri="{FF2B5EF4-FFF2-40B4-BE49-F238E27FC236}">
                <a16:creationId xmlns:a16="http://schemas.microsoft.com/office/drawing/2014/main" id="{A72544D1-53AC-83EB-728E-11CD6A08896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765A2AE3-56B8-5D58-5E78-D481138EF04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3141F19C-6B2E-7517-7E46-8508F669EB31}"/>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6CB1524-8EB4-7107-905F-B795CE58FBB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FD50DEE7-3310-9FE4-CF8E-FD50B1BF050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5B3A2B60-4EED-6886-FA25-D8E9D700B32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206049D-3E43-32B4-8B6C-01DFBDA45D2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906250571"/>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losing">
    <p:bg>
      <p:bgPr>
        <a:solidFill>
          <a:schemeClr val="tx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98E377ED-2A68-0F87-4BC4-4594B37BC84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V="1">
            <a:off x="10946087" y="4429697"/>
            <a:ext cx="1245913" cy="1245913"/>
          </a:xfrm>
          <a:prstGeom prst="rect">
            <a:avLst/>
          </a:prstGeom>
        </p:spPr>
      </p:pic>
      <p:pic>
        <p:nvPicPr>
          <p:cNvPr id="12" name="Graphic 11">
            <a:extLst>
              <a:ext uri="{FF2B5EF4-FFF2-40B4-BE49-F238E27FC236}">
                <a16:creationId xmlns:a16="http://schemas.microsoft.com/office/drawing/2014/main" id="{7294E279-FEEF-CF75-AE08-B49301D593B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flipV="1">
            <a:off x="9700174" y="4429697"/>
            <a:ext cx="1245913" cy="1245913"/>
          </a:xfrm>
          <a:prstGeom prst="rect">
            <a:avLst/>
          </a:prstGeom>
        </p:spPr>
      </p:pic>
      <p:pic>
        <p:nvPicPr>
          <p:cNvPr id="13" name="Graphic 12">
            <a:extLst>
              <a:ext uri="{FF2B5EF4-FFF2-40B4-BE49-F238E27FC236}">
                <a16:creationId xmlns:a16="http://schemas.microsoft.com/office/drawing/2014/main" id="{450D42F2-CDA4-8A9A-F454-7D8700F4F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8454261" y="4429697"/>
            <a:ext cx="1245913" cy="1245913"/>
          </a:xfrm>
          <a:prstGeom prst="rect">
            <a:avLst/>
          </a:prstGeom>
        </p:spPr>
      </p:pic>
      <p:pic>
        <p:nvPicPr>
          <p:cNvPr id="14" name="Graphic 13">
            <a:extLst>
              <a:ext uri="{FF2B5EF4-FFF2-40B4-BE49-F238E27FC236}">
                <a16:creationId xmlns:a16="http://schemas.microsoft.com/office/drawing/2014/main" id="{1AB61A0B-9F68-1765-89FD-6763E89D43B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V="1">
            <a:off x="8454261" y="3184370"/>
            <a:ext cx="1245913" cy="1245913"/>
          </a:xfrm>
          <a:prstGeom prst="rect">
            <a:avLst/>
          </a:prstGeom>
        </p:spPr>
      </p:pic>
      <p:pic>
        <p:nvPicPr>
          <p:cNvPr id="15" name="Graphic 14">
            <a:extLst>
              <a:ext uri="{FF2B5EF4-FFF2-40B4-BE49-F238E27FC236}">
                <a16:creationId xmlns:a16="http://schemas.microsoft.com/office/drawing/2014/main" id="{87079737-E191-3AF9-300C-6A7BB88261F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10946087" y="3184370"/>
            <a:ext cx="1245913" cy="1245913"/>
          </a:xfrm>
          <a:prstGeom prst="rect">
            <a:avLst/>
          </a:prstGeom>
        </p:spPr>
      </p:pic>
      <p:pic>
        <p:nvPicPr>
          <p:cNvPr id="16" name="Graphic 15">
            <a:extLst>
              <a:ext uri="{FF2B5EF4-FFF2-40B4-BE49-F238E27FC236}">
                <a16:creationId xmlns:a16="http://schemas.microsoft.com/office/drawing/2014/main" id="{103DDB14-D105-E71F-D51A-133E637EA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10944739" y="1936953"/>
            <a:ext cx="1245913" cy="1245913"/>
          </a:xfrm>
          <a:prstGeom prst="rect">
            <a:avLst/>
          </a:prstGeom>
        </p:spPr>
      </p:pic>
      <p:pic>
        <p:nvPicPr>
          <p:cNvPr id="17" name="Graphic 16">
            <a:extLst>
              <a:ext uri="{FF2B5EF4-FFF2-40B4-BE49-F238E27FC236}">
                <a16:creationId xmlns:a16="http://schemas.microsoft.com/office/drawing/2014/main" id="{A39B4E14-83BE-7D9B-3888-44EE756B525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9697478" y="1936953"/>
            <a:ext cx="1245913" cy="1245913"/>
          </a:xfrm>
          <a:prstGeom prst="rect">
            <a:avLst/>
          </a:prstGeom>
        </p:spPr>
      </p:pic>
      <p:pic>
        <p:nvPicPr>
          <p:cNvPr id="18" name="Graphic 17">
            <a:extLst>
              <a:ext uri="{FF2B5EF4-FFF2-40B4-BE49-F238E27FC236}">
                <a16:creationId xmlns:a16="http://schemas.microsoft.com/office/drawing/2014/main" id="{874B779F-A0D7-D223-851F-0C87CF94E05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9697477" y="1"/>
            <a:ext cx="1245913" cy="1245913"/>
          </a:xfrm>
          <a:prstGeom prst="rect">
            <a:avLst/>
          </a:prstGeom>
        </p:spPr>
      </p:pic>
      <p:pic>
        <p:nvPicPr>
          <p:cNvPr id="19" name="Graphic 18">
            <a:extLst>
              <a:ext uri="{FF2B5EF4-FFF2-40B4-BE49-F238E27FC236}">
                <a16:creationId xmlns:a16="http://schemas.microsoft.com/office/drawing/2014/main" id="{6D0D1310-42DC-93F6-2982-C1F29DEB09D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flipV="1">
            <a:off x="7209695" y="4425260"/>
            <a:ext cx="1245913" cy="1245913"/>
          </a:xfrm>
          <a:prstGeom prst="rect">
            <a:avLst/>
          </a:prstGeom>
        </p:spPr>
      </p:pic>
      <p:sp>
        <p:nvSpPr>
          <p:cNvPr id="5" name="Title 4">
            <a:extLst>
              <a:ext uri="{FF2B5EF4-FFF2-40B4-BE49-F238E27FC236}">
                <a16:creationId xmlns:a16="http://schemas.microsoft.com/office/drawing/2014/main" id="{538CA2FA-7200-C377-B25A-AD72256807CD}"/>
              </a:ext>
            </a:extLst>
          </p:cNvPr>
          <p:cNvSpPr>
            <a:spLocks noGrp="1"/>
          </p:cNvSpPr>
          <p:nvPr>
            <p:ph type="title"/>
          </p:nvPr>
        </p:nvSpPr>
        <p:spPr>
          <a:xfrm>
            <a:off x="838200" y="876300"/>
            <a:ext cx="5372100" cy="5105400"/>
          </a:xfrm>
        </p:spPr>
        <p:txBody>
          <a:bodyPr>
            <a:noAutofit/>
          </a:bodyPr>
          <a:lstStyle>
            <a:lvl1pPr algn="ctr">
              <a:lnSpc>
                <a:spcPct val="100000"/>
              </a:lnSpc>
              <a:defRPr sz="5400">
                <a:solidFill>
                  <a:sysClr val="windowText" lastClr="000000"/>
                </a:solidFill>
              </a:defRPr>
            </a:lvl1pPr>
          </a:lstStyle>
          <a:p>
            <a:r>
              <a:rPr lang="en-US" altLang="zh-CN"/>
              <a:t>Click to edit Master title style</a:t>
            </a:r>
            <a:endParaRPr lang="zh-CN" altLang="en-US"/>
          </a:p>
        </p:txBody>
      </p:sp>
      <p:sp>
        <p:nvSpPr>
          <p:cNvPr id="2" name="Date Placeholder 1">
            <a:extLst>
              <a:ext uri="{FF2B5EF4-FFF2-40B4-BE49-F238E27FC236}">
                <a16:creationId xmlns:a16="http://schemas.microsoft.com/office/drawing/2014/main" id="{5A798732-41C6-321F-AD08-6108FBD2B93B}"/>
              </a:ext>
            </a:extLst>
          </p:cNvPr>
          <p:cNvSpPr>
            <a:spLocks noGrp="1"/>
          </p:cNvSpPr>
          <p:nvPr>
            <p:ph type="dt" sz="half" idx="10"/>
          </p:nvPr>
        </p:nvSpPr>
        <p:spPr/>
        <p:txBody>
          <a:bodyPr/>
          <a:lstStyle>
            <a:lvl1pPr>
              <a:defRPr>
                <a:solidFill>
                  <a:sysClr val="windowText" lastClr="000000"/>
                </a:solidFill>
              </a:defRPr>
            </a:lvl1pPr>
          </a:lstStyle>
          <a:p>
            <a:r>
              <a:rPr lang="en-US"/>
              <a:t>7/14/20XX</a:t>
            </a:r>
            <a:endParaRPr lang="en-US" dirty="0"/>
          </a:p>
        </p:txBody>
      </p:sp>
      <p:sp>
        <p:nvSpPr>
          <p:cNvPr id="3" name="Footer Placeholder 2">
            <a:extLst>
              <a:ext uri="{FF2B5EF4-FFF2-40B4-BE49-F238E27FC236}">
                <a16:creationId xmlns:a16="http://schemas.microsoft.com/office/drawing/2014/main" id="{7383B810-7F0C-C0E3-BCED-CDBBD73650D5}"/>
              </a:ext>
            </a:extLst>
          </p:cNvPr>
          <p:cNvSpPr>
            <a:spLocks noGrp="1"/>
          </p:cNvSpPr>
          <p:nvPr>
            <p:ph type="ftr" sz="quarter" idx="11"/>
          </p:nvPr>
        </p:nvSpPr>
        <p:spPr/>
        <p:txBody>
          <a:bodyPr/>
          <a:lstStyle>
            <a:lvl1pPr>
              <a:defRPr>
                <a:solidFill>
                  <a:sysClr val="windowText" lastClr="000000"/>
                </a:solidFill>
              </a:defRPr>
            </a:lvl1pPr>
          </a:lstStyle>
          <a:p>
            <a:endParaRPr lang="en-IN"/>
          </a:p>
        </p:txBody>
      </p:sp>
      <p:sp>
        <p:nvSpPr>
          <p:cNvPr id="4" name="Slide Number Placeholder 3">
            <a:extLst>
              <a:ext uri="{FF2B5EF4-FFF2-40B4-BE49-F238E27FC236}">
                <a16:creationId xmlns:a16="http://schemas.microsoft.com/office/drawing/2014/main" id="{18965238-A217-A42D-5921-9610721264B2}"/>
              </a:ext>
            </a:extLst>
          </p:cNvPr>
          <p:cNvSpPr>
            <a:spLocks noGrp="1"/>
          </p:cNvSpPr>
          <p:nvPr>
            <p:ph type="sldNum" sz="quarter" idx="12"/>
          </p:nvPr>
        </p:nvSpPr>
        <p:spPr/>
        <p:txBody>
          <a:bodyPr/>
          <a:lstStyle>
            <a:lvl1pPr>
              <a:defRPr>
                <a:solidFill>
                  <a:sysClr val="windowText" lastClr="000000"/>
                </a:solidFill>
              </a:defRPr>
            </a:lvl1pPr>
          </a:lstStyle>
          <a:p>
            <a:fld id="{20725181-83AB-4DB6-849E-EEA196B8BC64}" type="slidenum">
              <a:rPr lang="en-IN" smtClean="0"/>
              <a:t>‹#›</a:t>
            </a:fld>
            <a:endParaRPr lang="en-IN"/>
          </a:p>
        </p:txBody>
      </p:sp>
    </p:spTree>
    <p:extLst>
      <p:ext uri="{BB962C8B-B14F-4D97-AF65-F5344CB8AC3E}">
        <p14:creationId xmlns:p14="http://schemas.microsoft.com/office/powerpoint/2010/main" val="6880221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1">
    <p:bg>
      <p:bgPr>
        <a:solidFill>
          <a:schemeClr val="tx2"/>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3384930-5F86-4501-B911-E6FA1E7CBEFC}"/>
              </a:ext>
            </a:extLst>
          </p:cNvPr>
          <p:cNvSpPr>
            <a:spLocks noGrp="1"/>
          </p:cNvSpPr>
          <p:nvPr>
            <p:ph type="dt" sz="half" idx="10"/>
          </p:nvPr>
        </p:nvSpPr>
        <p:spPr/>
        <p:txBody>
          <a:bodyPr/>
          <a:lstStyle>
            <a:lvl1pPr>
              <a:defRPr>
                <a:solidFill>
                  <a:sysClr val="windowText" lastClr="000000"/>
                </a:solidFill>
              </a:defRPr>
            </a:lvl1pPr>
          </a:lstStyle>
          <a:p>
            <a:r>
              <a:rPr lang="en-US"/>
              <a:t>7/14/20XX</a:t>
            </a:r>
            <a:endParaRPr lang="en-US" dirty="0"/>
          </a:p>
        </p:txBody>
      </p:sp>
      <p:sp>
        <p:nvSpPr>
          <p:cNvPr id="10" name="Footer Placeholder 9">
            <a:extLst>
              <a:ext uri="{FF2B5EF4-FFF2-40B4-BE49-F238E27FC236}">
                <a16:creationId xmlns:a16="http://schemas.microsoft.com/office/drawing/2014/main" id="{7EE20A3B-7E79-0411-4FBD-3614BA5C70C4}"/>
              </a:ext>
            </a:extLst>
          </p:cNvPr>
          <p:cNvSpPr>
            <a:spLocks noGrp="1"/>
          </p:cNvSpPr>
          <p:nvPr>
            <p:ph type="ftr" sz="quarter" idx="11"/>
          </p:nvPr>
        </p:nvSpPr>
        <p:spPr/>
        <p:txBody>
          <a:bodyPr/>
          <a:lstStyle>
            <a:lvl1pPr>
              <a:defRPr>
                <a:solidFill>
                  <a:sysClr val="windowText" lastClr="000000"/>
                </a:solidFill>
              </a:defRPr>
            </a:lvl1pPr>
          </a:lstStyle>
          <a:p>
            <a:endParaRPr lang="en-IN"/>
          </a:p>
        </p:txBody>
      </p:sp>
      <p:sp>
        <p:nvSpPr>
          <p:cNvPr id="11" name="Slide Number Placeholder 10">
            <a:extLst>
              <a:ext uri="{FF2B5EF4-FFF2-40B4-BE49-F238E27FC236}">
                <a16:creationId xmlns:a16="http://schemas.microsoft.com/office/drawing/2014/main" id="{64622368-C5D1-326A-C31D-24C5B027AE8D}"/>
              </a:ext>
            </a:extLst>
          </p:cNvPr>
          <p:cNvSpPr>
            <a:spLocks noGrp="1"/>
          </p:cNvSpPr>
          <p:nvPr>
            <p:ph type="sldNum" sz="quarter" idx="12"/>
          </p:nvPr>
        </p:nvSpPr>
        <p:spPr/>
        <p:txBody>
          <a:bodyPr/>
          <a:lstStyle>
            <a:lvl1pPr>
              <a:defRPr>
                <a:solidFill>
                  <a:sysClr val="windowText" lastClr="000000"/>
                </a:solidFill>
              </a:defRPr>
            </a:lvl1pPr>
          </a:lstStyle>
          <a:p>
            <a:fld id="{20725181-83AB-4DB6-849E-EEA196B8BC64}" type="slidenum">
              <a:rPr lang="en-IN" smtClean="0"/>
              <a:t>‹#›</a:t>
            </a:fld>
            <a:endParaRPr lang="en-IN"/>
          </a:p>
        </p:txBody>
      </p:sp>
      <p:pic>
        <p:nvPicPr>
          <p:cNvPr id="4" name="Graphic 3">
            <a:extLst>
              <a:ext uri="{FF2B5EF4-FFF2-40B4-BE49-F238E27FC236}">
                <a16:creationId xmlns:a16="http://schemas.microsoft.com/office/drawing/2014/main" id="{657A115C-37F8-4693-34B5-CB0F8929E48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5" name="Graphic 4">
            <a:extLst>
              <a:ext uri="{FF2B5EF4-FFF2-40B4-BE49-F238E27FC236}">
                <a16:creationId xmlns:a16="http://schemas.microsoft.com/office/drawing/2014/main" id="{1961BE85-1AC0-FDCF-0052-F02D8B974C5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6" name="Graphic 5">
            <a:extLst>
              <a:ext uri="{FF2B5EF4-FFF2-40B4-BE49-F238E27FC236}">
                <a16:creationId xmlns:a16="http://schemas.microsoft.com/office/drawing/2014/main" id="{05170FD6-3B7E-7616-0565-3FD463FDD084}"/>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7" name="Graphic 6">
            <a:extLst>
              <a:ext uri="{FF2B5EF4-FFF2-40B4-BE49-F238E27FC236}">
                <a16:creationId xmlns:a16="http://schemas.microsoft.com/office/drawing/2014/main" id="{EE96ED4C-67D8-A863-BF40-48AF811046C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4739" y="2492159"/>
            <a:ext cx="1245913" cy="1245913"/>
          </a:xfrm>
          <a:prstGeom prst="rect">
            <a:avLst/>
          </a:prstGeom>
        </p:spPr>
      </p:pic>
      <p:pic>
        <p:nvPicPr>
          <p:cNvPr id="9" name="Graphic 8">
            <a:extLst>
              <a:ext uri="{FF2B5EF4-FFF2-40B4-BE49-F238E27FC236}">
                <a16:creationId xmlns:a16="http://schemas.microsoft.com/office/drawing/2014/main" id="{857807FE-CF8A-E54E-DBA4-3DD2139D979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sp>
        <p:nvSpPr>
          <p:cNvPr id="12" name="Title 1">
            <a:extLst>
              <a:ext uri="{FF2B5EF4-FFF2-40B4-BE49-F238E27FC236}">
                <a16:creationId xmlns:a16="http://schemas.microsoft.com/office/drawing/2014/main" id="{EF775358-1D95-70D3-A3C2-BDC2F3EF5FD1}"/>
              </a:ext>
            </a:extLst>
          </p:cNvPr>
          <p:cNvSpPr>
            <a:spLocks noGrp="1"/>
          </p:cNvSpPr>
          <p:nvPr>
            <p:ph type="ctrTitle"/>
          </p:nvPr>
        </p:nvSpPr>
        <p:spPr>
          <a:xfrm>
            <a:off x="838200" y="1143000"/>
            <a:ext cx="7315200" cy="4572000"/>
          </a:xfrm>
        </p:spPr>
        <p:txBody>
          <a:bodyPr anchor="ctr">
            <a:normAutofit/>
          </a:bodyPr>
          <a:lstStyle>
            <a:lvl1pPr algn="l">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25327018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A480D3-89DA-FE68-582D-D2BD122F0956}"/>
              </a:ext>
            </a:extLst>
          </p:cNvPr>
          <p:cNvSpPr>
            <a:spLocks noGrp="1"/>
          </p:cNvSpPr>
          <p:nvPr>
            <p:ph type="dt" sz="half" idx="10"/>
          </p:nvPr>
        </p:nvSpPr>
        <p:spPr/>
        <p:txBody>
          <a:bodyPr/>
          <a:lstStyle>
            <a:lvl1pPr>
              <a:defRPr>
                <a:solidFill>
                  <a:sysClr val="windowText" lastClr="000000"/>
                </a:solidFill>
              </a:defRPr>
            </a:lvl1pPr>
          </a:lstStyle>
          <a:p>
            <a:r>
              <a:rPr lang="en-US"/>
              <a:t>7/14/20XX</a:t>
            </a:r>
            <a:endParaRPr lang="en-US" dirty="0"/>
          </a:p>
        </p:txBody>
      </p:sp>
      <p:sp>
        <p:nvSpPr>
          <p:cNvPr id="7" name="Footer Placeholder 6">
            <a:extLst>
              <a:ext uri="{FF2B5EF4-FFF2-40B4-BE49-F238E27FC236}">
                <a16:creationId xmlns:a16="http://schemas.microsoft.com/office/drawing/2014/main" id="{F8C7C29B-FD45-1014-F4C8-9EA29D782500}"/>
              </a:ext>
            </a:extLst>
          </p:cNvPr>
          <p:cNvSpPr>
            <a:spLocks noGrp="1"/>
          </p:cNvSpPr>
          <p:nvPr>
            <p:ph type="ftr" sz="quarter" idx="11"/>
          </p:nvPr>
        </p:nvSpPr>
        <p:spPr/>
        <p:txBody>
          <a:bodyPr/>
          <a:lstStyle>
            <a:lvl1pPr>
              <a:defRPr>
                <a:solidFill>
                  <a:sysClr val="windowText" lastClr="000000"/>
                </a:solidFill>
              </a:defRPr>
            </a:lvl1pPr>
          </a:lstStyle>
          <a:p>
            <a:endParaRPr lang="en-IN"/>
          </a:p>
        </p:txBody>
      </p:sp>
      <p:sp>
        <p:nvSpPr>
          <p:cNvPr id="11" name="Slide Number Placeholder 10">
            <a:extLst>
              <a:ext uri="{FF2B5EF4-FFF2-40B4-BE49-F238E27FC236}">
                <a16:creationId xmlns:a16="http://schemas.microsoft.com/office/drawing/2014/main" id="{EDA09B5D-99AE-7CCF-9228-110FB2D310C9}"/>
              </a:ext>
            </a:extLst>
          </p:cNvPr>
          <p:cNvSpPr>
            <a:spLocks noGrp="1"/>
          </p:cNvSpPr>
          <p:nvPr>
            <p:ph type="sldNum" sz="quarter" idx="12"/>
          </p:nvPr>
        </p:nvSpPr>
        <p:spPr/>
        <p:txBody>
          <a:bodyPr/>
          <a:lstStyle>
            <a:lvl1pPr>
              <a:defRPr>
                <a:solidFill>
                  <a:sysClr val="windowText" lastClr="000000"/>
                </a:solidFill>
              </a:defRPr>
            </a:lvl1pPr>
          </a:lstStyle>
          <a:p>
            <a:fld id="{20725181-83AB-4DB6-849E-EEA196B8BC64}" type="slidenum">
              <a:rPr lang="en-IN" smtClean="0"/>
              <a:t>‹#›</a:t>
            </a:fld>
            <a:endParaRPr lang="en-IN"/>
          </a:p>
        </p:txBody>
      </p:sp>
      <p:pic>
        <p:nvPicPr>
          <p:cNvPr id="4" name="Graphic 3">
            <a:extLst>
              <a:ext uri="{FF2B5EF4-FFF2-40B4-BE49-F238E27FC236}">
                <a16:creationId xmlns:a16="http://schemas.microsoft.com/office/drawing/2014/main" id="{C49F8338-EF7D-C337-9C27-C52CC6AED3E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296" y="-585"/>
            <a:ext cx="1245913" cy="1245913"/>
          </a:xfrm>
          <a:prstGeom prst="rect">
            <a:avLst/>
          </a:prstGeom>
        </p:spPr>
      </p:pic>
      <p:pic>
        <p:nvPicPr>
          <p:cNvPr id="5" name="Graphic 4">
            <a:extLst>
              <a:ext uri="{FF2B5EF4-FFF2-40B4-BE49-F238E27FC236}">
                <a16:creationId xmlns:a16="http://schemas.microsoft.com/office/drawing/2014/main" id="{E36D82C4-7323-24F2-BFC3-E1965DE1107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258209" y="-585"/>
            <a:ext cx="1245913" cy="1245913"/>
          </a:xfrm>
          <a:prstGeom prst="rect">
            <a:avLst/>
          </a:prstGeom>
        </p:spPr>
      </p:pic>
      <p:pic>
        <p:nvPicPr>
          <p:cNvPr id="6" name="Graphic 5">
            <a:extLst>
              <a:ext uri="{FF2B5EF4-FFF2-40B4-BE49-F238E27FC236}">
                <a16:creationId xmlns:a16="http://schemas.microsoft.com/office/drawing/2014/main" id="{65210812-9B8E-0F36-EED5-5D4BBD677884}"/>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flipV="1">
            <a:off x="12296" y="1244742"/>
            <a:ext cx="1245913" cy="1245913"/>
          </a:xfrm>
          <a:prstGeom prst="rect">
            <a:avLst/>
          </a:prstGeom>
        </p:spPr>
      </p:pic>
      <p:pic>
        <p:nvPicPr>
          <p:cNvPr id="10" name="Graphic 9">
            <a:extLst>
              <a:ext uri="{FF2B5EF4-FFF2-40B4-BE49-F238E27FC236}">
                <a16:creationId xmlns:a16="http://schemas.microsoft.com/office/drawing/2014/main" id="{B3079D0D-4483-E902-8380-BBD04671AF8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3644" y="2492159"/>
            <a:ext cx="1245913" cy="1245913"/>
          </a:xfrm>
          <a:prstGeom prst="rect">
            <a:avLst/>
          </a:prstGeom>
        </p:spPr>
      </p:pic>
      <p:pic>
        <p:nvPicPr>
          <p:cNvPr id="12" name="Graphic 11">
            <a:extLst>
              <a:ext uri="{FF2B5EF4-FFF2-40B4-BE49-F238E27FC236}">
                <a16:creationId xmlns:a16="http://schemas.microsoft.com/office/drawing/2014/main" id="{BACD58AF-60D5-B4D0-736E-54BA50AE4D1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flipV="1">
            <a:off x="2504122" y="1244742"/>
            <a:ext cx="1245913" cy="1245913"/>
          </a:xfrm>
          <a:prstGeom prst="rect">
            <a:avLst/>
          </a:prstGeom>
        </p:spPr>
      </p:pic>
      <p:sp>
        <p:nvSpPr>
          <p:cNvPr id="2" name="Title 1">
            <a:extLst>
              <a:ext uri="{FF2B5EF4-FFF2-40B4-BE49-F238E27FC236}">
                <a16:creationId xmlns:a16="http://schemas.microsoft.com/office/drawing/2014/main" id="{73CE7F2F-28FF-C1F7-839C-21B17B54E50F}"/>
              </a:ext>
            </a:extLst>
          </p:cNvPr>
          <p:cNvSpPr>
            <a:spLocks noGrp="1"/>
          </p:cNvSpPr>
          <p:nvPr>
            <p:ph type="ctrTitle"/>
          </p:nvPr>
        </p:nvSpPr>
        <p:spPr>
          <a:xfrm>
            <a:off x="4038600" y="1143000"/>
            <a:ext cx="7315200" cy="4572000"/>
          </a:xfrm>
        </p:spPr>
        <p:txBody>
          <a:bodyPr anchor="ctr">
            <a:normAutofit/>
          </a:bodyPr>
          <a:lstStyle>
            <a:lvl1pPr algn="r">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27514967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3">
    <p:bg>
      <p:bgPr>
        <a:solidFill>
          <a:schemeClr val="tx2"/>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2F37234F-ECFC-A04F-9028-D95CDD5826E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16" name="Graphic 15">
            <a:extLst>
              <a:ext uri="{FF2B5EF4-FFF2-40B4-BE49-F238E27FC236}">
                <a16:creationId xmlns:a16="http://schemas.microsoft.com/office/drawing/2014/main" id="{0D26A40F-1171-DC80-109E-3DA95A0E314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17" name="Graphic 16">
            <a:extLst>
              <a:ext uri="{FF2B5EF4-FFF2-40B4-BE49-F238E27FC236}">
                <a16:creationId xmlns:a16="http://schemas.microsoft.com/office/drawing/2014/main" id="{2ABD9CBC-EA42-1846-F3FB-958482AA7D6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18" name="Graphic 17">
            <a:extLst>
              <a:ext uri="{FF2B5EF4-FFF2-40B4-BE49-F238E27FC236}">
                <a16:creationId xmlns:a16="http://schemas.microsoft.com/office/drawing/2014/main" id="{49DD95E4-1CB8-6741-90E0-8172EC10428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10944739" y="2492159"/>
            <a:ext cx="1245913" cy="1245913"/>
          </a:xfrm>
          <a:prstGeom prst="rect">
            <a:avLst/>
          </a:prstGeom>
        </p:spPr>
      </p:pic>
      <p:pic>
        <p:nvPicPr>
          <p:cNvPr id="19" name="Graphic 18">
            <a:extLst>
              <a:ext uri="{FF2B5EF4-FFF2-40B4-BE49-F238E27FC236}">
                <a16:creationId xmlns:a16="http://schemas.microsoft.com/office/drawing/2014/main" id="{438DC965-B75A-C249-A3E5-DE42253C40E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3146544"/>
            <a:ext cx="1245913" cy="1245913"/>
          </a:xfrm>
          <a:prstGeom prst="rect">
            <a:avLst/>
          </a:prstGeom>
        </p:spPr>
      </p:pic>
      <p:pic>
        <p:nvPicPr>
          <p:cNvPr id="20" name="Graphic 19">
            <a:extLst>
              <a:ext uri="{FF2B5EF4-FFF2-40B4-BE49-F238E27FC236}">
                <a16:creationId xmlns:a16="http://schemas.microsoft.com/office/drawing/2014/main" id="{5E3F6703-4F30-AFE8-5270-5E15E0900A0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pic>
        <p:nvPicPr>
          <p:cNvPr id="21" name="Graphic 20">
            <a:extLst>
              <a:ext uri="{FF2B5EF4-FFF2-40B4-BE49-F238E27FC236}">
                <a16:creationId xmlns:a16="http://schemas.microsoft.com/office/drawing/2014/main" id="{689163B1-1629-F877-CF7C-C583D66A837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0" y="4391871"/>
            <a:ext cx="1245913" cy="1245913"/>
          </a:xfrm>
          <a:prstGeom prst="rect">
            <a:avLst/>
          </a:prstGeom>
        </p:spPr>
      </p:pic>
      <p:pic>
        <p:nvPicPr>
          <p:cNvPr id="22" name="Graphic 21">
            <a:extLst>
              <a:ext uri="{FF2B5EF4-FFF2-40B4-BE49-F238E27FC236}">
                <a16:creationId xmlns:a16="http://schemas.microsoft.com/office/drawing/2014/main" id="{9BBD5ECC-EBCF-77D9-8F6A-015C6C534A8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1245913" y="4391871"/>
            <a:ext cx="1245913" cy="1245913"/>
          </a:xfrm>
          <a:prstGeom prst="rect">
            <a:avLst/>
          </a:prstGeom>
        </p:spPr>
      </p:pic>
      <p:sp>
        <p:nvSpPr>
          <p:cNvPr id="5" name="Title 1">
            <a:extLst>
              <a:ext uri="{FF2B5EF4-FFF2-40B4-BE49-F238E27FC236}">
                <a16:creationId xmlns:a16="http://schemas.microsoft.com/office/drawing/2014/main" id="{62766A8E-2201-C896-50B9-7DDC0DE14900}"/>
              </a:ext>
            </a:extLst>
          </p:cNvPr>
          <p:cNvSpPr>
            <a:spLocks noGrp="1"/>
          </p:cNvSpPr>
          <p:nvPr>
            <p:ph type="ctrTitle"/>
          </p:nvPr>
        </p:nvSpPr>
        <p:spPr>
          <a:xfrm>
            <a:off x="2563091" y="1143000"/>
            <a:ext cx="7065818" cy="4572000"/>
          </a:xfrm>
        </p:spPr>
        <p:txBody>
          <a:bodyPr anchor="ctr">
            <a:normAutofit/>
          </a:bodyPr>
          <a:lstStyle>
            <a:lvl1pPr algn="ctr">
              <a:lnSpc>
                <a:spcPct val="100000"/>
              </a:lnSpc>
              <a:defRPr sz="540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F0C2D4B-87BE-4E4B-18A8-B4720F8CEBD2}"/>
              </a:ext>
            </a:extLst>
          </p:cNvPr>
          <p:cNvSpPr>
            <a:spLocks noGrp="1"/>
          </p:cNvSpPr>
          <p:nvPr>
            <p:ph type="dt" sz="half" idx="10"/>
          </p:nvPr>
        </p:nvSpPr>
        <p:spPr/>
        <p:txBody>
          <a:bodyPr/>
          <a:lstStyle>
            <a:lvl1pPr>
              <a:defRPr>
                <a:solidFill>
                  <a:sysClr val="windowText" lastClr="000000"/>
                </a:solidFill>
              </a:defRPr>
            </a:lvl1pPr>
          </a:lstStyle>
          <a:p>
            <a:r>
              <a:rPr lang="en-US"/>
              <a:t>7/14/20XX</a:t>
            </a:r>
            <a:endParaRPr lang="en-US" dirty="0"/>
          </a:p>
        </p:txBody>
      </p:sp>
      <p:sp>
        <p:nvSpPr>
          <p:cNvPr id="4" name="Footer Placeholder 3">
            <a:extLst>
              <a:ext uri="{FF2B5EF4-FFF2-40B4-BE49-F238E27FC236}">
                <a16:creationId xmlns:a16="http://schemas.microsoft.com/office/drawing/2014/main" id="{E2696136-77B7-33A5-89AC-2FB6EFA49C8F}"/>
              </a:ext>
            </a:extLst>
          </p:cNvPr>
          <p:cNvSpPr>
            <a:spLocks noGrp="1"/>
          </p:cNvSpPr>
          <p:nvPr>
            <p:ph type="ftr" sz="quarter" idx="11"/>
          </p:nvPr>
        </p:nvSpPr>
        <p:spPr/>
        <p:txBody>
          <a:bodyPr/>
          <a:lstStyle>
            <a:lvl1pPr>
              <a:defRPr>
                <a:solidFill>
                  <a:sysClr val="windowText" lastClr="000000"/>
                </a:solidFill>
              </a:defRPr>
            </a:lvl1pPr>
          </a:lstStyle>
          <a:p>
            <a:endParaRPr lang="en-IN"/>
          </a:p>
        </p:txBody>
      </p:sp>
      <p:sp>
        <p:nvSpPr>
          <p:cNvPr id="7" name="Slide Number Placeholder 6">
            <a:extLst>
              <a:ext uri="{FF2B5EF4-FFF2-40B4-BE49-F238E27FC236}">
                <a16:creationId xmlns:a16="http://schemas.microsoft.com/office/drawing/2014/main" id="{1BE0E0BC-FD26-1B58-BC06-A2F988E67989}"/>
              </a:ext>
            </a:extLst>
          </p:cNvPr>
          <p:cNvSpPr>
            <a:spLocks noGrp="1"/>
          </p:cNvSpPr>
          <p:nvPr>
            <p:ph type="sldNum" sz="quarter" idx="12"/>
          </p:nvPr>
        </p:nvSpPr>
        <p:spPr/>
        <p:txBody>
          <a:bodyPr/>
          <a:lstStyle>
            <a:lvl1pPr>
              <a:defRPr>
                <a:solidFill>
                  <a:sysClr val="windowText" lastClr="000000"/>
                </a:solidFill>
              </a:defRPr>
            </a:lvl1pPr>
          </a:lstStyle>
          <a:p>
            <a:fld id="{20725181-83AB-4DB6-849E-EEA196B8BC64}" type="slidenum">
              <a:rPr lang="en-IN" smtClean="0"/>
              <a:t>‹#›</a:t>
            </a:fld>
            <a:endParaRPr lang="en-IN"/>
          </a:p>
        </p:txBody>
      </p:sp>
    </p:spTree>
    <p:extLst>
      <p:ext uri="{BB962C8B-B14F-4D97-AF65-F5344CB8AC3E}">
        <p14:creationId xmlns:p14="http://schemas.microsoft.com/office/powerpoint/2010/main" val="188466962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0" tIns="0" rIns="0" bIns="0" rtlCol="0" anchor="ctr"/>
          <a:lstStyle>
            <a:lvl1pPr algn="l">
              <a:defRPr sz="1200">
                <a:solidFill>
                  <a:schemeClr val="tx1">
                    <a:tint val="75000"/>
                  </a:schemeClr>
                </a:solidFill>
              </a:defRPr>
            </a:lvl1pPr>
          </a:lstStyle>
          <a:p>
            <a:r>
              <a:rPr lang="en-US"/>
              <a:t>7/14/20XX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200">
                <a:solidFill>
                  <a:schemeClr val="tx1">
                    <a:tint val="75000"/>
                  </a:schemeClr>
                </a:solidFill>
              </a:defRPr>
            </a:lvl1pPr>
          </a:lstStyle>
          <a:p>
            <a:fld id="{20725181-83AB-4DB6-849E-EEA196B8BC64}" type="slidenum">
              <a:rPr lang="en-IN" smtClean="0"/>
              <a:t>‹#›</a:t>
            </a:fld>
            <a:endParaRPr lang="en-IN"/>
          </a:p>
        </p:txBody>
      </p:sp>
    </p:spTree>
    <p:extLst>
      <p:ext uri="{BB962C8B-B14F-4D97-AF65-F5344CB8AC3E}">
        <p14:creationId xmlns:p14="http://schemas.microsoft.com/office/powerpoint/2010/main" val="692144682"/>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 id="2147483795" r:id="rId25"/>
    <p:sldLayoutId id="2147483796" r:id="rId26"/>
    <p:sldLayoutId id="2147483797" r:id="rId27"/>
    <p:sldLayoutId id="2147483798" r:id="rId28"/>
    <p:sldLayoutId id="2147483799" r:id="rId29"/>
    <p:sldLayoutId id="2147483800" r:id="rId30"/>
    <p:sldLayoutId id="2147483801" r:id="rId31"/>
    <p:sldLayoutId id="2147483802" r:id="rId32"/>
    <p:sldLayoutId id="2147483803" r:id="rId33"/>
    <p:sldLayoutId id="2147483804" r:id="rId34"/>
    <p:sldLayoutId id="2147483805" r:id="rId35"/>
    <p:sldLayoutId id="2147483806" r:id="rId36"/>
    <p:sldLayoutId id="2147483807" r:id="rId37"/>
    <p:sldLayoutId id="2147483808" r:id="rId38"/>
    <p:sldLayoutId id="2147483809" r:id="rId39"/>
    <p:sldLayoutId id="2147483810" r:id="rId40"/>
    <p:sldLayoutId id="2147483811" r:id="rId41"/>
    <p:sldLayoutId id="2147483812" r:id="rId42"/>
    <p:sldLayoutId id="2147483813" r:id="rId43"/>
    <p:sldLayoutId id="2147483814" r:id="rId44"/>
    <p:sldLayoutId id="2147483815" r:id="rId45"/>
    <p:sldLayoutId id="2147483816" r:id="rId46"/>
    <p:sldLayoutId id="2147483817" r:id="rId47"/>
    <p:sldLayoutId id="2147483818" r:id="rId48"/>
    <p:sldLayoutId id="2147483819" r:id="rId49"/>
    <p:sldLayoutId id="2147483820" r:id="rId50"/>
    <p:sldLayoutId id="2147483821" r:id="rId51"/>
    <p:sldLayoutId id="2147483822" r:id="rId52"/>
    <p:sldLayoutId id="2147483823" r:id="rId53"/>
    <p:sldLayoutId id="2147483824" r:id="rId54"/>
    <p:sldLayoutId id="2147483825" r:id="rId55"/>
    <p:sldLayoutId id="2147483826" r:id="rId56"/>
    <p:sldLayoutId id="2147483827" r:id="rId57"/>
    <p:sldLayoutId id="2147483828" r:id="rId58"/>
    <p:sldLayoutId id="2147483829" r:id="rId59"/>
    <p:sldLayoutId id="2147483830" r:id="rId60"/>
    <p:sldLayoutId id="2147483831" r:id="rId61"/>
    <p:sldLayoutId id="2147483832" r:id="rId62"/>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9.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49.xml"/><Relationship Id="rId5" Type="http://schemas.microsoft.com/office/2007/relationships/hdphoto" Target="../media/hdphoto1.wdp"/><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9.xml"/><Relationship Id="rId5" Type="http://schemas.microsoft.com/office/2007/relationships/hdphoto" Target="../media/hdphoto1.wdp"/><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E25B9A-21E2-BE92-A594-146C47BB6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15"/>
            <a:ext cx="12192000" cy="6912429"/>
          </a:xfrm>
          <a:prstGeom prst="rect">
            <a:avLst/>
          </a:prstGeom>
          <a:effectLst>
            <a:outerShdw blurRad="152400" dist="317500" dir="5400000" sx="90000" sy="-19000" rotWithShape="0">
              <a:prstClr val="black">
                <a:alpha val="15000"/>
              </a:prstClr>
            </a:outerShdw>
          </a:effectLst>
        </p:spPr>
      </p:pic>
      <p:sp>
        <p:nvSpPr>
          <p:cNvPr id="4" name="TextBox 3">
            <a:extLst>
              <a:ext uri="{FF2B5EF4-FFF2-40B4-BE49-F238E27FC236}">
                <a16:creationId xmlns:a16="http://schemas.microsoft.com/office/drawing/2014/main" id="{E13CF434-7F0E-7C94-E7EE-D56AB8A60AA0}"/>
              </a:ext>
            </a:extLst>
          </p:cNvPr>
          <p:cNvSpPr txBox="1"/>
          <p:nvPr/>
        </p:nvSpPr>
        <p:spPr>
          <a:xfrm rot="21236259">
            <a:off x="512199" y="2132581"/>
            <a:ext cx="5151688" cy="1938992"/>
          </a:xfrm>
          <a:prstGeom prst="rect">
            <a:avLst/>
          </a:prstGeom>
          <a:noFill/>
          <a:ln>
            <a:noFill/>
          </a:ln>
          <a:effectLst>
            <a:outerShdw blurRad="76200" dir="13500000" sy="23000" kx="1200000" algn="br" rotWithShape="0">
              <a:prstClr val="black">
                <a:alpha val="20000"/>
              </a:prstClr>
            </a:outerShdw>
          </a:effectLst>
        </p:spPr>
        <p:txBody>
          <a:bodyPr wrap="square" rtlCol="0">
            <a:prstTxWarp prst="textDeflateBottom">
              <a:avLst/>
            </a:prstTxWarp>
            <a:spAutoFit/>
          </a:bodyPr>
          <a:lstStyle/>
          <a:p>
            <a:r>
              <a:rPr lang="en-US" sz="6000" dirty="0">
                <a:solidFill>
                  <a:srgbClr val="DF462C"/>
                </a:solidFill>
                <a:effectLst>
                  <a:glow rad="127000">
                    <a:schemeClr val="tx2">
                      <a:lumMod val="60000"/>
                      <a:lumOff val="40000"/>
                    </a:schemeClr>
                  </a:glow>
                </a:effectLst>
                <a:latin typeface="Snap ITC" panose="04040A07060A02020202" pitchFamily="82" charset="0"/>
              </a:rPr>
              <a:t>Adventure</a:t>
            </a:r>
          </a:p>
        </p:txBody>
      </p:sp>
      <p:sp>
        <p:nvSpPr>
          <p:cNvPr id="8" name="TextBox 7">
            <a:extLst>
              <a:ext uri="{FF2B5EF4-FFF2-40B4-BE49-F238E27FC236}">
                <a16:creationId xmlns:a16="http://schemas.microsoft.com/office/drawing/2014/main" id="{17B29529-37B3-C446-E7BC-BBBB51145DD1}"/>
              </a:ext>
            </a:extLst>
          </p:cNvPr>
          <p:cNvSpPr txBox="1"/>
          <p:nvPr/>
        </p:nvSpPr>
        <p:spPr>
          <a:xfrm rot="21236259">
            <a:off x="2045029" y="3169555"/>
            <a:ext cx="2892275" cy="869346"/>
          </a:xfrm>
          <a:prstGeom prst="rect">
            <a:avLst/>
          </a:prstGeom>
          <a:noFill/>
          <a:ln>
            <a:noFill/>
          </a:ln>
          <a:effectLst>
            <a:outerShdw blurRad="76200" dir="13500000" sy="23000" kx="1200000" algn="br" rotWithShape="0">
              <a:prstClr val="black">
                <a:alpha val="20000"/>
              </a:prstClr>
            </a:outerShdw>
          </a:effectLst>
        </p:spPr>
        <p:txBody>
          <a:bodyPr wrap="square" rtlCol="0">
            <a:prstTxWarp prst="textDeflateBottom">
              <a:avLst/>
            </a:prstTxWarp>
            <a:spAutoFit/>
          </a:bodyPr>
          <a:lstStyle/>
          <a:p>
            <a:r>
              <a:rPr lang="en-US" sz="2800" dirty="0">
                <a:solidFill>
                  <a:srgbClr val="DF462C"/>
                </a:solidFill>
                <a:effectLst>
                  <a:glow rad="127000">
                    <a:schemeClr val="tx2">
                      <a:lumMod val="60000"/>
                      <a:lumOff val="40000"/>
                    </a:schemeClr>
                  </a:glow>
                </a:effectLst>
                <a:latin typeface="Snap ITC" panose="04040A07060A02020202" pitchFamily="82" charset="0"/>
              </a:rPr>
              <a:t>Works</a:t>
            </a:r>
            <a:endParaRPr lang="en-US" sz="5400" dirty="0">
              <a:solidFill>
                <a:srgbClr val="DF462C"/>
              </a:solidFill>
              <a:effectLst>
                <a:glow rad="127000">
                  <a:schemeClr val="tx2">
                    <a:lumMod val="60000"/>
                    <a:lumOff val="40000"/>
                  </a:schemeClr>
                </a:glow>
              </a:effectLst>
              <a:latin typeface="Snap ITC" panose="04040A07060A02020202" pitchFamily="82" charset="0"/>
            </a:endParaRPr>
          </a:p>
        </p:txBody>
      </p:sp>
      <p:sp>
        <p:nvSpPr>
          <p:cNvPr id="9" name="Text Placeholder 3">
            <a:extLst>
              <a:ext uri="{FF2B5EF4-FFF2-40B4-BE49-F238E27FC236}">
                <a16:creationId xmlns:a16="http://schemas.microsoft.com/office/drawing/2014/main" id="{6016519F-5B84-9AA5-B6BA-FD7CD69C26BA}"/>
              </a:ext>
            </a:extLst>
          </p:cNvPr>
          <p:cNvSpPr txBox="1">
            <a:spLocks/>
          </p:cNvSpPr>
          <p:nvPr/>
        </p:nvSpPr>
        <p:spPr>
          <a:xfrm>
            <a:off x="424216" y="6231369"/>
            <a:ext cx="2338650" cy="336579"/>
          </a:xfrm>
          <a:prstGeom prst="rect">
            <a:avLst/>
          </a:prstGeom>
          <a:solidFill>
            <a:schemeClr val="bg1">
              <a:lumMod val="95000"/>
              <a:lumOff val="5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600" b="1" dirty="0">
                <a:effectLst/>
                <a:latin typeface="+mj-lt"/>
              </a:rPr>
              <a:t>HARIOM CHAUDHARY</a:t>
            </a:r>
          </a:p>
        </p:txBody>
      </p:sp>
    </p:spTree>
    <p:extLst>
      <p:ext uri="{BB962C8B-B14F-4D97-AF65-F5344CB8AC3E}">
        <p14:creationId xmlns:p14="http://schemas.microsoft.com/office/powerpoint/2010/main" val="140065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6440D295-8814-74B7-7EE8-CD708D852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50F25B-6E91-6EA3-B2D4-E069E0C55374}"/>
              </a:ext>
            </a:extLst>
          </p:cNvPr>
          <p:cNvSpPr>
            <a:spLocks noGrp="1"/>
          </p:cNvSpPr>
          <p:nvPr>
            <p:ph type="ctrTitle"/>
          </p:nvPr>
        </p:nvSpPr>
        <p:spPr>
          <a:xfrm>
            <a:off x="2474390" y="814481"/>
            <a:ext cx="9198864" cy="615553"/>
          </a:xfrm>
          <a:solidFill>
            <a:srgbClr val="FE771D"/>
          </a:solidFill>
        </p:spPr>
        <p:txBody>
          <a:bodyPr vert="horz" wrap="square" lIns="0" tIns="0" rIns="0" bIns="0" rtlCol="0" anchor="ctr">
            <a:spAutoFit/>
          </a:bodyPr>
          <a:lstStyle/>
          <a:p>
            <a:r>
              <a:rPr lang="en-IN" b="1" dirty="0">
                <a:solidFill>
                  <a:srgbClr val="014467"/>
                </a:solidFill>
                <a:latin typeface="Showcard Gothic" panose="04020904020102020604" pitchFamily="82" charset="0"/>
                <a:ea typeface="+mn-ea"/>
                <a:cs typeface="+mn-cs"/>
              </a:rPr>
              <a:t>RECOMMENDATIONS</a:t>
            </a:r>
          </a:p>
        </p:txBody>
      </p:sp>
      <p:sp>
        <p:nvSpPr>
          <p:cNvPr id="3" name="Subtitle 2">
            <a:extLst>
              <a:ext uri="{FF2B5EF4-FFF2-40B4-BE49-F238E27FC236}">
                <a16:creationId xmlns:a16="http://schemas.microsoft.com/office/drawing/2014/main" id="{97E6ED31-BF79-CDBB-4E1A-5BFCE20F9EAE}"/>
              </a:ext>
            </a:extLst>
          </p:cNvPr>
          <p:cNvSpPr>
            <a:spLocks noGrp="1"/>
          </p:cNvSpPr>
          <p:nvPr>
            <p:ph type="subTitle" idx="1"/>
          </p:nvPr>
        </p:nvSpPr>
        <p:spPr>
          <a:xfrm>
            <a:off x="2474390" y="1882154"/>
            <a:ext cx="9198864" cy="3618597"/>
          </a:xfrm>
          <a:solidFill>
            <a:srgbClr val="DBECF1"/>
          </a:solidFill>
        </p:spPr>
        <p:txBody>
          <a:bodyPr vert="horz" wrap="square" lIns="0" tIns="0" rIns="0" bIns="0" rtlCol="0" anchor="ctr">
            <a:spAutoFit/>
          </a:bodyPr>
          <a:lstStyle/>
          <a:p>
            <a:pPr marL="342900" indent="-342900">
              <a:buFont typeface="Wingdings" panose="05000000000000000000" pitchFamily="2" charset="2"/>
              <a:buChar char="q"/>
            </a:pPr>
            <a:r>
              <a:rPr lang="en-US" sz="1800" b="0" dirty="0">
                <a:solidFill>
                  <a:srgbClr val="014467"/>
                </a:solidFill>
              </a:rPr>
              <a:t>Need to increase the footprints in Europe and Canada.</a:t>
            </a:r>
          </a:p>
          <a:p>
            <a:pPr marL="342900" indent="-342900">
              <a:buFont typeface="Wingdings" panose="05000000000000000000" pitchFamily="2" charset="2"/>
              <a:buChar char="q"/>
            </a:pPr>
            <a:r>
              <a:rPr lang="en-US" sz="1800" b="0" dirty="0">
                <a:solidFill>
                  <a:srgbClr val="014467"/>
                </a:solidFill>
              </a:rPr>
              <a:t>Elderly friendly bike can be launched to tap the elderly customers segment.</a:t>
            </a:r>
          </a:p>
          <a:p>
            <a:pPr marL="342900" indent="-342900">
              <a:buFont typeface="Wingdings" panose="05000000000000000000" pitchFamily="2" charset="2"/>
              <a:buChar char="q"/>
            </a:pPr>
            <a:r>
              <a:rPr lang="en-US" sz="1800" b="0" dirty="0">
                <a:solidFill>
                  <a:srgbClr val="014467"/>
                </a:solidFill>
              </a:rPr>
              <a:t>To attract unmarried customers, we can organize some events where they can meet new people.</a:t>
            </a:r>
          </a:p>
          <a:p>
            <a:pPr marL="342900" indent="-342900">
              <a:buFont typeface="Wingdings" panose="05000000000000000000" pitchFamily="2" charset="2"/>
              <a:buChar char="q"/>
            </a:pPr>
            <a:r>
              <a:rPr lang="en-US" sz="1800" b="0" dirty="0">
                <a:solidFill>
                  <a:srgbClr val="014467"/>
                </a:solidFill>
              </a:rPr>
              <a:t>Door step delivery can solve the problem of commutation for customers living far.</a:t>
            </a:r>
          </a:p>
          <a:p>
            <a:pPr marL="342900" indent="-342900">
              <a:buFont typeface="Wingdings" panose="05000000000000000000" pitchFamily="2" charset="2"/>
              <a:buChar char="q"/>
            </a:pPr>
            <a:r>
              <a:rPr lang="en-US" sz="1800" b="0" dirty="0">
                <a:solidFill>
                  <a:srgbClr val="014467"/>
                </a:solidFill>
              </a:rPr>
              <a:t>New branches can be opened in different areas in the longer run that people don't need to commute far.</a:t>
            </a:r>
            <a:endParaRPr lang="en-IN" sz="1800" b="0" dirty="0">
              <a:solidFill>
                <a:srgbClr val="014467"/>
              </a:solidFill>
            </a:endParaRPr>
          </a:p>
        </p:txBody>
      </p:sp>
      <p:pic>
        <p:nvPicPr>
          <p:cNvPr id="6" name="Picture 5">
            <a:extLst>
              <a:ext uri="{FF2B5EF4-FFF2-40B4-BE49-F238E27FC236}">
                <a16:creationId xmlns:a16="http://schemas.microsoft.com/office/drawing/2014/main" id="{57A06DF0-ED72-E4EB-F839-CD9882BCFA30}"/>
              </a:ext>
            </a:extLst>
          </p:cNvPr>
          <p:cNvPicPr>
            <a:picLocks noChangeAspect="1"/>
          </p:cNvPicPr>
          <p:nvPr/>
        </p:nvPicPr>
        <p:blipFill>
          <a:blip r:embed="rId2">
            <a:extLst>
              <a:ext uri="{28A0092B-C50C-407E-A947-70E740481C1C}">
                <a14:useLocalDpi xmlns:a14="http://schemas.microsoft.com/office/drawing/2010/main" val="0"/>
              </a:ext>
            </a:extLst>
          </a:blip>
          <a:srcRect l="29495" r="7861"/>
          <a:stretch/>
        </p:blipFill>
        <p:spPr>
          <a:xfrm>
            <a:off x="0" y="1882153"/>
            <a:ext cx="2266842" cy="3618598"/>
          </a:xfrm>
          <a:prstGeom prst="rect">
            <a:avLst/>
          </a:prstGeom>
        </p:spPr>
      </p:pic>
    </p:spTree>
    <p:extLst>
      <p:ext uri="{BB962C8B-B14F-4D97-AF65-F5344CB8AC3E}">
        <p14:creationId xmlns:p14="http://schemas.microsoft.com/office/powerpoint/2010/main" val="258248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82E7A2AD-CF24-4A04-949D-EAAA86012DD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3C1D10B-A099-5516-B8D5-38AF494039D4}"/>
              </a:ext>
            </a:extLst>
          </p:cNvPr>
          <p:cNvPicPr>
            <a:picLocks noChangeAspect="1"/>
          </p:cNvPicPr>
          <p:nvPr/>
        </p:nvPicPr>
        <p:blipFill>
          <a:blip r:embed="rId2">
            <a:extLst>
              <a:ext uri="{28A0092B-C50C-407E-A947-70E740481C1C}">
                <a14:useLocalDpi xmlns:a14="http://schemas.microsoft.com/office/drawing/2010/main" val="0"/>
              </a:ext>
            </a:extLst>
          </a:blip>
          <a:srcRect r="25321"/>
          <a:stretch/>
        </p:blipFill>
        <p:spPr>
          <a:xfrm>
            <a:off x="9600094" y="2067269"/>
            <a:ext cx="2591906" cy="3470714"/>
          </a:xfrm>
          <a:prstGeom prst="rect">
            <a:avLst/>
          </a:prstGeom>
        </p:spPr>
      </p:pic>
      <p:sp>
        <p:nvSpPr>
          <p:cNvPr id="2" name="Title 1">
            <a:extLst>
              <a:ext uri="{FF2B5EF4-FFF2-40B4-BE49-F238E27FC236}">
                <a16:creationId xmlns:a16="http://schemas.microsoft.com/office/drawing/2014/main" id="{0F1E2F86-01B6-E1B4-5526-1563EF51BE00}"/>
              </a:ext>
            </a:extLst>
          </p:cNvPr>
          <p:cNvSpPr>
            <a:spLocks noGrp="1"/>
          </p:cNvSpPr>
          <p:nvPr>
            <p:ph type="ctrTitle"/>
          </p:nvPr>
        </p:nvSpPr>
        <p:spPr>
          <a:xfrm>
            <a:off x="601832" y="734277"/>
            <a:ext cx="9198864" cy="615553"/>
          </a:xfrm>
          <a:solidFill>
            <a:srgbClr val="FE771D"/>
          </a:solidFill>
        </p:spPr>
        <p:txBody>
          <a:bodyPr vert="horz" wrap="square" lIns="0" tIns="0" rIns="0" bIns="0" rtlCol="0" anchor="ctr">
            <a:spAutoFit/>
          </a:bodyPr>
          <a:lstStyle/>
          <a:p>
            <a:r>
              <a:rPr lang="en-US" b="1" dirty="0">
                <a:solidFill>
                  <a:srgbClr val="014467"/>
                </a:solidFill>
                <a:latin typeface="Showcard Gothic" panose="04020904020102020604" pitchFamily="82" charset="0"/>
                <a:ea typeface="+mn-ea"/>
                <a:cs typeface="+mn-cs"/>
              </a:rPr>
              <a:t>SUMMARY</a:t>
            </a:r>
            <a:endParaRPr lang="en-IN" b="1" dirty="0">
              <a:solidFill>
                <a:srgbClr val="014467"/>
              </a:solidFill>
              <a:latin typeface="Showcard Gothic" panose="04020904020102020604" pitchFamily="82" charset="0"/>
              <a:ea typeface="+mn-ea"/>
              <a:cs typeface="+mn-cs"/>
            </a:endParaRPr>
          </a:p>
        </p:txBody>
      </p:sp>
      <p:sp>
        <p:nvSpPr>
          <p:cNvPr id="3" name="Subtitle 2">
            <a:extLst>
              <a:ext uri="{FF2B5EF4-FFF2-40B4-BE49-F238E27FC236}">
                <a16:creationId xmlns:a16="http://schemas.microsoft.com/office/drawing/2014/main" id="{F43FE6FA-4091-B37B-D7FD-52C3412D2654}"/>
              </a:ext>
            </a:extLst>
          </p:cNvPr>
          <p:cNvSpPr>
            <a:spLocks noGrp="1"/>
          </p:cNvSpPr>
          <p:nvPr>
            <p:ph type="subTitle" idx="1"/>
          </p:nvPr>
        </p:nvSpPr>
        <p:spPr>
          <a:xfrm>
            <a:off x="601832" y="1761247"/>
            <a:ext cx="9198864" cy="4362476"/>
          </a:xfrm>
          <a:solidFill>
            <a:srgbClr val="DBECF1"/>
          </a:solidFill>
        </p:spPr>
        <p:txBody>
          <a:bodyPr vert="horz" wrap="square" lIns="0" tIns="0" rIns="0" bIns="0" rtlCol="0" anchor="ctr">
            <a:spAutoFit/>
          </a:bodyPr>
          <a:lstStyle/>
          <a:p>
            <a:pPr marL="342900" indent="-342900">
              <a:buFont typeface="Wingdings" panose="05000000000000000000" pitchFamily="2" charset="2"/>
              <a:buChar char="q"/>
            </a:pPr>
            <a:endParaRPr lang="en-US" sz="1800" b="0" dirty="0">
              <a:solidFill>
                <a:srgbClr val="014467"/>
              </a:solidFill>
            </a:endParaRPr>
          </a:p>
          <a:p>
            <a:pPr marL="342900" indent="-342900">
              <a:buFont typeface="Wingdings" panose="05000000000000000000" pitchFamily="2" charset="2"/>
              <a:buChar char="q"/>
            </a:pPr>
            <a:r>
              <a:rPr lang="en-US" sz="1800" b="0" dirty="0">
                <a:solidFill>
                  <a:srgbClr val="014467"/>
                </a:solidFill>
              </a:rPr>
              <a:t>This project is about Adventure Works dataset, analyzing which I learnt how to analyze sales data and collect insightful trends and patterns which can lead to the data driven decision making.</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sz="1800" b="0" dirty="0">
                <a:solidFill>
                  <a:srgbClr val="014467"/>
                </a:solidFill>
              </a:rPr>
              <a:t> I got the hands-on practice of tools like Advance Excel, power query editor, pivot table, data modelling, Power BI,  Dax, drill down, drill through, SQL etc.</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sz="1800" b="0" dirty="0">
                <a:solidFill>
                  <a:srgbClr val="014467"/>
                </a:solidFill>
              </a:rPr>
              <a:t>I learnt how to perform data cleaning, treating null values and handling blanks, merging tables, analyzing data, identifying important columns and key performance indicators, visualizing the data and dashboarding.</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sz="1800" b="0" dirty="0">
                <a:solidFill>
                  <a:srgbClr val="014467"/>
                </a:solidFill>
              </a:rPr>
              <a:t>I would like to further contribute to the data driven industry and unravel the hidden patterns and trends that it can become the growth engine for the company.</a:t>
            </a:r>
            <a:endParaRPr lang="en-IN" sz="1800" b="0" dirty="0">
              <a:solidFill>
                <a:srgbClr val="014467"/>
              </a:solidFill>
            </a:endParaRPr>
          </a:p>
        </p:txBody>
      </p:sp>
    </p:spTree>
    <p:extLst>
      <p:ext uri="{BB962C8B-B14F-4D97-AF65-F5344CB8AC3E}">
        <p14:creationId xmlns:p14="http://schemas.microsoft.com/office/powerpoint/2010/main" val="308332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1A7C-B708-4A34-D04F-2E29D7DD08C4}"/>
              </a:ext>
            </a:extLst>
          </p:cNvPr>
          <p:cNvSpPr>
            <a:spLocks noGrp="1"/>
          </p:cNvSpPr>
          <p:nvPr>
            <p:ph type="title"/>
          </p:nvPr>
        </p:nvSpPr>
        <p:spPr>
          <a:xfrm>
            <a:off x="936829" y="2967335"/>
            <a:ext cx="4387537" cy="923330"/>
          </a:xfrm>
          <a:noFill/>
          <a:ln>
            <a:noFill/>
          </a:ln>
          <a:effectLst>
            <a:outerShdw blurRad="76200" dir="13500000" sy="23000" kx="1200000" algn="br" rotWithShape="0">
              <a:prstClr val="black">
                <a:alpha val="20000"/>
              </a:prstClr>
            </a:outerShdw>
          </a:effectLst>
        </p:spPr>
        <p:txBody>
          <a:bodyPr wrap="square" numCol="1" rtlCol="0">
            <a:spAutoFit/>
          </a:bodyPr>
          <a:lstStyle/>
          <a:p>
            <a:pPr algn="l"/>
            <a:r>
              <a:rPr lang="en-IN" sz="6000" dirty="0">
                <a:solidFill>
                  <a:srgbClr val="DF462C"/>
                </a:solidFill>
                <a:effectLst>
                  <a:glow rad="127000">
                    <a:schemeClr val="tx2">
                      <a:lumMod val="60000"/>
                      <a:lumOff val="40000"/>
                    </a:schemeClr>
                  </a:glow>
                </a:effectLst>
                <a:latin typeface="Showcard Gothic" panose="04020904020102020604" pitchFamily="82" charset="0"/>
                <a:ea typeface="+mn-ea"/>
                <a:cs typeface="+mn-cs"/>
              </a:rPr>
              <a:t>THANK you</a:t>
            </a:r>
          </a:p>
        </p:txBody>
      </p:sp>
      <p:pic>
        <p:nvPicPr>
          <p:cNvPr id="4" name="Picture 3">
            <a:extLst>
              <a:ext uri="{FF2B5EF4-FFF2-40B4-BE49-F238E27FC236}">
                <a16:creationId xmlns:a16="http://schemas.microsoft.com/office/drawing/2014/main" id="{2968F11B-12B9-FE36-A0B1-EBDC2F1AE91D}"/>
              </a:ext>
            </a:extLst>
          </p:cNvPr>
          <p:cNvPicPr>
            <a:picLocks noChangeAspect="1"/>
          </p:cNvPicPr>
          <p:nvPr/>
        </p:nvPicPr>
        <p:blipFill>
          <a:blip r:embed="rId2">
            <a:extLst>
              <a:ext uri="{28A0092B-C50C-407E-A947-70E740481C1C}">
                <a14:useLocalDpi xmlns:a14="http://schemas.microsoft.com/office/drawing/2010/main" val="0"/>
              </a:ext>
            </a:extLst>
          </a:blip>
          <a:srcRect l="7814" r="4713"/>
          <a:stretch/>
        </p:blipFill>
        <p:spPr>
          <a:xfrm>
            <a:off x="5794549" y="0"/>
            <a:ext cx="5998866" cy="6858000"/>
          </a:xfrm>
          <a:prstGeom prst="rect">
            <a:avLst/>
          </a:prstGeom>
        </p:spPr>
      </p:pic>
    </p:spTree>
    <p:extLst>
      <p:ext uri="{BB962C8B-B14F-4D97-AF65-F5344CB8AC3E}">
        <p14:creationId xmlns:p14="http://schemas.microsoft.com/office/powerpoint/2010/main" val="346934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E7A876-1A90-F42E-C27B-E153013A6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361" y="634180"/>
            <a:ext cx="5589639" cy="5589639"/>
          </a:xfrm>
          <a:prstGeom prst="rect">
            <a:avLst/>
          </a:prstGeom>
        </p:spPr>
      </p:pic>
      <p:sp>
        <p:nvSpPr>
          <p:cNvPr id="4" name="TextBox 3">
            <a:extLst>
              <a:ext uri="{FF2B5EF4-FFF2-40B4-BE49-F238E27FC236}">
                <a16:creationId xmlns:a16="http://schemas.microsoft.com/office/drawing/2014/main" id="{BB2C6AEE-B09E-8083-387E-6809029C3D9C}"/>
              </a:ext>
            </a:extLst>
          </p:cNvPr>
          <p:cNvSpPr txBox="1"/>
          <p:nvPr/>
        </p:nvSpPr>
        <p:spPr>
          <a:xfrm>
            <a:off x="506361" y="2861973"/>
            <a:ext cx="6096000" cy="2308324"/>
          </a:xfrm>
          <a:prstGeom prst="rect">
            <a:avLst/>
          </a:prstGeom>
          <a:solidFill>
            <a:srgbClr val="DBECF1"/>
          </a:solidFill>
        </p:spPr>
        <p:txBody>
          <a:bodyPr wrap="square">
            <a:spAutoFit/>
          </a:bodyPr>
          <a:lstStyle/>
          <a:p>
            <a:r>
              <a:rPr lang="en-US" b="0" dirty="0">
                <a:solidFill>
                  <a:srgbClr val="014467"/>
                </a:solidFill>
                <a:latin typeface="Calibri" panose="020F0502020204030204" pitchFamily="34" charset="0"/>
                <a:ea typeface="Calibri" panose="020F0502020204030204" pitchFamily="34" charset="0"/>
                <a:cs typeface="Calibri" panose="020F0502020204030204" pitchFamily="34" charset="0"/>
              </a:rPr>
              <a:t>This project aims to analyze the Adventure Works dataset, provided by Microsoft, to uncover key insights, trends and patterns in customer behavior, sales performance, product profitability and overall growth.</a:t>
            </a:r>
          </a:p>
          <a:p>
            <a:r>
              <a:rPr lang="en-US" b="0" dirty="0">
                <a:solidFill>
                  <a:srgbClr val="014467"/>
                </a:solidFill>
                <a:latin typeface="Calibri" panose="020F0502020204030204" pitchFamily="34" charset="0"/>
                <a:ea typeface="Calibri" panose="020F0502020204030204" pitchFamily="34" charset="0"/>
                <a:cs typeface="Calibri" panose="020F0502020204030204" pitchFamily="34" charset="0"/>
              </a:rPr>
              <a:t>Through data visualization, statistical analytics and data mining techniques, we will explore the dataset to answer business questions, identify areas for improvement and provide data driven recommendations for strategic decision making.</a:t>
            </a:r>
          </a:p>
        </p:txBody>
      </p:sp>
      <p:sp>
        <p:nvSpPr>
          <p:cNvPr id="6" name="TextBox 5">
            <a:extLst>
              <a:ext uri="{FF2B5EF4-FFF2-40B4-BE49-F238E27FC236}">
                <a16:creationId xmlns:a16="http://schemas.microsoft.com/office/drawing/2014/main" id="{B349495D-00B6-DEC6-864D-9F2B33ECAC8D}"/>
              </a:ext>
            </a:extLst>
          </p:cNvPr>
          <p:cNvSpPr txBox="1"/>
          <p:nvPr/>
        </p:nvSpPr>
        <p:spPr>
          <a:xfrm>
            <a:off x="506362" y="1394134"/>
            <a:ext cx="6095999" cy="707886"/>
          </a:xfrm>
          <a:prstGeom prst="rect">
            <a:avLst/>
          </a:prstGeom>
          <a:solidFill>
            <a:srgbClr val="FE771D"/>
          </a:solidFill>
        </p:spPr>
        <p:txBody>
          <a:bodyPr wrap="square">
            <a:spAutoFit/>
          </a:bodyPr>
          <a:lstStyle/>
          <a:p>
            <a:r>
              <a:rPr lang="en-IN" sz="4000" b="1" dirty="0">
                <a:solidFill>
                  <a:srgbClr val="014467"/>
                </a:solidFill>
                <a:latin typeface="Showcard Gothic" panose="04020904020102020604" pitchFamily="82" charset="0"/>
              </a:rPr>
              <a:t>INTRODUCTION</a:t>
            </a:r>
          </a:p>
        </p:txBody>
      </p:sp>
    </p:spTree>
    <p:extLst>
      <p:ext uri="{BB962C8B-B14F-4D97-AF65-F5344CB8AC3E}">
        <p14:creationId xmlns:p14="http://schemas.microsoft.com/office/powerpoint/2010/main" val="119651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FA827D1-39A0-AAF4-1F0A-D115A7F8262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36701AA-372B-1F8E-8D96-B4DE22889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361" y="634180"/>
            <a:ext cx="5589639" cy="5589639"/>
          </a:xfrm>
          <a:prstGeom prst="rect">
            <a:avLst/>
          </a:prstGeom>
        </p:spPr>
      </p:pic>
      <p:sp>
        <p:nvSpPr>
          <p:cNvPr id="4" name="TextBox 3">
            <a:extLst>
              <a:ext uri="{FF2B5EF4-FFF2-40B4-BE49-F238E27FC236}">
                <a16:creationId xmlns:a16="http://schemas.microsoft.com/office/drawing/2014/main" id="{F3DE87D4-A9B5-4BBF-974C-6F524D0684D9}"/>
              </a:ext>
            </a:extLst>
          </p:cNvPr>
          <p:cNvSpPr txBox="1"/>
          <p:nvPr/>
        </p:nvSpPr>
        <p:spPr>
          <a:xfrm>
            <a:off x="506361" y="2861973"/>
            <a:ext cx="6096000" cy="3046988"/>
          </a:xfrm>
          <a:prstGeom prst="rect">
            <a:avLst/>
          </a:prstGeom>
          <a:solidFill>
            <a:srgbClr val="DBECF1"/>
          </a:solidFill>
        </p:spPr>
        <p:txBody>
          <a:bodyPr wrap="square">
            <a:spAutoFit/>
          </a:bodyPr>
          <a:lstStyle/>
          <a:p>
            <a:pPr marL="342900" indent="-342900">
              <a:buFont typeface="Wingdings" panose="05000000000000000000" pitchFamily="2" charset="2"/>
              <a:buChar char="q"/>
            </a:pPr>
            <a:r>
              <a:rPr lang="en-US" b="0" dirty="0">
                <a:solidFill>
                  <a:srgbClr val="014467"/>
                </a:solidFill>
              </a:rPr>
              <a:t>Identify Key Performance Indicators</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Discover top performing products</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Calculate country wise sales &amp; profit</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Improve customer experience</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Appraise overall sales performance</a:t>
            </a:r>
          </a:p>
          <a:p>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Evaluate YoY growth</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Analyze customer behavior and market trends.</a:t>
            </a:r>
          </a:p>
          <a:p>
            <a:pPr marL="342900" indent="-342900">
              <a:buFont typeface="Wingdings" panose="05000000000000000000" pitchFamily="2" charset="2"/>
              <a:buChar char="q"/>
            </a:pPr>
            <a:endParaRPr lang="en-IN" dirty="0">
              <a:solidFill>
                <a:srgbClr val="014467"/>
              </a:solidFill>
            </a:endParaRPr>
          </a:p>
        </p:txBody>
      </p:sp>
      <p:sp>
        <p:nvSpPr>
          <p:cNvPr id="6" name="TextBox 5">
            <a:extLst>
              <a:ext uri="{FF2B5EF4-FFF2-40B4-BE49-F238E27FC236}">
                <a16:creationId xmlns:a16="http://schemas.microsoft.com/office/drawing/2014/main" id="{AC7E8D2C-C94E-8B7D-4FBD-2E67E51044F1}"/>
              </a:ext>
            </a:extLst>
          </p:cNvPr>
          <p:cNvSpPr txBox="1"/>
          <p:nvPr/>
        </p:nvSpPr>
        <p:spPr>
          <a:xfrm>
            <a:off x="506362" y="1394134"/>
            <a:ext cx="6095999" cy="707886"/>
          </a:xfrm>
          <a:prstGeom prst="rect">
            <a:avLst/>
          </a:prstGeom>
          <a:solidFill>
            <a:srgbClr val="FE771D"/>
          </a:solidFill>
        </p:spPr>
        <p:txBody>
          <a:bodyPr wrap="square">
            <a:spAutoFit/>
          </a:bodyPr>
          <a:lstStyle/>
          <a:p>
            <a:r>
              <a:rPr lang="en-IN" sz="4000" b="1" dirty="0">
                <a:solidFill>
                  <a:srgbClr val="014467"/>
                </a:solidFill>
                <a:latin typeface="Showcard Gothic" panose="04020904020102020604" pitchFamily="82" charset="0"/>
              </a:rPr>
              <a:t>OBJECTIVES</a:t>
            </a:r>
          </a:p>
        </p:txBody>
      </p:sp>
    </p:spTree>
    <p:extLst>
      <p:ext uri="{BB962C8B-B14F-4D97-AF65-F5344CB8AC3E}">
        <p14:creationId xmlns:p14="http://schemas.microsoft.com/office/powerpoint/2010/main" val="290152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E3F4151-D268-1D5D-BBB7-1276E853B5C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0585577-BC37-AF4C-7544-604D60F7A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3217"/>
            <a:ext cx="4771568" cy="4771566"/>
          </a:xfrm>
          <a:prstGeom prst="rect">
            <a:avLst/>
          </a:prstGeom>
        </p:spPr>
      </p:pic>
      <p:sp>
        <p:nvSpPr>
          <p:cNvPr id="4" name="TextBox 3">
            <a:extLst>
              <a:ext uri="{FF2B5EF4-FFF2-40B4-BE49-F238E27FC236}">
                <a16:creationId xmlns:a16="http://schemas.microsoft.com/office/drawing/2014/main" id="{01995AD4-950A-E81E-4068-4ACEA97C81D7}"/>
              </a:ext>
            </a:extLst>
          </p:cNvPr>
          <p:cNvSpPr txBox="1"/>
          <p:nvPr/>
        </p:nvSpPr>
        <p:spPr>
          <a:xfrm>
            <a:off x="4930875" y="1491860"/>
            <a:ext cx="6914070" cy="646331"/>
          </a:xfrm>
          <a:prstGeom prst="rect">
            <a:avLst/>
          </a:prstGeom>
          <a:solidFill>
            <a:srgbClr val="DBECF1"/>
          </a:solidFill>
        </p:spPr>
        <p:txBody>
          <a:bodyPr wrap="square">
            <a:spAutoFit/>
          </a:bodyPr>
          <a:lstStyle/>
          <a:p>
            <a:r>
              <a:rPr lang="en-US" b="0" dirty="0">
                <a:solidFill>
                  <a:srgbClr val="014467"/>
                </a:solidFill>
              </a:rPr>
              <a:t>Adventure Works dataset features sales data, customer details, sales territory and product details.</a:t>
            </a:r>
          </a:p>
        </p:txBody>
      </p:sp>
      <p:sp>
        <p:nvSpPr>
          <p:cNvPr id="6" name="TextBox 5">
            <a:extLst>
              <a:ext uri="{FF2B5EF4-FFF2-40B4-BE49-F238E27FC236}">
                <a16:creationId xmlns:a16="http://schemas.microsoft.com/office/drawing/2014/main" id="{476445FB-CF08-218C-E3FC-AA21C44E1994}"/>
              </a:ext>
            </a:extLst>
          </p:cNvPr>
          <p:cNvSpPr txBox="1"/>
          <p:nvPr/>
        </p:nvSpPr>
        <p:spPr>
          <a:xfrm>
            <a:off x="4930875" y="720969"/>
            <a:ext cx="6914070" cy="707886"/>
          </a:xfrm>
          <a:prstGeom prst="rect">
            <a:avLst/>
          </a:prstGeom>
          <a:solidFill>
            <a:srgbClr val="FE771D"/>
          </a:solidFill>
        </p:spPr>
        <p:txBody>
          <a:bodyPr wrap="square">
            <a:spAutoFit/>
          </a:bodyPr>
          <a:lstStyle>
            <a:defPPr>
              <a:defRPr lang="en-US"/>
            </a:defPPr>
            <a:lvl1pPr>
              <a:defRPr sz="4000" b="1">
                <a:solidFill>
                  <a:srgbClr val="014467"/>
                </a:solidFill>
                <a:latin typeface="Showcard Gothic" panose="04020904020102020604" pitchFamily="82" charset="0"/>
              </a:defRPr>
            </a:lvl1pPr>
          </a:lstStyle>
          <a:p>
            <a:r>
              <a:rPr lang="en-US" dirty="0"/>
              <a:t>DATA OVERVIEW</a:t>
            </a:r>
            <a:endParaRPr lang="en-IN" dirty="0"/>
          </a:p>
        </p:txBody>
      </p:sp>
      <p:sp>
        <p:nvSpPr>
          <p:cNvPr id="5" name="TextBox 4">
            <a:extLst>
              <a:ext uri="{FF2B5EF4-FFF2-40B4-BE49-F238E27FC236}">
                <a16:creationId xmlns:a16="http://schemas.microsoft.com/office/drawing/2014/main" id="{8DA1899B-DAF9-B37A-E156-A39D73E3D2A6}"/>
              </a:ext>
            </a:extLst>
          </p:cNvPr>
          <p:cNvSpPr txBox="1"/>
          <p:nvPr/>
        </p:nvSpPr>
        <p:spPr>
          <a:xfrm>
            <a:off x="4930875" y="2721114"/>
            <a:ext cx="6914071" cy="707886"/>
          </a:xfrm>
          <a:prstGeom prst="rect">
            <a:avLst/>
          </a:prstGeom>
          <a:solidFill>
            <a:srgbClr val="FE771D"/>
          </a:solidFill>
        </p:spPr>
        <p:txBody>
          <a:bodyPr wrap="square">
            <a:spAutoFit/>
          </a:bodyPr>
          <a:lstStyle>
            <a:defPPr>
              <a:defRPr lang="en-US"/>
            </a:defPPr>
            <a:lvl1pPr>
              <a:defRPr sz="4000" b="1">
                <a:solidFill>
                  <a:srgbClr val="014467"/>
                </a:solidFill>
                <a:latin typeface="Showcard Gothic" panose="04020904020102020604" pitchFamily="82" charset="0"/>
              </a:defRPr>
            </a:lvl1pPr>
          </a:lstStyle>
          <a:p>
            <a:r>
              <a:rPr lang="en-US" dirty="0"/>
              <a:t>PROCESS INVOLVED-</a:t>
            </a:r>
          </a:p>
        </p:txBody>
      </p:sp>
      <p:sp>
        <p:nvSpPr>
          <p:cNvPr id="7" name="TextBox 6">
            <a:extLst>
              <a:ext uri="{FF2B5EF4-FFF2-40B4-BE49-F238E27FC236}">
                <a16:creationId xmlns:a16="http://schemas.microsoft.com/office/drawing/2014/main" id="{478C647D-818A-51CE-71C9-F5C59B460DD5}"/>
              </a:ext>
            </a:extLst>
          </p:cNvPr>
          <p:cNvSpPr txBox="1"/>
          <p:nvPr/>
        </p:nvSpPr>
        <p:spPr>
          <a:xfrm>
            <a:off x="4930875" y="3492005"/>
            <a:ext cx="6914072" cy="2769989"/>
          </a:xfrm>
          <a:prstGeom prst="rect">
            <a:avLst/>
          </a:prstGeom>
          <a:solidFill>
            <a:srgbClr val="DBECF1"/>
          </a:solidFill>
        </p:spPr>
        <p:txBody>
          <a:bodyPr wrap="none" rtlCol="0">
            <a:spAutoFit/>
          </a:bodyPr>
          <a:lstStyle/>
          <a:p>
            <a:pPr marL="457200" indent="-457200">
              <a:buFont typeface="Wingdings" panose="05000000000000000000" pitchFamily="2" charset="2"/>
              <a:buChar char="q"/>
            </a:pPr>
            <a:r>
              <a:rPr lang="en-US" sz="1800" dirty="0">
                <a:solidFill>
                  <a:srgbClr val="014467"/>
                </a:solidFill>
              </a:rPr>
              <a:t>Data cleaning</a:t>
            </a:r>
          </a:p>
          <a:p>
            <a:pPr marL="457200" indent="-457200">
              <a:buFont typeface="Wingdings" panose="05000000000000000000" pitchFamily="2" charset="2"/>
              <a:buChar char="q"/>
            </a:pPr>
            <a:endParaRPr lang="en-US" sz="800" dirty="0">
              <a:solidFill>
                <a:srgbClr val="014467"/>
              </a:solidFill>
            </a:endParaRPr>
          </a:p>
          <a:p>
            <a:pPr marL="457200" indent="-457200">
              <a:buFont typeface="Wingdings" panose="05000000000000000000" pitchFamily="2" charset="2"/>
              <a:buChar char="q"/>
            </a:pPr>
            <a:r>
              <a:rPr lang="en-US" sz="1800" dirty="0">
                <a:solidFill>
                  <a:srgbClr val="014467"/>
                </a:solidFill>
              </a:rPr>
              <a:t>Identifying important columns</a:t>
            </a:r>
          </a:p>
          <a:p>
            <a:pPr marL="457200" indent="-457200">
              <a:buFont typeface="Wingdings" panose="05000000000000000000" pitchFamily="2" charset="2"/>
              <a:buChar char="q"/>
            </a:pPr>
            <a:endParaRPr lang="en-US" sz="800" dirty="0">
              <a:solidFill>
                <a:srgbClr val="014467"/>
              </a:solidFill>
            </a:endParaRPr>
          </a:p>
          <a:p>
            <a:pPr marL="457200" indent="-457200">
              <a:buFont typeface="Wingdings" panose="05000000000000000000" pitchFamily="2" charset="2"/>
              <a:buChar char="q"/>
            </a:pPr>
            <a:r>
              <a:rPr lang="en-US" sz="1800" dirty="0">
                <a:solidFill>
                  <a:srgbClr val="014467"/>
                </a:solidFill>
              </a:rPr>
              <a:t>Treating nulls and missing values</a:t>
            </a:r>
          </a:p>
          <a:p>
            <a:pPr marL="457200" indent="-457200">
              <a:buFont typeface="Wingdings" panose="05000000000000000000" pitchFamily="2" charset="2"/>
              <a:buChar char="q"/>
            </a:pPr>
            <a:endParaRPr lang="en-US" sz="800" dirty="0">
              <a:solidFill>
                <a:srgbClr val="014467"/>
              </a:solidFill>
            </a:endParaRPr>
          </a:p>
          <a:p>
            <a:pPr marL="457200" indent="-457200">
              <a:buFont typeface="Wingdings" panose="05000000000000000000" pitchFamily="2" charset="2"/>
              <a:buChar char="q"/>
            </a:pPr>
            <a:r>
              <a:rPr lang="en-US" sz="1800" dirty="0">
                <a:solidFill>
                  <a:srgbClr val="014467"/>
                </a:solidFill>
              </a:rPr>
              <a:t>Data modelling (connecting tables)</a:t>
            </a:r>
          </a:p>
          <a:p>
            <a:pPr marL="457200" indent="-457200">
              <a:buFont typeface="Wingdings" panose="05000000000000000000" pitchFamily="2" charset="2"/>
              <a:buChar char="q"/>
            </a:pPr>
            <a:endParaRPr lang="en-US" sz="800" dirty="0">
              <a:solidFill>
                <a:srgbClr val="014467"/>
              </a:solidFill>
            </a:endParaRPr>
          </a:p>
          <a:p>
            <a:pPr marL="457200" indent="-457200">
              <a:buFont typeface="Wingdings" panose="05000000000000000000" pitchFamily="2" charset="2"/>
              <a:buChar char="q"/>
            </a:pPr>
            <a:r>
              <a:rPr lang="en-US" sz="1800" dirty="0">
                <a:solidFill>
                  <a:srgbClr val="014467"/>
                </a:solidFill>
              </a:rPr>
              <a:t>Identifying Key Value Indicators</a:t>
            </a:r>
          </a:p>
          <a:p>
            <a:pPr marL="457200" indent="-457200">
              <a:buFont typeface="Wingdings" panose="05000000000000000000" pitchFamily="2" charset="2"/>
              <a:buChar char="q"/>
            </a:pPr>
            <a:endParaRPr lang="en-US" sz="800" dirty="0">
              <a:solidFill>
                <a:srgbClr val="014467"/>
              </a:solidFill>
            </a:endParaRPr>
          </a:p>
          <a:p>
            <a:pPr marL="457200" indent="-457200">
              <a:buFont typeface="Wingdings" panose="05000000000000000000" pitchFamily="2" charset="2"/>
              <a:buChar char="q"/>
            </a:pPr>
            <a:r>
              <a:rPr lang="en-US" sz="1800" dirty="0">
                <a:solidFill>
                  <a:srgbClr val="014467"/>
                </a:solidFill>
              </a:rPr>
              <a:t>Analyzing and creating calculated measures/columns</a:t>
            </a:r>
          </a:p>
          <a:p>
            <a:pPr marL="457200" indent="-457200">
              <a:buFont typeface="Wingdings" panose="05000000000000000000" pitchFamily="2" charset="2"/>
              <a:buChar char="q"/>
            </a:pPr>
            <a:endParaRPr lang="en-US" sz="800" dirty="0">
              <a:solidFill>
                <a:srgbClr val="014467"/>
              </a:solidFill>
            </a:endParaRPr>
          </a:p>
          <a:p>
            <a:pPr marL="457200" indent="-457200">
              <a:buFont typeface="Wingdings" panose="05000000000000000000" pitchFamily="2" charset="2"/>
              <a:buChar char="q"/>
            </a:pPr>
            <a:r>
              <a:rPr lang="en-US" sz="1800" dirty="0">
                <a:solidFill>
                  <a:srgbClr val="014467"/>
                </a:solidFill>
              </a:rPr>
              <a:t>Visualizing the data </a:t>
            </a:r>
          </a:p>
        </p:txBody>
      </p:sp>
    </p:spTree>
    <p:extLst>
      <p:ext uri="{BB962C8B-B14F-4D97-AF65-F5344CB8AC3E}">
        <p14:creationId xmlns:p14="http://schemas.microsoft.com/office/powerpoint/2010/main" val="415887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F2BD868-5844-6F8C-1CB7-B28254FE31A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1083708-F49E-3909-2287-FEC8D2529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361" y="634180"/>
            <a:ext cx="5589639" cy="5589639"/>
          </a:xfrm>
          <a:prstGeom prst="rect">
            <a:avLst/>
          </a:prstGeom>
        </p:spPr>
      </p:pic>
      <p:sp>
        <p:nvSpPr>
          <p:cNvPr id="4" name="TextBox 3">
            <a:extLst>
              <a:ext uri="{FF2B5EF4-FFF2-40B4-BE49-F238E27FC236}">
                <a16:creationId xmlns:a16="http://schemas.microsoft.com/office/drawing/2014/main" id="{DC650AB1-BFD3-27DA-8ECE-FE1F6AC7C0CC}"/>
              </a:ext>
            </a:extLst>
          </p:cNvPr>
          <p:cNvSpPr txBox="1"/>
          <p:nvPr/>
        </p:nvSpPr>
        <p:spPr>
          <a:xfrm>
            <a:off x="506361" y="2861973"/>
            <a:ext cx="6096000" cy="2523768"/>
          </a:xfrm>
          <a:prstGeom prst="rect">
            <a:avLst/>
          </a:prstGeom>
          <a:solidFill>
            <a:srgbClr val="DBECF1"/>
          </a:solidFill>
        </p:spPr>
        <p:txBody>
          <a:bodyPr wrap="square">
            <a:spAutoFit/>
          </a:bodyPr>
          <a:lstStyle/>
          <a:p>
            <a:pPr marL="342900" indent="-342900">
              <a:buFont typeface="Wingdings" panose="05000000000000000000" pitchFamily="2" charset="2"/>
              <a:buChar char="q"/>
            </a:pPr>
            <a:r>
              <a:rPr lang="en-US" b="0" dirty="0">
                <a:solidFill>
                  <a:srgbClr val="014467"/>
                </a:solidFill>
              </a:rPr>
              <a:t>SQL to fetch data from the databases.</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Power query editor to transform the data.</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Excel &amp; Power BI to analyze the initial patterns and identify the key performance indicators.</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Power BI </a:t>
            </a:r>
            <a:r>
              <a:rPr lang="en-US" dirty="0">
                <a:solidFill>
                  <a:srgbClr val="014467"/>
                </a:solidFill>
              </a:rPr>
              <a:t>D</a:t>
            </a:r>
            <a:r>
              <a:rPr lang="en-US" b="0" dirty="0">
                <a:solidFill>
                  <a:srgbClr val="014467"/>
                </a:solidFill>
              </a:rPr>
              <a:t>ax to make calculated measures/columns.</a:t>
            </a:r>
          </a:p>
          <a:p>
            <a:pPr marL="342900" indent="-342900">
              <a:buFont typeface="Wingdings" panose="05000000000000000000" pitchFamily="2" charset="2"/>
              <a:buChar char="q"/>
            </a:pPr>
            <a:endParaRPr lang="en-US" sz="800" b="0" dirty="0">
              <a:solidFill>
                <a:srgbClr val="014467"/>
              </a:solidFill>
            </a:endParaRPr>
          </a:p>
          <a:p>
            <a:pPr marL="342900" indent="-342900">
              <a:buFont typeface="Wingdings" panose="05000000000000000000" pitchFamily="2" charset="2"/>
              <a:buChar char="q"/>
            </a:pPr>
            <a:r>
              <a:rPr lang="en-US" b="0" dirty="0">
                <a:solidFill>
                  <a:srgbClr val="014467"/>
                </a:solidFill>
              </a:rPr>
              <a:t>Power BI for visualizing and dashboarding.</a:t>
            </a:r>
            <a:endParaRPr lang="en-IN" dirty="0">
              <a:solidFill>
                <a:srgbClr val="014467"/>
              </a:solidFill>
            </a:endParaRPr>
          </a:p>
        </p:txBody>
      </p:sp>
      <p:sp>
        <p:nvSpPr>
          <p:cNvPr id="6" name="TextBox 5">
            <a:extLst>
              <a:ext uri="{FF2B5EF4-FFF2-40B4-BE49-F238E27FC236}">
                <a16:creationId xmlns:a16="http://schemas.microsoft.com/office/drawing/2014/main" id="{AFDBAA23-2A7E-EBEB-0184-86169864C7A4}"/>
              </a:ext>
            </a:extLst>
          </p:cNvPr>
          <p:cNvSpPr txBox="1"/>
          <p:nvPr/>
        </p:nvSpPr>
        <p:spPr>
          <a:xfrm>
            <a:off x="506362" y="1394134"/>
            <a:ext cx="6095999" cy="1200329"/>
          </a:xfrm>
          <a:prstGeom prst="rect">
            <a:avLst/>
          </a:prstGeom>
          <a:solidFill>
            <a:srgbClr val="FE771D"/>
          </a:solidFill>
        </p:spPr>
        <p:txBody>
          <a:bodyPr wrap="square">
            <a:spAutoFit/>
          </a:bodyPr>
          <a:lstStyle>
            <a:defPPr>
              <a:defRPr lang="en-US"/>
            </a:defPPr>
            <a:lvl1pPr>
              <a:defRPr sz="4000" b="1">
                <a:solidFill>
                  <a:srgbClr val="014467"/>
                </a:solidFill>
                <a:latin typeface="Showcard Gothic" panose="04020904020102020604" pitchFamily="82" charset="0"/>
              </a:defRPr>
            </a:lvl1pPr>
          </a:lstStyle>
          <a:p>
            <a:r>
              <a:rPr lang="en-IN" dirty="0"/>
              <a:t>TOOLS USED</a:t>
            </a:r>
          </a:p>
        </p:txBody>
      </p:sp>
    </p:spTree>
    <p:extLst>
      <p:ext uri="{BB962C8B-B14F-4D97-AF65-F5344CB8AC3E}">
        <p14:creationId xmlns:p14="http://schemas.microsoft.com/office/powerpoint/2010/main" val="249186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2A704C-446A-2D43-CFC7-AFEF86A14947}"/>
              </a:ext>
            </a:extLst>
          </p:cNvPr>
          <p:cNvPicPr>
            <a:picLocks noChangeAspect="1"/>
          </p:cNvPicPr>
          <p:nvPr/>
        </p:nvPicPr>
        <p:blipFill>
          <a:blip r:embed="rId3">
            <a:alphaModFix/>
            <a:extLst>
              <a:ext uri="{BEBA8EAE-BF5A-486C-A8C5-ECC9F3942E4B}">
                <a14:imgProps xmlns:a14="http://schemas.microsoft.com/office/drawing/2010/main">
                  <a14:imgLayer r:embed="rId4">
                    <a14:imgEffect>
                      <a14:colorTemperature colorTemp="5500"/>
                    </a14:imgEffect>
                  </a14:imgLayer>
                </a14:imgProps>
              </a:ext>
              <a:ext uri="{28A0092B-C50C-407E-A947-70E740481C1C}">
                <a14:useLocalDpi xmlns:a14="http://schemas.microsoft.com/office/drawing/2010/main" val="0"/>
              </a:ext>
            </a:extLst>
          </a:blip>
          <a:stretch>
            <a:fillRect/>
          </a:stretch>
        </p:blipFill>
        <p:spPr>
          <a:xfrm>
            <a:off x="9937820" y="4603820"/>
            <a:ext cx="2254180" cy="2254180"/>
          </a:xfrm>
          <a:prstGeom prst="rect">
            <a:avLst/>
          </a:prstGeom>
        </p:spPr>
      </p:pic>
      <p:sp>
        <p:nvSpPr>
          <p:cNvPr id="2" name="Title 1">
            <a:extLst>
              <a:ext uri="{FF2B5EF4-FFF2-40B4-BE49-F238E27FC236}">
                <a16:creationId xmlns:a16="http://schemas.microsoft.com/office/drawing/2014/main" id="{0DAD1A43-EC6C-7DC4-A1C6-3B67944E47ED}"/>
              </a:ext>
            </a:extLst>
          </p:cNvPr>
          <p:cNvSpPr>
            <a:spLocks noGrp="1"/>
          </p:cNvSpPr>
          <p:nvPr>
            <p:ph type="title"/>
          </p:nvPr>
        </p:nvSpPr>
        <p:spPr>
          <a:xfrm>
            <a:off x="8790040" y="1301457"/>
            <a:ext cx="2930014" cy="369332"/>
          </a:xfrm>
          <a:solidFill>
            <a:srgbClr val="FE771D"/>
          </a:solidFill>
        </p:spPr>
        <p:txBody>
          <a:bodyPr wrap="square">
            <a:spAutoFit/>
          </a:bodyPr>
          <a:lstStyle/>
          <a:p>
            <a:r>
              <a:rPr lang="en-IN" sz="2400" b="1" dirty="0">
                <a:solidFill>
                  <a:srgbClr val="014467"/>
                </a:solidFill>
                <a:latin typeface="Showcard Gothic" panose="04020904020102020604" pitchFamily="82" charset="0"/>
                <a:ea typeface="+mn-ea"/>
                <a:cs typeface="+mn-cs"/>
              </a:rPr>
              <a:t>FEATURES USED</a:t>
            </a:r>
          </a:p>
        </p:txBody>
      </p:sp>
      <p:pic>
        <p:nvPicPr>
          <p:cNvPr id="4" name="Picture 3">
            <a:extLst>
              <a:ext uri="{FF2B5EF4-FFF2-40B4-BE49-F238E27FC236}">
                <a16:creationId xmlns:a16="http://schemas.microsoft.com/office/drawing/2014/main" id="{A407DC59-B406-A573-5D01-3602D17C5199}"/>
              </a:ext>
            </a:extLst>
          </p:cNvPr>
          <p:cNvPicPr>
            <a:picLocks noChangeAspect="1"/>
          </p:cNvPicPr>
          <p:nvPr/>
        </p:nvPicPr>
        <p:blipFill>
          <a:blip r:embed="rId5">
            <a:extLst>
              <a:ext uri="{28A0092B-C50C-407E-A947-70E740481C1C}">
                <a14:useLocalDpi xmlns:a14="http://schemas.microsoft.com/office/drawing/2010/main" val="0"/>
              </a:ext>
            </a:extLst>
          </a:blip>
          <a:srcRect l="11775" t="12472" r="13307" b="12115"/>
          <a:stretch/>
        </p:blipFill>
        <p:spPr>
          <a:xfrm>
            <a:off x="221064" y="1301457"/>
            <a:ext cx="8325766" cy="4714050"/>
          </a:xfrm>
          <a:prstGeom prst="rect">
            <a:avLst/>
          </a:prstGeom>
        </p:spPr>
      </p:pic>
      <p:pic>
        <p:nvPicPr>
          <p:cNvPr id="7" name="Picture 6">
            <a:extLst>
              <a:ext uri="{FF2B5EF4-FFF2-40B4-BE49-F238E27FC236}">
                <a16:creationId xmlns:a16="http://schemas.microsoft.com/office/drawing/2014/main" id="{5DB4FE31-D2BD-FB1E-BCF0-AF4CBD7AEC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2461116" cy="688258"/>
          </a:xfrm>
          <a:prstGeom prst="rect">
            <a:avLst/>
          </a:prstGeom>
        </p:spPr>
      </p:pic>
      <p:sp>
        <p:nvSpPr>
          <p:cNvPr id="5" name="TextBox 4">
            <a:extLst>
              <a:ext uri="{FF2B5EF4-FFF2-40B4-BE49-F238E27FC236}">
                <a16:creationId xmlns:a16="http://schemas.microsoft.com/office/drawing/2014/main" id="{B74ACD89-BC40-62F1-7397-2AF76A220192}"/>
              </a:ext>
            </a:extLst>
          </p:cNvPr>
          <p:cNvSpPr txBox="1"/>
          <p:nvPr/>
        </p:nvSpPr>
        <p:spPr>
          <a:xfrm>
            <a:off x="8790041" y="1670789"/>
            <a:ext cx="2930013" cy="2554545"/>
          </a:xfrm>
          <a:prstGeom prst="rect">
            <a:avLst/>
          </a:prstGeom>
          <a:solidFill>
            <a:srgbClr val="DBECF1"/>
          </a:solidFill>
        </p:spPr>
        <p:txBody>
          <a:bodyPr wrap="square">
            <a:spAutoFit/>
          </a:bodyPr>
          <a:lstStyle/>
          <a:p>
            <a:endParaRPr lang="en-IN" sz="1600" dirty="0">
              <a:solidFill>
                <a:srgbClr val="014467"/>
              </a:solidFill>
            </a:endParaRPr>
          </a:p>
          <a:p>
            <a:r>
              <a:rPr lang="en-IN" sz="1600" dirty="0">
                <a:solidFill>
                  <a:srgbClr val="014467"/>
                </a:solidFill>
              </a:rPr>
              <a:t>KPIs</a:t>
            </a:r>
            <a:br>
              <a:rPr lang="en-IN" sz="1600" dirty="0">
                <a:solidFill>
                  <a:srgbClr val="014467"/>
                </a:solidFill>
              </a:rPr>
            </a:br>
            <a:r>
              <a:rPr lang="en-IN" sz="1600" dirty="0">
                <a:solidFill>
                  <a:srgbClr val="014467"/>
                </a:solidFill>
              </a:rPr>
              <a:t>Parameters</a:t>
            </a:r>
            <a:br>
              <a:rPr lang="en-IN" sz="1600" dirty="0">
                <a:solidFill>
                  <a:srgbClr val="014467"/>
                </a:solidFill>
              </a:rPr>
            </a:br>
            <a:r>
              <a:rPr lang="en-IN" sz="1600" dirty="0">
                <a:solidFill>
                  <a:srgbClr val="014467"/>
                </a:solidFill>
              </a:rPr>
              <a:t>Drill down</a:t>
            </a:r>
            <a:br>
              <a:rPr lang="en-IN" sz="1600" dirty="0">
                <a:solidFill>
                  <a:srgbClr val="014467"/>
                </a:solidFill>
              </a:rPr>
            </a:br>
            <a:r>
              <a:rPr lang="en-IN" sz="1600" dirty="0">
                <a:solidFill>
                  <a:srgbClr val="014467"/>
                </a:solidFill>
              </a:rPr>
              <a:t>Drill through</a:t>
            </a:r>
            <a:br>
              <a:rPr lang="en-IN" sz="1600" dirty="0">
                <a:solidFill>
                  <a:srgbClr val="014467"/>
                </a:solidFill>
              </a:rPr>
            </a:br>
            <a:r>
              <a:rPr lang="en-IN" sz="1600" dirty="0">
                <a:solidFill>
                  <a:srgbClr val="014467"/>
                </a:solidFill>
              </a:rPr>
              <a:t>Dax</a:t>
            </a:r>
            <a:br>
              <a:rPr lang="en-IN" sz="1600" dirty="0">
                <a:solidFill>
                  <a:srgbClr val="014467"/>
                </a:solidFill>
              </a:rPr>
            </a:br>
            <a:r>
              <a:rPr lang="en-IN" sz="1600" dirty="0">
                <a:solidFill>
                  <a:srgbClr val="014467"/>
                </a:solidFill>
              </a:rPr>
              <a:t>Bar graph</a:t>
            </a:r>
            <a:br>
              <a:rPr lang="en-IN" sz="1600" dirty="0">
                <a:solidFill>
                  <a:srgbClr val="014467"/>
                </a:solidFill>
              </a:rPr>
            </a:br>
            <a:r>
              <a:rPr lang="en-IN" sz="1600" dirty="0">
                <a:solidFill>
                  <a:srgbClr val="014467"/>
                </a:solidFill>
              </a:rPr>
              <a:t>Column chart</a:t>
            </a:r>
            <a:br>
              <a:rPr lang="en-IN" sz="1600" dirty="0">
                <a:solidFill>
                  <a:srgbClr val="014467"/>
                </a:solidFill>
              </a:rPr>
            </a:br>
            <a:r>
              <a:rPr lang="en-IN" sz="1600" dirty="0">
                <a:solidFill>
                  <a:srgbClr val="014467"/>
                </a:solidFill>
              </a:rPr>
              <a:t>Donut chart</a:t>
            </a:r>
            <a:br>
              <a:rPr lang="en-IN" sz="1600" dirty="0">
                <a:solidFill>
                  <a:srgbClr val="014467"/>
                </a:solidFill>
              </a:rPr>
            </a:br>
            <a:r>
              <a:rPr lang="en-IN" sz="1600" dirty="0">
                <a:solidFill>
                  <a:srgbClr val="014467"/>
                </a:solidFill>
              </a:rPr>
              <a:t>Line chart</a:t>
            </a:r>
          </a:p>
        </p:txBody>
      </p:sp>
    </p:spTree>
    <p:extLst>
      <p:ext uri="{BB962C8B-B14F-4D97-AF65-F5344CB8AC3E}">
        <p14:creationId xmlns:p14="http://schemas.microsoft.com/office/powerpoint/2010/main" val="412661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BC4A6DCC-BAE6-7E3D-37CB-78C645EB3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F196B-8909-BCEC-E2F0-F1CDE08C1B97}"/>
              </a:ext>
            </a:extLst>
          </p:cNvPr>
          <p:cNvSpPr>
            <a:spLocks noGrp="1"/>
          </p:cNvSpPr>
          <p:nvPr>
            <p:ph type="title"/>
          </p:nvPr>
        </p:nvSpPr>
        <p:spPr>
          <a:xfrm>
            <a:off x="8915679" y="1308300"/>
            <a:ext cx="2930014" cy="369332"/>
          </a:xfrm>
          <a:solidFill>
            <a:srgbClr val="FE771D"/>
          </a:solidFill>
        </p:spPr>
        <p:txBody>
          <a:bodyPr vert="horz" wrap="square" lIns="0" tIns="0" rIns="0" bIns="0" rtlCol="0" anchor="ctr">
            <a:spAutoFit/>
          </a:bodyPr>
          <a:lstStyle/>
          <a:p>
            <a:r>
              <a:rPr lang="en-IN" sz="2400" b="1" dirty="0">
                <a:solidFill>
                  <a:srgbClr val="014467"/>
                </a:solidFill>
                <a:latin typeface="Showcard Gothic" panose="04020904020102020604" pitchFamily="82" charset="0"/>
                <a:ea typeface="+mn-ea"/>
                <a:cs typeface="+mn-cs"/>
              </a:rPr>
              <a:t>FEATURES USED</a:t>
            </a:r>
          </a:p>
        </p:txBody>
      </p:sp>
      <p:pic>
        <p:nvPicPr>
          <p:cNvPr id="4" name="Picture 3">
            <a:extLst>
              <a:ext uri="{FF2B5EF4-FFF2-40B4-BE49-F238E27FC236}">
                <a16:creationId xmlns:a16="http://schemas.microsoft.com/office/drawing/2014/main" id="{D6ED674C-A4E2-B2A8-D26C-FCAC5A50CC42}"/>
              </a:ext>
            </a:extLst>
          </p:cNvPr>
          <p:cNvPicPr>
            <a:picLocks noChangeAspect="1"/>
          </p:cNvPicPr>
          <p:nvPr/>
        </p:nvPicPr>
        <p:blipFill>
          <a:blip r:embed="rId2">
            <a:extLst>
              <a:ext uri="{28A0092B-C50C-407E-A947-70E740481C1C}">
                <a14:useLocalDpi xmlns:a14="http://schemas.microsoft.com/office/drawing/2010/main" val="0"/>
              </a:ext>
            </a:extLst>
          </a:blip>
          <a:srcRect l="11939" t="13495" r="13303" b="12312"/>
          <a:stretch/>
        </p:blipFill>
        <p:spPr>
          <a:xfrm>
            <a:off x="346308" y="1308300"/>
            <a:ext cx="8315370" cy="4642075"/>
          </a:xfrm>
          <a:prstGeom prst="rect">
            <a:avLst/>
          </a:prstGeom>
        </p:spPr>
      </p:pic>
      <p:pic>
        <p:nvPicPr>
          <p:cNvPr id="3" name="Picture 2">
            <a:extLst>
              <a:ext uri="{FF2B5EF4-FFF2-40B4-BE49-F238E27FC236}">
                <a16:creationId xmlns:a16="http://schemas.microsoft.com/office/drawing/2014/main" id="{7F0A9B41-2917-AFF8-C1C2-36AA23C23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61116" cy="688258"/>
          </a:xfrm>
          <a:prstGeom prst="rect">
            <a:avLst/>
          </a:prstGeom>
        </p:spPr>
      </p:pic>
      <p:sp>
        <p:nvSpPr>
          <p:cNvPr id="6" name="TextBox 5">
            <a:extLst>
              <a:ext uri="{FF2B5EF4-FFF2-40B4-BE49-F238E27FC236}">
                <a16:creationId xmlns:a16="http://schemas.microsoft.com/office/drawing/2014/main" id="{438C7EED-D6D1-56F8-28A5-2C570B3E4B84}"/>
              </a:ext>
            </a:extLst>
          </p:cNvPr>
          <p:cNvSpPr txBox="1"/>
          <p:nvPr/>
        </p:nvSpPr>
        <p:spPr>
          <a:xfrm>
            <a:off x="8915679" y="1677632"/>
            <a:ext cx="2930013" cy="2062103"/>
          </a:xfrm>
          <a:prstGeom prst="rect">
            <a:avLst/>
          </a:prstGeom>
          <a:solidFill>
            <a:srgbClr val="DBECF1"/>
          </a:solidFill>
        </p:spPr>
        <p:txBody>
          <a:bodyPr wrap="square">
            <a:spAutoFit/>
          </a:bodyPr>
          <a:lstStyle>
            <a:defPPr>
              <a:defRPr lang="en-US"/>
            </a:defPPr>
            <a:lvl1pPr>
              <a:defRPr sz="1600">
                <a:solidFill>
                  <a:srgbClr val="014467"/>
                </a:solidFill>
              </a:defRPr>
            </a:lvl1pPr>
          </a:lstStyle>
          <a:p>
            <a:br>
              <a:rPr lang="en-IN" dirty="0"/>
            </a:br>
            <a:r>
              <a:rPr lang="en-IN" dirty="0"/>
              <a:t>Image slicer</a:t>
            </a:r>
            <a:br>
              <a:rPr lang="en-IN" dirty="0"/>
            </a:br>
            <a:r>
              <a:rPr lang="en-IN" dirty="0"/>
              <a:t>Drill down</a:t>
            </a:r>
            <a:br>
              <a:rPr lang="en-IN" dirty="0"/>
            </a:br>
            <a:r>
              <a:rPr lang="en-IN" dirty="0"/>
              <a:t>Drill through</a:t>
            </a:r>
            <a:br>
              <a:rPr lang="en-IN" dirty="0"/>
            </a:br>
            <a:r>
              <a:rPr lang="en-IN" dirty="0"/>
              <a:t>Dax</a:t>
            </a:r>
            <a:br>
              <a:rPr lang="en-IN" dirty="0"/>
            </a:br>
            <a:r>
              <a:rPr lang="en-IN" dirty="0"/>
              <a:t>Bar graph</a:t>
            </a:r>
            <a:br>
              <a:rPr lang="en-IN" dirty="0"/>
            </a:br>
            <a:r>
              <a:rPr lang="en-IN" dirty="0"/>
              <a:t>Column chart</a:t>
            </a:r>
            <a:br>
              <a:rPr lang="en-IN" dirty="0"/>
            </a:br>
            <a:endParaRPr lang="en-IN" dirty="0"/>
          </a:p>
        </p:txBody>
      </p:sp>
      <p:pic>
        <p:nvPicPr>
          <p:cNvPr id="7" name="Picture 6">
            <a:extLst>
              <a:ext uri="{FF2B5EF4-FFF2-40B4-BE49-F238E27FC236}">
                <a16:creationId xmlns:a16="http://schemas.microsoft.com/office/drawing/2014/main" id="{3561584F-0922-92FC-EEE9-8CB99F94120A}"/>
              </a:ext>
            </a:extLst>
          </p:cNvPr>
          <p:cNvPicPr>
            <a:picLocks noChangeAspect="1"/>
          </p:cNvPicPr>
          <p:nvPr/>
        </p:nvPicPr>
        <p:blipFill>
          <a:blip r:embed="rId4">
            <a:alphaModFix/>
            <a:extLst>
              <a:ext uri="{BEBA8EAE-BF5A-486C-A8C5-ECC9F3942E4B}">
                <a14:imgProps xmlns:a14="http://schemas.microsoft.com/office/drawing/2010/main">
                  <a14:imgLayer r:embed="rId5">
                    <a14:imgEffect>
                      <a14:colorTemperature colorTemp="5500"/>
                    </a14:imgEffect>
                  </a14:imgLayer>
                </a14:imgProps>
              </a:ext>
              <a:ext uri="{28A0092B-C50C-407E-A947-70E740481C1C}">
                <a14:useLocalDpi xmlns:a14="http://schemas.microsoft.com/office/drawing/2010/main" val="0"/>
              </a:ext>
            </a:extLst>
          </a:blip>
          <a:stretch>
            <a:fillRect/>
          </a:stretch>
        </p:blipFill>
        <p:spPr>
          <a:xfrm>
            <a:off x="9897626" y="4563626"/>
            <a:ext cx="2294374" cy="2294374"/>
          </a:xfrm>
          <a:prstGeom prst="rect">
            <a:avLst/>
          </a:prstGeom>
        </p:spPr>
      </p:pic>
    </p:spTree>
    <p:extLst>
      <p:ext uri="{BB962C8B-B14F-4D97-AF65-F5344CB8AC3E}">
        <p14:creationId xmlns:p14="http://schemas.microsoft.com/office/powerpoint/2010/main" val="113348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0295822C-4917-F895-D88C-A81954F409C7}"/>
            </a:ext>
          </a:extLst>
        </p:cNvPr>
        <p:cNvGrpSpPr/>
        <p:nvPr/>
      </p:nvGrpSpPr>
      <p:grpSpPr>
        <a:xfrm>
          <a:off x="0" y="0"/>
          <a:ext cx="0" cy="0"/>
          <a:chOff x="0" y="0"/>
          <a:chExt cx="0" cy="0"/>
        </a:xfrm>
      </p:grpSpPr>
      <p:sp useBgFill="1">
        <p:nvSpPr>
          <p:cNvPr id="2" name="Title 1">
            <a:extLst>
              <a:ext uri="{FF2B5EF4-FFF2-40B4-BE49-F238E27FC236}">
                <a16:creationId xmlns:a16="http://schemas.microsoft.com/office/drawing/2014/main" id="{9AD3752A-A2CD-A9C5-7A93-A1C4B0787139}"/>
              </a:ext>
            </a:extLst>
          </p:cNvPr>
          <p:cNvSpPr>
            <a:spLocks noGrp="1"/>
          </p:cNvSpPr>
          <p:nvPr>
            <p:ph type="title"/>
          </p:nvPr>
        </p:nvSpPr>
        <p:spPr>
          <a:xfrm>
            <a:off x="8947354" y="1187439"/>
            <a:ext cx="2930014" cy="369332"/>
          </a:xfrm>
          <a:solidFill>
            <a:srgbClr val="FE771D"/>
          </a:solidFill>
        </p:spPr>
        <p:txBody>
          <a:bodyPr vert="horz" wrap="square" lIns="0" tIns="0" rIns="0" bIns="0" rtlCol="0" anchor="ctr">
            <a:spAutoFit/>
          </a:bodyPr>
          <a:lstStyle/>
          <a:p>
            <a:r>
              <a:rPr lang="en-IN" sz="2400" b="1" dirty="0">
                <a:solidFill>
                  <a:srgbClr val="014467"/>
                </a:solidFill>
                <a:latin typeface="Showcard Gothic" panose="04020904020102020604" pitchFamily="82" charset="0"/>
                <a:ea typeface="+mn-ea"/>
                <a:cs typeface="+mn-cs"/>
              </a:rPr>
              <a:t>FEATURES USED</a:t>
            </a:r>
          </a:p>
        </p:txBody>
      </p:sp>
      <p:pic>
        <p:nvPicPr>
          <p:cNvPr id="4" name="Picture 3">
            <a:extLst>
              <a:ext uri="{FF2B5EF4-FFF2-40B4-BE49-F238E27FC236}">
                <a16:creationId xmlns:a16="http://schemas.microsoft.com/office/drawing/2014/main" id="{5ED7DB73-DDD1-B121-9366-04CF3D45903F}"/>
              </a:ext>
            </a:extLst>
          </p:cNvPr>
          <p:cNvPicPr>
            <a:picLocks noChangeAspect="1"/>
          </p:cNvPicPr>
          <p:nvPr/>
        </p:nvPicPr>
        <p:blipFill>
          <a:blip r:embed="rId2">
            <a:extLst>
              <a:ext uri="{28A0092B-C50C-407E-A947-70E740481C1C}">
                <a14:useLocalDpi xmlns:a14="http://schemas.microsoft.com/office/drawing/2010/main" val="0"/>
              </a:ext>
            </a:extLst>
          </a:blip>
          <a:srcRect l="11884" t="13293" r="13370" b="12517"/>
          <a:stretch/>
        </p:blipFill>
        <p:spPr>
          <a:xfrm>
            <a:off x="314632" y="1187439"/>
            <a:ext cx="8316566" cy="4643416"/>
          </a:xfrm>
          <a:prstGeom prst="rect">
            <a:avLst/>
          </a:prstGeom>
        </p:spPr>
      </p:pic>
      <p:pic>
        <p:nvPicPr>
          <p:cNvPr id="3" name="Picture 2">
            <a:extLst>
              <a:ext uri="{FF2B5EF4-FFF2-40B4-BE49-F238E27FC236}">
                <a16:creationId xmlns:a16="http://schemas.microsoft.com/office/drawing/2014/main" id="{FAF2AE6D-979A-3170-ED7C-7FA133CA0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61116" cy="688258"/>
          </a:xfrm>
          <a:prstGeom prst="rect">
            <a:avLst/>
          </a:prstGeom>
        </p:spPr>
      </p:pic>
      <p:pic>
        <p:nvPicPr>
          <p:cNvPr id="5" name="Picture 4">
            <a:extLst>
              <a:ext uri="{FF2B5EF4-FFF2-40B4-BE49-F238E27FC236}">
                <a16:creationId xmlns:a16="http://schemas.microsoft.com/office/drawing/2014/main" id="{823047D7-7D96-1E3A-61DD-0277F5733D4B}"/>
              </a:ext>
            </a:extLst>
          </p:cNvPr>
          <p:cNvPicPr>
            <a:picLocks noChangeAspect="1"/>
          </p:cNvPicPr>
          <p:nvPr/>
        </p:nvPicPr>
        <p:blipFill>
          <a:blip r:embed="rId4">
            <a:alphaModFix/>
            <a:extLst>
              <a:ext uri="{BEBA8EAE-BF5A-486C-A8C5-ECC9F3942E4B}">
                <a14:imgProps xmlns:a14="http://schemas.microsoft.com/office/drawing/2010/main">
                  <a14:imgLayer r:embed="rId5">
                    <a14:imgEffect>
                      <a14:colorTemperature colorTemp="5500"/>
                    </a14:imgEffect>
                  </a14:imgLayer>
                </a14:imgProps>
              </a:ext>
              <a:ext uri="{28A0092B-C50C-407E-A947-70E740481C1C}">
                <a14:useLocalDpi xmlns:a14="http://schemas.microsoft.com/office/drawing/2010/main" val="0"/>
              </a:ext>
            </a:extLst>
          </a:blip>
          <a:stretch>
            <a:fillRect/>
          </a:stretch>
        </p:blipFill>
        <p:spPr>
          <a:xfrm>
            <a:off x="9917723" y="4583723"/>
            <a:ext cx="2274277" cy="2274277"/>
          </a:xfrm>
          <a:prstGeom prst="rect">
            <a:avLst/>
          </a:prstGeom>
        </p:spPr>
      </p:pic>
      <p:sp>
        <p:nvSpPr>
          <p:cNvPr id="7" name="TextBox 6">
            <a:extLst>
              <a:ext uri="{FF2B5EF4-FFF2-40B4-BE49-F238E27FC236}">
                <a16:creationId xmlns:a16="http://schemas.microsoft.com/office/drawing/2014/main" id="{F5505FE9-D501-3A77-DA69-E02B9688558F}"/>
              </a:ext>
            </a:extLst>
          </p:cNvPr>
          <p:cNvSpPr txBox="1"/>
          <p:nvPr/>
        </p:nvSpPr>
        <p:spPr>
          <a:xfrm>
            <a:off x="8947354" y="1556771"/>
            <a:ext cx="2930014" cy="2554545"/>
          </a:xfrm>
          <a:prstGeom prst="rect">
            <a:avLst/>
          </a:prstGeom>
          <a:solidFill>
            <a:srgbClr val="DBECF1"/>
          </a:solidFill>
        </p:spPr>
        <p:txBody>
          <a:bodyPr wrap="square">
            <a:spAutoFit/>
          </a:bodyPr>
          <a:lstStyle>
            <a:defPPr>
              <a:defRPr lang="en-US"/>
            </a:defPPr>
            <a:lvl1pPr>
              <a:defRPr sz="1600">
                <a:solidFill>
                  <a:srgbClr val="014467"/>
                </a:solidFill>
              </a:defRPr>
            </a:lvl1pPr>
          </a:lstStyle>
          <a:p>
            <a:br>
              <a:rPr lang="en-IN" dirty="0"/>
            </a:br>
            <a:r>
              <a:rPr lang="en-IN" dirty="0"/>
              <a:t>Histogram (custom chart)</a:t>
            </a:r>
            <a:br>
              <a:rPr lang="en-IN" dirty="0"/>
            </a:br>
            <a:r>
              <a:rPr lang="en-IN" dirty="0"/>
              <a:t>Drill down</a:t>
            </a:r>
            <a:br>
              <a:rPr lang="en-IN" dirty="0"/>
            </a:br>
            <a:r>
              <a:rPr lang="en-IN" dirty="0"/>
              <a:t>Drill through</a:t>
            </a:r>
            <a:br>
              <a:rPr lang="en-IN" dirty="0"/>
            </a:br>
            <a:r>
              <a:rPr lang="en-IN" dirty="0"/>
              <a:t>Dax</a:t>
            </a:r>
            <a:br>
              <a:rPr lang="en-IN" dirty="0"/>
            </a:br>
            <a:r>
              <a:rPr lang="en-IN" dirty="0"/>
              <a:t>Bar graph</a:t>
            </a:r>
            <a:br>
              <a:rPr lang="en-IN" dirty="0"/>
            </a:br>
            <a:r>
              <a:rPr lang="en-IN" dirty="0"/>
              <a:t>Column chart</a:t>
            </a:r>
            <a:br>
              <a:rPr lang="en-IN" dirty="0"/>
            </a:br>
            <a:r>
              <a:rPr lang="en-IN" dirty="0"/>
              <a:t>Donut chart</a:t>
            </a:r>
            <a:br>
              <a:rPr lang="en-IN" dirty="0"/>
            </a:br>
            <a:r>
              <a:rPr lang="en-IN" dirty="0"/>
              <a:t>Pie chart</a:t>
            </a:r>
            <a:br>
              <a:rPr lang="en-IN" dirty="0"/>
            </a:br>
            <a:endParaRPr lang="en-IN" dirty="0"/>
          </a:p>
        </p:txBody>
      </p:sp>
    </p:spTree>
    <p:extLst>
      <p:ext uri="{BB962C8B-B14F-4D97-AF65-F5344CB8AC3E}">
        <p14:creationId xmlns:p14="http://schemas.microsoft.com/office/powerpoint/2010/main" val="28213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80B9B589-FFA3-4488-FF2E-FE5560FDAB5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51D14A3-1137-A9F9-DF31-5AC1853AF23F}"/>
              </a:ext>
            </a:extLst>
          </p:cNvPr>
          <p:cNvPicPr>
            <a:picLocks noChangeAspect="1"/>
          </p:cNvPicPr>
          <p:nvPr/>
        </p:nvPicPr>
        <p:blipFill>
          <a:blip r:embed="rId2">
            <a:extLst>
              <a:ext uri="{28A0092B-C50C-407E-A947-70E740481C1C}">
                <a14:useLocalDpi xmlns:a14="http://schemas.microsoft.com/office/drawing/2010/main" val="0"/>
              </a:ext>
            </a:extLst>
          </a:blip>
          <a:srcRect r="25321"/>
          <a:stretch/>
        </p:blipFill>
        <p:spPr>
          <a:xfrm>
            <a:off x="9600094" y="2067269"/>
            <a:ext cx="2591906" cy="3470714"/>
          </a:xfrm>
          <a:prstGeom prst="rect">
            <a:avLst/>
          </a:prstGeom>
        </p:spPr>
      </p:pic>
      <p:sp>
        <p:nvSpPr>
          <p:cNvPr id="2" name="Title 1">
            <a:extLst>
              <a:ext uri="{FF2B5EF4-FFF2-40B4-BE49-F238E27FC236}">
                <a16:creationId xmlns:a16="http://schemas.microsoft.com/office/drawing/2014/main" id="{C0A9FB21-2F62-FA0F-45B2-19AA7B770C05}"/>
              </a:ext>
            </a:extLst>
          </p:cNvPr>
          <p:cNvSpPr>
            <a:spLocks noGrp="1"/>
          </p:cNvSpPr>
          <p:nvPr>
            <p:ph type="ctrTitle"/>
          </p:nvPr>
        </p:nvSpPr>
        <p:spPr>
          <a:xfrm>
            <a:off x="552671" y="635953"/>
            <a:ext cx="9198864" cy="615553"/>
          </a:xfrm>
          <a:solidFill>
            <a:srgbClr val="FE771D"/>
          </a:solidFill>
        </p:spPr>
        <p:txBody>
          <a:bodyPr wrap="square">
            <a:spAutoFit/>
          </a:bodyPr>
          <a:lstStyle/>
          <a:p>
            <a:r>
              <a:rPr lang="en-IN" b="1" dirty="0">
                <a:solidFill>
                  <a:srgbClr val="014467"/>
                </a:solidFill>
                <a:latin typeface="Showcard Gothic" panose="04020904020102020604" pitchFamily="82" charset="0"/>
                <a:ea typeface="+mn-ea"/>
                <a:cs typeface="+mn-cs"/>
              </a:rPr>
              <a:t>INSIGHTS</a:t>
            </a:r>
          </a:p>
        </p:txBody>
      </p:sp>
      <p:sp>
        <p:nvSpPr>
          <p:cNvPr id="3" name="Subtitle 2">
            <a:extLst>
              <a:ext uri="{FF2B5EF4-FFF2-40B4-BE49-F238E27FC236}">
                <a16:creationId xmlns:a16="http://schemas.microsoft.com/office/drawing/2014/main" id="{1E233BF8-E10F-1E8E-A797-866CA4C62C73}"/>
              </a:ext>
            </a:extLst>
          </p:cNvPr>
          <p:cNvSpPr>
            <a:spLocks noGrp="1"/>
          </p:cNvSpPr>
          <p:nvPr>
            <p:ph type="subTitle" idx="1"/>
          </p:nvPr>
        </p:nvSpPr>
        <p:spPr>
          <a:xfrm>
            <a:off x="552671" y="1582572"/>
            <a:ext cx="9198864" cy="4639475"/>
          </a:xfrm>
          <a:solidFill>
            <a:srgbClr val="DBECF1"/>
          </a:solidFill>
        </p:spPr>
        <p:txBody>
          <a:bodyPr wrap="square">
            <a:spAutoFit/>
          </a:bodyPr>
          <a:lstStyle/>
          <a:p>
            <a:pPr marL="342900" indent="-342900">
              <a:buFont typeface="Wingdings" panose="05000000000000000000" pitchFamily="2" charset="2"/>
              <a:buChar char="q"/>
            </a:pPr>
            <a:r>
              <a:rPr lang="en-US" sz="1800" b="0" dirty="0">
                <a:solidFill>
                  <a:srgbClr val="014467"/>
                </a:solidFill>
              </a:rPr>
              <a:t>Canada and European countries are having less sales revenue compared to United States and Australia.</a:t>
            </a:r>
          </a:p>
          <a:p>
            <a:pPr marL="342900" indent="-342900">
              <a:buFont typeface="Wingdings" panose="05000000000000000000" pitchFamily="2" charset="2"/>
              <a:buChar char="q"/>
            </a:pPr>
            <a:r>
              <a:rPr lang="en-US" sz="1800" b="0" dirty="0">
                <a:solidFill>
                  <a:srgbClr val="014467"/>
                </a:solidFill>
              </a:rPr>
              <a:t>Accessories and clothing categories are having negligible sales revenue despite having a huge share in sales volume.</a:t>
            </a:r>
          </a:p>
          <a:p>
            <a:pPr marL="342900" indent="-342900">
              <a:buFont typeface="Wingdings" panose="05000000000000000000" pitchFamily="2" charset="2"/>
              <a:buChar char="q"/>
            </a:pPr>
            <a:r>
              <a:rPr lang="en-US" sz="1800" b="0" dirty="0">
                <a:solidFill>
                  <a:srgbClr val="014467"/>
                </a:solidFill>
              </a:rPr>
              <a:t>Profit margin for accessories is highest among all the categories, amounts to approx. 52%.</a:t>
            </a:r>
          </a:p>
          <a:p>
            <a:pPr marL="342900" indent="-342900">
              <a:buFont typeface="Wingdings" panose="05000000000000000000" pitchFamily="2" charset="2"/>
              <a:buChar char="q"/>
            </a:pPr>
            <a:r>
              <a:rPr lang="en-US" sz="1800" b="0" dirty="0">
                <a:solidFill>
                  <a:srgbClr val="014467"/>
                </a:solidFill>
              </a:rPr>
              <a:t>Accessories are having approx. 60% of share is sales volume and profit margin is also more than 50% which is a good sign.</a:t>
            </a:r>
          </a:p>
          <a:p>
            <a:pPr marL="342900" indent="-342900">
              <a:buFont typeface="Wingdings" panose="05000000000000000000" pitchFamily="2" charset="2"/>
              <a:buChar char="q"/>
            </a:pPr>
            <a:r>
              <a:rPr lang="en-US" sz="1800" b="0" dirty="0">
                <a:solidFill>
                  <a:srgbClr val="014467"/>
                </a:solidFill>
              </a:rPr>
              <a:t>Most of the customers belong to 40-54 years of age. Elderly people are very less in numbers.</a:t>
            </a:r>
          </a:p>
          <a:p>
            <a:pPr marL="342900" indent="-342900">
              <a:buFont typeface="Wingdings" panose="05000000000000000000" pitchFamily="2" charset="2"/>
              <a:buChar char="q"/>
            </a:pPr>
            <a:r>
              <a:rPr lang="en-US" sz="1800" b="0" dirty="0">
                <a:solidFill>
                  <a:srgbClr val="014467"/>
                </a:solidFill>
              </a:rPr>
              <a:t>Unmarried customers are lesser than married customers. </a:t>
            </a:r>
          </a:p>
          <a:p>
            <a:pPr marL="342900" indent="-342900">
              <a:buFont typeface="Wingdings" panose="05000000000000000000" pitchFamily="2" charset="2"/>
              <a:buChar char="q"/>
            </a:pPr>
            <a:r>
              <a:rPr lang="en-US" sz="1800" b="0" dirty="0">
                <a:solidFill>
                  <a:srgbClr val="014467"/>
                </a:solidFill>
              </a:rPr>
              <a:t>Gender wise customer distribution is 50-50 which shows male and female are equally purchasing the products.</a:t>
            </a:r>
          </a:p>
          <a:p>
            <a:pPr marL="342900" indent="-342900">
              <a:buFont typeface="Wingdings" panose="05000000000000000000" pitchFamily="2" charset="2"/>
              <a:buChar char="q"/>
            </a:pPr>
            <a:r>
              <a:rPr lang="en-US" sz="1800" b="0" dirty="0">
                <a:solidFill>
                  <a:srgbClr val="014467"/>
                </a:solidFill>
              </a:rPr>
              <a:t>Customers living closer (within 0-1 Miles of distance) to the store are visiting more.</a:t>
            </a:r>
            <a:endParaRPr lang="en-IN" sz="1800" b="0" dirty="0">
              <a:solidFill>
                <a:srgbClr val="014467"/>
              </a:solidFill>
            </a:endParaRPr>
          </a:p>
        </p:txBody>
      </p:sp>
    </p:spTree>
    <p:extLst>
      <p:ext uri="{BB962C8B-B14F-4D97-AF65-F5344CB8AC3E}">
        <p14:creationId xmlns:p14="http://schemas.microsoft.com/office/powerpoint/2010/main" val="935869918"/>
      </p:ext>
    </p:extLst>
  </p:cSld>
  <p:clrMapOvr>
    <a:masterClrMapping/>
  </p:clrMapOvr>
</p:sld>
</file>

<file path=ppt/theme/theme1.xml><?xml version="1.0" encoding="utf-8"?>
<a:theme xmlns:a="http://schemas.openxmlformats.org/drawingml/2006/main" name="Custom">
  <a:themeElements>
    <a:clrScheme name="global2.11">
      <a:dk1>
        <a:sysClr val="windowText" lastClr="000000"/>
      </a:dk1>
      <a:lt1>
        <a:sysClr val="window" lastClr="FFFFFF"/>
      </a:lt1>
      <a:dk2>
        <a:srgbClr val="1E55B8"/>
      </a:dk2>
      <a:lt2>
        <a:srgbClr val="6CABF0"/>
      </a:lt2>
      <a:accent1>
        <a:srgbClr val="1674DC"/>
      </a:accent1>
      <a:accent2>
        <a:srgbClr val="5AE495"/>
      </a:accent2>
      <a:accent3>
        <a:srgbClr val="4253EF"/>
      </a:accent3>
      <a:accent4>
        <a:srgbClr val="00B0F0"/>
      </a:accent4>
      <a:accent5>
        <a:srgbClr val="63C0F8"/>
      </a:accent5>
      <a:accent6>
        <a:srgbClr val="0070C0"/>
      </a:accent6>
      <a:hlink>
        <a:srgbClr val="002060"/>
      </a:hlink>
      <a:folHlink>
        <a:srgbClr val="7030A0"/>
      </a:folHlink>
    </a:clrScheme>
    <a:fontScheme name="Custom 7">
      <a:majorFont>
        <a:latin typeface="Poppins Semi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sales strategy presentation</Template>
  <TotalTime>228</TotalTime>
  <Words>634</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Poppins</vt:lpstr>
      <vt:lpstr>Poppins SemiBold</vt:lpstr>
      <vt:lpstr>Showcard Gothic</vt:lpstr>
      <vt:lpstr>Snap ITC</vt:lpstr>
      <vt:lpstr>Wingdings</vt:lpstr>
      <vt:lpstr>Custom</vt:lpstr>
      <vt:lpstr>PowerPoint Presentation</vt:lpstr>
      <vt:lpstr>PowerPoint Presentation</vt:lpstr>
      <vt:lpstr>PowerPoint Presentation</vt:lpstr>
      <vt:lpstr>PowerPoint Presentation</vt:lpstr>
      <vt:lpstr>PowerPoint Presentation</vt:lpstr>
      <vt:lpstr>FEATURES USED</vt:lpstr>
      <vt:lpstr>FEATURES USED</vt:lpstr>
      <vt:lpstr>FEATURES USED</vt:lpstr>
      <vt:lpstr>INSIGHTS</vt:lpstr>
      <vt:lpstr>RECOMMENDATIONS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Hariom Chaudhary</dc:creator>
  <cp:lastModifiedBy>Hariom Chaudhary</cp:lastModifiedBy>
  <cp:revision>2</cp:revision>
  <dcterms:created xsi:type="dcterms:W3CDTF">2025-05-20T10:19:05Z</dcterms:created>
  <dcterms:modified xsi:type="dcterms:W3CDTF">2025-05-21T12:38:40Z</dcterms:modified>
</cp:coreProperties>
</file>