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sldIdLst>
    <p:sldId id="283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CF8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2737-2930-4789-908F-3FF20B961B31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BE72-8A54-4AFF-A58D-E2B31374A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68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2737-2930-4789-908F-3FF20B961B31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BE72-8A54-4AFF-A58D-E2B31374A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87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2737-2930-4789-908F-3FF20B961B31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BE72-8A54-4AFF-A58D-E2B31374A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29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2737-2930-4789-908F-3FF20B961B31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BE72-8A54-4AFF-A58D-E2B31374A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72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2737-2930-4789-908F-3FF20B961B31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BE72-8A54-4AFF-A58D-E2B31374A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22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2737-2930-4789-908F-3FF20B961B31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BE72-8A54-4AFF-A58D-E2B31374A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57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2737-2930-4789-908F-3FF20B961B31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BE72-8A54-4AFF-A58D-E2B31374A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90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2737-2930-4789-908F-3FF20B961B31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BE72-8A54-4AFF-A58D-E2B31374A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72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2737-2930-4789-908F-3FF20B961B31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BE72-8A54-4AFF-A58D-E2B31374A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38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2737-2930-4789-908F-3FF20B961B31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BE72-8A54-4AFF-A58D-E2B31374A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81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2737-2930-4789-908F-3FF20B961B31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BE72-8A54-4AFF-A58D-E2B31374A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6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C2737-2930-4789-908F-3FF20B961B31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FBE72-8A54-4AFF-A58D-E2B31374A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82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B6215D-57D4-8B8B-0325-14D77CE3C7E5}"/>
              </a:ext>
            </a:extLst>
          </p:cNvPr>
          <p:cNvSpPr txBox="1"/>
          <p:nvPr/>
        </p:nvSpPr>
        <p:spPr>
          <a:xfrm>
            <a:off x="101815" y="288092"/>
            <a:ext cx="1219468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ONLINE COURSE REGISTRATION SYSTEM</a:t>
            </a:r>
            <a:b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project submitted in partial fulfillment of the requirements for the degree</a:t>
            </a:r>
            <a:r>
              <a:rPr lang="en-IN" sz="18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800" b="1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b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MASTER OF COMPUTER APPLICATION (MCA)</a:t>
            </a:r>
            <a:br>
              <a:rPr lang="en-IN" sz="16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</a:t>
            </a:r>
          </a:p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TEZPUR UNIVERSITY</a:t>
            </a:r>
            <a:br>
              <a:rPr lang="en-IN" sz="16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BB3B2-8590-2BB1-B006-D8A64938E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038" y="2842637"/>
            <a:ext cx="1625923" cy="16259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E768AF-6330-7223-8AAE-02CD60EFE7DB}"/>
              </a:ext>
            </a:extLst>
          </p:cNvPr>
          <p:cNvSpPr txBox="1"/>
          <p:nvPr/>
        </p:nvSpPr>
        <p:spPr>
          <a:xfrm>
            <a:off x="-525343" y="5033648"/>
            <a:ext cx="60946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Guided by: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Dr. Ram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Baishya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</a:rPr>
              <a:t>Assistant </a:t>
            </a:r>
            <a:r>
              <a:rPr lang="en-US" dirty="0" err="1">
                <a:latin typeface="Times New Roman" panose="02020603050405020304" pitchFamily="18" charset="0"/>
              </a:rPr>
              <a:t>Proffessor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C2AB4-E2B1-C29B-9A5F-7E8F4914F618}"/>
              </a:ext>
            </a:extLst>
          </p:cNvPr>
          <p:cNvSpPr txBox="1"/>
          <p:nvPr/>
        </p:nvSpPr>
        <p:spPr>
          <a:xfrm>
            <a:off x="6407468" y="4756649"/>
            <a:ext cx="61698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Presented by: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Ananya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Saikia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(CSM20007)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Hari om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jee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(CSM20010)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Harshita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Yadav(CSM20041)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MCA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US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SEMESTER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644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BFFF-9AAB-9EBF-7F43-C484B248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331" y="202691"/>
            <a:ext cx="8911687" cy="12808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A4006-3246-FC92-75AF-8C9A0ADED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58" y="108895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Page: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18C1F-C8A3-D798-3235-F8B51F958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245" y="1717481"/>
            <a:ext cx="9401897" cy="493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49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D38EB0E-0723-F820-3BF4-9B637A9D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54" y="2426380"/>
            <a:ext cx="9144000" cy="1655762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1695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1F60-0E70-E3DD-DBFE-896881421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814" y="131129"/>
            <a:ext cx="8911687" cy="12808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Activity: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DC79B1-48F2-7C78-44FC-F9661D8DB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9001" y="1152941"/>
            <a:ext cx="1519348" cy="1220417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are offered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D5D3A9-2A9C-EAB9-F690-01258750712D}"/>
              </a:ext>
            </a:extLst>
          </p:cNvPr>
          <p:cNvCxnSpPr/>
          <p:nvPr/>
        </p:nvCxnSpPr>
        <p:spPr>
          <a:xfrm>
            <a:off x="705015" y="3768918"/>
            <a:ext cx="107819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4768E3-D211-FB38-D2E5-15FB77B9972E}"/>
              </a:ext>
            </a:extLst>
          </p:cNvPr>
          <p:cNvSpPr/>
          <p:nvPr/>
        </p:nvSpPr>
        <p:spPr>
          <a:xfrm>
            <a:off x="1017767" y="1630017"/>
            <a:ext cx="1749287" cy="1121130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session Starts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C51B2AFE-66F3-D476-6A4A-5CEE9808D57D}"/>
              </a:ext>
            </a:extLst>
          </p:cNvPr>
          <p:cNvSpPr txBox="1">
            <a:spLocks/>
          </p:cNvSpPr>
          <p:nvPr/>
        </p:nvSpPr>
        <p:spPr>
          <a:xfrm>
            <a:off x="1892410" y="5217381"/>
            <a:ext cx="1828122" cy="1223145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Students are admitted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18844A4C-7C47-6823-F58C-E73986BA9A36}"/>
              </a:ext>
            </a:extLst>
          </p:cNvPr>
          <p:cNvSpPr txBox="1">
            <a:spLocks/>
          </p:cNvSpPr>
          <p:nvPr/>
        </p:nvSpPr>
        <p:spPr>
          <a:xfrm>
            <a:off x="5149817" y="5112137"/>
            <a:ext cx="2410568" cy="122041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 Register courses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1FF472E1-75D0-C53E-8EA4-98EA4B5EC669}"/>
              </a:ext>
            </a:extLst>
          </p:cNvPr>
          <p:cNvSpPr txBox="1">
            <a:spLocks/>
          </p:cNvSpPr>
          <p:nvPr/>
        </p:nvSpPr>
        <p:spPr>
          <a:xfrm>
            <a:off x="6596608" y="525453"/>
            <a:ext cx="1656845" cy="13672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Faculties Enter Grades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F949B8F4-3D37-A54D-CB33-7795FD2CA4B0}"/>
              </a:ext>
            </a:extLst>
          </p:cNvPr>
          <p:cNvSpPr txBox="1">
            <a:spLocks/>
          </p:cNvSpPr>
          <p:nvPr/>
        </p:nvSpPr>
        <p:spPr>
          <a:xfrm>
            <a:off x="8521783" y="4965312"/>
            <a:ext cx="1694718" cy="1345261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Grades are processed and Results are declared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74AC77EE-B0CA-0257-5804-79C4FABB2951}"/>
              </a:ext>
            </a:extLst>
          </p:cNvPr>
          <p:cNvSpPr txBox="1">
            <a:spLocks/>
          </p:cNvSpPr>
          <p:nvPr/>
        </p:nvSpPr>
        <p:spPr>
          <a:xfrm>
            <a:off x="9007828" y="1675009"/>
            <a:ext cx="2594450" cy="116050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view their results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F4B75E-F14F-A057-650B-8C49565E6C7B}"/>
              </a:ext>
            </a:extLst>
          </p:cNvPr>
          <p:cNvSpPr/>
          <p:nvPr/>
        </p:nvSpPr>
        <p:spPr>
          <a:xfrm>
            <a:off x="1559456" y="3665551"/>
            <a:ext cx="174929" cy="206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4CA8E5-4839-E976-DBB2-C1252FF89DD6}"/>
              </a:ext>
            </a:extLst>
          </p:cNvPr>
          <p:cNvSpPr/>
          <p:nvPr/>
        </p:nvSpPr>
        <p:spPr>
          <a:xfrm>
            <a:off x="2719006" y="3665551"/>
            <a:ext cx="174929" cy="206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3AB4144-402C-FDBF-06AA-24A1D4EE116F}"/>
              </a:ext>
            </a:extLst>
          </p:cNvPr>
          <p:cNvSpPr/>
          <p:nvPr/>
        </p:nvSpPr>
        <p:spPr>
          <a:xfrm>
            <a:off x="4429880" y="3665551"/>
            <a:ext cx="174929" cy="206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6373B8F-8617-07FA-329F-EFBBFAFAF1A7}"/>
              </a:ext>
            </a:extLst>
          </p:cNvPr>
          <p:cNvSpPr/>
          <p:nvPr/>
        </p:nvSpPr>
        <p:spPr>
          <a:xfrm>
            <a:off x="6267637" y="3665551"/>
            <a:ext cx="174929" cy="206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599C17E-5778-A94B-E58B-2589334C23FC}"/>
              </a:ext>
            </a:extLst>
          </p:cNvPr>
          <p:cNvSpPr/>
          <p:nvPr/>
        </p:nvSpPr>
        <p:spPr>
          <a:xfrm>
            <a:off x="7300304" y="3768916"/>
            <a:ext cx="174929" cy="206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3FB8C2-CF13-211A-8B4C-6F13145417E5}"/>
              </a:ext>
            </a:extLst>
          </p:cNvPr>
          <p:cNvSpPr/>
          <p:nvPr/>
        </p:nvSpPr>
        <p:spPr>
          <a:xfrm>
            <a:off x="8920363" y="3665551"/>
            <a:ext cx="174929" cy="206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D29A4EA-9949-6E0F-76A5-584DE09A2808}"/>
              </a:ext>
            </a:extLst>
          </p:cNvPr>
          <p:cNvSpPr/>
          <p:nvPr/>
        </p:nvSpPr>
        <p:spPr>
          <a:xfrm>
            <a:off x="10457615" y="3665551"/>
            <a:ext cx="174929" cy="206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D179E32-8506-8117-2722-0160E3DF2C11}"/>
              </a:ext>
            </a:extLst>
          </p:cNvPr>
          <p:cNvCxnSpPr>
            <a:endCxn id="16" idx="0"/>
          </p:cNvCxnSpPr>
          <p:nvPr/>
        </p:nvCxnSpPr>
        <p:spPr>
          <a:xfrm>
            <a:off x="1646920" y="2751147"/>
            <a:ext cx="1" cy="9144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9464493-F64F-415A-32B7-FAD99DB7F8FE}"/>
              </a:ext>
            </a:extLst>
          </p:cNvPr>
          <p:cNvCxnSpPr>
            <a:cxnSpLocks/>
            <a:stCxn id="17" idx="4"/>
            <a:endCxn id="9" idx="0"/>
          </p:cNvCxnSpPr>
          <p:nvPr/>
        </p:nvCxnSpPr>
        <p:spPr>
          <a:xfrm>
            <a:off x="2806471" y="3872283"/>
            <a:ext cx="0" cy="134509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8ACBEEA-AB6C-D9D0-EE8C-CB8902387D7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517345" y="2385058"/>
            <a:ext cx="0" cy="12804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92DAED2-D312-664D-EB39-8088B3EA3C29}"/>
              </a:ext>
            </a:extLst>
          </p:cNvPr>
          <p:cNvCxnSpPr>
            <a:cxnSpLocks/>
            <a:stCxn id="19" idx="4"/>
            <a:endCxn id="10" idx="0"/>
          </p:cNvCxnSpPr>
          <p:nvPr/>
        </p:nvCxnSpPr>
        <p:spPr>
          <a:xfrm flipH="1">
            <a:off x="6355101" y="3872283"/>
            <a:ext cx="1" cy="123985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9984355-EAFF-2016-1F3B-846592DF72F1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 flipH="1">
            <a:off x="7387769" y="1892688"/>
            <a:ext cx="37262" cy="187622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9A32933-B2DC-1022-C908-681C3A34D513}"/>
              </a:ext>
            </a:extLst>
          </p:cNvPr>
          <p:cNvCxnSpPr>
            <a:cxnSpLocks/>
          </p:cNvCxnSpPr>
          <p:nvPr/>
        </p:nvCxnSpPr>
        <p:spPr>
          <a:xfrm>
            <a:off x="9011830" y="3872997"/>
            <a:ext cx="31486" cy="10923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EFB4019-A922-08DD-2E5F-0EC89D09DF2A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0533797" y="2830802"/>
            <a:ext cx="11283" cy="83474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91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FF73-587C-B6C5-4012-372DFE787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926" y="196161"/>
            <a:ext cx="9703504" cy="654629"/>
          </a:xfrm>
        </p:spPr>
        <p:txBody>
          <a:bodyPr>
            <a:normAutofit/>
          </a:bodyPr>
          <a:lstStyle/>
          <a:p>
            <a:pPr algn="l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 of Manual System: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9BF77-64A6-0058-2ACB-CA862993C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978" y="1799048"/>
            <a:ext cx="8915399" cy="4488541"/>
          </a:xfrm>
        </p:spPr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Usual drawbacks of manual system such as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INCONVENIENTT</a:t>
            </a:r>
          </a:p>
          <a:p>
            <a:pPr marL="285750" indent="-285750" algn="l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POOR EFFICENY</a:t>
            </a:r>
          </a:p>
          <a:p>
            <a:pPr marL="285750" indent="-285750" algn="l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CHANCES OF ERROR</a:t>
            </a:r>
          </a:p>
          <a:p>
            <a:pPr marL="285750" indent="-285750" algn="l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TIME CONSUMING </a:t>
            </a:r>
          </a:p>
          <a:p>
            <a:pPr marL="285750" indent="-285750" algn="l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POOR SECURITY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7364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C342D-1EBE-91BE-28CC-AB272DAB8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352" y="154983"/>
            <a:ext cx="8915400" cy="791795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2FE3A-12A7-F9EF-61CE-65ED9607A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352" y="1793019"/>
            <a:ext cx="10296939" cy="5064981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provide through our system an online portal for any institutes or universities where Admin , faculty and students can participate in different academic activities throughout an academic session.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this portal 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student , faculty , courses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administration.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Registration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students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 submission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Faculties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			 			</a:t>
            </a:r>
          </a:p>
        </p:txBody>
      </p:sp>
    </p:spTree>
    <p:extLst>
      <p:ext uri="{BB962C8B-B14F-4D97-AF65-F5344CB8AC3E}">
        <p14:creationId xmlns:p14="http://schemas.microsoft.com/office/powerpoint/2010/main" val="326440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32B9-D1B2-3E61-3144-2EF772122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791" y="162934"/>
            <a:ext cx="8911687" cy="12808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Design:  DFD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A0AE6-5438-0F4C-68F5-BDBA8F8D18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" t="12189" b="34810"/>
          <a:stretch/>
        </p:blipFill>
        <p:spPr>
          <a:xfrm>
            <a:off x="2107474" y="1149611"/>
            <a:ext cx="7887316" cy="595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7270E-0119-BFA5-5362-129424E8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96" y="87537"/>
            <a:ext cx="11624007" cy="61029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LEVEL 1 FOR ADMIN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DE0117-18BE-0504-6599-3BE1D2C08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388" y="697832"/>
            <a:ext cx="9167854" cy="616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67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F4833-0BF7-97FB-AFA9-A0517F9A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7523" y="227393"/>
            <a:ext cx="8856953" cy="719385"/>
          </a:xfrm>
        </p:spPr>
        <p:txBody>
          <a:bodyPr/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LEVEL 1 FOR STUDENT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58C5F8-53BC-1F9A-94BE-FAC723521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523" y="1081377"/>
            <a:ext cx="10183089" cy="564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43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0DF5-3404-56C1-45C2-8F76E0F1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993" y="11522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 FOR ADMIN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945244-EE28-328B-2604-EB148D019D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4" t="20358" r="30152" b="37855"/>
          <a:stretch/>
        </p:blipFill>
        <p:spPr>
          <a:xfrm>
            <a:off x="2285900" y="1133724"/>
            <a:ext cx="8717780" cy="508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52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F90D-E0F7-5499-F93F-2DDF0E5F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746" y="13112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4B3DDB-1D89-66AE-8217-BEB074143B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" t="-32085" r="437" b="34831"/>
          <a:stretch/>
        </p:blipFill>
        <p:spPr>
          <a:xfrm>
            <a:off x="1190045" y="-1840794"/>
            <a:ext cx="10885739" cy="869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2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</TotalTime>
  <Words>221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Wingdings 3</vt:lpstr>
      <vt:lpstr>Office Theme</vt:lpstr>
      <vt:lpstr>PowerPoint Presentation</vt:lpstr>
      <vt:lpstr>Session Activity:</vt:lpstr>
      <vt:lpstr>Drawback of Manual System:</vt:lpstr>
      <vt:lpstr>Overview:</vt:lpstr>
      <vt:lpstr>System Design:  DFD</vt:lpstr>
      <vt:lpstr>DFD LEVEL 1 FOR ADMIN</vt:lpstr>
      <vt:lpstr>DFD LEVEL 1 FOR STUDENT</vt:lpstr>
      <vt:lpstr>LEVEL 2 FOR ADMIN</vt:lpstr>
      <vt:lpstr>ER DIAGRAM</vt:lpstr>
      <vt:lpstr>Demonstration: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OM</dc:creator>
  <cp:lastModifiedBy>HARI OM</cp:lastModifiedBy>
  <cp:revision>34</cp:revision>
  <dcterms:created xsi:type="dcterms:W3CDTF">2022-06-14T14:59:03Z</dcterms:created>
  <dcterms:modified xsi:type="dcterms:W3CDTF">2022-07-02T11:11:39Z</dcterms:modified>
</cp:coreProperties>
</file>