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8EA1-DD06-432A-9811-F8BB72034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4228-280D-41F1-8168-D12B9973E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AB00-EC0E-41A5-960B-B8EDC07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42E7-D90E-4D62-AAFB-2C97BBC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269F-2D10-45FF-A9AF-419E0F4E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C9E8-D18F-43BA-9EF5-CC70EB29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8078-B7AB-41C8-AE2F-A3664BC19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BA76-0D1C-4ED0-90A7-B1AF1824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68F9-C81D-40A5-AA2F-B1C0B528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C886-0FDD-4B8C-8E15-63C27ED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5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5E293-8C01-4F01-BD76-B3D26BB96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B2DA4-1CE0-4141-9AB5-D973AA72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E3D-AA00-4127-9E82-E83286D3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E11D-E26A-4C59-9118-225A1CA1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35E1-2DEA-4567-A831-56294429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7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817-7A04-46E0-B09B-8B50E0AF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6A53-7782-42FE-97C2-4C58662D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CC21-7568-4662-AB26-3DEEA93B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C9E-CDA6-4F18-83FC-7A7F42E1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7A4C-2BEA-4CEB-8CB5-5A81AFD1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9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86DC-62B8-42CE-9B89-284F992B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A189-4432-4EE4-BD38-3A654F35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D51F-0253-4207-8471-CBEBD1D9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1CD3-33F8-4D5B-83A5-383F765B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9E42-F505-4233-9D42-3F2A33A1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0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28FB-4B60-44F2-9EB3-1EB64273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D6D3-0D40-4EF3-8825-06F5408AC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BBE83-3749-4047-99F0-7780E063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C4D5-19EE-484A-96DA-79DF4230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269C-FC06-407F-97A1-1B468BA3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00A7-1816-471F-8C5C-858C7FF0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4E0D-BC8B-4777-8D45-0E3732EF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EC3E-852D-41AE-91C1-037906D9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5ECE-D8AE-40BF-BC02-A98C292AD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7BEA3-69BD-4E55-8F38-DC2570C1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018DA-50E3-426A-A6AE-01AED519B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1AE0E-E694-4549-A242-7CCF3687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51099-7AE5-4F91-8B05-18826E4B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50084-76FA-41EB-A671-1F7E75F5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A035-ADE5-472F-876B-DDB2D6DD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CB597-8E31-409F-AFDA-AFDB2DCD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65BC9-8870-4E2C-A7F8-97CBE71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55FAE-CDE0-4705-B6E0-C6332DF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7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D3F8D-54B7-4873-A298-5104AF6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C3AA6-3D22-4797-8A0E-BCD7183D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DB22-AB4D-4123-9DD8-04CD6EEF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E7C1-307D-4616-9E71-0843D980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30BA-A366-422E-BBDF-27A86ADC4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8B41D-109C-48BE-888E-726BD4E9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96FA-001F-4570-9B37-AB5952C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6D15-CCD1-4C9D-B683-0D875AFB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AE4C-EA82-405D-8497-F8ABCDEE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8ED4-F782-4558-8452-4414FD12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3334-7C78-45E1-BCA2-0C20AA6B2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1FA3F-2ACC-4F77-BEF1-B58D3FDB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201A-9BAD-43A6-9D2B-7450647A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97BE6-446A-4849-A5AF-19E6B5A6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14BF-F479-42CB-98CF-5C050B28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0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E9AE7-5ADD-43A6-9651-975890D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869F-EB00-4FB0-AD53-0D394DE3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296D-B6EE-466F-9888-F4C626699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2253-5146-4DD4-A847-2B80DFA4E4C2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BF32-A3BA-490F-9EB0-A258A630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3657-0B42-4107-AA16-2275FBEE1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9F39-D97D-42EC-A5D2-176F25F54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48F6E-BA35-411D-8EAC-378797720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69" y="197963"/>
            <a:ext cx="11613823" cy="6410227"/>
          </a:xfrm>
        </p:spPr>
        <p:txBody>
          <a:bodyPr/>
          <a:lstStyle/>
          <a:p>
            <a:r>
              <a:rPr lang="en-US" b="1" i="1" u="sng" dirty="0"/>
              <a:t>Tezpur University</a:t>
            </a:r>
          </a:p>
          <a:p>
            <a:endParaRPr lang="en-US" b="1" i="1" u="sng" dirty="0"/>
          </a:p>
          <a:p>
            <a:endParaRPr lang="en-US" b="1" i="1" u="sng" dirty="0"/>
          </a:p>
          <a:p>
            <a:endParaRPr lang="en-US" b="1" i="1" u="sng" dirty="0"/>
          </a:p>
          <a:p>
            <a:endParaRPr lang="en-US" b="1" i="1" u="sng" dirty="0"/>
          </a:p>
          <a:p>
            <a:endParaRPr lang="en-US" b="1" i="1" u="sng" dirty="0"/>
          </a:p>
          <a:p>
            <a:r>
              <a:rPr lang="en-US" sz="2800" b="1" dirty="0"/>
              <a:t>Topic- Online Used book store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r"/>
            <a:r>
              <a:rPr lang="en-US" b="1" dirty="0"/>
              <a:t>Presented by-</a:t>
            </a:r>
          </a:p>
          <a:p>
            <a:pPr algn="r"/>
            <a:r>
              <a:rPr lang="en-US" b="1" dirty="0"/>
              <a:t>		</a:t>
            </a:r>
            <a:r>
              <a:rPr lang="en-US" dirty="0"/>
              <a:t>Hari om </a:t>
            </a:r>
            <a:r>
              <a:rPr lang="en-US" dirty="0" err="1"/>
              <a:t>jee</a:t>
            </a:r>
            <a:endParaRPr lang="en-US" dirty="0"/>
          </a:p>
          <a:p>
            <a:pPr algn="r"/>
            <a:r>
              <a:rPr lang="en-US" dirty="0"/>
              <a:t>		MCA 2</a:t>
            </a:r>
            <a:r>
              <a:rPr lang="en-US" baseline="30000" dirty="0"/>
              <a:t>nd</a:t>
            </a:r>
            <a:r>
              <a:rPr lang="en-US" dirty="0"/>
              <a:t> sem.</a:t>
            </a:r>
          </a:p>
          <a:p>
            <a:pPr algn="r"/>
            <a:r>
              <a:rPr lang="en-US" dirty="0"/>
              <a:t>		CSM20010</a:t>
            </a:r>
            <a:endParaRPr lang="en-IN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89A07D77-DF25-4B41-9B29-FA9678C97D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283" y="805562"/>
            <a:ext cx="2013433" cy="19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6C94C7-2E21-4062-B38C-9F5F7BFDA9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753" y="414779"/>
            <a:ext cx="9926424" cy="61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46E8ED-0F4B-47C2-854E-FD2CAF4419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753" y="358219"/>
            <a:ext cx="9982985" cy="62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97FA0-466F-4087-B264-D70E76B98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8351" y="301658"/>
            <a:ext cx="9935851" cy="62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256877-18F7-4334-A0CE-6A9062B3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221" y="2450290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i="1" dirty="0"/>
              <a:t>Thank you ….!!</a:t>
            </a:r>
            <a:endParaRPr lang="en-IN" sz="4800" b="1" i="1" dirty="0"/>
          </a:p>
        </p:txBody>
      </p:sp>
    </p:spTree>
    <p:extLst>
      <p:ext uri="{BB962C8B-B14F-4D97-AF65-F5344CB8AC3E}">
        <p14:creationId xmlns:p14="http://schemas.microsoft.com/office/powerpoint/2010/main" val="24700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6EC723-08C9-4A0C-BA69-49999A10B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19" y="360575"/>
            <a:ext cx="11472421" cy="6136849"/>
          </a:xfrm>
        </p:spPr>
        <p:txBody>
          <a:bodyPr>
            <a:normAutofit lnSpcReduction="10000"/>
          </a:bodyPr>
          <a:lstStyle/>
          <a:p>
            <a:pPr marL="107950" algn="l">
              <a:spcBef>
                <a:spcPts val="965"/>
              </a:spcBef>
            </a:pPr>
            <a:r>
              <a:rPr lang="en-US" sz="2400" b="1" u="sng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Introduction-</a:t>
            </a:r>
          </a:p>
          <a:p>
            <a:pPr marL="107950" algn="l">
              <a:spcBef>
                <a:spcPts val="965"/>
              </a:spcBef>
            </a:pPr>
            <a:r>
              <a:rPr lang="en-US" sz="2400" b="1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</a:t>
            </a:r>
          </a:p>
          <a:p>
            <a:pPr marL="107950" algn="l">
              <a:spcBef>
                <a:spcPts val="96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will help the users to know automatically when certain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 requested by them 		has arrived once they have registered with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website. It will also help the users to know the 		latest books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interests being introduced into the market like fiction, science,</a:t>
            </a:r>
            <a:r>
              <a:rPr lang="en-US" sz="20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		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etc.</a:t>
            </a:r>
          </a:p>
          <a:p>
            <a:pPr marL="107950" algn="l">
              <a:spcBef>
                <a:spcPts val="965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965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</a:p>
          <a:p>
            <a:pPr marL="107950" algn="l">
              <a:spcBef>
                <a:spcPts val="96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There are three basic users – Anonymous, Registered</a:t>
            </a:r>
            <a:r>
              <a:rPr lang="en-US" sz="2000" spc="-3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Members(customers), Administrator.</a:t>
            </a:r>
          </a:p>
          <a:p>
            <a:pPr marL="107950" algn="l">
              <a:spcBef>
                <a:spcPts val="965"/>
              </a:spcBef>
            </a:pPr>
            <a:r>
              <a:rPr lang="en-US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2.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customer, through the process of account creation, will have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option to become a 	              	member of the site.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7950" algn="l">
              <a:spcBef>
                <a:spcPts val="965"/>
              </a:spcBef>
            </a:pPr>
            <a:r>
              <a:rPr lang="en-US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3.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system will allow customers to browse, search, select, and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add books to a shopping  		cart.</a:t>
            </a:r>
          </a:p>
          <a:p>
            <a:pPr marL="107950" algn="l">
              <a:spcBef>
                <a:spcPts val="965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	4. Admin has the authority to add/delete users, grant permission to</a:t>
            </a:r>
            <a:r>
              <a:rPr lang="en-US" sz="2000" spc="-3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members and users to 			purchase book.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965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7950" algn="l">
              <a:spcBef>
                <a:spcPts val="965"/>
              </a:spcBef>
            </a:pP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965"/>
              </a:spcBef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965"/>
              </a:spcBef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965"/>
              </a:spcBef>
            </a:pPr>
            <a:endParaRPr lang="en-US" sz="2400" b="1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965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1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C0F4442-37DC-4EF2-AEB2-3F4F79BB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02" y="254524"/>
            <a:ext cx="11840066" cy="6476214"/>
          </a:xfrm>
        </p:spPr>
        <p:txBody>
          <a:bodyPr>
            <a:normAutofit fontScale="77500" lnSpcReduction="20000"/>
          </a:bodyPr>
          <a:lstStyle/>
          <a:p>
            <a:pPr marL="107950" algn="l">
              <a:spcBef>
                <a:spcPts val="108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</a:p>
          <a:p>
            <a:pPr marL="107950" algn="l">
              <a:spcBef>
                <a:spcPts val="108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System:</a:t>
            </a: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Manually Registration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Drawbacks:</a:t>
            </a: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 webcam support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Not all users can have access to website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People who doesn’t have a knowledge of computer and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internet cannot use the system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Proposed System:</a:t>
            </a: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 for users(customers)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 of books with email intimation.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 through mobile message when new books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arrive.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Plan: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 for members.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maintenance of books and sales.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Acknowledgment for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registration,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and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arrival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books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Emil.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ts val="2200"/>
              </a:lnSpc>
              <a:spcBef>
                <a:spcPts val="135"/>
              </a:spcBef>
              <a:spcAft>
                <a:spcPts val="0"/>
              </a:spcAft>
              <a:tabLst>
                <a:tab pos="56515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from user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</a:p>
          <a:p>
            <a:pPr marL="107950" algn="l">
              <a:spcBef>
                <a:spcPts val="1080"/>
              </a:spcBef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7950" algn="l">
              <a:spcBef>
                <a:spcPts val="1080"/>
              </a:spcBef>
            </a:pP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3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54BDBD-BEC9-42EA-B0E8-E5EF4D37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039" y="255523"/>
            <a:ext cx="9144000" cy="621170"/>
          </a:xfrm>
        </p:spPr>
        <p:txBody>
          <a:bodyPr/>
          <a:lstStyle/>
          <a:p>
            <a:pPr algn="l"/>
            <a:r>
              <a:rPr lang="en-US" b="1" dirty="0"/>
              <a:t>User case Diagram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1540C-983A-463D-B5B5-F19624A5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48" y="572311"/>
            <a:ext cx="7614746" cy="57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4A57BF-E18A-439F-A818-872BFD21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23" y="444059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DFD(Data Flow Diagram)</a:t>
            </a:r>
            <a:endParaRPr lang="en-IN" b="1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DA48895F-F1C2-4556-8F05-4D880B3449D5}"/>
              </a:ext>
            </a:extLst>
          </p:cNvPr>
          <p:cNvGrpSpPr>
            <a:grpSpLocks/>
          </p:cNvGrpSpPr>
          <p:nvPr/>
        </p:nvGrpSpPr>
        <p:grpSpPr bwMode="auto">
          <a:xfrm>
            <a:off x="3038606" y="1051138"/>
            <a:ext cx="7274318" cy="5362803"/>
            <a:chOff x="2517" y="322"/>
            <a:chExt cx="7217" cy="7935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0D6B791C-6334-4653-9946-15A8AC3ED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321"/>
              <a:ext cx="7217" cy="2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7D9999E-FD55-4F99-84CE-E4E721342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" y="2938"/>
              <a:ext cx="5024" cy="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6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jpeg">
            <a:extLst>
              <a:ext uri="{FF2B5EF4-FFF2-40B4-BE49-F238E27FC236}">
                <a16:creationId xmlns:a16="http://schemas.microsoft.com/office/drawing/2014/main" id="{ED0E9CF3-BD35-4920-B2F9-2CCE4996A7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725" y="376482"/>
            <a:ext cx="6082580" cy="57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6D4F63-0D69-41DD-B7AB-A0B43EB1A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027" y="378071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Data Dictionary</a:t>
            </a:r>
          </a:p>
          <a:p>
            <a:pPr algn="l"/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660FA-203D-49DB-A19F-BAECA7340074}"/>
              </a:ext>
            </a:extLst>
          </p:cNvPr>
          <p:cNvSpPr txBox="1"/>
          <p:nvPr/>
        </p:nvSpPr>
        <p:spPr>
          <a:xfrm>
            <a:off x="1152427" y="10212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1625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F6682B-29F7-4189-B423-A2338689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32340"/>
              </p:ext>
            </p:extLst>
          </p:nvPr>
        </p:nvGraphicFramePr>
        <p:xfrm>
          <a:off x="2320858" y="1390618"/>
          <a:ext cx="5586730" cy="23945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57885">
                  <a:extLst>
                    <a:ext uri="{9D8B030D-6E8A-4147-A177-3AD203B41FA5}">
                      <a16:colId xmlns:a16="http://schemas.microsoft.com/office/drawing/2014/main" val="2607126909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3696759375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223063687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3775651254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1721501901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5351464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347214298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16446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13335" algn="ctr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Links to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Media 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54114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(Primary)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64275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category_ids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70916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varchar(200)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956699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author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380724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201019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qty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int(11)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740651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269882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image_path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643511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date_created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13335" algn="ctr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current_timestamp()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63999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BCA7E6F0-8E65-4577-9BC9-91E5A63B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223" y="13914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177CC-5157-46FB-B76C-A2F3D49ED2E3}"/>
              </a:ext>
            </a:extLst>
          </p:cNvPr>
          <p:cNvSpPr txBox="1"/>
          <p:nvPr/>
        </p:nvSpPr>
        <p:spPr>
          <a:xfrm>
            <a:off x="1062872" y="4057395"/>
            <a:ext cx="725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/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cart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3FB577-9E6D-4D07-A07E-5B5EE825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86419"/>
              </p:ext>
            </p:extLst>
          </p:nvPr>
        </p:nvGraphicFramePr>
        <p:xfrm>
          <a:off x="2319587" y="4698919"/>
          <a:ext cx="5588000" cy="18655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54988">
                  <a:extLst>
                    <a:ext uri="{9D8B030D-6E8A-4147-A177-3AD203B41FA5}">
                      <a16:colId xmlns:a16="http://schemas.microsoft.com/office/drawing/2014/main" val="3746378933"/>
                    </a:ext>
                  </a:extLst>
                </a:gridCol>
                <a:gridCol w="611749">
                  <a:extLst>
                    <a:ext uri="{9D8B030D-6E8A-4147-A177-3AD203B41FA5}">
                      <a16:colId xmlns:a16="http://schemas.microsoft.com/office/drawing/2014/main" val="1386103246"/>
                    </a:ext>
                  </a:extLst>
                </a:gridCol>
                <a:gridCol w="444037">
                  <a:extLst>
                    <a:ext uri="{9D8B030D-6E8A-4147-A177-3AD203B41FA5}">
                      <a16:colId xmlns:a16="http://schemas.microsoft.com/office/drawing/2014/main" val="2251832203"/>
                    </a:ext>
                  </a:extLst>
                </a:gridCol>
                <a:gridCol w="707585">
                  <a:extLst>
                    <a:ext uri="{9D8B030D-6E8A-4147-A177-3AD203B41FA5}">
                      <a16:colId xmlns:a16="http://schemas.microsoft.com/office/drawing/2014/main" val="451774210"/>
                    </a:ext>
                  </a:extLst>
                </a:gridCol>
                <a:gridCol w="767481">
                  <a:extLst>
                    <a:ext uri="{9D8B030D-6E8A-4147-A177-3AD203B41FA5}">
                      <a16:colId xmlns:a16="http://schemas.microsoft.com/office/drawing/2014/main" val="542623865"/>
                    </a:ext>
                  </a:extLst>
                </a:gridCol>
                <a:gridCol w="983111">
                  <a:extLst>
                    <a:ext uri="{9D8B030D-6E8A-4147-A177-3AD203B41FA5}">
                      <a16:colId xmlns:a16="http://schemas.microsoft.com/office/drawing/2014/main" val="32549341"/>
                    </a:ext>
                  </a:extLst>
                </a:gridCol>
                <a:gridCol w="1019049">
                  <a:extLst>
                    <a:ext uri="{9D8B030D-6E8A-4147-A177-3AD203B41FA5}">
                      <a16:colId xmlns:a16="http://schemas.microsoft.com/office/drawing/2014/main" val="1721138411"/>
                    </a:ext>
                  </a:extLst>
                </a:gridCol>
              </a:tblGrid>
              <a:tr h="310918">
                <a:tc>
                  <a:txBody>
                    <a:bodyPr/>
                    <a:lstStyle/>
                    <a:p>
                      <a:pPr marL="15494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Links to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Media 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6913770"/>
                  </a:ext>
                </a:extLst>
              </a:tr>
              <a:tr h="310918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(Primary)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0205128"/>
                  </a:ext>
                </a:extLst>
              </a:tr>
              <a:tr h="310918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book_id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5111067"/>
                  </a:ext>
                </a:extLst>
              </a:tr>
              <a:tr h="310918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qty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76164646"/>
                  </a:ext>
                </a:extLst>
              </a:tr>
              <a:tr h="310918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5748626"/>
                  </a:ext>
                </a:extLst>
              </a:tr>
              <a:tr h="310918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customer_id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1722444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480D70F5-189C-48D2-B9EE-620BCB0E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222" y="4699712"/>
            <a:ext cx="15333663" cy="63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0B7626-2872-460F-BE15-CF298243F624}"/>
              </a:ext>
            </a:extLst>
          </p:cNvPr>
          <p:cNvSpPr txBox="1"/>
          <p:nvPr/>
        </p:nvSpPr>
        <p:spPr>
          <a:xfrm>
            <a:off x="332296" y="1829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425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0D4996-CEB5-4BAE-AE83-5AB8BD44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96283"/>
              </p:ext>
            </p:extLst>
          </p:nvPr>
        </p:nvGraphicFramePr>
        <p:xfrm>
          <a:off x="1930985" y="674028"/>
          <a:ext cx="5577205" cy="19586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1139199932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969432683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1185861248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1194286165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3136522655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100503055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95689381"/>
                    </a:ext>
                  </a:extLst>
                </a:gridCol>
              </a:tblGrid>
              <a:tr h="240372">
                <a:tc>
                  <a:txBody>
                    <a:bodyPr/>
                    <a:lstStyle/>
                    <a:p>
                      <a:pPr marL="159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33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13335" algn="ctr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Links to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Media 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602206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(Primary)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265337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92539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457918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contact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92854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varchar(150)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5601403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391133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date_created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13335" algn="ctr"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current_timestamp()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6396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2F091A-279A-4D8E-AD80-F985A3A69443}"/>
              </a:ext>
            </a:extLst>
          </p:cNvPr>
          <p:cNvSpPr txBox="1"/>
          <p:nvPr/>
        </p:nvSpPr>
        <p:spPr>
          <a:xfrm>
            <a:off x="332296" y="3059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/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DC8C9E-49B1-4C6A-8051-68BAD9CC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86380"/>
              </p:ext>
            </p:extLst>
          </p:nvPr>
        </p:nvGraphicFramePr>
        <p:xfrm>
          <a:off x="1930983" y="3943826"/>
          <a:ext cx="5577206" cy="18819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06345">
                  <a:extLst>
                    <a:ext uri="{9D8B030D-6E8A-4147-A177-3AD203B41FA5}">
                      <a16:colId xmlns:a16="http://schemas.microsoft.com/office/drawing/2014/main" val="3906386430"/>
                    </a:ext>
                  </a:extLst>
                </a:gridCol>
                <a:gridCol w="670078">
                  <a:extLst>
                    <a:ext uri="{9D8B030D-6E8A-4147-A177-3AD203B41FA5}">
                      <a16:colId xmlns:a16="http://schemas.microsoft.com/office/drawing/2014/main" val="3830027683"/>
                    </a:ext>
                  </a:extLst>
                </a:gridCol>
                <a:gridCol w="364901">
                  <a:extLst>
                    <a:ext uri="{9D8B030D-6E8A-4147-A177-3AD203B41FA5}">
                      <a16:colId xmlns:a16="http://schemas.microsoft.com/office/drawing/2014/main" val="946037280"/>
                    </a:ext>
                  </a:extLst>
                </a:gridCol>
                <a:gridCol w="1359846">
                  <a:extLst>
                    <a:ext uri="{9D8B030D-6E8A-4147-A177-3AD203B41FA5}">
                      <a16:colId xmlns:a16="http://schemas.microsoft.com/office/drawing/2014/main" val="3765187783"/>
                    </a:ext>
                  </a:extLst>
                </a:gridCol>
                <a:gridCol w="630701">
                  <a:extLst>
                    <a:ext uri="{9D8B030D-6E8A-4147-A177-3AD203B41FA5}">
                      <a16:colId xmlns:a16="http://schemas.microsoft.com/office/drawing/2014/main" val="2551381308"/>
                    </a:ext>
                  </a:extLst>
                </a:gridCol>
                <a:gridCol w="807901">
                  <a:extLst>
                    <a:ext uri="{9D8B030D-6E8A-4147-A177-3AD203B41FA5}">
                      <a16:colId xmlns:a16="http://schemas.microsoft.com/office/drawing/2014/main" val="1766554242"/>
                    </a:ext>
                  </a:extLst>
                </a:gridCol>
                <a:gridCol w="837434">
                  <a:extLst>
                    <a:ext uri="{9D8B030D-6E8A-4147-A177-3AD203B41FA5}">
                      <a16:colId xmlns:a16="http://schemas.microsoft.com/office/drawing/2014/main" val="3318797263"/>
                    </a:ext>
                  </a:extLst>
                </a:gridCol>
              </a:tblGrid>
              <a:tr h="228250">
                <a:tc>
                  <a:txBody>
                    <a:bodyPr/>
                    <a:lstStyle/>
                    <a:p>
                      <a:pPr marL="1739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Column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Default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Links to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Media 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6560409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(Primary)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2191741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customer_id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int(30)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3885777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7826265"/>
                  </a:ext>
                </a:extLst>
              </a:tr>
              <a:tr h="370344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total_amount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3549880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tinyint(1)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2443221"/>
                  </a:ext>
                </a:extLst>
              </a:tr>
              <a:tr h="370344"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date_created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">
                        <a:spcBef>
                          <a:spcPts val="230"/>
                        </a:spcBef>
                      </a:pPr>
                      <a:r>
                        <a:rPr lang="en-US" sz="1200">
                          <a:effectLst/>
                        </a:rPr>
                        <a:t>current_timestamp()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spcBef>
                          <a:spcPts val="230"/>
                        </a:spcBef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9935358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EE39D22-3640-4324-B7C5-18D9446B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49" y="3943033"/>
            <a:ext cx="12600887" cy="46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3339FD-A8E1-4786-9393-6DDC2B9A5DC2}"/>
              </a:ext>
            </a:extLst>
          </p:cNvPr>
          <p:cNvSpPr txBox="1"/>
          <p:nvPr/>
        </p:nvSpPr>
        <p:spPr>
          <a:xfrm>
            <a:off x="388856" y="27724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Snapshots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F4846-A6B6-4746-8D77-10C8E475C3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6669" y="808976"/>
            <a:ext cx="8333583" cy="5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634</Words>
  <Application>Microsoft Office PowerPoint</Application>
  <PresentationFormat>Widescreen</PresentationFormat>
  <Paragraphs>274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OM</dc:creator>
  <cp:lastModifiedBy>HARI OM</cp:lastModifiedBy>
  <cp:revision>1</cp:revision>
  <dcterms:created xsi:type="dcterms:W3CDTF">2021-06-09T16:42:01Z</dcterms:created>
  <dcterms:modified xsi:type="dcterms:W3CDTF">2021-06-09T17:25:59Z</dcterms:modified>
</cp:coreProperties>
</file>