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EECD-D3C3-4E67-A0E6-0A41429430D8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4A7B-CFD5-44B3-9E15-376EAA0A74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357298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l"/>
            <a:r>
              <a:rPr lang="en-IN" sz="3200" dirty="0"/>
              <a:t>UE22CS251B: MPCA </a:t>
            </a:r>
            <a:br>
              <a:rPr lang="en-IN" dirty="0"/>
            </a:br>
            <a:r>
              <a:rPr lang="en-IN" dirty="0"/>
              <a:t>           &lt;Human-Following Robot&gt;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57298"/>
            <a:ext cx="9144000" cy="1643074"/>
          </a:xfrm>
          <a:noFill/>
          <a:ln w="19050">
            <a:solidFill>
              <a:srgbClr val="002060"/>
            </a:solidFill>
          </a:ln>
        </p:spPr>
        <p:txBody>
          <a:bodyPr>
            <a:normAutofit fontScale="40000" lnSpcReduction="20000"/>
          </a:bodyPr>
          <a:lstStyle/>
          <a:p>
            <a:endParaRPr lang="en-IN" dirty="0"/>
          </a:p>
          <a:p>
            <a:r>
              <a:rPr lang="en-IN" dirty="0"/>
              <a:t>&lt;</a:t>
            </a:r>
            <a:r>
              <a:rPr lang="en-US" dirty="0"/>
              <a:t>This project presents the design and development of a low-cost, Arduino-based human-following robot capable of autonomous navigation using a combination of ultrasonic and infrared sensors. The robot is engineered to track and follow a human target while detecting and avoiding obstacles in real-time. Built on an acrylic chassis powered by 18650 Li-ion batteries, it employs TT gear motors controlled via a Motor Driver Shield for smooth movement. The integration of one ultrasonic sensor for distance measurement and two IR sensors for surface detection enables adaptive, environment-aware navigation. With potential applications ranging from personal assistance and home automation to security and retail services, this robot serves as a foundational platform for learning and future innovations in robotics and embedded systems.</a:t>
            </a:r>
          </a:p>
          <a:p>
            <a:r>
              <a:rPr lang="en-IN" dirty="0"/>
              <a:t> &gt;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357298"/>
            <a:ext cx="9144000" cy="15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58082" y="4572008"/>
            <a:ext cx="7143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3000372"/>
            <a:ext cx="4857752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224" y="3571876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Block Diagram or Circuit Diagram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57752" y="3000372"/>
            <a:ext cx="4286248" cy="25717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27015" y="5693764"/>
            <a:ext cx="1143008" cy="7474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238133" y="6442283"/>
            <a:ext cx="148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&lt;Hariom Khonde &gt; &lt;PES1UG23CS229&gt;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3177441" y="5672400"/>
            <a:ext cx="1143008" cy="71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59052" y="6419220"/>
            <a:ext cx="158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&lt;Harshavardhana M &gt; &lt;PES1UG23CS237&gt;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4813542" y="5684094"/>
            <a:ext cx="1143008" cy="7143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13542" y="6424494"/>
            <a:ext cx="148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&lt;Pranav </a:t>
            </a:r>
            <a:r>
              <a:rPr lang="en-IN" sz="1200" dirty="0" err="1"/>
              <a:t>Gudagi</a:t>
            </a:r>
            <a:r>
              <a:rPr lang="en-IN" sz="1200" dirty="0"/>
              <a:t> &gt; &lt;PES1UG24CS818&gt;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7148918" y="5718992"/>
            <a:ext cx="1143008" cy="7474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56816" y="6581001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&lt;CHITRA  N S&gt;</a:t>
            </a:r>
            <a:endParaRPr lang="en-US" sz="1200" dirty="0"/>
          </a:p>
        </p:txBody>
      </p:sp>
      <p:pic>
        <p:nvPicPr>
          <p:cNvPr id="38" name="Picture 37" descr="new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14" y="0"/>
            <a:ext cx="927486" cy="1357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07E7C-56DF-E214-512B-781746A09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2" t="4846" b="7612"/>
          <a:stretch/>
        </p:blipFill>
        <p:spPr>
          <a:xfrm>
            <a:off x="5176246" y="3040336"/>
            <a:ext cx="3649259" cy="24516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C3862-8E8B-E0F1-6D29-CB4593DBC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269" y="5646342"/>
            <a:ext cx="928694" cy="877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871272-9FFA-C9CC-2E80-16331792C4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892"/>
          <a:stretch/>
        </p:blipFill>
        <p:spPr>
          <a:xfrm>
            <a:off x="1383175" y="5607935"/>
            <a:ext cx="999094" cy="866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892899-2728-DA47-727C-76DB423794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/>
          <a:stretch/>
        </p:blipFill>
        <p:spPr>
          <a:xfrm>
            <a:off x="395535" y="3008355"/>
            <a:ext cx="4436979" cy="2515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3FBE1A2-EFD0-104F-81AA-DD6120BC09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921" y="5626288"/>
            <a:ext cx="911843" cy="8149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0D7342-874F-35D0-D765-218B70E5C7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12088" b="9848"/>
          <a:stretch/>
        </p:blipFill>
        <p:spPr>
          <a:xfrm>
            <a:off x="3288630" y="5636240"/>
            <a:ext cx="896037" cy="804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UE22CS251B: MPCA             &lt;Human-Following Robot&gt;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Windows User</dc:creator>
  <cp:lastModifiedBy>Hariom Khonde</cp:lastModifiedBy>
  <cp:revision>8</cp:revision>
  <dcterms:created xsi:type="dcterms:W3CDTF">2022-04-15T06:06:07Z</dcterms:created>
  <dcterms:modified xsi:type="dcterms:W3CDTF">2025-04-17T07:20:48Z</dcterms:modified>
</cp:coreProperties>
</file>