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t>Hariom Patil</a:t>
          </a:r>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r>
            <a:rPr lang="en-US" dirty="0"/>
            <a:t>Danish Khan</a:t>
          </a:r>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C2C745FE-2C21-4E9B-9AD1-E16DC61F93A4}" type="pres">
      <dgm:prSet presAssocID="{4F7AC5AB-FCBC-43D5-B6CD-60032A7602F4}" presName="linear" presStyleCnt="0">
        <dgm:presLayoutVars>
          <dgm:dir/>
          <dgm:animLvl val="lvl"/>
          <dgm:resizeHandles val="exact"/>
        </dgm:presLayoutVars>
      </dgm:prSet>
      <dgm:spPr/>
    </dgm:pt>
    <dgm:pt modelId="{8D756203-F212-4056-A830-0D4975FEA0C3}" type="pres">
      <dgm:prSet presAssocID="{F423E178-7000-4FB0-986C-DD30E98C9581}" presName="parentLin" presStyleCnt="0"/>
      <dgm:spPr/>
    </dgm:pt>
    <dgm:pt modelId="{1D6DB4EA-F2FC-4C54-9574-C0773D6EFD13}" type="pres">
      <dgm:prSet presAssocID="{F423E178-7000-4FB0-986C-DD30E98C9581}" presName="parentLeftMargin" presStyleLbl="node1" presStyleIdx="0" presStyleCnt="3"/>
      <dgm:spPr/>
    </dgm:pt>
    <dgm:pt modelId="{83C9BFC0-9CCA-409A-9145-FEAA777199E7}" type="pres">
      <dgm:prSet presAssocID="{F423E178-7000-4FB0-986C-DD30E98C9581}" presName="parentText" presStyleLbl="node1" presStyleIdx="0" presStyleCnt="3">
        <dgm:presLayoutVars>
          <dgm:chMax val="0"/>
          <dgm:bulletEnabled val="1"/>
        </dgm:presLayoutVars>
      </dgm:prSet>
      <dgm:spPr/>
    </dgm:pt>
    <dgm:pt modelId="{92313DE5-955C-4647-ADEB-6C9195E05A64}" type="pres">
      <dgm:prSet presAssocID="{F423E178-7000-4FB0-986C-DD30E98C9581}" presName="negativeSpace" presStyleCnt="0"/>
      <dgm:spPr/>
    </dgm:pt>
    <dgm:pt modelId="{671FE2C7-08D2-4016-B171-52CFBA74651E}" type="pres">
      <dgm:prSet presAssocID="{F423E178-7000-4FB0-986C-DD30E98C9581}" presName="childText" presStyleLbl="conFgAcc1" presStyleIdx="0" presStyleCnt="3">
        <dgm:presLayoutVars>
          <dgm:bulletEnabled val="1"/>
        </dgm:presLayoutVars>
      </dgm:prSet>
      <dgm:spPr/>
    </dgm:pt>
    <dgm:pt modelId="{5F322E9E-F808-48F1-A7B1-298A570C4D81}" type="pres">
      <dgm:prSet presAssocID="{62EDC601-3915-4D41-99B4-CFD1636BECCB}" presName="spaceBetweenRectangles" presStyleCnt="0"/>
      <dgm:spPr/>
    </dgm:pt>
    <dgm:pt modelId="{DFFEC8ED-4A74-49C4-825E-8B26F29B334A}" type="pres">
      <dgm:prSet presAssocID="{51BAE8A3-35E5-4577-870C-03FB0188DCF5}" presName="parentLin" presStyleCnt="0"/>
      <dgm:spPr/>
    </dgm:pt>
    <dgm:pt modelId="{4F81663D-5F21-484F-AF60-A2CDFA2874A3}" type="pres">
      <dgm:prSet presAssocID="{51BAE8A3-35E5-4577-870C-03FB0188DCF5}" presName="parentLeftMargin" presStyleLbl="node1" presStyleIdx="0" presStyleCnt="3"/>
      <dgm:spPr/>
    </dgm:pt>
    <dgm:pt modelId="{45920C2C-0177-44C4-8AE1-0784B43D125E}" type="pres">
      <dgm:prSet presAssocID="{51BAE8A3-35E5-4577-870C-03FB0188DCF5}" presName="parentText" presStyleLbl="node1" presStyleIdx="1" presStyleCnt="3">
        <dgm:presLayoutVars>
          <dgm:chMax val="0"/>
          <dgm:bulletEnabled val="1"/>
        </dgm:presLayoutVars>
      </dgm:prSet>
      <dgm:spPr/>
    </dgm:pt>
    <dgm:pt modelId="{B23847AA-E06E-4EAA-B556-839AAEE493A0}" type="pres">
      <dgm:prSet presAssocID="{51BAE8A3-35E5-4577-870C-03FB0188DCF5}" presName="negativeSpace" presStyleCnt="0"/>
      <dgm:spPr/>
    </dgm:pt>
    <dgm:pt modelId="{5C4D14DF-42D7-45D4-84EF-FDCAC5A4E05E}" type="pres">
      <dgm:prSet presAssocID="{51BAE8A3-35E5-4577-870C-03FB0188DCF5}" presName="childText" presStyleLbl="conFgAcc1" presStyleIdx="1" presStyleCnt="3">
        <dgm:presLayoutVars>
          <dgm:bulletEnabled val="1"/>
        </dgm:presLayoutVars>
      </dgm:prSet>
      <dgm:spPr/>
    </dgm:pt>
    <dgm:pt modelId="{432D80D9-8C0F-4F80-A2FC-F8A85FAF53AF}" type="pres">
      <dgm:prSet presAssocID="{329EF480-84A7-4A45-AB72-1D3CA1340320}" presName="spaceBetweenRectangles" presStyleCnt="0"/>
      <dgm:spPr/>
    </dgm:pt>
    <dgm:pt modelId="{662901A0-6AF3-4938-A09A-BC76F90882A5}" type="pres">
      <dgm:prSet presAssocID="{6F5281AC-F073-44B1-88D8-B7D687EE2374}" presName="parentLin" presStyleCnt="0"/>
      <dgm:spPr/>
    </dgm:pt>
    <dgm:pt modelId="{E9A3AE2C-0EDE-474C-8930-00AC82F88D49}" type="pres">
      <dgm:prSet presAssocID="{6F5281AC-F073-44B1-88D8-B7D687EE2374}" presName="parentLeftMargin" presStyleLbl="node1" presStyleIdx="1" presStyleCnt="3"/>
      <dgm:spPr/>
    </dgm:pt>
    <dgm:pt modelId="{BBEE4C40-950C-43F6-B2A9-34E6C415666F}" type="pres">
      <dgm:prSet presAssocID="{6F5281AC-F073-44B1-88D8-B7D687EE2374}" presName="parentText" presStyleLbl="node1" presStyleIdx="2" presStyleCnt="3">
        <dgm:presLayoutVars>
          <dgm:chMax val="0"/>
          <dgm:bulletEnabled val="1"/>
        </dgm:presLayoutVars>
      </dgm:prSet>
      <dgm:spPr/>
    </dgm:pt>
    <dgm:pt modelId="{33252538-06E1-495D-84D0-DBF4800CD055}" type="pres">
      <dgm:prSet presAssocID="{6F5281AC-F073-44B1-88D8-B7D687EE2374}" presName="negativeSpace" presStyleCnt="0"/>
      <dgm:spPr/>
    </dgm:pt>
    <dgm:pt modelId="{88C7C9FF-0AD4-479A-89E6-7DA78D4677D6}" type="pres">
      <dgm:prSet presAssocID="{6F5281AC-F073-44B1-88D8-B7D687EE2374}" presName="childText" presStyleLbl="conFgAcc1" presStyleIdx="2" presStyleCnt="3">
        <dgm:presLayoutVars>
          <dgm:bulletEnabled val="1"/>
        </dgm:presLayoutVars>
      </dgm:prSet>
      <dgm:spPr/>
    </dgm:pt>
  </dgm:ptLst>
  <dgm:cxnLst>
    <dgm:cxn modelId="{DB28B200-4D66-4351-B410-29028E80A49A}" type="presOf" srcId="{F423E178-7000-4FB0-986C-DD30E98C9581}" destId="{83C9BFC0-9CCA-409A-9145-FEAA777199E7}" srcOrd="1" destOrd="0" presId="urn:microsoft.com/office/officeart/2005/8/layout/list1"/>
    <dgm:cxn modelId="{48206B26-28E3-4208-9CC1-B1DCB5CCE293}" type="presOf" srcId="{F423E178-7000-4FB0-986C-DD30E98C9581}" destId="{1D6DB4EA-F2FC-4C54-9574-C0773D6EFD13}" srcOrd="0" destOrd="0" presId="urn:microsoft.com/office/officeart/2005/8/layout/list1"/>
    <dgm:cxn modelId="{63CADD3F-9CC1-4680-AFB8-1942FFEF3E1E}" srcId="{4F7AC5AB-FCBC-43D5-B6CD-60032A7602F4}" destId="{F423E178-7000-4FB0-986C-DD30E98C9581}" srcOrd="0" destOrd="0" parTransId="{847A099C-745B-42FA-A13D-4ABD5E6536EB}" sibTransId="{62EDC601-3915-4D41-99B4-CFD1636BECCB}"/>
    <dgm:cxn modelId="{16F83641-BF74-4B53-8627-B74328839864}" type="presOf" srcId="{4F7AC5AB-FCBC-43D5-B6CD-60032A7602F4}" destId="{C2C745FE-2C21-4E9B-9AD1-E16DC61F93A4}" srcOrd="0" destOrd="0" presId="urn:microsoft.com/office/officeart/2005/8/layout/list1"/>
    <dgm:cxn modelId="{F3205A72-53EB-4DC4-8130-082C2A6BA413}" type="presOf" srcId="{51BAE8A3-35E5-4577-870C-03FB0188DCF5}" destId="{4F81663D-5F21-484F-AF60-A2CDFA2874A3}" srcOrd="0" destOrd="0" presId="urn:microsoft.com/office/officeart/2005/8/layout/list1"/>
    <dgm:cxn modelId="{C31ADE90-F91F-49D8-A312-F8977C2D9916}" type="presOf" srcId="{51BAE8A3-35E5-4577-870C-03FB0188DCF5}" destId="{45920C2C-0177-44C4-8AE1-0784B43D125E}" srcOrd="1" destOrd="0" presId="urn:microsoft.com/office/officeart/2005/8/layout/list1"/>
    <dgm:cxn modelId="{BA9D8BA5-8D03-47AE-A3F8-9C257C189350}" type="presOf" srcId="{6F5281AC-F073-44B1-88D8-B7D687EE2374}" destId="{BBEE4C40-950C-43F6-B2A9-34E6C415666F}" srcOrd="1" destOrd="0" presId="urn:microsoft.com/office/officeart/2005/8/layout/list1"/>
    <dgm:cxn modelId="{E0B78EB1-6354-419E-9618-716A1D0B63C8}" srcId="{4F7AC5AB-FCBC-43D5-B6CD-60032A7602F4}" destId="{6F5281AC-F073-44B1-88D8-B7D687EE2374}" srcOrd="2" destOrd="0" parTransId="{68EE52EE-687E-4B1D-9E14-0AB999F5F66C}" sibTransId="{443F3011-F669-420F-85C8-B579C2A89295}"/>
    <dgm:cxn modelId="{4BD2C0E2-B312-43AD-9CB9-81BDBF3FAC13}" srcId="{4F7AC5AB-FCBC-43D5-B6CD-60032A7602F4}" destId="{51BAE8A3-35E5-4577-870C-03FB0188DCF5}" srcOrd="1" destOrd="0" parTransId="{0D5F4866-8130-41AA-AABD-434802D05C88}" sibTransId="{329EF480-84A7-4A45-AB72-1D3CA1340320}"/>
    <dgm:cxn modelId="{4003D0F4-CB0F-4C54-8035-491B926FFB72}" type="presOf" srcId="{6F5281AC-F073-44B1-88D8-B7D687EE2374}" destId="{E9A3AE2C-0EDE-474C-8930-00AC82F88D49}" srcOrd="0" destOrd="0" presId="urn:microsoft.com/office/officeart/2005/8/layout/list1"/>
    <dgm:cxn modelId="{8C2BBAAD-38F6-41C0-B8A9-4659944065CD}" type="presParOf" srcId="{C2C745FE-2C21-4E9B-9AD1-E16DC61F93A4}" destId="{8D756203-F212-4056-A830-0D4975FEA0C3}" srcOrd="0" destOrd="0" presId="urn:microsoft.com/office/officeart/2005/8/layout/list1"/>
    <dgm:cxn modelId="{0B8BF264-DCF1-471F-BF6A-578A1719BC87}" type="presParOf" srcId="{8D756203-F212-4056-A830-0D4975FEA0C3}" destId="{1D6DB4EA-F2FC-4C54-9574-C0773D6EFD13}" srcOrd="0" destOrd="0" presId="urn:microsoft.com/office/officeart/2005/8/layout/list1"/>
    <dgm:cxn modelId="{0B12CC4B-C1AC-4D66-B410-A9C3DB2B957C}" type="presParOf" srcId="{8D756203-F212-4056-A830-0D4975FEA0C3}" destId="{83C9BFC0-9CCA-409A-9145-FEAA777199E7}" srcOrd="1" destOrd="0" presId="urn:microsoft.com/office/officeart/2005/8/layout/list1"/>
    <dgm:cxn modelId="{D2B8540C-3CFA-485F-BFE1-9E254199B351}" type="presParOf" srcId="{C2C745FE-2C21-4E9B-9AD1-E16DC61F93A4}" destId="{92313DE5-955C-4647-ADEB-6C9195E05A64}" srcOrd="1" destOrd="0" presId="urn:microsoft.com/office/officeart/2005/8/layout/list1"/>
    <dgm:cxn modelId="{0B8073FE-654A-4BF2-A737-F0F141DC4DB5}" type="presParOf" srcId="{C2C745FE-2C21-4E9B-9AD1-E16DC61F93A4}" destId="{671FE2C7-08D2-4016-B171-52CFBA74651E}" srcOrd="2" destOrd="0" presId="urn:microsoft.com/office/officeart/2005/8/layout/list1"/>
    <dgm:cxn modelId="{D4135A2F-466E-4F91-97E5-9099801B0235}" type="presParOf" srcId="{C2C745FE-2C21-4E9B-9AD1-E16DC61F93A4}" destId="{5F322E9E-F808-48F1-A7B1-298A570C4D81}" srcOrd="3" destOrd="0" presId="urn:microsoft.com/office/officeart/2005/8/layout/list1"/>
    <dgm:cxn modelId="{130D6BA1-7C16-432E-90EB-6F5980C4A559}" type="presParOf" srcId="{C2C745FE-2C21-4E9B-9AD1-E16DC61F93A4}" destId="{DFFEC8ED-4A74-49C4-825E-8B26F29B334A}" srcOrd="4" destOrd="0" presId="urn:microsoft.com/office/officeart/2005/8/layout/list1"/>
    <dgm:cxn modelId="{4FD5D2BD-E21A-4F6E-8DD0-A405AE05BDB0}" type="presParOf" srcId="{DFFEC8ED-4A74-49C4-825E-8B26F29B334A}" destId="{4F81663D-5F21-484F-AF60-A2CDFA2874A3}" srcOrd="0" destOrd="0" presId="urn:microsoft.com/office/officeart/2005/8/layout/list1"/>
    <dgm:cxn modelId="{5C980E8C-A91B-4E8A-A7EE-E5E90508D1EC}" type="presParOf" srcId="{DFFEC8ED-4A74-49C4-825E-8B26F29B334A}" destId="{45920C2C-0177-44C4-8AE1-0784B43D125E}" srcOrd="1" destOrd="0" presId="urn:microsoft.com/office/officeart/2005/8/layout/list1"/>
    <dgm:cxn modelId="{44D7A46D-34F4-476C-9399-8A41F2F12A65}" type="presParOf" srcId="{C2C745FE-2C21-4E9B-9AD1-E16DC61F93A4}" destId="{B23847AA-E06E-4EAA-B556-839AAEE493A0}" srcOrd="5" destOrd="0" presId="urn:microsoft.com/office/officeart/2005/8/layout/list1"/>
    <dgm:cxn modelId="{AE19A7E8-4B7D-473E-92C0-CACF0FDBCB9D}" type="presParOf" srcId="{C2C745FE-2C21-4E9B-9AD1-E16DC61F93A4}" destId="{5C4D14DF-42D7-45D4-84EF-FDCAC5A4E05E}" srcOrd="6" destOrd="0" presId="urn:microsoft.com/office/officeart/2005/8/layout/list1"/>
    <dgm:cxn modelId="{34331CBB-32EB-4AA0-8147-1E47A4226847}" type="presParOf" srcId="{C2C745FE-2C21-4E9B-9AD1-E16DC61F93A4}" destId="{432D80D9-8C0F-4F80-A2FC-F8A85FAF53AF}" srcOrd="7" destOrd="0" presId="urn:microsoft.com/office/officeart/2005/8/layout/list1"/>
    <dgm:cxn modelId="{67ACB062-5D5A-4E6D-A285-C1E9AB6AC311}" type="presParOf" srcId="{C2C745FE-2C21-4E9B-9AD1-E16DC61F93A4}" destId="{662901A0-6AF3-4938-A09A-BC76F90882A5}" srcOrd="8" destOrd="0" presId="urn:microsoft.com/office/officeart/2005/8/layout/list1"/>
    <dgm:cxn modelId="{B7ADBC01-EB4E-4F46-B131-FB83756C2CFC}" type="presParOf" srcId="{662901A0-6AF3-4938-A09A-BC76F90882A5}" destId="{E9A3AE2C-0EDE-474C-8930-00AC82F88D49}" srcOrd="0" destOrd="0" presId="urn:microsoft.com/office/officeart/2005/8/layout/list1"/>
    <dgm:cxn modelId="{E1F8C3E4-410B-46D0-85A0-88F2C204497C}" type="presParOf" srcId="{662901A0-6AF3-4938-A09A-BC76F90882A5}" destId="{BBEE4C40-950C-43F6-B2A9-34E6C415666F}" srcOrd="1" destOrd="0" presId="urn:microsoft.com/office/officeart/2005/8/layout/list1"/>
    <dgm:cxn modelId="{646B7F0A-9BDE-4B29-97AB-5332607771FC}" type="presParOf" srcId="{C2C745FE-2C21-4E9B-9AD1-E16DC61F93A4}" destId="{33252538-06E1-495D-84D0-DBF4800CD055}" srcOrd="9" destOrd="0" presId="urn:microsoft.com/office/officeart/2005/8/layout/list1"/>
    <dgm:cxn modelId="{0FE7C20D-4C5D-44FD-9FC6-A204A585C603}" type="presParOf" srcId="{C2C745FE-2C21-4E9B-9AD1-E16DC61F93A4}" destId="{88C7C9FF-0AD4-479A-89E6-7DA78D4677D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921BDB6-26DE-46C1-81C5-CD26CC3A276A}">
      <dgm:prSet/>
      <dgm:spPr/>
      <dgm:t>
        <a:bodyPr/>
        <a:lstStyle/>
        <a:p>
          <a:pPr>
            <a:lnSpc>
              <a:spcPct val="100000"/>
            </a:lnSpc>
          </a:pPr>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pPr>
            <a:lnSpc>
              <a:spcPct val="100000"/>
            </a:lnSpc>
          </a:pPr>
          <a:endParaRPr lang="en-US"/>
        </a:p>
      </dgm:t>
    </dgm:pt>
    <dgm:pt modelId="{AB8B5C61-1586-410E-AB75-41387B8171FA}">
      <dgm:prSet/>
      <dgm:spPr/>
      <dgm:t>
        <a:bodyPr/>
        <a:lstStyle/>
        <a:p>
          <a:pPr>
            <a:lnSpc>
              <a:spcPct val="100000"/>
            </a:lnSpc>
          </a:pPr>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DC9ECDCA-B35F-497D-8158-347435C3CD42}" type="pres">
      <dgm:prSet presAssocID="{A528DA26-2D43-4893-B958-B3189115DB65}" presName="root" presStyleCnt="0">
        <dgm:presLayoutVars>
          <dgm:dir/>
          <dgm:resizeHandles val="exact"/>
        </dgm:presLayoutVars>
      </dgm:prSet>
      <dgm:spPr/>
    </dgm:pt>
    <dgm:pt modelId="{F92F889F-F615-456A-88D8-88499FEC080A}" type="pres">
      <dgm:prSet presAssocID="{A528DA26-2D43-4893-B958-B3189115DB65}" presName="container" presStyleCnt="0">
        <dgm:presLayoutVars>
          <dgm:dir/>
          <dgm:resizeHandles val="exact"/>
        </dgm:presLayoutVars>
      </dgm:prSet>
      <dgm:spPr/>
    </dgm:pt>
    <dgm:pt modelId="{BDE5E710-A4E5-4AA0-8BD7-BDD7339C9449}" type="pres">
      <dgm:prSet presAssocID="{2921BDB6-26DE-46C1-81C5-CD26CC3A276A}" presName="compNode" presStyleCnt="0"/>
      <dgm:spPr/>
    </dgm:pt>
    <dgm:pt modelId="{678FD32E-5175-4579-AE09-0039AAF7C550}" type="pres">
      <dgm:prSet presAssocID="{2921BDB6-26DE-46C1-81C5-CD26CC3A276A}" presName="iconBgRect" presStyleLbl="bgShp" presStyleIdx="0" presStyleCnt="2"/>
      <dgm:spPr/>
    </dgm:pt>
    <dgm:pt modelId="{5DDC85C3-1618-4C24-8E9C-9D3D44AC85F0}" type="pres">
      <dgm:prSet presAssocID="{2921BDB6-26DE-46C1-81C5-CD26CC3A2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18585707-BD4A-4041-AFEB-FF00067069DC}" type="pres">
      <dgm:prSet presAssocID="{2921BDB6-26DE-46C1-81C5-CD26CC3A276A}" presName="spaceRect" presStyleCnt="0"/>
      <dgm:spPr/>
    </dgm:pt>
    <dgm:pt modelId="{649AED8B-78AF-47F9-BADB-A6C22ABF453C}" type="pres">
      <dgm:prSet presAssocID="{2921BDB6-26DE-46C1-81C5-CD26CC3A276A}" presName="textRect" presStyleLbl="revTx" presStyleIdx="0" presStyleCnt="2">
        <dgm:presLayoutVars>
          <dgm:chMax val="1"/>
          <dgm:chPref val="1"/>
        </dgm:presLayoutVars>
      </dgm:prSet>
      <dgm:spPr/>
    </dgm:pt>
    <dgm:pt modelId="{33D32B50-7D85-4DA4-9509-FCD234B4679A}" type="pres">
      <dgm:prSet presAssocID="{9EA032CA-CADD-4FA2-B615-C8914B05C5E0}" presName="sibTrans" presStyleLbl="sibTrans2D1" presStyleIdx="0" presStyleCnt="0"/>
      <dgm:spPr/>
    </dgm:pt>
    <dgm:pt modelId="{E3352FE2-771A-4864-8612-5DAC494B01E6}" type="pres">
      <dgm:prSet presAssocID="{AB8B5C61-1586-410E-AB75-41387B8171FA}" presName="compNode" presStyleCnt="0"/>
      <dgm:spPr/>
    </dgm:pt>
    <dgm:pt modelId="{6618E384-8A59-4391-9230-639583DA4B89}" type="pres">
      <dgm:prSet presAssocID="{AB8B5C61-1586-410E-AB75-41387B8171FA}" presName="iconBgRect" presStyleLbl="bgShp" presStyleIdx="1" presStyleCnt="2"/>
      <dgm:spPr/>
    </dgm:pt>
    <dgm:pt modelId="{5CF12CBD-29B3-4618-9860-C99A4A76F762}" type="pres">
      <dgm:prSet presAssocID="{AB8B5C61-1586-410E-AB75-41387B8171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498A2E15-FB1C-41DF-A5F5-7E4583ADEB4D}" type="pres">
      <dgm:prSet presAssocID="{AB8B5C61-1586-410E-AB75-41387B8171FA}" presName="spaceRect" presStyleCnt="0"/>
      <dgm:spPr/>
    </dgm:pt>
    <dgm:pt modelId="{1C424675-57B9-4B20-8366-47DDC0356252}" type="pres">
      <dgm:prSet presAssocID="{AB8B5C61-1586-410E-AB75-41387B8171FA}" presName="textRect" presStyleLbl="revTx" presStyleIdx="1" presStyleCnt="2">
        <dgm:presLayoutVars>
          <dgm:chMax val="1"/>
          <dgm:chPref val="1"/>
        </dgm:presLayoutVars>
      </dgm:prSet>
      <dgm:spPr/>
    </dgm:pt>
  </dgm:ptLst>
  <dgm:cxnLst>
    <dgm:cxn modelId="{E873553C-B9B4-46A9-B908-CB0B735516A6}" srcId="{A528DA26-2D43-4893-B958-B3189115DB65}" destId="{AB8B5C61-1586-410E-AB75-41387B8171FA}" srcOrd="1" destOrd="0" parTransId="{A2F15F59-C4DC-454B-9432-DDC8903F2DC6}" sibTransId="{A1E5C5E0-5218-4EB8-A24A-A1BE628F4232}"/>
    <dgm:cxn modelId="{22199563-CEBA-4FCC-A899-1131392557DE}" type="presOf" srcId="{2921BDB6-26DE-46C1-81C5-CD26CC3A276A}" destId="{649AED8B-78AF-47F9-BADB-A6C22ABF453C}" srcOrd="0" destOrd="0" presId="urn:microsoft.com/office/officeart/2018/2/layout/IconCircleList"/>
    <dgm:cxn modelId="{761ECC7A-2D17-4ACD-8761-F6EC163089AB}" srcId="{A528DA26-2D43-4893-B958-B3189115DB65}" destId="{2921BDB6-26DE-46C1-81C5-CD26CC3A276A}" srcOrd="0" destOrd="0" parTransId="{C14BC364-BBD5-4D44-8759-4357F53B2078}" sibTransId="{9EA032CA-CADD-4FA2-B615-C8914B05C5E0}"/>
    <dgm:cxn modelId="{A235B582-958C-4380-895A-839B9DA17F1F}" type="presOf" srcId="{9EA032CA-CADD-4FA2-B615-C8914B05C5E0}" destId="{33D32B50-7D85-4DA4-9509-FCD234B4679A}" srcOrd="0" destOrd="0" presId="urn:microsoft.com/office/officeart/2018/2/layout/IconCircleList"/>
    <dgm:cxn modelId="{7DA0EFB8-3B83-43DE-8C6C-DC6C77EDDBD3}" type="presOf" srcId="{A528DA26-2D43-4893-B958-B3189115DB65}" destId="{DC9ECDCA-B35F-497D-8158-347435C3CD42}" srcOrd="0" destOrd="0" presId="urn:microsoft.com/office/officeart/2018/2/layout/IconCircleList"/>
    <dgm:cxn modelId="{64279FD0-3A39-41AF-8056-633345411BE1}" type="presOf" srcId="{AB8B5C61-1586-410E-AB75-41387B8171FA}" destId="{1C424675-57B9-4B20-8366-47DDC0356252}" srcOrd="0" destOrd="0" presId="urn:microsoft.com/office/officeart/2018/2/layout/IconCircleList"/>
    <dgm:cxn modelId="{6DE49789-34C3-4C59-86A6-DE89EE7A2E5D}" type="presParOf" srcId="{DC9ECDCA-B35F-497D-8158-347435C3CD42}" destId="{F92F889F-F615-456A-88D8-88499FEC080A}" srcOrd="0" destOrd="0" presId="urn:microsoft.com/office/officeart/2018/2/layout/IconCircleList"/>
    <dgm:cxn modelId="{CDBEE7E1-017F-450A-9A31-D9964D89F245}" type="presParOf" srcId="{F92F889F-F615-456A-88D8-88499FEC080A}" destId="{BDE5E710-A4E5-4AA0-8BD7-BDD7339C9449}" srcOrd="0" destOrd="0" presId="urn:microsoft.com/office/officeart/2018/2/layout/IconCircleList"/>
    <dgm:cxn modelId="{97D679AF-E5E8-404F-A122-0B9B3CF465B7}" type="presParOf" srcId="{BDE5E710-A4E5-4AA0-8BD7-BDD7339C9449}" destId="{678FD32E-5175-4579-AE09-0039AAF7C550}" srcOrd="0" destOrd="0" presId="urn:microsoft.com/office/officeart/2018/2/layout/IconCircleList"/>
    <dgm:cxn modelId="{714A4C55-846C-43C4-8A73-039D26DB0FE9}" type="presParOf" srcId="{BDE5E710-A4E5-4AA0-8BD7-BDD7339C9449}" destId="{5DDC85C3-1618-4C24-8E9C-9D3D44AC85F0}" srcOrd="1" destOrd="0" presId="urn:microsoft.com/office/officeart/2018/2/layout/IconCircleList"/>
    <dgm:cxn modelId="{B0C41E46-7882-47BF-BB66-CDA5F52216CD}" type="presParOf" srcId="{BDE5E710-A4E5-4AA0-8BD7-BDD7339C9449}" destId="{18585707-BD4A-4041-AFEB-FF00067069DC}" srcOrd="2" destOrd="0" presId="urn:microsoft.com/office/officeart/2018/2/layout/IconCircleList"/>
    <dgm:cxn modelId="{018AEB8E-76FF-4B98-B722-034025E7D696}" type="presParOf" srcId="{BDE5E710-A4E5-4AA0-8BD7-BDD7339C9449}" destId="{649AED8B-78AF-47F9-BADB-A6C22ABF453C}" srcOrd="3" destOrd="0" presId="urn:microsoft.com/office/officeart/2018/2/layout/IconCircleList"/>
    <dgm:cxn modelId="{EA52282C-6186-4F61-807C-A5F01DF45D3A}" type="presParOf" srcId="{F92F889F-F615-456A-88D8-88499FEC080A}" destId="{33D32B50-7D85-4DA4-9509-FCD234B4679A}" srcOrd="1" destOrd="0" presId="urn:microsoft.com/office/officeart/2018/2/layout/IconCircleList"/>
    <dgm:cxn modelId="{D6651E61-A31C-47BC-B16B-60EB2F581EE4}" type="presParOf" srcId="{F92F889F-F615-456A-88D8-88499FEC080A}" destId="{E3352FE2-771A-4864-8612-5DAC494B01E6}" srcOrd="2" destOrd="0" presId="urn:microsoft.com/office/officeart/2018/2/layout/IconCircleList"/>
    <dgm:cxn modelId="{5EF18A48-EE22-4F18-859E-8BD6B6C978AD}" type="presParOf" srcId="{E3352FE2-771A-4864-8612-5DAC494B01E6}" destId="{6618E384-8A59-4391-9230-639583DA4B89}" srcOrd="0" destOrd="0" presId="urn:microsoft.com/office/officeart/2018/2/layout/IconCircleList"/>
    <dgm:cxn modelId="{1D5D6A10-6CD5-4F1D-8DEE-75626F887790}" type="presParOf" srcId="{E3352FE2-771A-4864-8612-5DAC494B01E6}" destId="{5CF12CBD-29B3-4618-9860-C99A4A76F762}" srcOrd="1" destOrd="0" presId="urn:microsoft.com/office/officeart/2018/2/layout/IconCircleList"/>
    <dgm:cxn modelId="{D6AE094E-7449-4375-80A3-6F650E47A6FD}" type="presParOf" srcId="{E3352FE2-771A-4864-8612-5DAC494B01E6}" destId="{498A2E15-FB1C-41DF-A5F5-7E4583ADEB4D}" srcOrd="2" destOrd="0" presId="urn:microsoft.com/office/officeart/2018/2/layout/IconCircleList"/>
    <dgm:cxn modelId="{8F2EEED4-1553-426D-B4B1-521385CBAEF7}" type="presParOf" srcId="{E3352FE2-771A-4864-8612-5DAC494B01E6}" destId="{1C424675-57B9-4B20-8366-47DDC035625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25480552-6BEF-4817-8A28-CA4AD1E616A9}" type="pres">
      <dgm:prSet presAssocID="{69D8CFB3-B232-478E-9101-9134BD69F97D}" presName="outerComposite" presStyleCnt="0">
        <dgm:presLayoutVars>
          <dgm:chMax val="5"/>
          <dgm:dir/>
          <dgm:resizeHandles val="exact"/>
        </dgm:presLayoutVars>
      </dgm:prSet>
      <dgm:spPr/>
    </dgm:pt>
    <dgm:pt modelId="{0EEF20EC-2A88-43B9-B58E-ED3B9C3B3596}" type="pres">
      <dgm:prSet presAssocID="{69D8CFB3-B232-478E-9101-9134BD69F97D}" presName="dummyMaxCanvas" presStyleCnt="0">
        <dgm:presLayoutVars/>
      </dgm:prSet>
      <dgm:spPr/>
    </dgm:pt>
    <dgm:pt modelId="{1B95148A-569E-4B9F-8D95-6AAACAAB2C82}" type="pres">
      <dgm:prSet presAssocID="{69D8CFB3-B232-478E-9101-9134BD69F97D}" presName="ThreeNodes_1" presStyleLbl="node1" presStyleIdx="0" presStyleCnt="3">
        <dgm:presLayoutVars>
          <dgm:bulletEnabled val="1"/>
        </dgm:presLayoutVars>
      </dgm:prSet>
      <dgm:spPr/>
    </dgm:pt>
    <dgm:pt modelId="{FA192199-E521-4E76-B309-15DEF004354D}" type="pres">
      <dgm:prSet presAssocID="{69D8CFB3-B232-478E-9101-9134BD69F97D}" presName="ThreeNodes_2" presStyleLbl="node1" presStyleIdx="1" presStyleCnt="3">
        <dgm:presLayoutVars>
          <dgm:bulletEnabled val="1"/>
        </dgm:presLayoutVars>
      </dgm:prSet>
      <dgm:spPr/>
    </dgm:pt>
    <dgm:pt modelId="{E174C409-DEA4-4B02-9D5F-81F3EEFA87FC}" type="pres">
      <dgm:prSet presAssocID="{69D8CFB3-B232-478E-9101-9134BD69F97D}" presName="ThreeNodes_3" presStyleLbl="node1" presStyleIdx="2" presStyleCnt="3">
        <dgm:presLayoutVars>
          <dgm:bulletEnabled val="1"/>
        </dgm:presLayoutVars>
      </dgm:prSet>
      <dgm:spPr/>
    </dgm:pt>
    <dgm:pt modelId="{6395DABD-D9A6-45DF-8841-F262FF86A978}" type="pres">
      <dgm:prSet presAssocID="{69D8CFB3-B232-478E-9101-9134BD69F97D}" presName="ThreeConn_1-2" presStyleLbl="fgAccFollowNode1" presStyleIdx="0" presStyleCnt="2">
        <dgm:presLayoutVars>
          <dgm:bulletEnabled val="1"/>
        </dgm:presLayoutVars>
      </dgm:prSet>
      <dgm:spPr/>
    </dgm:pt>
    <dgm:pt modelId="{0B66BAB9-8E22-4D87-86A7-824776A49F20}" type="pres">
      <dgm:prSet presAssocID="{69D8CFB3-B232-478E-9101-9134BD69F97D}" presName="ThreeConn_2-3" presStyleLbl="fgAccFollowNode1" presStyleIdx="1" presStyleCnt="2">
        <dgm:presLayoutVars>
          <dgm:bulletEnabled val="1"/>
        </dgm:presLayoutVars>
      </dgm:prSet>
      <dgm:spPr/>
    </dgm:pt>
    <dgm:pt modelId="{7EFA7502-AABF-4995-B1C7-8FDEE988DF34}" type="pres">
      <dgm:prSet presAssocID="{69D8CFB3-B232-478E-9101-9134BD69F97D}" presName="ThreeNodes_1_text" presStyleLbl="node1" presStyleIdx="2" presStyleCnt="3">
        <dgm:presLayoutVars>
          <dgm:bulletEnabled val="1"/>
        </dgm:presLayoutVars>
      </dgm:prSet>
      <dgm:spPr/>
    </dgm:pt>
    <dgm:pt modelId="{9791D62A-723A-4639-ABF3-A7F522D62DF6}" type="pres">
      <dgm:prSet presAssocID="{69D8CFB3-B232-478E-9101-9134BD69F97D}" presName="ThreeNodes_2_text" presStyleLbl="node1" presStyleIdx="2" presStyleCnt="3">
        <dgm:presLayoutVars>
          <dgm:bulletEnabled val="1"/>
        </dgm:presLayoutVars>
      </dgm:prSet>
      <dgm:spPr/>
    </dgm:pt>
    <dgm:pt modelId="{5307B948-AEE0-42B0-B2C1-C977595B3D97}" type="pres">
      <dgm:prSet presAssocID="{69D8CFB3-B232-478E-9101-9134BD69F97D}" presName="ThreeNodes_3_text" presStyleLbl="node1" presStyleIdx="2" presStyleCnt="3">
        <dgm:presLayoutVars>
          <dgm:bulletEnabled val="1"/>
        </dgm:presLayoutVars>
      </dgm:prSet>
      <dgm:spPr/>
    </dgm:pt>
  </dgm:ptLst>
  <dgm:cxnLst>
    <dgm:cxn modelId="{D1318718-19EB-4D93-9CA9-B5C1D3DC3291}" type="presOf" srcId="{8036CE78-8288-49C2-B2DD-4AD0598B9B43}" destId="{5307B948-AEE0-42B0-B2C1-C977595B3D97}" srcOrd="1" destOrd="0" presId="urn:microsoft.com/office/officeart/2005/8/layout/vProcess5"/>
    <dgm:cxn modelId="{85A75D20-003E-4872-BBEC-A00674B60E83}" type="presOf" srcId="{5A67E0B0-B796-46E9-B35A-4C75529DED48}" destId="{0B66BAB9-8E22-4D87-86A7-824776A49F20}" srcOrd="0" destOrd="0" presId="urn:microsoft.com/office/officeart/2005/8/layout/vProcess5"/>
    <dgm:cxn modelId="{2D23BE25-5436-487C-8F2E-7C3DC5D2188F}" type="presOf" srcId="{C10C90D4-77D0-418D-AD3C-701ED4779A01}" destId="{FA192199-E521-4E76-B309-15DEF004354D}" srcOrd="0" destOrd="0" presId="urn:microsoft.com/office/officeart/2005/8/layout/vProcess5"/>
    <dgm:cxn modelId="{2F244E38-AB50-4BFF-8A61-4AA244EA5DEE}" type="presOf" srcId="{D43593AD-49FF-40E7-A9AD-4D037031DFDD}" destId="{6395DABD-D9A6-45DF-8841-F262FF86A978}" srcOrd="0" destOrd="0" presId="urn:microsoft.com/office/officeart/2005/8/layout/vProcess5"/>
    <dgm:cxn modelId="{4EE49640-53CD-43EF-ACBB-E22ED559B677}" srcId="{69D8CFB3-B232-478E-9101-9134BD69F97D}" destId="{8036CE78-8288-49C2-B2DD-4AD0598B9B43}" srcOrd="2" destOrd="0" parTransId="{DB3DF5F7-1BBA-41BA-9E22-D8E9C90622CF}" sibTransId="{8E4F5641-40C9-4AB0-B683-02F78E540CD5}"/>
    <dgm:cxn modelId="{9C309B7E-3D2F-4A92-BE81-AFE082107864}" type="presOf" srcId="{69D8CFB3-B232-478E-9101-9134BD69F97D}" destId="{25480552-6BEF-4817-8A28-CA4AD1E616A9}" srcOrd="0" destOrd="0" presId="urn:microsoft.com/office/officeart/2005/8/layout/vProcess5"/>
    <dgm:cxn modelId="{E28004BD-4B28-438C-A8C0-37FB87EEA5D4}" type="presOf" srcId="{8036CE78-8288-49C2-B2DD-4AD0598B9B43}" destId="{E174C409-DEA4-4B02-9D5F-81F3EEFA87FC}" srcOrd="0" destOrd="0" presId="urn:microsoft.com/office/officeart/2005/8/layout/vProcess5"/>
    <dgm:cxn modelId="{F5413DCA-F829-4281-9FF5-D2C40C5BB15A}" srcId="{69D8CFB3-B232-478E-9101-9134BD69F97D}" destId="{C10C90D4-77D0-418D-AD3C-701ED4779A01}" srcOrd="1" destOrd="0" parTransId="{DD99BC0F-EC9D-4A99-B5E0-D0029B706AA6}" sibTransId="{5A67E0B0-B796-46E9-B35A-4C75529DED48}"/>
    <dgm:cxn modelId="{FD08B1CF-23BD-4E31-8CF4-780DAB313EFB}" type="presOf" srcId="{4B904F8D-D32F-41CC-826F-56832CCD5CD3}" destId="{1B95148A-569E-4B9F-8D95-6AAACAAB2C82}" srcOrd="0" destOrd="0" presId="urn:microsoft.com/office/officeart/2005/8/layout/vProcess5"/>
    <dgm:cxn modelId="{E9073DD3-5C01-4DAF-BFF2-25D176A0C3F5}" srcId="{69D8CFB3-B232-478E-9101-9134BD69F97D}" destId="{4B904F8D-D32F-41CC-826F-56832CCD5CD3}" srcOrd="0" destOrd="0" parTransId="{630F7D1B-F2F6-40B4-A2E7-6731F07C398C}" sibTransId="{D43593AD-49FF-40E7-A9AD-4D037031DFDD}"/>
    <dgm:cxn modelId="{9662EAF0-D0C0-49DD-A08D-3F987623B45C}" type="presOf" srcId="{C10C90D4-77D0-418D-AD3C-701ED4779A01}" destId="{9791D62A-723A-4639-ABF3-A7F522D62DF6}" srcOrd="1" destOrd="0" presId="urn:microsoft.com/office/officeart/2005/8/layout/vProcess5"/>
    <dgm:cxn modelId="{DFCD1CF8-D253-440E-942B-C92114A20734}" type="presOf" srcId="{4B904F8D-D32F-41CC-826F-56832CCD5CD3}" destId="{7EFA7502-AABF-4995-B1C7-8FDEE988DF34}" srcOrd="1" destOrd="0" presId="urn:microsoft.com/office/officeart/2005/8/layout/vProcess5"/>
    <dgm:cxn modelId="{0B868D6C-4F85-4365-941A-C582282F39A7}" type="presParOf" srcId="{25480552-6BEF-4817-8A28-CA4AD1E616A9}" destId="{0EEF20EC-2A88-43B9-B58E-ED3B9C3B3596}" srcOrd="0" destOrd="0" presId="urn:microsoft.com/office/officeart/2005/8/layout/vProcess5"/>
    <dgm:cxn modelId="{DC3160E9-0FA0-48D7-B61D-853C3A008A45}" type="presParOf" srcId="{25480552-6BEF-4817-8A28-CA4AD1E616A9}" destId="{1B95148A-569E-4B9F-8D95-6AAACAAB2C82}" srcOrd="1" destOrd="0" presId="urn:microsoft.com/office/officeart/2005/8/layout/vProcess5"/>
    <dgm:cxn modelId="{35D11EB6-1319-4C80-827E-8AF49C12797D}" type="presParOf" srcId="{25480552-6BEF-4817-8A28-CA4AD1E616A9}" destId="{FA192199-E521-4E76-B309-15DEF004354D}" srcOrd="2" destOrd="0" presId="urn:microsoft.com/office/officeart/2005/8/layout/vProcess5"/>
    <dgm:cxn modelId="{207498AF-5865-4F34-AF54-5A2387B65900}" type="presParOf" srcId="{25480552-6BEF-4817-8A28-CA4AD1E616A9}" destId="{E174C409-DEA4-4B02-9D5F-81F3EEFA87FC}" srcOrd="3" destOrd="0" presId="urn:microsoft.com/office/officeart/2005/8/layout/vProcess5"/>
    <dgm:cxn modelId="{E6399691-A664-456E-9C40-3267CAF3C991}" type="presParOf" srcId="{25480552-6BEF-4817-8A28-CA4AD1E616A9}" destId="{6395DABD-D9A6-45DF-8841-F262FF86A978}" srcOrd="4" destOrd="0" presId="urn:microsoft.com/office/officeart/2005/8/layout/vProcess5"/>
    <dgm:cxn modelId="{497B3878-EEDC-4095-9899-C5FA95D5B8FA}" type="presParOf" srcId="{25480552-6BEF-4817-8A28-CA4AD1E616A9}" destId="{0B66BAB9-8E22-4D87-86A7-824776A49F20}" srcOrd="5" destOrd="0" presId="urn:microsoft.com/office/officeart/2005/8/layout/vProcess5"/>
    <dgm:cxn modelId="{58479C66-63AD-4445-B6EE-9CEA140FFDD7}" type="presParOf" srcId="{25480552-6BEF-4817-8A28-CA4AD1E616A9}" destId="{7EFA7502-AABF-4995-B1C7-8FDEE988DF34}" srcOrd="6" destOrd="0" presId="urn:microsoft.com/office/officeart/2005/8/layout/vProcess5"/>
    <dgm:cxn modelId="{DDB796D3-D3BE-40B1-8083-1F92861058B8}" type="presParOf" srcId="{25480552-6BEF-4817-8A28-CA4AD1E616A9}" destId="{9791D62A-723A-4639-ABF3-A7F522D62DF6}" srcOrd="7" destOrd="0" presId="urn:microsoft.com/office/officeart/2005/8/layout/vProcess5"/>
    <dgm:cxn modelId="{02CA232C-4E40-41C9-A919-485F486F835B}" type="presParOf" srcId="{25480552-6BEF-4817-8A28-CA4AD1E616A9}" destId="{5307B948-AEE0-42B0-B2C1-C977595B3D9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444043FF-DAA6-40D7-806E-2D03BE45B4F5}" type="pres">
      <dgm:prSet presAssocID="{526FE0A5-BAB8-473B-9E3E-D03C3E2BE63D}" presName="outerComposite" presStyleCnt="0">
        <dgm:presLayoutVars>
          <dgm:chMax val="5"/>
          <dgm:dir/>
          <dgm:resizeHandles val="exact"/>
        </dgm:presLayoutVars>
      </dgm:prSet>
      <dgm:spPr/>
    </dgm:pt>
    <dgm:pt modelId="{1E61D6C9-17F7-4138-9456-1D8CE5C5BD4B}" type="pres">
      <dgm:prSet presAssocID="{526FE0A5-BAB8-473B-9E3E-D03C3E2BE63D}" presName="dummyMaxCanvas" presStyleCnt="0">
        <dgm:presLayoutVars/>
      </dgm:prSet>
      <dgm:spPr/>
    </dgm:pt>
    <dgm:pt modelId="{4FB7DE83-5D36-4851-82E6-059B95B05BF8}" type="pres">
      <dgm:prSet presAssocID="{526FE0A5-BAB8-473B-9E3E-D03C3E2BE63D}" presName="ThreeNodes_1" presStyleLbl="node1" presStyleIdx="0" presStyleCnt="3">
        <dgm:presLayoutVars>
          <dgm:bulletEnabled val="1"/>
        </dgm:presLayoutVars>
      </dgm:prSet>
      <dgm:spPr/>
    </dgm:pt>
    <dgm:pt modelId="{6F76E5BF-C687-4555-814A-2472AD329C78}" type="pres">
      <dgm:prSet presAssocID="{526FE0A5-BAB8-473B-9E3E-D03C3E2BE63D}" presName="ThreeNodes_2" presStyleLbl="node1" presStyleIdx="1" presStyleCnt="3">
        <dgm:presLayoutVars>
          <dgm:bulletEnabled val="1"/>
        </dgm:presLayoutVars>
      </dgm:prSet>
      <dgm:spPr/>
    </dgm:pt>
    <dgm:pt modelId="{62BBC32F-E3EC-4F00-92C5-DC739784B5F8}" type="pres">
      <dgm:prSet presAssocID="{526FE0A5-BAB8-473B-9E3E-D03C3E2BE63D}" presName="ThreeNodes_3" presStyleLbl="node1" presStyleIdx="2" presStyleCnt="3">
        <dgm:presLayoutVars>
          <dgm:bulletEnabled val="1"/>
        </dgm:presLayoutVars>
      </dgm:prSet>
      <dgm:spPr/>
    </dgm:pt>
    <dgm:pt modelId="{3D9E57D9-A941-4191-8639-49F9232E9E00}" type="pres">
      <dgm:prSet presAssocID="{526FE0A5-BAB8-473B-9E3E-D03C3E2BE63D}" presName="ThreeConn_1-2" presStyleLbl="fgAccFollowNode1" presStyleIdx="0" presStyleCnt="2">
        <dgm:presLayoutVars>
          <dgm:bulletEnabled val="1"/>
        </dgm:presLayoutVars>
      </dgm:prSet>
      <dgm:spPr/>
    </dgm:pt>
    <dgm:pt modelId="{7CB26E0B-FB28-48A9-8896-A1CC5176958A}" type="pres">
      <dgm:prSet presAssocID="{526FE0A5-BAB8-473B-9E3E-D03C3E2BE63D}" presName="ThreeConn_2-3" presStyleLbl="fgAccFollowNode1" presStyleIdx="1" presStyleCnt="2">
        <dgm:presLayoutVars>
          <dgm:bulletEnabled val="1"/>
        </dgm:presLayoutVars>
      </dgm:prSet>
      <dgm:spPr/>
    </dgm:pt>
    <dgm:pt modelId="{9149E244-ED5B-40C2-94C2-1A14A627C9DA}" type="pres">
      <dgm:prSet presAssocID="{526FE0A5-BAB8-473B-9E3E-D03C3E2BE63D}" presName="ThreeNodes_1_text" presStyleLbl="node1" presStyleIdx="2" presStyleCnt="3">
        <dgm:presLayoutVars>
          <dgm:bulletEnabled val="1"/>
        </dgm:presLayoutVars>
      </dgm:prSet>
      <dgm:spPr/>
    </dgm:pt>
    <dgm:pt modelId="{AC162F03-E579-4B62-A372-D72ED83F4063}" type="pres">
      <dgm:prSet presAssocID="{526FE0A5-BAB8-473B-9E3E-D03C3E2BE63D}" presName="ThreeNodes_2_text" presStyleLbl="node1" presStyleIdx="2" presStyleCnt="3">
        <dgm:presLayoutVars>
          <dgm:bulletEnabled val="1"/>
        </dgm:presLayoutVars>
      </dgm:prSet>
      <dgm:spPr/>
    </dgm:pt>
    <dgm:pt modelId="{5243503D-F2C6-48ED-AE1A-E7BB2F26CF52}" type="pres">
      <dgm:prSet presAssocID="{526FE0A5-BAB8-473B-9E3E-D03C3E2BE63D}" presName="ThreeNodes_3_text" presStyleLbl="node1" presStyleIdx="2" presStyleCnt="3">
        <dgm:presLayoutVars>
          <dgm:bulletEnabled val="1"/>
        </dgm:presLayoutVars>
      </dgm:prSet>
      <dgm:spPr/>
    </dgm:pt>
  </dgm:ptLst>
  <dgm:cxnLst>
    <dgm:cxn modelId="{54FE7B17-E399-4F0F-B3C0-14A6927560DA}" type="presOf" srcId="{5A87BA4C-21B2-48C3-ADE3-F9A41444080A}" destId="{9149E244-ED5B-40C2-94C2-1A14A627C9DA}" srcOrd="1" destOrd="0" presId="urn:microsoft.com/office/officeart/2005/8/layout/vProcess5"/>
    <dgm:cxn modelId="{6BBF9B2C-571D-46C9-B673-E957DB84F762}" type="presOf" srcId="{8554E323-D20F-4208-BD3B-6AA620E0BFD5}" destId="{7CB26E0B-FB28-48A9-8896-A1CC5176958A}" srcOrd="0" destOrd="0" presId="urn:microsoft.com/office/officeart/2005/8/layout/vProcess5"/>
    <dgm:cxn modelId="{CB0EDD32-4A53-4BE9-9D86-C8C96FD9712D}" type="presOf" srcId="{C173A99E-AA63-433E-86E1-23F33A84740A}" destId="{5243503D-F2C6-48ED-AE1A-E7BB2F26CF52}" srcOrd="1" destOrd="0" presId="urn:microsoft.com/office/officeart/2005/8/layout/vProcess5"/>
    <dgm:cxn modelId="{020D3340-E353-43AF-BF7B-871AE141B13C}" type="presOf" srcId="{5A87BA4C-21B2-48C3-ADE3-F9A41444080A}" destId="{4FB7DE83-5D36-4851-82E6-059B95B05BF8}" srcOrd="0" destOrd="0" presId="urn:microsoft.com/office/officeart/2005/8/layout/vProcess5"/>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DC745185-ADC3-4100-9B65-5EDD639F8AA0}" type="presOf" srcId="{526FE0A5-BAB8-473B-9E3E-D03C3E2BE63D}" destId="{444043FF-DAA6-40D7-806E-2D03BE45B4F5}" srcOrd="0" destOrd="0" presId="urn:microsoft.com/office/officeart/2005/8/layout/vProcess5"/>
    <dgm:cxn modelId="{428A2186-70B0-4FAB-B1C6-BF9F8DE4D49E}" type="presOf" srcId="{A6F9FECF-9731-490C-8B02-94916DE4EEF7}" destId="{AC162F03-E579-4B62-A372-D72ED83F4063}" srcOrd="1" destOrd="0" presId="urn:microsoft.com/office/officeart/2005/8/layout/vProcess5"/>
    <dgm:cxn modelId="{9AF54FA7-CB83-4219-9C40-C7935E0396BF}" srcId="{526FE0A5-BAB8-473B-9E3E-D03C3E2BE63D}" destId="{A6F9FECF-9731-490C-8B02-94916DE4EEF7}" srcOrd="1" destOrd="0" parTransId="{98A0DB3F-BCED-4585-8BB6-8B70F1EA862D}" sibTransId="{8554E323-D20F-4208-BD3B-6AA620E0BFD5}"/>
    <dgm:cxn modelId="{AD919ABD-CD4C-4DE4-BB7C-CD1D578078B3}" type="presOf" srcId="{A6F9FECF-9731-490C-8B02-94916DE4EEF7}" destId="{6F76E5BF-C687-4555-814A-2472AD329C78}" srcOrd="0" destOrd="0" presId="urn:microsoft.com/office/officeart/2005/8/layout/vProcess5"/>
    <dgm:cxn modelId="{4305C5CE-22E9-49BE-9A0C-266C75F318FE}" type="presOf" srcId="{C173A99E-AA63-433E-86E1-23F33A84740A}" destId="{62BBC32F-E3EC-4F00-92C5-DC739784B5F8}" srcOrd="0" destOrd="0" presId="urn:microsoft.com/office/officeart/2005/8/layout/vProcess5"/>
    <dgm:cxn modelId="{F000E8F4-DD8A-46A7-BD2B-D0A787E63737}" type="presOf" srcId="{76720BA9-9C75-45C9-83D1-78328DDD411D}" destId="{3D9E57D9-A941-4191-8639-49F9232E9E00}" srcOrd="0" destOrd="0" presId="urn:microsoft.com/office/officeart/2005/8/layout/vProcess5"/>
    <dgm:cxn modelId="{474ADDD7-E20E-464B-A243-527C69E920F8}" type="presParOf" srcId="{444043FF-DAA6-40D7-806E-2D03BE45B4F5}" destId="{1E61D6C9-17F7-4138-9456-1D8CE5C5BD4B}" srcOrd="0" destOrd="0" presId="urn:microsoft.com/office/officeart/2005/8/layout/vProcess5"/>
    <dgm:cxn modelId="{E1290F43-1B79-412E-BE6A-7E9DC3B74FFA}" type="presParOf" srcId="{444043FF-DAA6-40D7-806E-2D03BE45B4F5}" destId="{4FB7DE83-5D36-4851-82E6-059B95B05BF8}" srcOrd="1" destOrd="0" presId="urn:microsoft.com/office/officeart/2005/8/layout/vProcess5"/>
    <dgm:cxn modelId="{27B8A322-3588-49A1-B38D-21D42FDA763E}" type="presParOf" srcId="{444043FF-DAA6-40D7-806E-2D03BE45B4F5}" destId="{6F76E5BF-C687-4555-814A-2472AD329C78}" srcOrd="2" destOrd="0" presId="urn:microsoft.com/office/officeart/2005/8/layout/vProcess5"/>
    <dgm:cxn modelId="{2CE890CC-B26F-403E-8B8A-D1934E6284FB}" type="presParOf" srcId="{444043FF-DAA6-40D7-806E-2D03BE45B4F5}" destId="{62BBC32F-E3EC-4F00-92C5-DC739784B5F8}" srcOrd="3" destOrd="0" presId="urn:microsoft.com/office/officeart/2005/8/layout/vProcess5"/>
    <dgm:cxn modelId="{1CDF7011-812E-4204-BC67-6CAA4AB9C43E}" type="presParOf" srcId="{444043FF-DAA6-40D7-806E-2D03BE45B4F5}" destId="{3D9E57D9-A941-4191-8639-49F9232E9E00}" srcOrd="4" destOrd="0" presId="urn:microsoft.com/office/officeart/2005/8/layout/vProcess5"/>
    <dgm:cxn modelId="{51D8F105-0CCB-4194-838E-C016AEEAC369}" type="presParOf" srcId="{444043FF-DAA6-40D7-806E-2D03BE45B4F5}" destId="{7CB26E0B-FB28-48A9-8896-A1CC5176958A}" srcOrd="5" destOrd="0" presId="urn:microsoft.com/office/officeart/2005/8/layout/vProcess5"/>
    <dgm:cxn modelId="{1D617D75-A0B0-41DE-843B-1ABB83C9E6C7}" type="presParOf" srcId="{444043FF-DAA6-40D7-806E-2D03BE45B4F5}" destId="{9149E244-ED5B-40C2-94C2-1A14A627C9DA}" srcOrd="6" destOrd="0" presId="urn:microsoft.com/office/officeart/2005/8/layout/vProcess5"/>
    <dgm:cxn modelId="{1EEAECB0-5812-4DB1-837A-0C6A1A892176}" type="presParOf" srcId="{444043FF-DAA6-40D7-806E-2D03BE45B4F5}" destId="{AC162F03-E579-4B62-A372-D72ED83F4063}" srcOrd="7" destOrd="0" presId="urn:microsoft.com/office/officeart/2005/8/layout/vProcess5"/>
    <dgm:cxn modelId="{3244D0E1-99D1-4544-A876-EF95F637C796}" type="presParOf" srcId="{444043FF-DAA6-40D7-806E-2D03BE45B4F5}" destId="{5243503D-F2C6-48ED-AE1A-E7BB2F26CF5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FE2C7-08D2-4016-B171-52CFBA74651E}">
      <dsp:nvSpPr>
        <dsp:cNvPr id="0" name=""/>
        <dsp:cNvSpPr/>
      </dsp:nvSpPr>
      <dsp:spPr>
        <a:xfrm>
          <a:off x="0" y="653180"/>
          <a:ext cx="6666833" cy="1033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3C9BFC0-9CCA-409A-9145-FEAA777199E7}">
      <dsp:nvSpPr>
        <dsp:cNvPr id="0" name=""/>
        <dsp:cNvSpPr/>
      </dsp:nvSpPr>
      <dsp:spPr>
        <a:xfrm>
          <a:off x="333341" y="48020"/>
          <a:ext cx="4666783" cy="1210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b="1" kern="1200" dirty="0"/>
            <a:t>Submitted by:</a:t>
          </a:r>
          <a:endParaRPr lang="en-US" sz="4100" kern="1200" dirty="0"/>
        </a:p>
      </dsp:txBody>
      <dsp:txXfrm>
        <a:off x="392424" y="107103"/>
        <a:ext cx="4548617" cy="1092154"/>
      </dsp:txXfrm>
    </dsp:sp>
    <dsp:sp modelId="{5C4D14DF-42D7-45D4-84EF-FDCAC5A4E05E}">
      <dsp:nvSpPr>
        <dsp:cNvPr id="0" name=""/>
        <dsp:cNvSpPr/>
      </dsp:nvSpPr>
      <dsp:spPr>
        <a:xfrm>
          <a:off x="0" y="2512940"/>
          <a:ext cx="6666833" cy="1033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920C2C-0177-44C4-8AE1-0784B43D125E}">
      <dsp:nvSpPr>
        <dsp:cNvPr id="0" name=""/>
        <dsp:cNvSpPr/>
      </dsp:nvSpPr>
      <dsp:spPr>
        <a:xfrm>
          <a:off x="333341" y="1907780"/>
          <a:ext cx="4666783" cy="12103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dirty="0"/>
            <a:t>Hariom Patil</a:t>
          </a:r>
        </a:p>
      </dsp:txBody>
      <dsp:txXfrm>
        <a:off x="392424" y="1966863"/>
        <a:ext cx="4548617" cy="1092154"/>
      </dsp:txXfrm>
    </dsp:sp>
    <dsp:sp modelId="{88C7C9FF-0AD4-479A-89E6-7DA78D4677D6}">
      <dsp:nvSpPr>
        <dsp:cNvPr id="0" name=""/>
        <dsp:cNvSpPr/>
      </dsp:nvSpPr>
      <dsp:spPr>
        <a:xfrm>
          <a:off x="0" y="4372700"/>
          <a:ext cx="6666833" cy="10332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BEE4C40-950C-43F6-B2A9-34E6C415666F}">
      <dsp:nvSpPr>
        <dsp:cNvPr id="0" name=""/>
        <dsp:cNvSpPr/>
      </dsp:nvSpPr>
      <dsp:spPr>
        <a:xfrm>
          <a:off x="333341" y="3767540"/>
          <a:ext cx="4666783" cy="121032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dirty="0"/>
            <a:t>Danish Khan</a:t>
          </a:r>
        </a:p>
      </dsp:txBody>
      <dsp:txXfrm>
        <a:off x="392424" y="3826623"/>
        <a:ext cx="4548617" cy="109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FD32E-5175-4579-AE09-0039AAF7C550}">
      <dsp:nvSpPr>
        <dsp:cNvPr id="0" name=""/>
        <dsp:cNvSpPr/>
      </dsp:nvSpPr>
      <dsp:spPr>
        <a:xfrm>
          <a:off x="282221" y="141040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C85C3-1618-4C24-8E9C-9D3D44AC85F0}">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AED8B-78AF-47F9-BADB-A6C22ABF453C}">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1200" kern="1200"/>
        </a:p>
      </dsp:txBody>
      <dsp:txXfrm>
        <a:off x="1948202" y="1410409"/>
        <a:ext cx="3233964" cy="1371985"/>
      </dsp:txXfrm>
    </dsp:sp>
    <dsp:sp modelId="{6618E384-8A59-4391-9230-639583DA4B89}">
      <dsp:nvSpPr>
        <dsp:cNvPr id="0" name=""/>
        <dsp:cNvSpPr/>
      </dsp:nvSpPr>
      <dsp:spPr>
        <a:xfrm>
          <a:off x="5745661" y="141040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12CBD-29B3-4618-9860-C99A4A76F762}">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424675-57B9-4B20-8366-47DDC0356252}">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0" i="0" kern="1200"/>
            <a:t>The random forest algorithm is used in a lot of different fields, like banking, the stock market, medicine and e-commerce.</a:t>
          </a:r>
          <a:endParaRPr lang="en-US" sz="1200" kern="1200"/>
        </a:p>
      </dsp:txBody>
      <dsp:txXfrm>
        <a:off x="7411643" y="1410409"/>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5148A-569E-4B9F-8D95-6AAACAAB2C82}">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t>There is the </a:t>
          </a:r>
          <a:r>
            <a:rPr lang="en-IN" sz="1800" b="1" i="0" kern="1200" dirty="0" err="1"/>
            <a:t>n_estimators</a:t>
          </a:r>
          <a:r>
            <a:rPr lang="en-IN" sz="1800" b="1" i="0" kern="1200" dirty="0"/>
            <a:t> </a:t>
          </a:r>
          <a:r>
            <a:rPr lang="en-IN" sz="18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1800" kern="1200" dirty="0"/>
        </a:p>
      </dsp:txBody>
      <dsp:txXfrm>
        <a:off x="36841" y="36841"/>
        <a:ext cx="7931345" cy="1184159"/>
      </dsp:txXfrm>
    </dsp:sp>
    <dsp:sp modelId="{FA192199-E521-4E76-B309-15DEF004354D}">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max_features,</a:t>
          </a:r>
          <a:r>
            <a:rPr lang="en-IN" sz="1800" b="0" i="0" kern="1200"/>
            <a:t> which is the maximum number of features random forest considers to split a node. Sklearn provides several options, all described in the documentation.</a:t>
          </a:r>
          <a:endParaRPr lang="en-US" sz="1800" kern="1200"/>
        </a:p>
      </dsp:txBody>
      <dsp:txXfrm>
        <a:off x="856428" y="1504322"/>
        <a:ext cx="7577788" cy="1184159"/>
      </dsp:txXfrm>
    </dsp:sp>
    <dsp:sp modelId="{E174C409-DEA4-4B02-9D5F-81F3EEFA87FC}">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The last important hyperparameter is </a:t>
          </a:r>
          <a:r>
            <a:rPr lang="en-IN" sz="1800" b="1" i="0" kern="1200"/>
            <a:t>min_sample_leaf. </a:t>
          </a:r>
          <a:r>
            <a:rPr lang="en-IN" sz="1800" b="0" i="0" kern="1200"/>
            <a:t>This determines the minimum number of leafs required to split an internal node</a:t>
          </a:r>
          <a:endParaRPr lang="en-US" sz="1800" kern="1200"/>
        </a:p>
      </dsp:txBody>
      <dsp:txXfrm>
        <a:off x="1676015" y="2971804"/>
        <a:ext cx="7577788" cy="1184159"/>
      </dsp:txXfrm>
    </dsp:sp>
    <dsp:sp modelId="{6395DABD-D9A6-45DF-8841-F262FF86A978}">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0B66BAB9-8E22-4D87-86A7-824776A49F20}">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7DE83-5D36-4851-82E6-059B95B05BF8}">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The </a:t>
          </a:r>
          <a:r>
            <a:rPr lang="en-IN" sz="1500" b="1" i="0" kern="1200"/>
            <a:t>n_jobs</a:t>
          </a:r>
          <a:r>
            <a:rPr lang="en-IN" sz="1500" b="0" i="0" kern="1200"/>
            <a:t> hyperparameter tells the engine how many processors it is allowed to use. If it has a value of one, it can only use one processor. A value of “-1” means that there is no limit.</a:t>
          </a:r>
          <a:endParaRPr lang="en-US" sz="1500" kern="1200"/>
        </a:p>
      </dsp:txBody>
      <dsp:txXfrm>
        <a:off x="36841" y="36841"/>
        <a:ext cx="7931345" cy="1184159"/>
      </dsp:txXfrm>
    </dsp:sp>
    <dsp:sp modelId="{6F76E5BF-C687-4555-814A-2472AD329C78}">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The</a:t>
          </a:r>
          <a:r>
            <a:rPr lang="en-IN" sz="1500" b="1" i="0" kern="1200"/>
            <a:t> random_state </a:t>
          </a:r>
          <a:r>
            <a:rPr lang="en-IN" sz="1500" b="0" i="0" kern="1200"/>
            <a:t>hyperparameter makes the model’s output replicable. The model will always produce the same results when it has a definite value of random_state and if it has been given the same hyperparameters and the same training data.</a:t>
          </a:r>
          <a:endParaRPr lang="en-US" sz="1500" kern="1200"/>
        </a:p>
      </dsp:txBody>
      <dsp:txXfrm>
        <a:off x="856428" y="1504322"/>
        <a:ext cx="7577788" cy="1184159"/>
      </dsp:txXfrm>
    </dsp:sp>
    <dsp:sp modelId="{62BBC32F-E3EC-4F00-92C5-DC739784B5F8}">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here is the </a:t>
          </a:r>
          <a:r>
            <a:rPr lang="en-IN" sz="1500" b="1" i="0" kern="1200"/>
            <a:t>oob_score</a:t>
          </a:r>
          <a:r>
            <a:rPr lang="en-IN" sz="15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500" kern="1200"/>
        </a:p>
      </dsp:txBody>
      <dsp:txXfrm>
        <a:off x="1676015" y="2971804"/>
        <a:ext cx="7577788" cy="1184159"/>
      </dsp:txXfrm>
    </dsp:sp>
    <dsp:sp modelId="{3D9E57D9-A941-4191-8639-49F9232E9E00}">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7CB26E0B-FB28-48A9-8896-A1CC5176958A}">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19-05-2023</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19-05-2023</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Rectangle 6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23240350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OVERVIEW</a:t>
            </a:r>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marL="285750" indent="-228600" algn="l">
              <a:buFont typeface="Arial" panose="020B0604020202020204" pitchFamily="34" charset="0"/>
              <a:buChar char="•"/>
            </a:pPr>
            <a:r>
              <a:rPr lang="en-US" sz="2000" b="0" i="0" u="none" strike="noStrike" baseline="0"/>
              <a:t>Banking/Financial Institutions: Key Players in Financial Services</a:t>
            </a:r>
          </a:p>
          <a:p>
            <a:pPr marL="285750" indent="-228600" algn="l">
              <a:buFont typeface="Arial" panose="020B0604020202020204" pitchFamily="34" charset="0"/>
              <a:buChar char="•"/>
            </a:pPr>
            <a:r>
              <a:rPr lang="en-US" sz="2000" b="0" i="0" u="none" strike="noStrike" baseline="0"/>
              <a:t>Ensuring Integrity: Prudent Investments to Prevent Financial Loss</a:t>
            </a:r>
          </a:p>
          <a:p>
            <a:pPr marL="285750" indent="-228600" algn="l">
              <a:buFont typeface="Arial" panose="020B0604020202020204" pitchFamily="34" charset="0"/>
              <a:buChar char="•"/>
            </a:pPr>
            <a:r>
              <a:rPr lang="en-US" sz="2000" b="0" i="0" u="none" strike="noStrike" baseline="0"/>
              <a:t>Assessing Customer Potential: Prior to Extending Credit</a:t>
            </a:r>
          </a:p>
          <a:p>
            <a:pPr marL="285750" indent="-228600" algn="l">
              <a:buFont typeface="Arial" panose="020B0604020202020204" pitchFamily="34" charset="0"/>
              <a:buChar char="•"/>
            </a:pPr>
            <a:r>
              <a:rPr lang="en-US" sz="2000" b="0" i="0" u="none" strike="noStrike" baseline="0"/>
              <a:t>Credit Scoring: Evaluating Loan Characteristics and Default Risk</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466722" y="586855"/>
            <a:ext cx="3201366" cy="3387497"/>
          </a:xfrm>
        </p:spPr>
        <p:txBody>
          <a:bodyPr anchor="b">
            <a:normAutofit/>
          </a:bodyPr>
          <a:lstStyle/>
          <a:p>
            <a:pPr algn="r"/>
            <a:r>
              <a:rPr lang="en-US" sz="3400" b="1">
                <a:solidFill>
                  <a:srgbClr val="FFFFFF"/>
                </a:solidFill>
              </a:rPr>
              <a:t>          DATA PREPROCESSING</a:t>
            </a:r>
            <a:endParaRPr lang="en-IN" sz="3400" b="1">
              <a:solidFill>
                <a:srgbClr val="FFFFFF"/>
              </a:solidFill>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4810259" y="649480"/>
            <a:ext cx="6555347" cy="5546047"/>
          </a:xfrm>
        </p:spPr>
        <p:txBody>
          <a:bodyPr anchor="ctr">
            <a:normAutofit/>
          </a:bodyPr>
          <a:lstStyle/>
          <a:p>
            <a:r>
              <a:rPr lang="en-US" sz="2000"/>
              <a:t>Data set  is divided in 70:30 ratio for train and test respectively.</a:t>
            </a:r>
          </a:p>
          <a:p>
            <a:r>
              <a:rPr lang="en-US" sz="2000"/>
              <a:t>ID column was dropped as its unnecessary for our modeling.</a:t>
            </a:r>
          </a:p>
          <a:p>
            <a:r>
              <a:rPr lang="en-IN" sz="2000"/>
              <a:t>We have also dropped columns ‘PAY_2’. ‘PAY_3’, ‘PAY_4’, ‘Pay_5’, ‘PAY_6’, ‘BILL_AMT2’, ‘BILL_AMT3’, ‘BILL_AMT4’, ‘BILL_AMT5’, ‘BILL_AMT6’ as they possess multi-collinearity with columns ‘PAY_0’ and ‘BILL_AMT0’ respectively</a:t>
            </a:r>
            <a:endParaRPr lang="en-US" sz="2000"/>
          </a:p>
          <a:p>
            <a:r>
              <a:rPr lang="en-US" sz="2000"/>
              <a:t>The attribute name 'default.payment.next.month’ was coverted to ‘Payment_default’ for naming convenience.</a:t>
            </a:r>
          </a:p>
          <a:p>
            <a:r>
              <a:rPr lang="en-IN" sz="2000"/>
              <a:t>Pay_0:No consumption of credit card=-2,Pay duly(paid on time)=-1,payment delay for one mouth=1, payment delay for two months=2,payment delay for nine months and above=-9.</a:t>
            </a:r>
          </a:p>
          <a:p>
            <a:r>
              <a:rPr lang="en-IN" sz="20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INSIGHT FROM DATA ANALYSIS</a:t>
            </a:r>
            <a:endParaRPr lang="en-IN" sz="4000" b="1">
              <a:solidFill>
                <a:srgbClr val="FFFFFF"/>
              </a:solidFill>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4810259" y="649480"/>
            <a:ext cx="6555347" cy="5546047"/>
          </a:xfrm>
        </p:spPr>
        <p:txBody>
          <a:bodyPr anchor="ctr">
            <a:normAutofit/>
          </a:bodyPr>
          <a:lstStyle/>
          <a:p>
            <a:r>
              <a:rPr lang="en-IN" sz="2000" b="0" i="0" dirty="0">
                <a:effectLst/>
                <a:latin typeface="Helvetica Neue"/>
              </a:rPr>
              <a:t>There are more women than men in our dataset and, apparently, men have a slightly higher chance of default.</a:t>
            </a:r>
          </a:p>
          <a:p>
            <a:r>
              <a:rPr lang="en-IN" sz="2000" dirty="0">
                <a:latin typeface="Helvetica Neue"/>
              </a:rPr>
              <a:t>The probability of default was higher for men.</a:t>
            </a:r>
          </a:p>
          <a:p>
            <a:r>
              <a:rPr lang="en-IN" sz="2000" b="0" i="0" dirty="0">
                <a:effectLst/>
                <a:latin typeface="Helvetica Neue"/>
              </a:rPr>
              <a:t>Most people in our dataset have between 25 and 40 years old. There is also an impression that around that age the chance of default is a little lower.</a:t>
            </a:r>
          </a:p>
          <a:p>
            <a:r>
              <a:rPr lang="en-IN" sz="2000" dirty="0">
                <a:latin typeface="Helvetica Neue"/>
              </a:rPr>
              <a:t>We have performed Standard Scaler which uses Pearson Correlation Coefficient to normalize columns</a:t>
            </a:r>
            <a:endParaRPr lang="en-IN" sz="2000" b="0" i="0" dirty="0">
              <a:effectLst/>
              <a:latin typeface="Helvetica Neue"/>
            </a:endParaRPr>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RANDOM FOREST MODEL</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138650014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INCREASING THE PREDICTIVE POWER</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12916174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INCREASING THE MODEL’S SPEED</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7334434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CONCLUSION</a:t>
            </a:r>
            <a:endParaRPr lang="en-IN" sz="4000" b="1">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4810259" y="649480"/>
            <a:ext cx="6555347" cy="5546047"/>
          </a:xfrm>
        </p:spPr>
        <p:txBody>
          <a:bodyPr anchor="ctr">
            <a:normAutofit/>
          </a:bodyPr>
          <a:lstStyle/>
          <a:p>
            <a:r>
              <a:rPr lang="en-US" sz="2000" dirty="0"/>
              <a:t>Data Investigation: Addressing Data Unbalancing and Visualizing Features</a:t>
            </a:r>
          </a:p>
          <a:p>
            <a:r>
              <a:rPr lang="en-US" sz="2000" dirty="0"/>
              <a:t>Model Evaluation: Train-Test Split for Predicting Credit Card Default</a:t>
            </a:r>
          </a:p>
          <a:p>
            <a:r>
              <a:rPr lang="en-US" sz="2000" dirty="0"/>
              <a:t>Model Comparison: </a:t>
            </a:r>
            <a:r>
              <a:rPr lang="en-US" sz="2000" dirty="0" err="1"/>
              <a:t>Adaboost</a:t>
            </a:r>
            <a:r>
              <a:rPr lang="en-US" sz="2000" dirty="0"/>
              <a:t>, Random Forest, SVM, KNN, and Decision Tree</a:t>
            </a:r>
          </a:p>
          <a:p>
            <a:r>
              <a:rPr lang="en-US" sz="2000" dirty="0"/>
              <a:t>Model Selection: Choosing Random Forest Based on F1 Score</a:t>
            </a:r>
          </a:p>
          <a:p>
            <a:r>
              <a:rPr lang="en-US" sz="2000" dirty="0"/>
              <a:t>Decision Support: Informing Credit Card Issuer's Decisions on Approvals and Credit Limits</a:t>
            </a:r>
            <a:endParaRPr lang="en-IN" sz="2000" dirty="0"/>
          </a:p>
        </p:txBody>
      </p:sp>
    </p:spTree>
    <p:extLst>
      <p:ext uri="{BB962C8B-B14F-4D97-AF65-F5344CB8AC3E}">
        <p14:creationId xmlns:p14="http://schemas.microsoft.com/office/powerpoint/2010/main" val="402007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660042" y="891652"/>
            <a:ext cx="4412021" cy="3030724"/>
          </a:xfrm>
        </p:spPr>
        <p:txBody>
          <a:bodyPr anchor="b">
            <a:normAutofit/>
          </a:bodyPr>
          <a:lstStyle/>
          <a:p>
            <a:pPr algn="r"/>
            <a:r>
              <a:rPr lang="en-US" sz="4000">
                <a:solidFill>
                  <a:srgbClr val="FFFFFF"/>
                </a:solidFill>
              </a:rPr>
              <a:t>THANK YOU</a:t>
            </a:r>
            <a:endParaRPr lang="en-IN" sz="4000">
              <a:solidFill>
                <a:srgbClr val="FFFFFF"/>
              </a:solidFill>
            </a:endParaRPr>
          </a:p>
        </p:txBody>
      </p:sp>
      <p:pic>
        <p:nvPicPr>
          <p:cNvPr id="31" name="Graphic 13" descr="Accept">
            <a:extLst>
              <a:ext uri="{FF2B5EF4-FFF2-40B4-BE49-F238E27FC236}">
                <a16:creationId xmlns:a16="http://schemas.microsoft.com/office/drawing/2014/main" id="{8BAC3022-E10F-F18C-08F8-F0CE6A4C80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713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Danish Khan</cp:lastModifiedBy>
  <cp:revision>7</cp:revision>
  <dcterms:created xsi:type="dcterms:W3CDTF">2021-09-09T07:45:17Z</dcterms:created>
  <dcterms:modified xsi:type="dcterms:W3CDTF">2023-05-19T10:11:37Z</dcterms:modified>
</cp:coreProperties>
</file>