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23F103-BC34-4FE4-A40E-EDDEECFDA5D0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44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2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79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6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07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7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9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3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05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BE451C3-0FF4-47C4-B829-773ADF60F88C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142" y="1655596"/>
            <a:ext cx="8825658" cy="1074541"/>
          </a:xfrm>
        </p:spPr>
        <p:txBody>
          <a:bodyPr/>
          <a:lstStyle/>
          <a:p>
            <a:pPr algn="ctr"/>
            <a:r>
              <a:rPr lang="en-IN" dirty="0"/>
              <a:t>SQL Data Analyst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Hariom</a:t>
            </a:r>
            <a:r>
              <a:rPr lang="en-GB" dirty="0" smtClean="0"/>
              <a:t> S. </a:t>
            </a:r>
            <a:r>
              <a:rPr lang="en-GB" dirty="0" err="1" smtClean="0"/>
              <a:t>Theng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43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500" dirty="0"/>
              <a:t>#10.Find the average age of patients diagnosed with "Flu."</a:t>
            </a:r>
            <a:endParaRPr lang="en-IN" sz="2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50" y="2071769"/>
            <a:ext cx="6990109" cy="12723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856770"/>
            <a:ext cx="10031225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1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34" y="515798"/>
            <a:ext cx="12004766" cy="655755"/>
          </a:xfrm>
        </p:spPr>
        <p:txBody>
          <a:bodyPr>
            <a:normAutofit/>
          </a:bodyPr>
          <a:lstStyle/>
          <a:p>
            <a:pPr algn="ctr"/>
            <a:r>
              <a:rPr lang="en-GB" sz="2500" dirty="0"/>
              <a:t>#1. Find all the </a:t>
            </a:r>
            <a:r>
              <a:rPr lang="en-GB" sz="2500" dirty="0" err="1"/>
              <a:t>docotrs</a:t>
            </a:r>
            <a:r>
              <a:rPr lang="en-GB" sz="2500" dirty="0"/>
              <a:t> who have treated a patient for 'Diabetes'</a:t>
            </a:r>
            <a:endParaRPr lang="en-IN" sz="2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65" y="3257370"/>
            <a:ext cx="4563112" cy="14060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10" y="2998882"/>
            <a:ext cx="5591955" cy="14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2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7639"/>
            <a:ext cx="12192000" cy="962077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585216"/>
            <a:ext cx="12192000" cy="825573"/>
          </a:xfrm>
        </p:spPr>
        <p:txBody>
          <a:bodyPr>
            <a:normAutofit/>
          </a:bodyPr>
          <a:lstStyle/>
          <a:p>
            <a:pPr algn="ctr"/>
            <a:r>
              <a:rPr lang="en-GB" sz="2500" dirty="0"/>
              <a:t>#2. List the details of all patients who have been prescribed "B205."</a:t>
            </a:r>
            <a:endParaRPr lang="en-IN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61" y="1755530"/>
            <a:ext cx="529663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5216"/>
            <a:ext cx="12192000" cy="890887"/>
          </a:xfrm>
        </p:spPr>
        <p:txBody>
          <a:bodyPr>
            <a:normAutofit/>
          </a:bodyPr>
          <a:lstStyle/>
          <a:p>
            <a:pPr algn="ctr"/>
            <a:r>
              <a:rPr lang="en-GB" sz="2500" dirty="0"/>
              <a:t>#3.Find the total number of workers in each department.</a:t>
            </a:r>
            <a:endParaRPr lang="en-IN" sz="2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11" y="2717542"/>
            <a:ext cx="5153744" cy="10955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08" y="2730605"/>
            <a:ext cx="466165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0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585216"/>
            <a:ext cx="10685416" cy="1499616"/>
          </a:xfrm>
        </p:spPr>
        <p:txBody>
          <a:bodyPr>
            <a:normAutofit/>
          </a:bodyPr>
          <a:lstStyle/>
          <a:p>
            <a:r>
              <a:rPr lang="en-GB" sz="2500" dirty="0"/>
              <a:t>#4. Retrieve the names and phone numbers of all patients who have been diagnosed with "Diabetes." </a:t>
            </a:r>
            <a:endParaRPr lang="en-IN" sz="2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70" y="3341859"/>
            <a:ext cx="4802662" cy="10865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27" y="3341859"/>
            <a:ext cx="5427586" cy="16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834" y="585216"/>
            <a:ext cx="11181806" cy="1499616"/>
          </a:xfrm>
        </p:spPr>
        <p:txBody>
          <a:bodyPr>
            <a:normAutofit/>
          </a:bodyPr>
          <a:lstStyle/>
          <a:p>
            <a:pPr algn="ctr"/>
            <a:r>
              <a:rPr lang="en-GB" sz="2500" dirty="0"/>
              <a:t>#5. Get the names and IDs of all doctors who work in the "ER" department.</a:t>
            </a:r>
            <a:endParaRPr lang="en-IN" sz="2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1" y="2894729"/>
            <a:ext cx="6041594" cy="15074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245" y="3065200"/>
            <a:ext cx="4710945" cy="15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7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500" dirty="0"/>
              <a:t>#6. Find the total salary expenditure for all workers.</a:t>
            </a:r>
            <a:endParaRPr lang="en-IN" sz="2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763797"/>
            <a:ext cx="6173553" cy="7889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51" y="2776860"/>
            <a:ext cx="4141264" cy="15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6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500" dirty="0"/>
              <a:t>#7. List all cafeteria staff along with their job position and the food type served in their assigned cafeteria.</a:t>
            </a:r>
            <a:endParaRPr lang="en-IN" sz="25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617915"/>
            <a:ext cx="5949865" cy="136376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74" y="4527823"/>
            <a:ext cx="6162926" cy="12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500" dirty="0"/>
              <a:t>#8.Show details of patients along with the medication they are prescribed, even if no medication has been prescribed.</a:t>
            </a:r>
            <a:endParaRPr lang="en-IN" sz="2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8604095" cy="9588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4745553"/>
            <a:ext cx="11817824" cy="111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89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</TotalTime>
  <Words>157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SQL Data Analyst Project</vt:lpstr>
      <vt:lpstr>#1. Find all the docotrs who have treated a patient for 'Diabetes'</vt:lpstr>
      <vt:lpstr>#2. List the details of all patients who have been prescribed "B205."</vt:lpstr>
      <vt:lpstr>#3.Find the total number of workers in each department.</vt:lpstr>
      <vt:lpstr>#4. Retrieve the names and phone numbers of all patients who have been diagnosed with "Diabetes." </vt:lpstr>
      <vt:lpstr>#5. Get the names and IDs of all doctors who work in the "ER" department.</vt:lpstr>
      <vt:lpstr>#6. Find the total salary expenditure for all workers.</vt:lpstr>
      <vt:lpstr>#7. List all cafeteria staff along with their job position and the food type served in their assigned cafeteria.</vt:lpstr>
      <vt:lpstr>#8.Show details of patients along with the medication they are prescribed, even if no medication has been prescribed.</vt:lpstr>
      <vt:lpstr>#10.Find the average age of patients diagnosed with "Flu."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2025-03-06T18:03:30Z</dcterms:created>
  <dcterms:modified xsi:type="dcterms:W3CDTF">2025-03-06T18:45:12Z</dcterms:modified>
</cp:coreProperties>
</file>