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63" r:id="rId9"/>
    <p:sldId id="270" r:id="rId10"/>
    <p:sldId id="264" r:id="rId11"/>
    <p:sldId id="267" r:id="rId12"/>
  </p:sldIdLst>
  <p:sldSz cx="9144000" cy="5143500" type="screen16x9"/>
  <p:notesSz cx="6858000" cy="9144000"/>
  <p:embeddedFontLst>
    <p:embeddedFont>
      <p:font typeface="Fira Sans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ira Sans Extra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482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866890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8668908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8668908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8668908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1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4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9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98668908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98668908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2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9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4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CodiBook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70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online bookstore </a:t>
            </a:r>
            <a:r>
              <a:rPr lang="en-US" dirty="0" smtClean="0"/>
              <a:t>app</a:t>
            </a:r>
          </a:p>
          <a:p>
            <a:pPr marL="0" lvl="0" indent="0"/>
            <a:r>
              <a:rPr lang="en-US" dirty="0" smtClean="0"/>
              <a:t>by </a:t>
            </a:r>
            <a:r>
              <a:rPr lang="en-US" dirty="0"/>
              <a:t>team 4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-1401800" y="284459"/>
            <a:ext cx="5973808" cy="4734269"/>
            <a:chOff x="-1401800" y="284459"/>
            <a:chExt cx="5973808" cy="4734269"/>
          </a:xfrm>
        </p:grpSpPr>
        <p:sp>
          <p:nvSpPr>
            <p:cNvPr id="49" name="Google Shape;49;p15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avLst/>
              <a:gdLst/>
              <a:ahLst/>
              <a:cxnLst/>
              <a:rect l="l" t="t" r="r" b="b"/>
              <a:pathLst>
                <a:path w="6638" h="6315" fill="none" extrusionOk="0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w="4200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avLst/>
              <a:gdLst/>
              <a:ahLst/>
              <a:cxnLst/>
              <a:rect l="l" t="t" r="r" b="b"/>
              <a:pathLst>
                <a:path w="23495" h="5635" extrusionOk="0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avLst/>
              <a:gdLst/>
              <a:ahLst/>
              <a:cxnLst/>
              <a:rect l="l" t="t" r="r" b="b"/>
              <a:pathLst>
                <a:path w="18379" h="11987" extrusionOk="0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avLst/>
              <a:gdLst/>
              <a:ahLst/>
              <a:cxnLst/>
              <a:rect l="l" t="t" r="r" b="b"/>
              <a:pathLst>
                <a:path w="15426" h="8976" extrusionOk="0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avLst/>
              <a:gdLst/>
              <a:ahLst/>
              <a:cxnLst/>
              <a:rect l="l" t="t" r="r" b="b"/>
              <a:pathLst>
                <a:path w="564" h="558" extrusionOk="0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avLst/>
              <a:gdLst/>
              <a:ahLst/>
              <a:cxnLst/>
              <a:rect l="l" t="t" r="r" b="b"/>
              <a:pathLst>
                <a:path w="18133" h="2870" extrusionOk="0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avLst/>
              <a:gdLst/>
              <a:ahLst/>
              <a:cxnLst/>
              <a:rect l="l" t="t" r="r" b="b"/>
              <a:pathLst>
                <a:path w="1031" h="2896" fill="none" extrusionOk="0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avLst/>
              <a:gdLst/>
              <a:ahLst/>
              <a:cxnLst/>
              <a:rect l="l" t="t" r="r" b="b"/>
              <a:pathLst>
                <a:path w="771" h="2896" fill="none" extrusionOk="0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avLst/>
              <a:gdLst/>
              <a:ahLst/>
              <a:cxnLst/>
              <a:rect l="l" t="t" r="r" b="b"/>
              <a:pathLst>
                <a:path w="409" h="2287" fill="none" extrusionOk="0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avLst/>
              <a:gdLst/>
              <a:ahLst/>
              <a:cxnLst/>
              <a:rect l="l" t="t" r="r" b="b"/>
              <a:pathLst>
                <a:path w="202" h="2287" fill="none" extrusionOk="0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avLst/>
              <a:gdLst/>
              <a:ahLst/>
              <a:cxnLst/>
              <a:rect l="l" t="t" r="r" b="b"/>
              <a:pathLst>
                <a:path w="260" h="2896" fill="none" extrusionOk="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avLst/>
              <a:gdLst/>
              <a:ahLst/>
              <a:cxnLst/>
              <a:rect l="l" t="t" r="r" b="b"/>
              <a:pathLst>
                <a:path w="519" h="2896" fill="none" extrusionOk="0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avLst/>
              <a:gdLst/>
              <a:ahLst/>
              <a:cxnLst/>
              <a:rect l="l" t="t" r="r" b="b"/>
              <a:pathLst>
                <a:path w="765" h="2896" fill="none" extrusionOk="0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avLst/>
              <a:gdLst/>
              <a:ahLst/>
              <a:cxnLst/>
              <a:rect l="l" t="t" r="r" b="b"/>
              <a:pathLst>
                <a:path w="1024" h="2896" fill="none" extrusionOk="0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avLst/>
              <a:gdLst/>
              <a:ahLst/>
              <a:cxnLst/>
              <a:rect l="l" t="t" r="r" b="b"/>
              <a:pathLst>
                <a:path w="16314" h="1" fill="none" extrusionOk="0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avLst/>
              <a:gdLst/>
              <a:ahLst/>
              <a:cxnLst/>
              <a:rect l="l" t="t" r="r" b="b"/>
              <a:pathLst>
                <a:path w="16806" fill="none" extrusionOk="0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avLst/>
              <a:gdLst/>
              <a:ahLst/>
              <a:cxnLst/>
              <a:rect l="l" t="t" r="r" b="b"/>
              <a:pathLst>
                <a:path w="17330" h="1" fill="none" extrusionOk="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avLst/>
              <a:gdLst/>
              <a:ahLst/>
              <a:cxnLst/>
              <a:rect l="l" t="t" r="r" b="b"/>
              <a:pathLst>
                <a:path w="17880" h="1" fill="none" extrusionOk="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avLst/>
              <a:gdLst/>
              <a:ahLst/>
              <a:cxnLst/>
              <a:rect l="l" t="t" r="r" b="b"/>
              <a:pathLst>
                <a:path w="6250" h="1341" extrusionOk="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avLst/>
              <a:gdLst/>
              <a:ahLst/>
              <a:cxnLst/>
              <a:rect l="l" t="t" r="r" b="b"/>
              <a:pathLst>
                <a:path w="4662" h="2651" extrusionOk="0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avLst/>
              <a:gdLst/>
              <a:ahLst/>
              <a:cxnLst/>
              <a:rect l="l" t="t" r="r" b="b"/>
              <a:pathLst>
                <a:path w="5842" h="3213" extrusionOk="0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avLst/>
              <a:gdLst/>
              <a:ahLst/>
              <a:cxnLst/>
              <a:rect l="l" t="t" r="r" b="b"/>
              <a:pathLst>
                <a:path w="2021" h="636" extrusionOk="0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avLst/>
              <a:gdLst/>
              <a:ahLst/>
              <a:cxnLst/>
              <a:rect l="l" t="t" r="r" b="b"/>
              <a:pathLst>
                <a:path w="1264" h="1522" extrusionOk="0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avLst/>
              <a:gdLst/>
              <a:ahLst/>
              <a:cxnLst/>
              <a:rect l="l" t="t" r="r" b="b"/>
              <a:pathLst>
                <a:path w="1264" h="1582" extrusionOk="0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avLst/>
              <a:gdLst/>
              <a:ahLst/>
              <a:cxnLst/>
              <a:rect l="l" t="t" r="r" b="b"/>
              <a:pathLst>
                <a:path w="2481" h="3990" extrusionOk="0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avLst/>
              <a:gdLst/>
              <a:ahLst/>
              <a:cxnLst/>
              <a:rect l="l" t="t" r="r" b="b"/>
              <a:pathLst>
                <a:path w="998" h="1419" fill="none" extrusionOk="0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avLst/>
              <a:gdLst/>
              <a:ahLst/>
              <a:cxnLst/>
              <a:rect l="l" t="t" r="r" b="b"/>
              <a:pathLst>
                <a:path w="688" h="390" fill="none" extrusionOk="0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avLst/>
              <a:gdLst/>
              <a:ahLst/>
              <a:cxnLst/>
              <a:rect l="l" t="t" r="r" b="b"/>
              <a:pathLst>
                <a:path w="3129" h="2702" extrusionOk="0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avLst/>
              <a:gdLst/>
              <a:ahLst/>
              <a:cxnLst/>
              <a:rect l="l" t="t" r="r" b="b"/>
              <a:pathLst>
                <a:path w="3764" h="1095" extrusionOk="0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avLst/>
              <a:gdLst/>
              <a:ahLst/>
              <a:cxnLst/>
              <a:rect l="l" t="t" r="r" b="b"/>
              <a:pathLst>
                <a:path w="461" h="2073" fill="none" extrusionOk="0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avLst/>
              <a:gdLst/>
              <a:ahLst/>
              <a:cxnLst/>
              <a:rect l="l" t="t" r="r" b="b"/>
              <a:pathLst>
                <a:path w="460" h="2073" fill="none" extrusionOk="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avLst/>
              <a:gdLst/>
              <a:ahLst/>
              <a:cxnLst/>
              <a:rect l="l" t="t" r="r" b="b"/>
              <a:pathLst>
                <a:path w="228" h="234" extrusionOk="0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avLst/>
              <a:gdLst/>
              <a:ahLst/>
              <a:cxnLst/>
              <a:rect l="l" t="t" r="r" b="b"/>
              <a:pathLst>
                <a:path w="765" h="267" fill="none" extrusionOk="0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avLst/>
              <a:gdLst/>
              <a:ahLst/>
              <a:cxnLst/>
              <a:rect l="l" t="t" r="r" b="b"/>
              <a:pathLst>
                <a:path w="170" h="1" fill="none" extrusionOk="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avLst/>
              <a:gdLst/>
              <a:ahLst/>
              <a:cxnLst/>
              <a:rect l="l" t="t" r="r" b="b"/>
              <a:pathLst>
                <a:path w="98" h="163" fill="none" extrusionOk="0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avLst/>
              <a:gdLst/>
              <a:ahLst/>
              <a:cxnLst/>
              <a:rect l="l" t="t" r="r" b="b"/>
              <a:pathLst>
                <a:path w="6308" h="4875" extrusionOk="0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avLst/>
              <a:gdLst/>
              <a:ahLst/>
              <a:cxnLst/>
              <a:rect l="l" t="t" r="r" b="b"/>
              <a:pathLst>
                <a:path w="6315" h="4877" extrusionOk="0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avLst/>
              <a:gdLst/>
              <a:ahLst/>
              <a:cxnLst/>
              <a:rect l="l" t="t" r="r" b="b"/>
              <a:pathLst>
                <a:path w="1704" h="1413" extrusionOk="0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avLst/>
              <a:gdLst/>
              <a:ahLst/>
              <a:cxnLst/>
              <a:rect l="l" t="t" r="r" b="b"/>
              <a:pathLst>
                <a:path w="843" h="1263" extrusionOk="0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avLst/>
              <a:gdLst/>
              <a:ahLst/>
              <a:cxnLst/>
              <a:rect l="l" t="t" r="r" b="b"/>
              <a:pathLst>
                <a:path w="1704" h="1406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avLst/>
              <a:gdLst/>
              <a:ahLst/>
              <a:cxnLst/>
              <a:rect l="l" t="t" r="r" b="b"/>
              <a:pathLst>
                <a:path w="843" h="1264" extrusionOk="0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avLst/>
              <a:gdLst/>
              <a:ahLst/>
              <a:cxnLst/>
              <a:rect l="l" t="t" r="r" b="b"/>
              <a:pathLst>
                <a:path w="5570" h="7001" extrusionOk="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avLst/>
              <a:gdLst/>
              <a:ahLst/>
              <a:cxnLst/>
              <a:rect l="l" t="t" r="r" b="b"/>
              <a:pathLst>
                <a:path w="1219" h="1238" extrusionOk="0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avLst/>
              <a:gdLst/>
              <a:ahLst/>
              <a:cxnLst/>
              <a:rect l="l" t="t" r="r" b="b"/>
              <a:pathLst>
                <a:path w="7098" h="2978" extrusionOk="0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avLst/>
              <a:gdLst/>
              <a:ahLst/>
              <a:cxnLst/>
              <a:rect l="l" t="t" r="r" b="b"/>
              <a:pathLst>
                <a:path w="2313" h="1395" extrusionOk="0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Apps</a:t>
            </a:r>
            <a:endParaRPr dirty="0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2972725" y="1582730"/>
            <a:ext cx="3198556" cy="2940910"/>
            <a:chOff x="2972725" y="2407667"/>
            <a:chExt cx="3198556" cy="2940910"/>
          </a:xfrm>
        </p:grpSpPr>
        <p:sp>
          <p:nvSpPr>
            <p:cNvPr id="1361" name="Google Shape;1361;p23"/>
            <p:cNvSpPr/>
            <p:nvPr/>
          </p:nvSpPr>
          <p:spPr>
            <a:xfrm>
              <a:off x="2972725" y="2441214"/>
              <a:ext cx="3198556" cy="2907364"/>
            </a:xfrm>
            <a:custGeom>
              <a:avLst/>
              <a:gdLst/>
              <a:ahLst/>
              <a:cxnLst/>
              <a:rect l="l" t="t" r="r" b="b"/>
              <a:pathLst>
                <a:path w="14016" h="12740" extrusionOk="0">
                  <a:moveTo>
                    <a:pt x="11789" y="0"/>
                  </a:moveTo>
                  <a:cubicBezTo>
                    <a:pt x="11488" y="0"/>
                    <a:pt x="11203" y="58"/>
                    <a:pt x="10968" y="120"/>
                  </a:cubicBezTo>
                  <a:cubicBezTo>
                    <a:pt x="10351" y="282"/>
                    <a:pt x="9690" y="375"/>
                    <a:pt x="9257" y="841"/>
                  </a:cubicBezTo>
                  <a:cubicBezTo>
                    <a:pt x="8709" y="1435"/>
                    <a:pt x="8546" y="2281"/>
                    <a:pt x="8139" y="2979"/>
                  </a:cubicBezTo>
                  <a:cubicBezTo>
                    <a:pt x="7991" y="3234"/>
                    <a:pt x="7792" y="3482"/>
                    <a:pt x="7514" y="3585"/>
                  </a:cubicBezTo>
                  <a:cubicBezTo>
                    <a:pt x="7412" y="3622"/>
                    <a:pt x="7307" y="3637"/>
                    <a:pt x="7201" y="3637"/>
                  </a:cubicBezTo>
                  <a:cubicBezTo>
                    <a:pt x="7003" y="3637"/>
                    <a:pt x="6801" y="3585"/>
                    <a:pt x="6610" y="3525"/>
                  </a:cubicBezTo>
                  <a:cubicBezTo>
                    <a:pt x="5952" y="3319"/>
                    <a:pt x="5329" y="3015"/>
                    <a:pt x="4761" y="2628"/>
                  </a:cubicBezTo>
                  <a:cubicBezTo>
                    <a:pt x="4344" y="2341"/>
                    <a:pt x="3952" y="2004"/>
                    <a:pt x="3481" y="1820"/>
                  </a:cubicBezTo>
                  <a:cubicBezTo>
                    <a:pt x="3220" y="1717"/>
                    <a:pt x="2941" y="1668"/>
                    <a:pt x="2662" y="1668"/>
                  </a:cubicBezTo>
                  <a:cubicBezTo>
                    <a:pt x="2149" y="1668"/>
                    <a:pt x="1635" y="1836"/>
                    <a:pt x="1234" y="2156"/>
                  </a:cubicBezTo>
                  <a:cubicBezTo>
                    <a:pt x="615" y="2651"/>
                    <a:pt x="287" y="3489"/>
                    <a:pt x="409" y="4272"/>
                  </a:cubicBezTo>
                  <a:cubicBezTo>
                    <a:pt x="499" y="4861"/>
                    <a:pt x="816" y="5386"/>
                    <a:pt x="1058" y="5930"/>
                  </a:cubicBezTo>
                  <a:cubicBezTo>
                    <a:pt x="1300" y="6476"/>
                    <a:pt x="1470" y="7104"/>
                    <a:pt x="1255" y="7661"/>
                  </a:cubicBezTo>
                  <a:cubicBezTo>
                    <a:pt x="1125" y="7999"/>
                    <a:pt x="866" y="8271"/>
                    <a:pt x="673" y="8579"/>
                  </a:cubicBezTo>
                  <a:cubicBezTo>
                    <a:pt x="0" y="9663"/>
                    <a:pt x="58" y="11173"/>
                    <a:pt x="1339" y="11996"/>
                  </a:cubicBezTo>
                  <a:cubicBezTo>
                    <a:pt x="1666" y="12207"/>
                    <a:pt x="2648" y="12549"/>
                    <a:pt x="3530" y="12549"/>
                  </a:cubicBezTo>
                  <a:cubicBezTo>
                    <a:pt x="3763" y="12549"/>
                    <a:pt x="3989" y="12525"/>
                    <a:pt x="4194" y="12469"/>
                  </a:cubicBezTo>
                  <a:cubicBezTo>
                    <a:pt x="4920" y="12270"/>
                    <a:pt x="5899" y="11855"/>
                    <a:pt x="6915" y="11855"/>
                  </a:cubicBezTo>
                  <a:cubicBezTo>
                    <a:pt x="7351" y="11855"/>
                    <a:pt x="7794" y="11931"/>
                    <a:pt x="8227" y="12135"/>
                  </a:cubicBezTo>
                  <a:cubicBezTo>
                    <a:pt x="8978" y="12489"/>
                    <a:pt x="9996" y="12740"/>
                    <a:pt x="10919" y="12740"/>
                  </a:cubicBezTo>
                  <a:cubicBezTo>
                    <a:pt x="11761" y="12740"/>
                    <a:pt x="12523" y="12530"/>
                    <a:pt x="12928" y="11998"/>
                  </a:cubicBezTo>
                  <a:cubicBezTo>
                    <a:pt x="13776" y="10880"/>
                    <a:pt x="11679" y="9451"/>
                    <a:pt x="12168" y="8239"/>
                  </a:cubicBezTo>
                  <a:cubicBezTo>
                    <a:pt x="12669" y="6992"/>
                    <a:pt x="12594" y="7187"/>
                    <a:pt x="13305" y="6224"/>
                  </a:cubicBezTo>
                  <a:cubicBezTo>
                    <a:pt x="14016" y="5262"/>
                    <a:pt x="13324" y="4176"/>
                    <a:pt x="12756" y="3407"/>
                  </a:cubicBezTo>
                  <a:cubicBezTo>
                    <a:pt x="12161" y="2602"/>
                    <a:pt x="13926" y="1623"/>
                    <a:pt x="13247" y="719"/>
                  </a:cubicBezTo>
                  <a:cubicBezTo>
                    <a:pt x="12823" y="158"/>
                    <a:pt x="12285" y="0"/>
                    <a:pt x="1178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063555" y="2407667"/>
              <a:ext cx="838891" cy="657922"/>
            </a:xfrm>
            <a:custGeom>
              <a:avLst/>
              <a:gdLst/>
              <a:ahLst/>
              <a:cxnLst/>
              <a:rect l="l" t="t" r="r" b="b"/>
              <a:pathLst>
                <a:path w="3676" h="2883" extrusionOk="0">
                  <a:moveTo>
                    <a:pt x="1629" y="1"/>
                  </a:moveTo>
                  <a:cubicBezTo>
                    <a:pt x="1450" y="1"/>
                    <a:pt x="1267" y="33"/>
                    <a:pt x="1087" y="104"/>
                  </a:cubicBezTo>
                  <a:cubicBezTo>
                    <a:pt x="433" y="361"/>
                    <a:pt x="1" y="1087"/>
                    <a:pt x="82" y="1783"/>
                  </a:cubicBezTo>
                  <a:cubicBezTo>
                    <a:pt x="121" y="2094"/>
                    <a:pt x="256" y="2398"/>
                    <a:pt x="495" y="2597"/>
                  </a:cubicBezTo>
                  <a:cubicBezTo>
                    <a:pt x="722" y="2783"/>
                    <a:pt x="1020" y="2862"/>
                    <a:pt x="1311" y="2880"/>
                  </a:cubicBezTo>
                  <a:cubicBezTo>
                    <a:pt x="1350" y="2882"/>
                    <a:pt x="1389" y="2883"/>
                    <a:pt x="1427" y="2883"/>
                  </a:cubicBezTo>
                  <a:cubicBezTo>
                    <a:pt x="1968" y="2883"/>
                    <a:pt x="2520" y="2674"/>
                    <a:pt x="2856" y="2254"/>
                  </a:cubicBezTo>
                  <a:cubicBezTo>
                    <a:pt x="3675" y="1228"/>
                    <a:pt x="2731" y="1"/>
                    <a:pt x="16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745890" y="2474076"/>
              <a:ext cx="297354" cy="262667"/>
            </a:xfrm>
            <a:custGeom>
              <a:avLst/>
              <a:gdLst/>
              <a:ahLst/>
              <a:cxnLst/>
              <a:rect l="l" t="t" r="r" b="b"/>
              <a:pathLst>
                <a:path w="1303" h="1151" extrusionOk="0">
                  <a:moveTo>
                    <a:pt x="803" y="0"/>
                  </a:moveTo>
                  <a:cubicBezTo>
                    <a:pt x="327" y="0"/>
                    <a:pt x="1" y="814"/>
                    <a:pt x="457" y="1102"/>
                  </a:cubicBezTo>
                  <a:cubicBezTo>
                    <a:pt x="509" y="1136"/>
                    <a:pt x="567" y="1151"/>
                    <a:pt x="626" y="1151"/>
                  </a:cubicBezTo>
                  <a:cubicBezTo>
                    <a:pt x="786" y="1151"/>
                    <a:pt x="954" y="1042"/>
                    <a:pt x="1048" y="903"/>
                  </a:cubicBezTo>
                  <a:cubicBezTo>
                    <a:pt x="1198" y="682"/>
                    <a:pt x="1303" y="136"/>
                    <a:pt x="966" y="27"/>
                  </a:cubicBezTo>
                  <a:lnTo>
                    <a:pt x="966" y="27"/>
                  </a:lnTo>
                  <a:lnTo>
                    <a:pt x="1020" y="57"/>
                  </a:lnTo>
                  <a:cubicBezTo>
                    <a:pt x="946" y="18"/>
                    <a:pt x="873" y="0"/>
                    <a:pt x="8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173547" y="4549616"/>
              <a:ext cx="2444102" cy="269057"/>
            </a:xfrm>
            <a:custGeom>
              <a:avLst/>
              <a:gdLst/>
              <a:ahLst/>
              <a:cxnLst/>
              <a:rect l="l" t="t" r="r" b="b"/>
              <a:pathLst>
                <a:path w="10710" h="1179" extrusionOk="0">
                  <a:moveTo>
                    <a:pt x="5355" y="0"/>
                  </a:moveTo>
                  <a:cubicBezTo>
                    <a:pt x="2397" y="0"/>
                    <a:pt x="1" y="264"/>
                    <a:pt x="1" y="589"/>
                  </a:cubicBezTo>
                  <a:cubicBezTo>
                    <a:pt x="1" y="915"/>
                    <a:pt x="2397" y="1178"/>
                    <a:pt x="5355" y="1178"/>
                  </a:cubicBezTo>
                  <a:cubicBezTo>
                    <a:pt x="8313" y="1178"/>
                    <a:pt x="10709" y="915"/>
                    <a:pt x="10709" y="589"/>
                  </a:cubicBezTo>
                  <a:cubicBezTo>
                    <a:pt x="10709" y="264"/>
                    <a:pt x="8313" y="0"/>
                    <a:pt x="535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144340" y="4370245"/>
              <a:ext cx="502969" cy="216113"/>
            </a:xfrm>
            <a:custGeom>
              <a:avLst/>
              <a:gdLst/>
              <a:ahLst/>
              <a:cxnLst/>
              <a:rect l="l" t="t" r="r" b="b"/>
              <a:pathLst>
                <a:path w="2204" h="947" extrusionOk="0">
                  <a:moveTo>
                    <a:pt x="124" y="0"/>
                  </a:moveTo>
                  <a:lnTo>
                    <a:pt x="0" y="947"/>
                  </a:lnTo>
                  <a:lnTo>
                    <a:pt x="2204" y="94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03808" y="4188821"/>
              <a:ext cx="1984036" cy="183022"/>
            </a:xfrm>
            <a:custGeom>
              <a:avLst/>
              <a:gdLst/>
              <a:ahLst/>
              <a:cxnLst/>
              <a:rect l="l" t="t" r="r" b="b"/>
              <a:pathLst>
                <a:path w="8694" h="802" extrusionOk="0">
                  <a:moveTo>
                    <a:pt x="0" y="1"/>
                  </a:moveTo>
                  <a:lnTo>
                    <a:pt x="0" y="585"/>
                  </a:lnTo>
                  <a:cubicBezTo>
                    <a:pt x="0" y="705"/>
                    <a:pt x="97" y="802"/>
                    <a:pt x="217" y="802"/>
                  </a:cubicBezTo>
                  <a:lnTo>
                    <a:pt x="8477" y="802"/>
                  </a:lnTo>
                  <a:cubicBezTo>
                    <a:pt x="8595" y="802"/>
                    <a:pt x="8694" y="705"/>
                    <a:pt x="8694" y="585"/>
                  </a:cubicBezTo>
                  <a:lnTo>
                    <a:pt x="8694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03808" y="3004656"/>
              <a:ext cx="1983580" cy="1184397"/>
            </a:xfrm>
            <a:custGeom>
              <a:avLst/>
              <a:gdLst/>
              <a:ahLst/>
              <a:cxnLst/>
              <a:rect l="l" t="t" r="r" b="b"/>
              <a:pathLst>
                <a:path w="8692" h="5190" extrusionOk="0">
                  <a:moveTo>
                    <a:pt x="217" y="0"/>
                  </a:moveTo>
                  <a:cubicBezTo>
                    <a:pt x="97" y="0"/>
                    <a:pt x="0" y="99"/>
                    <a:pt x="0" y="216"/>
                  </a:cubicBezTo>
                  <a:lnTo>
                    <a:pt x="0" y="5190"/>
                  </a:lnTo>
                  <a:lnTo>
                    <a:pt x="8691" y="5190"/>
                  </a:lnTo>
                  <a:lnTo>
                    <a:pt x="8691" y="216"/>
                  </a:lnTo>
                  <a:cubicBezTo>
                    <a:pt x="8691" y="99"/>
                    <a:pt x="8595" y="0"/>
                    <a:pt x="84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473639" y="3070608"/>
              <a:ext cx="1843917" cy="1052493"/>
            </a:xfrm>
            <a:custGeom>
              <a:avLst/>
              <a:gdLst/>
              <a:ahLst/>
              <a:cxnLst/>
              <a:rect l="l" t="t" r="r" b="b"/>
              <a:pathLst>
                <a:path w="8080" h="4612" extrusionOk="0">
                  <a:moveTo>
                    <a:pt x="1" y="0"/>
                  </a:moveTo>
                  <a:lnTo>
                    <a:pt x="1" y="4611"/>
                  </a:lnTo>
                  <a:lnTo>
                    <a:pt x="8079" y="4611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055796" y="4586129"/>
              <a:ext cx="680058" cy="21680"/>
            </a:xfrm>
            <a:custGeom>
              <a:avLst/>
              <a:gdLst/>
              <a:ahLst/>
              <a:cxnLst/>
              <a:rect l="l" t="t" r="r" b="b"/>
              <a:pathLst>
                <a:path w="2980" h="95" extrusionOk="0">
                  <a:moveTo>
                    <a:pt x="388" y="1"/>
                  </a:moveTo>
                  <a:lnTo>
                    <a:pt x="0" y="95"/>
                  </a:lnTo>
                  <a:lnTo>
                    <a:pt x="2980" y="93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055796" y="4607124"/>
              <a:ext cx="680058" cy="12095"/>
            </a:xfrm>
            <a:custGeom>
              <a:avLst/>
              <a:gdLst/>
              <a:ahLst/>
              <a:cxnLst/>
              <a:rect l="l" t="t" r="r" b="b"/>
              <a:pathLst>
                <a:path w="2980" h="53" extrusionOk="0">
                  <a:moveTo>
                    <a:pt x="2980" y="1"/>
                  </a:moveTo>
                  <a:lnTo>
                    <a:pt x="0" y="3"/>
                  </a:lnTo>
                  <a:lnTo>
                    <a:pt x="20" y="52"/>
                  </a:lnTo>
                  <a:lnTo>
                    <a:pt x="2958" y="52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360224" y="4250893"/>
              <a:ext cx="70744" cy="70516"/>
            </a:xfrm>
            <a:custGeom>
              <a:avLst/>
              <a:gdLst/>
              <a:ahLst/>
              <a:cxnLst/>
              <a:rect l="l" t="t" r="r" b="b"/>
              <a:pathLst>
                <a:path w="310" h="309" extrusionOk="0">
                  <a:moveTo>
                    <a:pt x="155" y="1"/>
                  </a:moveTo>
                  <a:cubicBezTo>
                    <a:pt x="69" y="1"/>
                    <a:pt x="1" y="69"/>
                    <a:pt x="1" y="155"/>
                  </a:cubicBezTo>
                  <a:cubicBezTo>
                    <a:pt x="1" y="240"/>
                    <a:pt x="69" y="309"/>
                    <a:pt x="155" y="309"/>
                  </a:cubicBezTo>
                  <a:cubicBezTo>
                    <a:pt x="241" y="309"/>
                    <a:pt x="309" y="240"/>
                    <a:pt x="309" y="155"/>
                  </a:cubicBezTo>
                  <a:cubicBezTo>
                    <a:pt x="309" y="69"/>
                    <a:pt x="24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60768" y="2691785"/>
              <a:ext cx="658150" cy="527159"/>
            </a:xfrm>
            <a:custGeom>
              <a:avLst/>
              <a:gdLst/>
              <a:ahLst/>
              <a:cxnLst/>
              <a:rect l="l" t="t" r="r" b="b"/>
              <a:pathLst>
                <a:path w="2884" h="2310" extrusionOk="0">
                  <a:moveTo>
                    <a:pt x="2532" y="0"/>
                  </a:moveTo>
                  <a:cubicBezTo>
                    <a:pt x="2506" y="0"/>
                    <a:pt x="2484" y="34"/>
                    <a:pt x="2509" y="54"/>
                  </a:cubicBezTo>
                  <a:cubicBezTo>
                    <a:pt x="2571" y="101"/>
                    <a:pt x="2627" y="155"/>
                    <a:pt x="2678" y="212"/>
                  </a:cubicBezTo>
                  <a:cubicBezTo>
                    <a:pt x="2566" y="174"/>
                    <a:pt x="2443" y="159"/>
                    <a:pt x="2319" y="159"/>
                  </a:cubicBezTo>
                  <a:cubicBezTo>
                    <a:pt x="2192" y="159"/>
                    <a:pt x="2063" y="175"/>
                    <a:pt x="1946" y="195"/>
                  </a:cubicBezTo>
                  <a:cubicBezTo>
                    <a:pt x="1686" y="240"/>
                    <a:pt x="1429" y="328"/>
                    <a:pt x="1192" y="439"/>
                  </a:cubicBezTo>
                  <a:cubicBezTo>
                    <a:pt x="740" y="656"/>
                    <a:pt x="344" y="1005"/>
                    <a:pt x="147" y="1472"/>
                  </a:cubicBezTo>
                  <a:cubicBezTo>
                    <a:pt x="39" y="1729"/>
                    <a:pt x="1" y="2009"/>
                    <a:pt x="48" y="2286"/>
                  </a:cubicBezTo>
                  <a:cubicBezTo>
                    <a:pt x="51" y="2302"/>
                    <a:pt x="65" y="2309"/>
                    <a:pt x="78" y="2309"/>
                  </a:cubicBezTo>
                  <a:cubicBezTo>
                    <a:pt x="96" y="2309"/>
                    <a:pt x="114" y="2297"/>
                    <a:pt x="110" y="2277"/>
                  </a:cubicBezTo>
                  <a:cubicBezTo>
                    <a:pt x="54" y="1797"/>
                    <a:pt x="254" y="1320"/>
                    <a:pt x="588" y="981"/>
                  </a:cubicBezTo>
                  <a:cubicBezTo>
                    <a:pt x="924" y="643"/>
                    <a:pt x="1380" y="429"/>
                    <a:pt x="1841" y="324"/>
                  </a:cubicBezTo>
                  <a:cubicBezTo>
                    <a:pt x="1988" y="290"/>
                    <a:pt x="2136" y="270"/>
                    <a:pt x="2288" y="268"/>
                  </a:cubicBezTo>
                  <a:cubicBezTo>
                    <a:pt x="2294" y="268"/>
                    <a:pt x="2299" y="268"/>
                    <a:pt x="2305" y="268"/>
                  </a:cubicBezTo>
                  <a:cubicBezTo>
                    <a:pt x="2449" y="268"/>
                    <a:pt x="2587" y="294"/>
                    <a:pt x="2732" y="311"/>
                  </a:cubicBezTo>
                  <a:cubicBezTo>
                    <a:pt x="2738" y="311"/>
                    <a:pt x="2744" y="309"/>
                    <a:pt x="2749" y="305"/>
                  </a:cubicBezTo>
                  <a:lnTo>
                    <a:pt x="2759" y="320"/>
                  </a:lnTo>
                  <a:cubicBezTo>
                    <a:pt x="2648" y="360"/>
                    <a:pt x="2543" y="412"/>
                    <a:pt x="2442" y="478"/>
                  </a:cubicBezTo>
                  <a:cubicBezTo>
                    <a:pt x="2401" y="505"/>
                    <a:pt x="2428" y="567"/>
                    <a:pt x="2468" y="567"/>
                  </a:cubicBezTo>
                  <a:cubicBezTo>
                    <a:pt x="2475" y="567"/>
                    <a:pt x="2484" y="565"/>
                    <a:pt x="2492" y="559"/>
                  </a:cubicBezTo>
                  <a:cubicBezTo>
                    <a:pt x="2601" y="487"/>
                    <a:pt x="2717" y="431"/>
                    <a:pt x="2841" y="388"/>
                  </a:cubicBezTo>
                  <a:cubicBezTo>
                    <a:pt x="2867" y="380"/>
                    <a:pt x="2884" y="347"/>
                    <a:pt x="2869" y="322"/>
                  </a:cubicBezTo>
                  <a:cubicBezTo>
                    <a:pt x="2785" y="191"/>
                    <a:pt x="2680" y="82"/>
                    <a:pt x="2547" y="5"/>
                  </a:cubicBezTo>
                  <a:cubicBezTo>
                    <a:pt x="2542" y="1"/>
                    <a:pt x="2537" y="0"/>
                    <a:pt x="253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271680" y="2431173"/>
              <a:ext cx="976272" cy="404384"/>
            </a:xfrm>
            <a:custGeom>
              <a:avLst/>
              <a:gdLst/>
              <a:ahLst/>
              <a:cxnLst/>
              <a:rect l="l" t="t" r="r" b="b"/>
              <a:pathLst>
                <a:path w="4278" h="1772" extrusionOk="0">
                  <a:moveTo>
                    <a:pt x="1679" y="1"/>
                  </a:moveTo>
                  <a:cubicBezTo>
                    <a:pt x="1374" y="1"/>
                    <a:pt x="1071" y="48"/>
                    <a:pt x="791" y="149"/>
                  </a:cubicBezTo>
                  <a:cubicBezTo>
                    <a:pt x="489" y="258"/>
                    <a:pt x="177" y="451"/>
                    <a:pt x="12" y="738"/>
                  </a:cubicBezTo>
                  <a:cubicBezTo>
                    <a:pt x="1" y="757"/>
                    <a:pt x="18" y="779"/>
                    <a:pt x="36" y="779"/>
                  </a:cubicBezTo>
                  <a:cubicBezTo>
                    <a:pt x="42" y="779"/>
                    <a:pt x="49" y="776"/>
                    <a:pt x="55" y="770"/>
                  </a:cubicBezTo>
                  <a:cubicBezTo>
                    <a:pt x="243" y="541"/>
                    <a:pt x="462" y="367"/>
                    <a:pt x="740" y="258"/>
                  </a:cubicBezTo>
                  <a:cubicBezTo>
                    <a:pt x="1014" y="151"/>
                    <a:pt x="1310" y="102"/>
                    <a:pt x="1603" y="97"/>
                  </a:cubicBezTo>
                  <a:cubicBezTo>
                    <a:pt x="1614" y="97"/>
                    <a:pt x="1625" y="97"/>
                    <a:pt x="1635" y="97"/>
                  </a:cubicBezTo>
                  <a:cubicBezTo>
                    <a:pt x="2289" y="97"/>
                    <a:pt x="2963" y="289"/>
                    <a:pt x="3449" y="744"/>
                  </a:cubicBezTo>
                  <a:cubicBezTo>
                    <a:pt x="3702" y="980"/>
                    <a:pt x="3895" y="1275"/>
                    <a:pt x="3989" y="1607"/>
                  </a:cubicBezTo>
                  <a:cubicBezTo>
                    <a:pt x="3974" y="1592"/>
                    <a:pt x="3959" y="1577"/>
                    <a:pt x="3950" y="1566"/>
                  </a:cubicBezTo>
                  <a:cubicBezTo>
                    <a:pt x="3910" y="1532"/>
                    <a:pt x="3869" y="1496"/>
                    <a:pt x="3824" y="1464"/>
                  </a:cubicBezTo>
                  <a:cubicBezTo>
                    <a:pt x="3818" y="1459"/>
                    <a:pt x="3813" y="1457"/>
                    <a:pt x="3807" y="1457"/>
                  </a:cubicBezTo>
                  <a:cubicBezTo>
                    <a:pt x="3785" y="1457"/>
                    <a:pt x="3768" y="1492"/>
                    <a:pt x="3785" y="1513"/>
                  </a:cubicBezTo>
                  <a:cubicBezTo>
                    <a:pt x="3841" y="1577"/>
                    <a:pt x="3908" y="1635"/>
                    <a:pt x="3970" y="1693"/>
                  </a:cubicBezTo>
                  <a:cubicBezTo>
                    <a:pt x="4003" y="1726"/>
                    <a:pt x="4042" y="1772"/>
                    <a:pt x="4092" y="1772"/>
                  </a:cubicBezTo>
                  <a:cubicBezTo>
                    <a:pt x="4100" y="1772"/>
                    <a:pt x="4109" y="1771"/>
                    <a:pt x="4117" y="1768"/>
                  </a:cubicBezTo>
                  <a:cubicBezTo>
                    <a:pt x="4173" y="1751"/>
                    <a:pt x="4190" y="1689"/>
                    <a:pt x="4207" y="1641"/>
                  </a:cubicBezTo>
                  <a:cubicBezTo>
                    <a:pt x="4235" y="1560"/>
                    <a:pt x="4272" y="1481"/>
                    <a:pt x="4276" y="1397"/>
                  </a:cubicBezTo>
                  <a:cubicBezTo>
                    <a:pt x="4277" y="1378"/>
                    <a:pt x="4264" y="1369"/>
                    <a:pt x="4249" y="1369"/>
                  </a:cubicBezTo>
                  <a:cubicBezTo>
                    <a:pt x="4239" y="1369"/>
                    <a:pt x="4229" y="1374"/>
                    <a:pt x="4222" y="1382"/>
                  </a:cubicBezTo>
                  <a:cubicBezTo>
                    <a:pt x="4188" y="1427"/>
                    <a:pt x="4171" y="1479"/>
                    <a:pt x="4154" y="1532"/>
                  </a:cubicBezTo>
                  <a:cubicBezTo>
                    <a:pt x="4145" y="1556"/>
                    <a:pt x="4137" y="1581"/>
                    <a:pt x="4128" y="1605"/>
                  </a:cubicBezTo>
                  <a:cubicBezTo>
                    <a:pt x="4122" y="1622"/>
                    <a:pt x="4115" y="1637"/>
                    <a:pt x="4111" y="1654"/>
                  </a:cubicBezTo>
                  <a:cubicBezTo>
                    <a:pt x="4110" y="1669"/>
                    <a:pt x="4105" y="1678"/>
                    <a:pt x="4096" y="1678"/>
                  </a:cubicBezTo>
                  <a:cubicBezTo>
                    <a:pt x="4092" y="1678"/>
                    <a:pt x="4088" y="1677"/>
                    <a:pt x="4083" y="1674"/>
                  </a:cubicBezTo>
                  <a:cubicBezTo>
                    <a:pt x="4070" y="1674"/>
                    <a:pt x="4053" y="1665"/>
                    <a:pt x="4038" y="1652"/>
                  </a:cubicBezTo>
                  <a:lnTo>
                    <a:pt x="4038" y="1652"/>
                  </a:lnTo>
                  <a:cubicBezTo>
                    <a:pt x="4040" y="1652"/>
                    <a:pt x="4041" y="1652"/>
                    <a:pt x="4042" y="1652"/>
                  </a:cubicBezTo>
                  <a:cubicBezTo>
                    <a:pt x="4075" y="1652"/>
                    <a:pt x="4111" y="1627"/>
                    <a:pt x="4098" y="1586"/>
                  </a:cubicBezTo>
                  <a:cubicBezTo>
                    <a:pt x="3908" y="941"/>
                    <a:pt x="3387" y="448"/>
                    <a:pt x="2770" y="206"/>
                  </a:cubicBezTo>
                  <a:cubicBezTo>
                    <a:pt x="2432" y="73"/>
                    <a:pt x="2054" y="1"/>
                    <a:pt x="167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3704813" y="4135649"/>
              <a:ext cx="1466233" cy="384301"/>
            </a:xfrm>
            <a:custGeom>
              <a:avLst/>
              <a:gdLst/>
              <a:ahLst/>
              <a:cxnLst/>
              <a:rect l="l" t="t" r="r" b="b"/>
              <a:pathLst>
                <a:path w="6425" h="1684" extrusionOk="0">
                  <a:moveTo>
                    <a:pt x="74" y="0"/>
                  </a:moveTo>
                  <a:cubicBezTo>
                    <a:pt x="57" y="0"/>
                    <a:pt x="40" y="8"/>
                    <a:pt x="26" y="30"/>
                  </a:cubicBezTo>
                  <a:cubicBezTo>
                    <a:pt x="11" y="51"/>
                    <a:pt x="13" y="81"/>
                    <a:pt x="11" y="107"/>
                  </a:cubicBezTo>
                  <a:cubicBezTo>
                    <a:pt x="9" y="159"/>
                    <a:pt x="9" y="210"/>
                    <a:pt x="9" y="259"/>
                  </a:cubicBezTo>
                  <a:cubicBezTo>
                    <a:pt x="7" y="353"/>
                    <a:pt x="1" y="450"/>
                    <a:pt x="9" y="542"/>
                  </a:cubicBezTo>
                  <a:cubicBezTo>
                    <a:pt x="12" y="557"/>
                    <a:pt x="25" y="567"/>
                    <a:pt x="38" y="567"/>
                  </a:cubicBezTo>
                  <a:cubicBezTo>
                    <a:pt x="46" y="567"/>
                    <a:pt x="55" y="561"/>
                    <a:pt x="56" y="548"/>
                  </a:cubicBezTo>
                  <a:cubicBezTo>
                    <a:pt x="78" y="435"/>
                    <a:pt x="80" y="317"/>
                    <a:pt x="84" y="201"/>
                  </a:cubicBezTo>
                  <a:cubicBezTo>
                    <a:pt x="251" y="598"/>
                    <a:pt x="570" y="919"/>
                    <a:pt x="928" y="1150"/>
                  </a:cubicBezTo>
                  <a:cubicBezTo>
                    <a:pt x="1326" y="1411"/>
                    <a:pt x="1785" y="1566"/>
                    <a:pt x="2256" y="1634"/>
                  </a:cubicBezTo>
                  <a:cubicBezTo>
                    <a:pt x="2492" y="1669"/>
                    <a:pt x="2731" y="1683"/>
                    <a:pt x="2970" y="1683"/>
                  </a:cubicBezTo>
                  <a:cubicBezTo>
                    <a:pt x="3308" y="1683"/>
                    <a:pt x="3647" y="1654"/>
                    <a:pt x="3982" y="1613"/>
                  </a:cubicBezTo>
                  <a:cubicBezTo>
                    <a:pt x="4511" y="1546"/>
                    <a:pt x="5062" y="1476"/>
                    <a:pt x="5543" y="1234"/>
                  </a:cubicBezTo>
                  <a:cubicBezTo>
                    <a:pt x="5980" y="1011"/>
                    <a:pt x="6385" y="598"/>
                    <a:pt x="6424" y="88"/>
                  </a:cubicBezTo>
                  <a:cubicBezTo>
                    <a:pt x="6425" y="73"/>
                    <a:pt x="6412" y="65"/>
                    <a:pt x="6400" y="65"/>
                  </a:cubicBezTo>
                  <a:cubicBezTo>
                    <a:pt x="6390" y="65"/>
                    <a:pt x="6381" y="70"/>
                    <a:pt x="6379" y="81"/>
                  </a:cubicBezTo>
                  <a:cubicBezTo>
                    <a:pt x="6297" y="523"/>
                    <a:pt x="5997" y="880"/>
                    <a:pt x="5616" y="1101"/>
                  </a:cubicBezTo>
                  <a:cubicBezTo>
                    <a:pt x="5164" y="1362"/>
                    <a:pt x="4633" y="1439"/>
                    <a:pt x="4123" y="1508"/>
                  </a:cubicBezTo>
                  <a:cubicBezTo>
                    <a:pt x="3749" y="1558"/>
                    <a:pt x="3363" y="1595"/>
                    <a:pt x="2979" y="1595"/>
                  </a:cubicBezTo>
                  <a:cubicBezTo>
                    <a:pt x="2333" y="1595"/>
                    <a:pt x="1693" y="1490"/>
                    <a:pt x="1121" y="1165"/>
                  </a:cubicBezTo>
                  <a:cubicBezTo>
                    <a:pt x="692" y="923"/>
                    <a:pt x="354" y="574"/>
                    <a:pt x="121" y="139"/>
                  </a:cubicBezTo>
                  <a:cubicBezTo>
                    <a:pt x="116" y="130"/>
                    <a:pt x="107" y="125"/>
                    <a:pt x="98" y="125"/>
                  </a:cubicBezTo>
                  <a:cubicBezTo>
                    <a:pt x="95" y="125"/>
                    <a:pt x="92" y="125"/>
                    <a:pt x="88" y="126"/>
                  </a:cubicBezTo>
                  <a:cubicBezTo>
                    <a:pt x="88" y="120"/>
                    <a:pt x="91" y="114"/>
                    <a:pt x="91" y="107"/>
                  </a:cubicBezTo>
                  <a:cubicBezTo>
                    <a:pt x="91" y="94"/>
                    <a:pt x="91" y="88"/>
                    <a:pt x="91" y="86"/>
                  </a:cubicBezTo>
                  <a:cubicBezTo>
                    <a:pt x="91" y="88"/>
                    <a:pt x="93" y="96"/>
                    <a:pt x="99" y="99"/>
                  </a:cubicBezTo>
                  <a:cubicBezTo>
                    <a:pt x="127" y="111"/>
                    <a:pt x="153" y="141"/>
                    <a:pt x="178" y="161"/>
                  </a:cubicBezTo>
                  <a:cubicBezTo>
                    <a:pt x="232" y="204"/>
                    <a:pt x="285" y="255"/>
                    <a:pt x="345" y="285"/>
                  </a:cubicBezTo>
                  <a:cubicBezTo>
                    <a:pt x="352" y="288"/>
                    <a:pt x="358" y="290"/>
                    <a:pt x="364" y="290"/>
                  </a:cubicBezTo>
                  <a:cubicBezTo>
                    <a:pt x="393" y="290"/>
                    <a:pt x="412" y="254"/>
                    <a:pt x="390" y="229"/>
                  </a:cubicBezTo>
                  <a:cubicBezTo>
                    <a:pt x="333" y="161"/>
                    <a:pt x="245" y="109"/>
                    <a:pt x="174" y="56"/>
                  </a:cubicBezTo>
                  <a:cubicBezTo>
                    <a:pt x="147" y="34"/>
                    <a:pt x="109" y="0"/>
                    <a:pt x="7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117408" y="3353128"/>
              <a:ext cx="611140" cy="625289"/>
            </a:xfrm>
            <a:custGeom>
              <a:avLst/>
              <a:gdLst/>
              <a:ahLst/>
              <a:cxnLst/>
              <a:rect l="l" t="t" r="r" b="b"/>
              <a:pathLst>
                <a:path w="2678" h="2740" extrusionOk="0">
                  <a:moveTo>
                    <a:pt x="322" y="0"/>
                  </a:moveTo>
                  <a:cubicBezTo>
                    <a:pt x="144" y="0"/>
                    <a:pt x="0" y="146"/>
                    <a:pt x="0" y="321"/>
                  </a:cubicBezTo>
                  <a:lnTo>
                    <a:pt x="0" y="2418"/>
                  </a:lnTo>
                  <a:cubicBezTo>
                    <a:pt x="0" y="2596"/>
                    <a:pt x="144" y="2739"/>
                    <a:pt x="322" y="2739"/>
                  </a:cubicBezTo>
                  <a:lnTo>
                    <a:pt x="2356" y="2739"/>
                  </a:lnTo>
                  <a:cubicBezTo>
                    <a:pt x="2532" y="2739"/>
                    <a:pt x="2677" y="2594"/>
                    <a:pt x="2677" y="2418"/>
                  </a:cubicBezTo>
                  <a:lnTo>
                    <a:pt x="2677" y="321"/>
                  </a:lnTo>
                  <a:cubicBezTo>
                    <a:pt x="2677" y="146"/>
                    <a:pt x="2532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249768" y="3473621"/>
              <a:ext cx="307167" cy="3272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675" y="0"/>
                  </a:moveTo>
                  <a:cubicBezTo>
                    <a:pt x="664" y="0"/>
                    <a:pt x="653" y="1"/>
                    <a:pt x="641" y="1"/>
                  </a:cubicBezTo>
                  <a:cubicBezTo>
                    <a:pt x="296" y="16"/>
                    <a:pt x="14" y="307"/>
                    <a:pt x="5" y="652"/>
                  </a:cubicBezTo>
                  <a:cubicBezTo>
                    <a:pt x="1" y="866"/>
                    <a:pt x="93" y="1055"/>
                    <a:pt x="243" y="1181"/>
                  </a:cubicBezTo>
                  <a:cubicBezTo>
                    <a:pt x="324" y="1250"/>
                    <a:pt x="384" y="1338"/>
                    <a:pt x="412" y="1434"/>
                  </a:cubicBezTo>
                  <a:lnTo>
                    <a:pt x="941" y="1434"/>
                  </a:lnTo>
                  <a:cubicBezTo>
                    <a:pt x="971" y="1338"/>
                    <a:pt x="1029" y="1250"/>
                    <a:pt x="1106" y="1181"/>
                  </a:cubicBezTo>
                  <a:cubicBezTo>
                    <a:pt x="1251" y="1061"/>
                    <a:pt x="1346" y="875"/>
                    <a:pt x="1346" y="672"/>
                  </a:cubicBezTo>
                  <a:cubicBezTo>
                    <a:pt x="1346" y="304"/>
                    <a:pt x="1047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343561" y="3618989"/>
              <a:ext cx="120950" cy="184392"/>
            </a:xfrm>
            <a:custGeom>
              <a:avLst/>
              <a:gdLst/>
              <a:ahLst/>
              <a:cxnLst/>
              <a:rect l="l" t="t" r="r" b="b"/>
              <a:pathLst>
                <a:path w="530" h="808" extrusionOk="0">
                  <a:moveTo>
                    <a:pt x="170" y="0"/>
                  </a:moveTo>
                  <a:cubicBezTo>
                    <a:pt x="147" y="0"/>
                    <a:pt x="123" y="11"/>
                    <a:pt x="108" y="30"/>
                  </a:cubicBezTo>
                  <a:cubicBezTo>
                    <a:pt x="97" y="39"/>
                    <a:pt x="84" y="45"/>
                    <a:pt x="69" y="45"/>
                  </a:cubicBezTo>
                  <a:cubicBezTo>
                    <a:pt x="59" y="45"/>
                    <a:pt x="44" y="39"/>
                    <a:pt x="39" y="30"/>
                  </a:cubicBezTo>
                  <a:cubicBezTo>
                    <a:pt x="36" y="27"/>
                    <a:pt x="30" y="23"/>
                    <a:pt x="24" y="23"/>
                  </a:cubicBezTo>
                  <a:cubicBezTo>
                    <a:pt x="21" y="23"/>
                    <a:pt x="19" y="24"/>
                    <a:pt x="16" y="26"/>
                  </a:cubicBezTo>
                  <a:cubicBezTo>
                    <a:pt x="5" y="30"/>
                    <a:pt x="1" y="39"/>
                    <a:pt x="5" y="50"/>
                  </a:cubicBezTo>
                  <a:lnTo>
                    <a:pt x="200" y="808"/>
                  </a:lnTo>
                  <a:lnTo>
                    <a:pt x="245" y="808"/>
                  </a:lnTo>
                  <a:lnTo>
                    <a:pt x="50" y="84"/>
                  </a:lnTo>
                  <a:lnTo>
                    <a:pt x="65" y="84"/>
                  </a:lnTo>
                  <a:cubicBezTo>
                    <a:pt x="89" y="84"/>
                    <a:pt x="112" y="73"/>
                    <a:pt x="132" y="54"/>
                  </a:cubicBezTo>
                  <a:cubicBezTo>
                    <a:pt x="142" y="45"/>
                    <a:pt x="153" y="39"/>
                    <a:pt x="166" y="39"/>
                  </a:cubicBezTo>
                  <a:cubicBezTo>
                    <a:pt x="181" y="39"/>
                    <a:pt x="192" y="45"/>
                    <a:pt x="200" y="54"/>
                  </a:cubicBezTo>
                  <a:cubicBezTo>
                    <a:pt x="217" y="73"/>
                    <a:pt x="240" y="83"/>
                    <a:pt x="263" y="83"/>
                  </a:cubicBezTo>
                  <a:cubicBezTo>
                    <a:pt x="286" y="83"/>
                    <a:pt x="309" y="73"/>
                    <a:pt x="326" y="54"/>
                  </a:cubicBezTo>
                  <a:cubicBezTo>
                    <a:pt x="337" y="45"/>
                    <a:pt x="346" y="39"/>
                    <a:pt x="361" y="39"/>
                  </a:cubicBezTo>
                  <a:cubicBezTo>
                    <a:pt x="371" y="39"/>
                    <a:pt x="384" y="45"/>
                    <a:pt x="395" y="54"/>
                  </a:cubicBezTo>
                  <a:cubicBezTo>
                    <a:pt x="414" y="73"/>
                    <a:pt x="434" y="84"/>
                    <a:pt x="464" y="84"/>
                  </a:cubicBezTo>
                  <a:lnTo>
                    <a:pt x="476" y="84"/>
                  </a:lnTo>
                  <a:lnTo>
                    <a:pt x="288" y="808"/>
                  </a:lnTo>
                  <a:lnTo>
                    <a:pt x="331" y="808"/>
                  </a:lnTo>
                  <a:lnTo>
                    <a:pt x="530" y="50"/>
                  </a:lnTo>
                  <a:cubicBezTo>
                    <a:pt x="530" y="39"/>
                    <a:pt x="530" y="30"/>
                    <a:pt x="521" y="26"/>
                  </a:cubicBezTo>
                  <a:cubicBezTo>
                    <a:pt x="518" y="24"/>
                    <a:pt x="515" y="23"/>
                    <a:pt x="512" y="23"/>
                  </a:cubicBezTo>
                  <a:cubicBezTo>
                    <a:pt x="506" y="23"/>
                    <a:pt x="501" y="27"/>
                    <a:pt x="498" y="30"/>
                  </a:cubicBezTo>
                  <a:cubicBezTo>
                    <a:pt x="487" y="39"/>
                    <a:pt x="476" y="45"/>
                    <a:pt x="468" y="45"/>
                  </a:cubicBezTo>
                  <a:cubicBezTo>
                    <a:pt x="453" y="45"/>
                    <a:pt x="444" y="39"/>
                    <a:pt x="429" y="30"/>
                  </a:cubicBezTo>
                  <a:cubicBezTo>
                    <a:pt x="410" y="11"/>
                    <a:pt x="391" y="0"/>
                    <a:pt x="365" y="0"/>
                  </a:cubicBezTo>
                  <a:cubicBezTo>
                    <a:pt x="341" y="0"/>
                    <a:pt x="322" y="11"/>
                    <a:pt x="303" y="30"/>
                  </a:cubicBezTo>
                  <a:cubicBezTo>
                    <a:pt x="293" y="40"/>
                    <a:pt x="281" y="45"/>
                    <a:pt x="269" y="45"/>
                  </a:cubicBezTo>
                  <a:cubicBezTo>
                    <a:pt x="256" y="45"/>
                    <a:pt x="244" y="40"/>
                    <a:pt x="234" y="30"/>
                  </a:cubicBezTo>
                  <a:cubicBezTo>
                    <a:pt x="219" y="11"/>
                    <a:pt x="196" y="0"/>
                    <a:pt x="170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369121" y="3902878"/>
              <a:ext cx="69147" cy="23277"/>
            </a:xfrm>
            <a:custGeom>
              <a:avLst/>
              <a:gdLst/>
              <a:ahLst/>
              <a:cxnLst/>
              <a:rect l="l" t="t" r="r" b="b"/>
              <a:pathLst>
                <a:path w="303" h="102" extrusionOk="0">
                  <a:moveTo>
                    <a:pt x="0" y="1"/>
                  </a:moveTo>
                  <a:cubicBezTo>
                    <a:pt x="26" y="58"/>
                    <a:pt x="84" y="101"/>
                    <a:pt x="152" y="101"/>
                  </a:cubicBezTo>
                  <a:cubicBezTo>
                    <a:pt x="219" y="101"/>
                    <a:pt x="279" y="58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343561" y="3799728"/>
              <a:ext cx="120950" cy="104291"/>
            </a:xfrm>
            <a:custGeom>
              <a:avLst/>
              <a:gdLst/>
              <a:ahLst/>
              <a:cxnLst/>
              <a:rect l="l" t="t" r="r" b="b"/>
              <a:pathLst>
                <a:path w="530" h="457" extrusionOk="0">
                  <a:moveTo>
                    <a:pt x="1" y="1"/>
                  </a:moveTo>
                  <a:lnTo>
                    <a:pt x="1" y="369"/>
                  </a:lnTo>
                  <a:cubicBezTo>
                    <a:pt x="1" y="418"/>
                    <a:pt x="39" y="457"/>
                    <a:pt x="89" y="457"/>
                  </a:cubicBezTo>
                  <a:lnTo>
                    <a:pt x="444" y="457"/>
                  </a:lnTo>
                  <a:cubicBezTo>
                    <a:pt x="491" y="457"/>
                    <a:pt x="530" y="418"/>
                    <a:pt x="530" y="369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331466" y="3817300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1"/>
                  </a:moveTo>
                  <a:cubicBezTo>
                    <a:pt x="26" y="1"/>
                    <a:pt x="0" y="24"/>
                    <a:pt x="0" y="54"/>
                  </a:cubicBezTo>
                  <a:cubicBezTo>
                    <a:pt x="0" y="82"/>
                    <a:pt x="24" y="108"/>
                    <a:pt x="54" y="108"/>
                  </a:cubicBezTo>
                  <a:lnTo>
                    <a:pt x="579" y="108"/>
                  </a:lnTo>
                  <a:cubicBezTo>
                    <a:pt x="609" y="108"/>
                    <a:pt x="632" y="84"/>
                    <a:pt x="632" y="54"/>
                  </a:cubicBezTo>
                  <a:cubicBezTo>
                    <a:pt x="632" y="24"/>
                    <a:pt x="609" y="1"/>
                    <a:pt x="5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331466" y="3856096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0"/>
                  </a:moveTo>
                  <a:cubicBezTo>
                    <a:pt x="26" y="0"/>
                    <a:pt x="0" y="26"/>
                    <a:pt x="0" y="54"/>
                  </a:cubicBezTo>
                  <a:cubicBezTo>
                    <a:pt x="0" y="84"/>
                    <a:pt x="24" y="107"/>
                    <a:pt x="54" y="107"/>
                  </a:cubicBezTo>
                  <a:lnTo>
                    <a:pt x="579" y="107"/>
                  </a:lnTo>
                  <a:cubicBezTo>
                    <a:pt x="609" y="107"/>
                    <a:pt x="632" y="84"/>
                    <a:pt x="632" y="54"/>
                  </a:cubicBezTo>
                  <a:cubicBezTo>
                    <a:pt x="632" y="26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392626" y="3394205"/>
              <a:ext cx="22136" cy="59790"/>
            </a:xfrm>
            <a:custGeom>
              <a:avLst/>
              <a:gdLst/>
              <a:ahLst/>
              <a:cxnLst/>
              <a:rect l="l" t="t" r="r" b="b"/>
              <a:pathLst>
                <a:path w="97" h="262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lnTo>
                    <a:pt x="0" y="214"/>
                  </a:lnTo>
                  <a:cubicBezTo>
                    <a:pt x="0" y="238"/>
                    <a:pt x="19" y="261"/>
                    <a:pt x="49" y="261"/>
                  </a:cubicBezTo>
                  <a:cubicBezTo>
                    <a:pt x="77" y="261"/>
                    <a:pt x="96" y="242"/>
                    <a:pt x="96" y="214"/>
                  </a:cubicBezTo>
                  <a:lnTo>
                    <a:pt x="96" y="49"/>
                  </a:lnTo>
                  <a:cubicBezTo>
                    <a:pt x="96" y="19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235163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6"/>
                    <a:pt x="0" y="64"/>
                    <a:pt x="20" y="83"/>
                  </a:cubicBezTo>
                  <a:lnTo>
                    <a:pt x="138" y="201"/>
                  </a:lnTo>
                  <a:cubicBezTo>
                    <a:pt x="147" y="211"/>
                    <a:pt x="159" y="215"/>
                    <a:pt x="171" y="215"/>
                  </a:cubicBezTo>
                  <a:cubicBezTo>
                    <a:pt x="182" y="215"/>
                    <a:pt x="194" y="211"/>
                    <a:pt x="204" y="201"/>
                  </a:cubicBezTo>
                  <a:cubicBezTo>
                    <a:pt x="223" y="180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72178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7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7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35163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71" y="0"/>
                  </a:moveTo>
                  <a:cubicBezTo>
                    <a:pt x="159" y="0"/>
                    <a:pt x="147" y="5"/>
                    <a:pt x="138" y="15"/>
                  </a:cubicBezTo>
                  <a:lnTo>
                    <a:pt x="20" y="132"/>
                  </a:lnTo>
                  <a:cubicBezTo>
                    <a:pt x="0" y="152"/>
                    <a:pt x="0" y="179"/>
                    <a:pt x="20" y="199"/>
                  </a:cubicBezTo>
                  <a:cubicBezTo>
                    <a:pt x="29" y="208"/>
                    <a:pt x="42" y="213"/>
                    <a:pt x="54" y="213"/>
                  </a:cubicBezTo>
                  <a:cubicBezTo>
                    <a:pt x="66" y="213"/>
                    <a:pt x="79" y="208"/>
                    <a:pt x="88" y="199"/>
                  </a:cubicBezTo>
                  <a:lnTo>
                    <a:pt x="204" y="83"/>
                  </a:lnTo>
                  <a:cubicBezTo>
                    <a:pt x="223" y="64"/>
                    <a:pt x="223" y="34"/>
                    <a:pt x="204" y="15"/>
                  </a:cubicBezTo>
                  <a:cubicBezTo>
                    <a:pt x="194" y="5"/>
                    <a:pt x="182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521107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4"/>
                    <a:pt x="20" y="83"/>
                  </a:cubicBezTo>
                  <a:lnTo>
                    <a:pt x="135" y="199"/>
                  </a:lnTo>
                  <a:cubicBezTo>
                    <a:pt x="146" y="208"/>
                    <a:pt x="158" y="213"/>
                    <a:pt x="170" y="213"/>
                  </a:cubicBezTo>
                  <a:cubicBezTo>
                    <a:pt x="182" y="213"/>
                    <a:pt x="194" y="208"/>
                    <a:pt x="204" y="199"/>
                  </a:cubicBezTo>
                  <a:cubicBezTo>
                    <a:pt x="223" y="179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575420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9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521107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70" y="0"/>
                  </a:moveTo>
                  <a:cubicBezTo>
                    <a:pt x="158" y="0"/>
                    <a:pt x="146" y="5"/>
                    <a:pt x="135" y="15"/>
                  </a:cubicBezTo>
                  <a:lnTo>
                    <a:pt x="20" y="132"/>
                  </a:lnTo>
                  <a:cubicBezTo>
                    <a:pt x="0" y="152"/>
                    <a:pt x="0" y="180"/>
                    <a:pt x="20" y="201"/>
                  </a:cubicBezTo>
                  <a:cubicBezTo>
                    <a:pt x="29" y="211"/>
                    <a:pt x="42" y="215"/>
                    <a:pt x="54" y="215"/>
                  </a:cubicBezTo>
                  <a:cubicBezTo>
                    <a:pt x="66" y="215"/>
                    <a:pt x="79" y="211"/>
                    <a:pt x="88" y="201"/>
                  </a:cubicBezTo>
                  <a:lnTo>
                    <a:pt x="204" y="83"/>
                  </a:lnTo>
                  <a:cubicBezTo>
                    <a:pt x="223" y="64"/>
                    <a:pt x="223" y="36"/>
                    <a:pt x="204" y="15"/>
                  </a:cubicBezTo>
                  <a:cubicBezTo>
                    <a:pt x="194" y="5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3992126" y="2736285"/>
              <a:ext cx="675266" cy="675722"/>
            </a:xfrm>
            <a:custGeom>
              <a:avLst/>
              <a:gdLst/>
              <a:ahLst/>
              <a:cxnLst/>
              <a:rect l="l" t="t" r="r" b="b"/>
              <a:pathLst>
                <a:path w="2959" h="2961" extrusionOk="0">
                  <a:moveTo>
                    <a:pt x="322" y="0"/>
                  </a:moveTo>
                  <a:cubicBezTo>
                    <a:pt x="144" y="0"/>
                    <a:pt x="1" y="146"/>
                    <a:pt x="1" y="322"/>
                  </a:cubicBezTo>
                  <a:lnTo>
                    <a:pt x="1" y="2639"/>
                  </a:lnTo>
                  <a:cubicBezTo>
                    <a:pt x="1" y="2815"/>
                    <a:pt x="144" y="2960"/>
                    <a:pt x="322" y="2960"/>
                  </a:cubicBezTo>
                  <a:lnTo>
                    <a:pt x="2637" y="2960"/>
                  </a:lnTo>
                  <a:cubicBezTo>
                    <a:pt x="2815" y="2960"/>
                    <a:pt x="2959" y="2817"/>
                    <a:pt x="2959" y="2639"/>
                  </a:cubicBezTo>
                  <a:lnTo>
                    <a:pt x="2959" y="322"/>
                  </a:lnTo>
                  <a:cubicBezTo>
                    <a:pt x="2959" y="14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09653" y="2823460"/>
              <a:ext cx="165222" cy="113419"/>
            </a:xfrm>
            <a:custGeom>
              <a:avLst/>
              <a:gdLst/>
              <a:ahLst/>
              <a:cxnLst/>
              <a:rect l="l" t="t" r="r" b="b"/>
              <a:pathLst>
                <a:path w="724" h="497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5"/>
                  </a:lnTo>
                  <a:lnTo>
                    <a:pt x="129" y="162"/>
                  </a:lnTo>
                  <a:cubicBezTo>
                    <a:pt x="115" y="148"/>
                    <a:pt x="96" y="141"/>
                    <a:pt x="78" y="141"/>
                  </a:cubicBezTo>
                  <a:cubicBezTo>
                    <a:pt x="60" y="141"/>
                    <a:pt x="42" y="148"/>
                    <a:pt x="28" y="162"/>
                  </a:cubicBezTo>
                  <a:cubicBezTo>
                    <a:pt x="0" y="190"/>
                    <a:pt x="0" y="235"/>
                    <a:pt x="28" y="263"/>
                  </a:cubicBezTo>
                  <a:lnTo>
                    <a:pt x="240" y="475"/>
                  </a:lnTo>
                  <a:cubicBezTo>
                    <a:pt x="255" y="490"/>
                    <a:pt x="272" y="496"/>
                    <a:pt x="291" y="496"/>
                  </a:cubicBezTo>
                  <a:cubicBezTo>
                    <a:pt x="308" y="496"/>
                    <a:pt x="328" y="490"/>
                    <a:pt x="341" y="475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305454" y="2839435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2"/>
                    <a:pt x="710" y="71"/>
                  </a:cubicBezTo>
                  <a:cubicBezTo>
                    <a:pt x="710" y="32"/>
                    <a:pt x="678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305454" y="2904474"/>
              <a:ext cx="243269" cy="32405"/>
            </a:xfrm>
            <a:custGeom>
              <a:avLst/>
              <a:gdLst/>
              <a:ahLst/>
              <a:cxnLst/>
              <a:rect l="l" t="t" r="r" b="b"/>
              <a:pathLst>
                <a:path w="1066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1"/>
                    <a:pt x="72" y="141"/>
                  </a:cubicBezTo>
                  <a:lnTo>
                    <a:pt x="995" y="141"/>
                  </a:lnTo>
                  <a:cubicBezTo>
                    <a:pt x="1033" y="141"/>
                    <a:pt x="1065" y="109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09653" y="3211868"/>
              <a:ext cx="165222" cy="113647"/>
            </a:xfrm>
            <a:custGeom>
              <a:avLst/>
              <a:gdLst/>
              <a:ahLst/>
              <a:cxnLst/>
              <a:rect l="l" t="t" r="r" b="b"/>
              <a:pathLst>
                <a:path w="724" h="498" extrusionOk="0">
                  <a:moveTo>
                    <a:pt x="646" y="1"/>
                  </a:moveTo>
                  <a:cubicBezTo>
                    <a:pt x="628" y="1"/>
                    <a:pt x="609" y="8"/>
                    <a:pt x="595" y="22"/>
                  </a:cubicBezTo>
                  <a:lnTo>
                    <a:pt x="291" y="326"/>
                  </a:lnTo>
                  <a:lnTo>
                    <a:pt x="129" y="163"/>
                  </a:lnTo>
                  <a:cubicBezTo>
                    <a:pt x="115" y="149"/>
                    <a:pt x="96" y="142"/>
                    <a:pt x="78" y="142"/>
                  </a:cubicBezTo>
                  <a:cubicBezTo>
                    <a:pt x="60" y="142"/>
                    <a:pt x="42" y="149"/>
                    <a:pt x="28" y="163"/>
                  </a:cubicBezTo>
                  <a:cubicBezTo>
                    <a:pt x="0" y="191"/>
                    <a:pt x="0" y="236"/>
                    <a:pt x="28" y="264"/>
                  </a:cubicBezTo>
                  <a:lnTo>
                    <a:pt x="240" y="476"/>
                  </a:lnTo>
                  <a:cubicBezTo>
                    <a:pt x="255" y="491"/>
                    <a:pt x="272" y="497"/>
                    <a:pt x="291" y="497"/>
                  </a:cubicBezTo>
                  <a:cubicBezTo>
                    <a:pt x="308" y="497"/>
                    <a:pt x="328" y="491"/>
                    <a:pt x="341" y="476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2"/>
                  </a:cubicBezTo>
                  <a:cubicBezTo>
                    <a:pt x="682" y="8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305454" y="3227842"/>
              <a:ext cx="162027" cy="33090"/>
            </a:xfrm>
            <a:custGeom>
              <a:avLst/>
              <a:gdLst/>
              <a:ahLst/>
              <a:cxnLst/>
              <a:rect l="l" t="t" r="r" b="b"/>
              <a:pathLst>
                <a:path w="710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639" y="144"/>
                  </a:lnTo>
                  <a:cubicBezTo>
                    <a:pt x="678" y="144"/>
                    <a:pt x="710" y="112"/>
                    <a:pt x="710" y="72"/>
                  </a:cubicBezTo>
                  <a:cubicBezTo>
                    <a:pt x="710" y="33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5454" y="3292881"/>
              <a:ext cx="243269" cy="32634"/>
            </a:xfrm>
            <a:custGeom>
              <a:avLst/>
              <a:gdLst/>
              <a:ahLst/>
              <a:cxnLst/>
              <a:rect l="l" t="t" r="r" b="b"/>
              <a:pathLst>
                <a:path w="1066" h="143" extrusionOk="0">
                  <a:moveTo>
                    <a:pt x="72" y="1"/>
                  </a:moveTo>
                  <a:cubicBezTo>
                    <a:pt x="33" y="1"/>
                    <a:pt x="1" y="33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995" y="142"/>
                  </a:lnTo>
                  <a:cubicBezTo>
                    <a:pt x="1033" y="142"/>
                    <a:pt x="1065" y="110"/>
                    <a:pt x="1065" y="71"/>
                  </a:cubicBezTo>
                  <a:cubicBezTo>
                    <a:pt x="1065" y="33"/>
                    <a:pt x="1033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109653" y="3017436"/>
              <a:ext cx="165222" cy="113876"/>
            </a:xfrm>
            <a:custGeom>
              <a:avLst/>
              <a:gdLst/>
              <a:ahLst/>
              <a:cxnLst/>
              <a:rect l="l" t="t" r="r" b="b"/>
              <a:pathLst>
                <a:path w="724" h="499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7"/>
                  </a:lnTo>
                  <a:lnTo>
                    <a:pt x="129" y="165"/>
                  </a:lnTo>
                  <a:cubicBezTo>
                    <a:pt x="115" y="151"/>
                    <a:pt x="96" y="144"/>
                    <a:pt x="78" y="144"/>
                  </a:cubicBezTo>
                  <a:cubicBezTo>
                    <a:pt x="60" y="144"/>
                    <a:pt x="42" y="151"/>
                    <a:pt x="28" y="165"/>
                  </a:cubicBezTo>
                  <a:cubicBezTo>
                    <a:pt x="0" y="193"/>
                    <a:pt x="0" y="235"/>
                    <a:pt x="28" y="263"/>
                  </a:cubicBezTo>
                  <a:lnTo>
                    <a:pt x="240" y="477"/>
                  </a:lnTo>
                  <a:cubicBezTo>
                    <a:pt x="255" y="490"/>
                    <a:pt x="272" y="499"/>
                    <a:pt x="291" y="499"/>
                  </a:cubicBezTo>
                  <a:cubicBezTo>
                    <a:pt x="308" y="499"/>
                    <a:pt x="328" y="490"/>
                    <a:pt x="341" y="477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305454" y="3033867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1"/>
                  </a:moveTo>
                  <a:cubicBezTo>
                    <a:pt x="33" y="1"/>
                    <a:pt x="1" y="31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0"/>
                    <a:pt x="710" y="71"/>
                  </a:cubicBezTo>
                  <a:cubicBezTo>
                    <a:pt x="710" y="31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305454" y="3098449"/>
              <a:ext cx="243269" cy="32862"/>
            </a:xfrm>
            <a:custGeom>
              <a:avLst/>
              <a:gdLst/>
              <a:ahLst/>
              <a:cxnLst/>
              <a:rect l="l" t="t" r="r" b="b"/>
              <a:pathLst>
                <a:path w="1066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995" y="144"/>
                  </a:lnTo>
                  <a:cubicBezTo>
                    <a:pt x="1033" y="144"/>
                    <a:pt x="1065" y="112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765976" y="3059198"/>
              <a:ext cx="957102" cy="598588"/>
            </a:xfrm>
            <a:custGeom>
              <a:avLst/>
              <a:gdLst/>
              <a:ahLst/>
              <a:cxnLst/>
              <a:rect l="l" t="t" r="r" b="b"/>
              <a:pathLst>
                <a:path w="4194" h="2623" extrusionOk="0">
                  <a:moveTo>
                    <a:pt x="322" y="1"/>
                  </a:moveTo>
                  <a:cubicBezTo>
                    <a:pt x="144" y="1"/>
                    <a:pt x="0" y="147"/>
                    <a:pt x="0" y="322"/>
                  </a:cubicBezTo>
                  <a:lnTo>
                    <a:pt x="0" y="2301"/>
                  </a:lnTo>
                  <a:cubicBezTo>
                    <a:pt x="0" y="2477"/>
                    <a:pt x="144" y="2622"/>
                    <a:pt x="322" y="2622"/>
                  </a:cubicBezTo>
                  <a:lnTo>
                    <a:pt x="3873" y="2622"/>
                  </a:lnTo>
                  <a:cubicBezTo>
                    <a:pt x="4050" y="2622"/>
                    <a:pt x="4194" y="2477"/>
                    <a:pt x="4194" y="2301"/>
                  </a:cubicBezTo>
                  <a:lnTo>
                    <a:pt x="4194" y="322"/>
                  </a:lnTo>
                  <a:cubicBezTo>
                    <a:pt x="4194" y="147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462464" y="3134962"/>
              <a:ext cx="129165" cy="159289"/>
            </a:xfrm>
            <a:custGeom>
              <a:avLst/>
              <a:gdLst/>
              <a:ahLst/>
              <a:cxnLst/>
              <a:rect l="l" t="t" r="r" b="b"/>
              <a:pathLst>
                <a:path w="566" h="698" extrusionOk="0">
                  <a:moveTo>
                    <a:pt x="150" y="0"/>
                  </a:moveTo>
                  <a:cubicBezTo>
                    <a:pt x="100" y="0"/>
                    <a:pt x="49" y="11"/>
                    <a:pt x="0" y="33"/>
                  </a:cubicBezTo>
                  <a:lnTo>
                    <a:pt x="302" y="697"/>
                  </a:lnTo>
                  <a:cubicBezTo>
                    <a:pt x="484" y="614"/>
                    <a:pt x="566" y="397"/>
                    <a:pt x="482" y="215"/>
                  </a:cubicBezTo>
                  <a:cubicBezTo>
                    <a:pt x="421" y="80"/>
                    <a:pt x="288" y="0"/>
                    <a:pt x="15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064014" y="3304292"/>
              <a:ext cx="382476" cy="202420"/>
            </a:xfrm>
            <a:custGeom>
              <a:avLst/>
              <a:gdLst/>
              <a:ahLst/>
              <a:cxnLst/>
              <a:rect l="l" t="t" r="r" b="b"/>
              <a:pathLst>
                <a:path w="1676" h="887" extrusionOk="0">
                  <a:moveTo>
                    <a:pt x="1618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1" y="887"/>
                  </a:lnTo>
                  <a:lnTo>
                    <a:pt x="1676" y="12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029327" y="3228527"/>
              <a:ext cx="395712" cy="214743"/>
            </a:xfrm>
            <a:custGeom>
              <a:avLst/>
              <a:gdLst/>
              <a:ahLst/>
              <a:cxnLst/>
              <a:rect l="l" t="t" r="r" b="b"/>
              <a:pathLst>
                <a:path w="1734" h="941" extrusionOk="0">
                  <a:moveTo>
                    <a:pt x="1620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213" y="940"/>
                  </a:lnTo>
                  <a:lnTo>
                    <a:pt x="1733" y="24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995096" y="3181516"/>
              <a:ext cx="395255" cy="185989"/>
            </a:xfrm>
            <a:custGeom>
              <a:avLst/>
              <a:gdLst/>
              <a:ahLst/>
              <a:cxnLst/>
              <a:rect l="l" t="t" r="r" b="b"/>
              <a:pathLst>
                <a:path w="1732" h="815" extrusionOk="0">
                  <a:moveTo>
                    <a:pt x="1676" y="0"/>
                  </a:moveTo>
                  <a:lnTo>
                    <a:pt x="1" y="761"/>
                  </a:lnTo>
                  <a:lnTo>
                    <a:pt x="213" y="814"/>
                  </a:lnTo>
                  <a:lnTo>
                    <a:pt x="1731" y="125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434166" y="3142493"/>
              <a:ext cx="97445" cy="164309"/>
            </a:xfrm>
            <a:custGeom>
              <a:avLst/>
              <a:gdLst/>
              <a:ahLst/>
              <a:cxnLst/>
              <a:rect l="l" t="t" r="r" b="b"/>
              <a:pathLst>
                <a:path w="427" h="720" extrusionOk="0">
                  <a:moveTo>
                    <a:pt x="124" y="0"/>
                  </a:moveTo>
                  <a:lnTo>
                    <a:pt x="0" y="58"/>
                  </a:lnTo>
                  <a:lnTo>
                    <a:pt x="302" y="720"/>
                  </a:lnTo>
                  <a:lnTo>
                    <a:pt x="426" y="6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396056" y="3163945"/>
              <a:ext cx="88088" cy="160430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84" y="0"/>
                  </a:moveTo>
                  <a:lnTo>
                    <a:pt x="0" y="39"/>
                  </a:lnTo>
                  <a:lnTo>
                    <a:pt x="302" y="703"/>
                  </a:lnTo>
                  <a:lnTo>
                    <a:pt x="386" y="66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902216" y="3370700"/>
              <a:ext cx="161571" cy="141489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316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125" y="411"/>
                  </a:lnTo>
                  <a:cubicBezTo>
                    <a:pt x="131" y="409"/>
                    <a:pt x="137" y="407"/>
                    <a:pt x="143" y="407"/>
                  </a:cubicBezTo>
                  <a:cubicBezTo>
                    <a:pt x="160" y="407"/>
                    <a:pt x="177" y="417"/>
                    <a:pt x="185" y="433"/>
                  </a:cubicBezTo>
                  <a:cubicBezTo>
                    <a:pt x="196" y="456"/>
                    <a:pt x="185" y="484"/>
                    <a:pt x="162" y="493"/>
                  </a:cubicBezTo>
                  <a:lnTo>
                    <a:pt x="39" y="551"/>
                  </a:lnTo>
                  <a:lnTo>
                    <a:pt x="598" y="619"/>
                  </a:lnTo>
                  <a:cubicBezTo>
                    <a:pt x="598" y="615"/>
                    <a:pt x="598" y="611"/>
                    <a:pt x="601" y="604"/>
                  </a:cubicBezTo>
                  <a:lnTo>
                    <a:pt x="708" y="397"/>
                  </a:lnTo>
                  <a:lnTo>
                    <a:pt x="481" y="339"/>
                  </a:lnTo>
                  <a:cubicBezTo>
                    <a:pt x="478" y="339"/>
                    <a:pt x="476" y="339"/>
                    <a:pt x="476" y="337"/>
                  </a:cubicBezTo>
                  <a:cubicBezTo>
                    <a:pt x="474" y="337"/>
                    <a:pt x="472" y="334"/>
                    <a:pt x="472" y="334"/>
                  </a:cubicBezTo>
                  <a:cubicBezTo>
                    <a:pt x="470" y="334"/>
                    <a:pt x="468" y="332"/>
                    <a:pt x="468" y="332"/>
                  </a:cubicBezTo>
                  <a:cubicBezTo>
                    <a:pt x="464" y="330"/>
                    <a:pt x="461" y="328"/>
                    <a:pt x="459" y="326"/>
                  </a:cubicBezTo>
                  <a:cubicBezTo>
                    <a:pt x="457" y="324"/>
                    <a:pt x="457" y="322"/>
                    <a:pt x="455" y="319"/>
                  </a:cubicBezTo>
                  <a:cubicBezTo>
                    <a:pt x="453" y="317"/>
                    <a:pt x="451" y="315"/>
                    <a:pt x="451" y="311"/>
                  </a:cubicBezTo>
                  <a:cubicBezTo>
                    <a:pt x="449" y="309"/>
                    <a:pt x="449" y="307"/>
                    <a:pt x="449" y="304"/>
                  </a:cubicBezTo>
                  <a:cubicBezTo>
                    <a:pt x="446" y="302"/>
                    <a:pt x="446" y="298"/>
                    <a:pt x="446" y="296"/>
                  </a:cubicBezTo>
                  <a:cubicBezTo>
                    <a:pt x="446" y="292"/>
                    <a:pt x="446" y="289"/>
                    <a:pt x="446" y="287"/>
                  </a:cubicBezTo>
                  <a:cubicBezTo>
                    <a:pt x="449" y="285"/>
                    <a:pt x="446" y="285"/>
                    <a:pt x="449" y="283"/>
                  </a:cubicBezTo>
                  <a:cubicBezTo>
                    <a:pt x="449" y="281"/>
                    <a:pt x="449" y="281"/>
                    <a:pt x="451" y="279"/>
                  </a:cubicBezTo>
                  <a:cubicBezTo>
                    <a:pt x="451" y="277"/>
                    <a:pt x="451" y="274"/>
                    <a:pt x="451" y="274"/>
                  </a:cubicBezTo>
                  <a:lnTo>
                    <a:pt x="558" y="65"/>
                  </a:lnTo>
                  <a:lnTo>
                    <a:pt x="329" y="7"/>
                  </a:lnTo>
                  <a:lnTo>
                    <a:pt x="324" y="5"/>
                  </a:lnTo>
                  <a:cubicBezTo>
                    <a:pt x="322" y="5"/>
                    <a:pt x="318" y="2"/>
                    <a:pt x="31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891490" y="3437564"/>
              <a:ext cx="75537" cy="65267"/>
            </a:xfrm>
            <a:custGeom>
              <a:avLst/>
              <a:gdLst/>
              <a:ahLst/>
              <a:cxnLst/>
              <a:rect l="l" t="t" r="r" b="b"/>
              <a:pathLst>
                <a:path w="331" h="286" extrusionOk="0">
                  <a:moveTo>
                    <a:pt x="167" y="0"/>
                  </a:moveTo>
                  <a:cubicBezTo>
                    <a:pt x="167" y="0"/>
                    <a:pt x="166" y="1"/>
                    <a:pt x="166" y="1"/>
                  </a:cubicBezTo>
                  <a:lnTo>
                    <a:pt x="48" y="174"/>
                  </a:lnTo>
                  <a:lnTo>
                    <a:pt x="1" y="247"/>
                  </a:lnTo>
                  <a:lnTo>
                    <a:pt x="86" y="258"/>
                  </a:lnTo>
                  <a:lnTo>
                    <a:pt x="309" y="286"/>
                  </a:lnTo>
                  <a:cubicBezTo>
                    <a:pt x="330" y="275"/>
                    <a:pt x="19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5414997" y="3155501"/>
              <a:ext cx="88316" cy="160202"/>
            </a:xfrm>
            <a:custGeom>
              <a:avLst/>
              <a:gdLst/>
              <a:ahLst/>
              <a:cxnLst/>
              <a:rect l="l" t="t" r="r" b="b"/>
              <a:pathLst>
                <a:path w="387" h="702" extrusionOk="0">
                  <a:moveTo>
                    <a:pt x="84" y="1"/>
                  </a:moveTo>
                  <a:lnTo>
                    <a:pt x="1" y="37"/>
                  </a:lnTo>
                  <a:lnTo>
                    <a:pt x="303" y="701"/>
                  </a:lnTo>
                  <a:lnTo>
                    <a:pt x="386" y="6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974101" y="3209814"/>
              <a:ext cx="459153" cy="303744"/>
            </a:xfrm>
            <a:custGeom>
              <a:avLst/>
              <a:gdLst/>
              <a:ahLst/>
              <a:cxnLst/>
              <a:rect l="l" t="t" r="r" b="b"/>
              <a:pathLst>
                <a:path w="2012" h="1331" extrusionOk="0">
                  <a:moveTo>
                    <a:pt x="1823" y="1"/>
                  </a:moveTo>
                  <a:lnTo>
                    <a:pt x="305" y="690"/>
                  </a:lnTo>
                  <a:lnTo>
                    <a:pt x="93" y="637"/>
                  </a:lnTo>
                  <a:lnTo>
                    <a:pt x="26" y="667"/>
                  </a:lnTo>
                  <a:lnTo>
                    <a:pt x="1" y="705"/>
                  </a:lnTo>
                  <a:cubicBezTo>
                    <a:pt x="3" y="707"/>
                    <a:pt x="7" y="710"/>
                    <a:pt x="9" y="710"/>
                  </a:cubicBezTo>
                  <a:lnTo>
                    <a:pt x="14" y="712"/>
                  </a:lnTo>
                  <a:lnTo>
                    <a:pt x="243" y="770"/>
                  </a:lnTo>
                  <a:lnTo>
                    <a:pt x="136" y="979"/>
                  </a:lnTo>
                  <a:cubicBezTo>
                    <a:pt x="136" y="979"/>
                    <a:pt x="136" y="982"/>
                    <a:pt x="136" y="984"/>
                  </a:cubicBezTo>
                  <a:cubicBezTo>
                    <a:pt x="134" y="986"/>
                    <a:pt x="134" y="986"/>
                    <a:pt x="134" y="988"/>
                  </a:cubicBezTo>
                  <a:cubicBezTo>
                    <a:pt x="131" y="990"/>
                    <a:pt x="134" y="990"/>
                    <a:pt x="131" y="992"/>
                  </a:cubicBezTo>
                  <a:cubicBezTo>
                    <a:pt x="131" y="994"/>
                    <a:pt x="131" y="997"/>
                    <a:pt x="131" y="1001"/>
                  </a:cubicBezTo>
                  <a:cubicBezTo>
                    <a:pt x="131" y="1003"/>
                    <a:pt x="131" y="1005"/>
                    <a:pt x="134" y="1009"/>
                  </a:cubicBezTo>
                  <a:cubicBezTo>
                    <a:pt x="134" y="1012"/>
                    <a:pt x="134" y="1014"/>
                    <a:pt x="136" y="1016"/>
                  </a:cubicBezTo>
                  <a:cubicBezTo>
                    <a:pt x="136" y="1020"/>
                    <a:pt x="138" y="1022"/>
                    <a:pt x="140" y="1024"/>
                  </a:cubicBezTo>
                  <a:cubicBezTo>
                    <a:pt x="142" y="1027"/>
                    <a:pt x="142" y="1029"/>
                    <a:pt x="144" y="1031"/>
                  </a:cubicBezTo>
                  <a:cubicBezTo>
                    <a:pt x="146" y="1033"/>
                    <a:pt x="149" y="1035"/>
                    <a:pt x="153" y="1037"/>
                  </a:cubicBezTo>
                  <a:cubicBezTo>
                    <a:pt x="153" y="1037"/>
                    <a:pt x="155" y="1039"/>
                    <a:pt x="157" y="1039"/>
                  </a:cubicBezTo>
                  <a:cubicBezTo>
                    <a:pt x="157" y="1042"/>
                    <a:pt x="159" y="1042"/>
                    <a:pt x="161" y="1042"/>
                  </a:cubicBezTo>
                  <a:lnTo>
                    <a:pt x="166" y="1044"/>
                  </a:lnTo>
                  <a:lnTo>
                    <a:pt x="393" y="1102"/>
                  </a:lnTo>
                  <a:lnTo>
                    <a:pt x="288" y="1309"/>
                  </a:lnTo>
                  <a:cubicBezTo>
                    <a:pt x="286" y="1316"/>
                    <a:pt x="283" y="1320"/>
                    <a:pt x="283" y="1324"/>
                  </a:cubicBezTo>
                  <a:lnTo>
                    <a:pt x="328" y="1331"/>
                  </a:lnTo>
                  <a:lnTo>
                    <a:pt x="395" y="1301"/>
                  </a:lnTo>
                  <a:lnTo>
                    <a:pt x="493" y="1106"/>
                  </a:lnTo>
                  <a:lnTo>
                    <a:pt x="2012" y="414"/>
                  </a:lnTo>
                  <a:lnTo>
                    <a:pt x="1975" y="330"/>
                  </a:lnTo>
                  <a:lnTo>
                    <a:pt x="455" y="1022"/>
                  </a:lnTo>
                  <a:lnTo>
                    <a:pt x="243" y="969"/>
                  </a:lnTo>
                  <a:lnTo>
                    <a:pt x="341" y="774"/>
                  </a:lnTo>
                  <a:lnTo>
                    <a:pt x="1862" y="8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5377343" y="3172616"/>
              <a:ext cx="87860" cy="160202"/>
            </a:xfrm>
            <a:custGeom>
              <a:avLst/>
              <a:gdLst/>
              <a:ahLst/>
              <a:cxnLst/>
              <a:rect l="l" t="t" r="r" b="b"/>
              <a:pathLst>
                <a:path w="385" h="702" extrusionOk="0">
                  <a:moveTo>
                    <a:pt x="82" y="1"/>
                  </a:moveTo>
                  <a:lnTo>
                    <a:pt x="1" y="39"/>
                  </a:lnTo>
                  <a:lnTo>
                    <a:pt x="56" y="164"/>
                  </a:lnTo>
                  <a:lnTo>
                    <a:pt x="95" y="245"/>
                  </a:lnTo>
                  <a:lnTo>
                    <a:pt x="208" y="493"/>
                  </a:lnTo>
                  <a:lnTo>
                    <a:pt x="245" y="577"/>
                  </a:lnTo>
                  <a:lnTo>
                    <a:pt x="303" y="701"/>
                  </a:lnTo>
                  <a:lnTo>
                    <a:pt x="384" y="66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3800204" y="3510362"/>
              <a:ext cx="893204" cy="503198"/>
            </a:xfrm>
            <a:custGeom>
              <a:avLst/>
              <a:gdLst/>
              <a:ahLst/>
              <a:cxnLst/>
              <a:rect l="l" t="t" r="r" b="b"/>
              <a:pathLst>
                <a:path w="3914" h="2205" extrusionOk="0">
                  <a:moveTo>
                    <a:pt x="322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1883"/>
                  </a:lnTo>
                  <a:cubicBezTo>
                    <a:pt x="0" y="2061"/>
                    <a:pt x="146" y="2205"/>
                    <a:pt x="322" y="2205"/>
                  </a:cubicBezTo>
                  <a:lnTo>
                    <a:pt x="3592" y="2205"/>
                  </a:lnTo>
                  <a:cubicBezTo>
                    <a:pt x="3770" y="2205"/>
                    <a:pt x="3913" y="2061"/>
                    <a:pt x="3913" y="1883"/>
                  </a:cubicBezTo>
                  <a:lnTo>
                    <a:pt x="3913" y="322"/>
                  </a:lnTo>
                  <a:cubicBezTo>
                    <a:pt x="3913" y="144"/>
                    <a:pt x="3770" y="1"/>
                    <a:pt x="359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3923436" y="3914060"/>
              <a:ext cx="317893" cy="60931"/>
            </a:xfrm>
            <a:custGeom>
              <a:avLst/>
              <a:gdLst/>
              <a:ahLst/>
              <a:cxnLst/>
              <a:rect l="l" t="t" r="r" b="b"/>
              <a:pathLst>
                <a:path w="1393" h="267" extrusionOk="0">
                  <a:moveTo>
                    <a:pt x="0" y="1"/>
                  </a:moveTo>
                  <a:lnTo>
                    <a:pt x="6" y="266"/>
                  </a:lnTo>
                  <a:lnTo>
                    <a:pt x="1392" y="266"/>
                  </a:lnTo>
                  <a:cubicBezTo>
                    <a:pt x="1326" y="136"/>
                    <a:pt x="1386" y="18"/>
                    <a:pt x="1386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923436" y="392090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923436" y="3925927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0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923436" y="393368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923436" y="3940988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923436" y="3946009"/>
              <a:ext cx="315839" cy="2510"/>
            </a:xfrm>
            <a:custGeom>
              <a:avLst/>
              <a:gdLst/>
              <a:ahLst/>
              <a:cxnLst/>
              <a:rect l="l" t="t" r="r" b="b"/>
              <a:pathLst>
                <a:path w="1384" h="11" extrusionOk="0">
                  <a:moveTo>
                    <a:pt x="0" y="0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923436" y="3950801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923436" y="3958104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1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923436" y="3965863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891943" y="3901509"/>
              <a:ext cx="354178" cy="86262"/>
            </a:xfrm>
            <a:custGeom>
              <a:avLst/>
              <a:gdLst/>
              <a:ahLst/>
              <a:cxnLst/>
              <a:rect l="l" t="t" r="r" b="b"/>
              <a:pathLst>
                <a:path w="1552" h="378" extrusionOk="0">
                  <a:moveTo>
                    <a:pt x="194" y="0"/>
                  </a:moveTo>
                  <a:cubicBezTo>
                    <a:pt x="164" y="0"/>
                    <a:pt x="144" y="9"/>
                    <a:pt x="132" y="22"/>
                  </a:cubicBezTo>
                  <a:cubicBezTo>
                    <a:pt x="129" y="22"/>
                    <a:pt x="129" y="24"/>
                    <a:pt x="127" y="24"/>
                  </a:cubicBezTo>
                  <a:cubicBezTo>
                    <a:pt x="127" y="24"/>
                    <a:pt x="125" y="26"/>
                    <a:pt x="125" y="26"/>
                  </a:cubicBezTo>
                  <a:cubicBezTo>
                    <a:pt x="99" y="52"/>
                    <a:pt x="1" y="169"/>
                    <a:pt x="114" y="336"/>
                  </a:cubicBezTo>
                  <a:cubicBezTo>
                    <a:pt x="127" y="358"/>
                    <a:pt x="151" y="377"/>
                    <a:pt x="194" y="377"/>
                  </a:cubicBezTo>
                  <a:lnTo>
                    <a:pt x="1552" y="377"/>
                  </a:lnTo>
                  <a:lnTo>
                    <a:pt x="1552" y="304"/>
                  </a:lnTo>
                  <a:lnTo>
                    <a:pt x="207" y="304"/>
                  </a:lnTo>
                  <a:cubicBezTo>
                    <a:pt x="207" y="304"/>
                    <a:pt x="205" y="305"/>
                    <a:pt x="203" y="305"/>
                  </a:cubicBezTo>
                  <a:cubicBezTo>
                    <a:pt x="191" y="305"/>
                    <a:pt x="155" y="300"/>
                    <a:pt x="155" y="247"/>
                  </a:cubicBezTo>
                  <a:lnTo>
                    <a:pt x="155" y="212"/>
                  </a:lnTo>
                  <a:lnTo>
                    <a:pt x="155" y="165"/>
                  </a:lnTo>
                  <a:lnTo>
                    <a:pt x="155" y="131"/>
                  </a:lnTo>
                  <a:cubicBezTo>
                    <a:pt x="155" y="76"/>
                    <a:pt x="195" y="73"/>
                    <a:pt x="204" y="73"/>
                  </a:cubicBezTo>
                  <a:cubicBezTo>
                    <a:pt x="206" y="73"/>
                    <a:pt x="207" y="73"/>
                    <a:pt x="207" y="73"/>
                  </a:cubicBezTo>
                  <a:lnTo>
                    <a:pt x="1552" y="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3910200" y="3550070"/>
              <a:ext cx="186446" cy="352581"/>
            </a:xfrm>
            <a:custGeom>
              <a:avLst/>
              <a:gdLst/>
              <a:ahLst/>
              <a:cxnLst/>
              <a:rect l="l" t="t" r="r" b="b"/>
              <a:pathLst>
                <a:path w="817" h="1545" extrusionOk="0">
                  <a:moveTo>
                    <a:pt x="572" y="0"/>
                  </a:moveTo>
                  <a:cubicBezTo>
                    <a:pt x="556" y="0"/>
                    <a:pt x="538" y="2"/>
                    <a:pt x="521" y="5"/>
                  </a:cubicBezTo>
                  <a:lnTo>
                    <a:pt x="0" y="1437"/>
                  </a:lnTo>
                  <a:lnTo>
                    <a:pt x="296" y="1544"/>
                  </a:lnTo>
                  <a:lnTo>
                    <a:pt x="816" y="110"/>
                  </a:lnTo>
                  <a:cubicBezTo>
                    <a:pt x="816" y="110"/>
                    <a:pt x="721" y="0"/>
                    <a:pt x="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966338" y="3567642"/>
              <a:ext cx="113191" cy="216341"/>
            </a:xfrm>
            <a:custGeom>
              <a:avLst/>
              <a:gdLst/>
              <a:ahLst/>
              <a:cxnLst/>
              <a:rect l="l" t="t" r="r" b="b"/>
              <a:pathLst>
                <a:path w="496" h="948" extrusionOk="0">
                  <a:moveTo>
                    <a:pt x="309" y="0"/>
                  </a:moveTo>
                  <a:lnTo>
                    <a:pt x="0" y="881"/>
                  </a:lnTo>
                  <a:lnTo>
                    <a:pt x="187" y="947"/>
                  </a:lnTo>
                  <a:lnTo>
                    <a:pt x="495" y="6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938497" y="3784210"/>
              <a:ext cx="73483" cy="41306"/>
            </a:xfrm>
            <a:custGeom>
              <a:avLst/>
              <a:gdLst/>
              <a:ahLst/>
              <a:cxnLst/>
              <a:rect l="l" t="t" r="r" b="b"/>
              <a:pathLst>
                <a:path w="322" h="181" extrusionOk="0">
                  <a:moveTo>
                    <a:pt x="26" y="0"/>
                  </a:moveTo>
                  <a:lnTo>
                    <a:pt x="0" y="73"/>
                  </a:lnTo>
                  <a:lnTo>
                    <a:pt x="296" y="180"/>
                  </a:lnTo>
                  <a:lnTo>
                    <a:pt x="322" y="1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929597" y="3807487"/>
              <a:ext cx="73711" cy="41990"/>
            </a:xfrm>
            <a:custGeom>
              <a:avLst/>
              <a:gdLst/>
              <a:ahLst/>
              <a:cxnLst/>
              <a:rect l="l" t="t" r="r" b="b"/>
              <a:pathLst>
                <a:path w="323" h="184" extrusionOk="0">
                  <a:moveTo>
                    <a:pt x="29" y="1"/>
                  </a:moveTo>
                  <a:lnTo>
                    <a:pt x="1" y="76"/>
                  </a:lnTo>
                  <a:lnTo>
                    <a:pt x="296" y="183"/>
                  </a:lnTo>
                  <a:lnTo>
                    <a:pt x="322" y="10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4077247" y="3612599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1"/>
                  </a:moveTo>
                  <a:cubicBezTo>
                    <a:pt x="79" y="1"/>
                    <a:pt x="1" y="39"/>
                    <a:pt x="1" y="39"/>
                  </a:cubicBezTo>
                  <a:lnTo>
                    <a:pt x="1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300" y="11"/>
                    <a:pt x="239" y="1"/>
                    <a:pt x="18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4077247" y="3822321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0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4077247" y="3851075"/>
              <a:ext cx="81926" cy="20767"/>
            </a:xfrm>
            <a:custGeom>
              <a:avLst/>
              <a:gdLst/>
              <a:ahLst/>
              <a:cxnLst/>
              <a:rect l="l" t="t" r="r" b="b"/>
              <a:pathLst>
                <a:path w="359" h="91" extrusionOk="0">
                  <a:moveTo>
                    <a:pt x="1" y="1"/>
                  </a:moveTo>
                  <a:lnTo>
                    <a:pt x="1" y="91"/>
                  </a:lnTo>
                  <a:lnTo>
                    <a:pt x="358" y="9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77247" y="3647743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1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077247" y="3676725"/>
              <a:ext cx="81926" cy="20539"/>
            </a:xfrm>
            <a:custGeom>
              <a:avLst/>
              <a:gdLst/>
              <a:ahLst/>
              <a:cxnLst/>
              <a:rect l="l" t="t" r="r" b="b"/>
              <a:pathLst>
                <a:path w="359" h="90" extrusionOk="0">
                  <a:moveTo>
                    <a:pt x="1" y="0"/>
                  </a:moveTo>
                  <a:lnTo>
                    <a:pt x="1" y="90"/>
                  </a:lnTo>
                  <a:lnTo>
                    <a:pt x="358" y="9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159402" y="3612599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3" y="1"/>
                  </a:moveTo>
                  <a:cubicBezTo>
                    <a:pt x="78" y="1"/>
                    <a:pt x="0" y="39"/>
                    <a:pt x="0" y="39"/>
                  </a:cubicBezTo>
                  <a:lnTo>
                    <a:pt x="0" y="1266"/>
                  </a:lnTo>
                  <a:lnTo>
                    <a:pt x="358" y="1266"/>
                  </a:lnTo>
                  <a:lnTo>
                    <a:pt x="358" y="41"/>
                  </a:lnTo>
                  <a:cubicBezTo>
                    <a:pt x="297" y="11"/>
                    <a:pt x="237" y="1"/>
                    <a:pt x="18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4177430" y="3647743"/>
              <a:ext cx="45185" cy="224100"/>
            </a:xfrm>
            <a:custGeom>
              <a:avLst/>
              <a:gdLst/>
              <a:ahLst/>
              <a:cxnLst/>
              <a:rect l="l" t="t" r="r" b="b"/>
              <a:pathLst>
                <a:path w="198" h="982" extrusionOk="0">
                  <a:moveTo>
                    <a:pt x="1" y="1"/>
                  </a:moveTo>
                  <a:lnTo>
                    <a:pt x="1" y="982"/>
                  </a:lnTo>
                  <a:lnTo>
                    <a:pt x="198" y="98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247946" y="3687907"/>
              <a:ext cx="82155" cy="289139"/>
            </a:xfrm>
            <a:custGeom>
              <a:avLst/>
              <a:gdLst/>
              <a:ahLst/>
              <a:cxnLst/>
              <a:rect l="l" t="t" r="r" b="b"/>
              <a:pathLst>
                <a:path w="360" h="1267" extrusionOk="0">
                  <a:moveTo>
                    <a:pt x="184" y="0"/>
                  </a:moveTo>
                  <a:cubicBezTo>
                    <a:pt x="79" y="0"/>
                    <a:pt x="0" y="39"/>
                    <a:pt x="0" y="39"/>
                  </a:cubicBezTo>
                  <a:lnTo>
                    <a:pt x="0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299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4247946" y="3897629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0"/>
                  </a:moveTo>
                  <a:lnTo>
                    <a:pt x="0" y="90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4247946" y="3926840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1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4247946" y="3723051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0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4247946" y="3751805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1"/>
                  </a:moveTo>
                  <a:lnTo>
                    <a:pt x="0" y="91"/>
                  </a:lnTo>
                  <a:lnTo>
                    <a:pt x="360" y="9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329872" y="3687907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4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59" y="1266"/>
                  </a:lnTo>
                  <a:lnTo>
                    <a:pt x="359" y="41"/>
                  </a:lnTo>
                  <a:cubicBezTo>
                    <a:pt x="298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4348129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426632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426632" y="3897629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0"/>
                  </a:moveTo>
                  <a:lnTo>
                    <a:pt x="1" y="90"/>
                  </a:lnTo>
                  <a:lnTo>
                    <a:pt x="361" y="9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4426632" y="3926840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1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4426632" y="3723051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0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4426632" y="3751805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1"/>
                  </a:moveTo>
                  <a:lnTo>
                    <a:pt x="1" y="91"/>
                  </a:lnTo>
                  <a:lnTo>
                    <a:pt x="361" y="9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4508787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79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4527500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4765976" y="3765497"/>
              <a:ext cx="957102" cy="326793"/>
            </a:xfrm>
            <a:custGeom>
              <a:avLst/>
              <a:gdLst/>
              <a:ahLst/>
              <a:cxnLst/>
              <a:rect l="l" t="t" r="r" b="b"/>
              <a:pathLst>
                <a:path w="4194" h="1432" extrusionOk="0">
                  <a:moveTo>
                    <a:pt x="322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110"/>
                  </a:lnTo>
                  <a:cubicBezTo>
                    <a:pt x="0" y="1286"/>
                    <a:pt x="144" y="1431"/>
                    <a:pt x="322" y="1431"/>
                  </a:cubicBezTo>
                  <a:lnTo>
                    <a:pt x="3873" y="1431"/>
                  </a:lnTo>
                  <a:cubicBezTo>
                    <a:pt x="4050" y="1431"/>
                    <a:pt x="4194" y="1286"/>
                    <a:pt x="4194" y="1110"/>
                  </a:cubicBezTo>
                  <a:lnTo>
                    <a:pt x="4194" y="322"/>
                  </a:lnTo>
                  <a:cubicBezTo>
                    <a:pt x="4194" y="146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4868669" y="3829624"/>
              <a:ext cx="789598" cy="183935"/>
            </a:xfrm>
            <a:custGeom>
              <a:avLst/>
              <a:gdLst/>
              <a:ahLst/>
              <a:cxnLst/>
              <a:rect l="l" t="t" r="r" b="b"/>
              <a:pathLst>
                <a:path w="3460" h="806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lnTo>
                    <a:pt x="0" y="484"/>
                  </a:lnTo>
                  <a:cubicBezTo>
                    <a:pt x="0" y="662"/>
                    <a:pt x="144" y="806"/>
                    <a:pt x="321" y="806"/>
                  </a:cubicBezTo>
                  <a:lnTo>
                    <a:pt x="3138" y="806"/>
                  </a:lnTo>
                  <a:cubicBezTo>
                    <a:pt x="3316" y="806"/>
                    <a:pt x="3459" y="662"/>
                    <a:pt x="3459" y="484"/>
                  </a:cubicBezTo>
                  <a:lnTo>
                    <a:pt x="3459" y="322"/>
                  </a:lnTo>
                  <a:cubicBezTo>
                    <a:pt x="3459" y="144"/>
                    <a:pt x="3316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4918647" y="3880970"/>
              <a:ext cx="673669" cy="81014"/>
            </a:xfrm>
            <a:custGeom>
              <a:avLst/>
              <a:gdLst/>
              <a:ahLst/>
              <a:cxnLst/>
              <a:rect l="l" t="t" r="r" b="b"/>
              <a:pathLst>
                <a:path w="2952" h="355" extrusionOk="0">
                  <a:moveTo>
                    <a:pt x="1440" y="213"/>
                  </a:moveTo>
                  <a:lnTo>
                    <a:pt x="1440" y="213"/>
                  </a:lnTo>
                  <a:cubicBezTo>
                    <a:pt x="1409" y="261"/>
                    <a:pt x="1359" y="297"/>
                    <a:pt x="1302" y="305"/>
                  </a:cubicBezTo>
                  <a:lnTo>
                    <a:pt x="1302" y="305"/>
                  </a:lnTo>
                  <a:cubicBezTo>
                    <a:pt x="1339" y="258"/>
                    <a:pt x="1388" y="227"/>
                    <a:pt x="1440" y="213"/>
                  </a:cubicBezTo>
                  <a:close/>
                  <a:moveTo>
                    <a:pt x="1471" y="0"/>
                  </a:moveTo>
                  <a:cubicBezTo>
                    <a:pt x="1468" y="0"/>
                    <a:pt x="1465" y="1"/>
                    <a:pt x="1462" y="2"/>
                  </a:cubicBezTo>
                  <a:cubicBezTo>
                    <a:pt x="1379" y="45"/>
                    <a:pt x="1334" y="122"/>
                    <a:pt x="1274" y="189"/>
                  </a:cubicBezTo>
                  <a:cubicBezTo>
                    <a:pt x="1236" y="231"/>
                    <a:pt x="1186" y="275"/>
                    <a:pt x="1127" y="275"/>
                  </a:cubicBezTo>
                  <a:cubicBezTo>
                    <a:pt x="1123" y="275"/>
                    <a:pt x="1119" y="275"/>
                    <a:pt x="1115" y="274"/>
                  </a:cubicBezTo>
                  <a:cubicBezTo>
                    <a:pt x="1058" y="270"/>
                    <a:pt x="1000" y="197"/>
                    <a:pt x="1041" y="145"/>
                  </a:cubicBezTo>
                  <a:lnTo>
                    <a:pt x="1041" y="145"/>
                  </a:lnTo>
                  <a:cubicBezTo>
                    <a:pt x="1044" y="143"/>
                    <a:pt x="1047" y="140"/>
                    <a:pt x="1049" y="137"/>
                  </a:cubicBezTo>
                  <a:lnTo>
                    <a:pt x="1049" y="137"/>
                  </a:lnTo>
                  <a:cubicBezTo>
                    <a:pt x="1049" y="137"/>
                    <a:pt x="1049" y="137"/>
                    <a:pt x="1049" y="137"/>
                  </a:cubicBezTo>
                  <a:cubicBezTo>
                    <a:pt x="1059" y="127"/>
                    <a:pt x="1048" y="112"/>
                    <a:pt x="1037" y="112"/>
                  </a:cubicBezTo>
                  <a:cubicBezTo>
                    <a:pt x="1034" y="112"/>
                    <a:pt x="1030" y="113"/>
                    <a:pt x="1028" y="116"/>
                  </a:cubicBezTo>
                  <a:cubicBezTo>
                    <a:pt x="1023" y="120"/>
                    <a:pt x="1020" y="124"/>
                    <a:pt x="1016" y="128"/>
                  </a:cubicBezTo>
                  <a:lnTo>
                    <a:pt x="1016" y="128"/>
                  </a:lnTo>
                  <a:cubicBezTo>
                    <a:pt x="989" y="156"/>
                    <a:pt x="958" y="185"/>
                    <a:pt x="918" y="193"/>
                  </a:cubicBezTo>
                  <a:cubicBezTo>
                    <a:pt x="913" y="194"/>
                    <a:pt x="906" y="195"/>
                    <a:pt x="900" y="195"/>
                  </a:cubicBezTo>
                  <a:cubicBezTo>
                    <a:pt x="860" y="195"/>
                    <a:pt x="815" y="168"/>
                    <a:pt x="810" y="130"/>
                  </a:cubicBezTo>
                  <a:lnTo>
                    <a:pt x="810" y="130"/>
                  </a:lnTo>
                  <a:cubicBezTo>
                    <a:pt x="816" y="114"/>
                    <a:pt x="820" y="98"/>
                    <a:pt x="822" y="82"/>
                  </a:cubicBezTo>
                  <a:cubicBezTo>
                    <a:pt x="822" y="72"/>
                    <a:pt x="815" y="67"/>
                    <a:pt x="807" y="67"/>
                  </a:cubicBezTo>
                  <a:cubicBezTo>
                    <a:pt x="803" y="67"/>
                    <a:pt x="799" y="69"/>
                    <a:pt x="796" y="73"/>
                  </a:cubicBezTo>
                  <a:cubicBezTo>
                    <a:pt x="786" y="90"/>
                    <a:pt x="782" y="108"/>
                    <a:pt x="783" y="125"/>
                  </a:cubicBezTo>
                  <a:lnTo>
                    <a:pt x="783" y="125"/>
                  </a:lnTo>
                  <a:cubicBezTo>
                    <a:pt x="762" y="173"/>
                    <a:pt x="715" y="209"/>
                    <a:pt x="663" y="209"/>
                  </a:cubicBezTo>
                  <a:cubicBezTo>
                    <a:pt x="654" y="209"/>
                    <a:pt x="646" y="208"/>
                    <a:pt x="638" y="206"/>
                  </a:cubicBezTo>
                  <a:cubicBezTo>
                    <a:pt x="569" y="191"/>
                    <a:pt x="529" y="122"/>
                    <a:pt x="535" y="56"/>
                  </a:cubicBezTo>
                  <a:cubicBezTo>
                    <a:pt x="535" y="47"/>
                    <a:pt x="529" y="42"/>
                    <a:pt x="522" y="42"/>
                  </a:cubicBezTo>
                  <a:cubicBezTo>
                    <a:pt x="517" y="42"/>
                    <a:pt x="511" y="46"/>
                    <a:pt x="509" y="52"/>
                  </a:cubicBezTo>
                  <a:cubicBezTo>
                    <a:pt x="509" y="53"/>
                    <a:pt x="508" y="55"/>
                    <a:pt x="507" y="56"/>
                  </a:cubicBezTo>
                  <a:lnTo>
                    <a:pt x="507" y="56"/>
                  </a:lnTo>
                  <a:cubicBezTo>
                    <a:pt x="507" y="56"/>
                    <a:pt x="507" y="56"/>
                    <a:pt x="507" y="56"/>
                  </a:cubicBezTo>
                  <a:cubicBezTo>
                    <a:pt x="507" y="56"/>
                    <a:pt x="507" y="56"/>
                    <a:pt x="507" y="57"/>
                  </a:cubicBezTo>
                  <a:lnTo>
                    <a:pt x="507" y="57"/>
                  </a:lnTo>
                  <a:cubicBezTo>
                    <a:pt x="469" y="145"/>
                    <a:pt x="419" y="243"/>
                    <a:pt x="314" y="264"/>
                  </a:cubicBezTo>
                  <a:cubicBezTo>
                    <a:pt x="306" y="265"/>
                    <a:pt x="296" y="266"/>
                    <a:pt x="287" y="266"/>
                  </a:cubicBezTo>
                  <a:cubicBezTo>
                    <a:pt x="244" y="266"/>
                    <a:pt x="201" y="248"/>
                    <a:pt x="184" y="204"/>
                  </a:cubicBezTo>
                  <a:cubicBezTo>
                    <a:pt x="172" y="177"/>
                    <a:pt x="171" y="146"/>
                    <a:pt x="184" y="122"/>
                  </a:cubicBezTo>
                  <a:lnTo>
                    <a:pt x="184" y="122"/>
                  </a:lnTo>
                  <a:cubicBezTo>
                    <a:pt x="196" y="109"/>
                    <a:pt x="208" y="96"/>
                    <a:pt x="220" y="84"/>
                  </a:cubicBezTo>
                  <a:cubicBezTo>
                    <a:pt x="227" y="77"/>
                    <a:pt x="221" y="67"/>
                    <a:pt x="213" y="67"/>
                  </a:cubicBezTo>
                  <a:cubicBezTo>
                    <a:pt x="211" y="67"/>
                    <a:pt x="209" y="68"/>
                    <a:pt x="207" y="69"/>
                  </a:cubicBezTo>
                  <a:cubicBezTo>
                    <a:pt x="207" y="69"/>
                    <a:pt x="206" y="69"/>
                    <a:pt x="206" y="70"/>
                  </a:cubicBezTo>
                  <a:lnTo>
                    <a:pt x="206" y="70"/>
                  </a:lnTo>
                  <a:lnTo>
                    <a:pt x="205" y="69"/>
                  </a:lnTo>
                  <a:cubicBezTo>
                    <a:pt x="204" y="70"/>
                    <a:pt x="204" y="70"/>
                    <a:pt x="203" y="71"/>
                  </a:cubicBezTo>
                  <a:lnTo>
                    <a:pt x="203" y="71"/>
                  </a:lnTo>
                  <a:cubicBezTo>
                    <a:pt x="183" y="82"/>
                    <a:pt x="169" y="99"/>
                    <a:pt x="161" y="117"/>
                  </a:cubicBezTo>
                  <a:lnTo>
                    <a:pt x="161" y="117"/>
                  </a:lnTo>
                  <a:cubicBezTo>
                    <a:pt x="109" y="173"/>
                    <a:pt x="58" y="228"/>
                    <a:pt x="6" y="285"/>
                  </a:cubicBezTo>
                  <a:cubicBezTo>
                    <a:pt x="1" y="290"/>
                    <a:pt x="5" y="298"/>
                    <a:pt x="11" y="298"/>
                  </a:cubicBezTo>
                  <a:cubicBezTo>
                    <a:pt x="13" y="298"/>
                    <a:pt x="15" y="297"/>
                    <a:pt x="17" y="296"/>
                  </a:cubicBezTo>
                  <a:cubicBezTo>
                    <a:pt x="62" y="249"/>
                    <a:pt x="107" y="202"/>
                    <a:pt x="152" y="155"/>
                  </a:cubicBezTo>
                  <a:lnTo>
                    <a:pt x="152" y="155"/>
                  </a:lnTo>
                  <a:cubicBezTo>
                    <a:pt x="149" y="205"/>
                    <a:pt x="178" y="259"/>
                    <a:pt x="229" y="281"/>
                  </a:cubicBezTo>
                  <a:cubicBezTo>
                    <a:pt x="251" y="290"/>
                    <a:pt x="273" y="294"/>
                    <a:pt x="294" y="294"/>
                  </a:cubicBezTo>
                  <a:cubicBezTo>
                    <a:pt x="393" y="294"/>
                    <a:pt x="466" y="197"/>
                    <a:pt x="511" y="107"/>
                  </a:cubicBezTo>
                  <a:lnTo>
                    <a:pt x="511" y="107"/>
                  </a:lnTo>
                  <a:cubicBezTo>
                    <a:pt x="526" y="172"/>
                    <a:pt x="579" y="229"/>
                    <a:pt x="651" y="234"/>
                  </a:cubicBezTo>
                  <a:cubicBezTo>
                    <a:pt x="655" y="234"/>
                    <a:pt x="660" y="234"/>
                    <a:pt x="665" y="234"/>
                  </a:cubicBezTo>
                  <a:cubicBezTo>
                    <a:pt x="718" y="234"/>
                    <a:pt x="764" y="205"/>
                    <a:pt x="793" y="163"/>
                  </a:cubicBezTo>
                  <a:lnTo>
                    <a:pt x="793" y="163"/>
                  </a:lnTo>
                  <a:cubicBezTo>
                    <a:pt x="803" y="185"/>
                    <a:pt x="822" y="203"/>
                    <a:pt x="846" y="214"/>
                  </a:cubicBezTo>
                  <a:cubicBezTo>
                    <a:pt x="862" y="222"/>
                    <a:pt x="878" y="226"/>
                    <a:pt x="894" y="226"/>
                  </a:cubicBezTo>
                  <a:cubicBezTo>
                    <a:pt x="930" y="226"/>
                    <a:pt x="965" y="208"/>
                    <a:pt x="996" y="185"/>
                  </a:cubicBezTo>
                  <a:lnTo>
                    <a:pt x="996" y="185"/>
                  </a:lnTo>
                  <a:cubicBezTo>
                    <a:pt x="997" y="246"/>
                    <a:pt x="1056" y="307"/>
                    <a:pt x="1120" y="309"/>
                  </a:cubicBezTo>
                  <a:cubicBezTo>
                    <a:pt x="1121" y="309"/>
                    <a:pt x="1123" y="309"/>
                    <a:pt x="1125" y="309"/>
                  </a:cubicBezTo>
                  <a:cubicBezTo>
                    <a:pt x="1282" y="309"/>
                    <a:pt x="1340" y="118"/>
                    <a:pt x="1461" y="44"/>
                  </a:cubicBezTo>
                  <a:lnTo>
                    <a:pt x="1461" y="44"/>
                  </a:lnTo>
                  <a:cubicBezTo>
                    <a:pt x="1477" y="86"/>
                    <a:pt x="1475" y="130"/>
                    <a:pt x="1461" y="170"/>
                  </a:cubicBezTo>
                  <a:lnTo>
                    <a:pt x="1461" y="170"/>
                  </a:lnTo>
                  <a:cubicBezTo>
                    <a:pt x="1377" y="184"/>
                    <a:pt x="1298" y="232"/>
                    <a:pt x="1248" y="317"/>
                  </a:cubicBezTo>
                  <a:cubicBezTo>
                    <a:pt x="1242" y="330"/>
                    <a:pt x="1250" y="345"/>
                    <a:pt x="1265" y="345"/>
                  </a:cubicBezTo>
                  <a:cubicBezTo>
                    <a:pt x="1270" y="345"/>
                    <a:pt x="1274" y="345"/>
                    <a:pt x="1279" y="345"/>
                  </a:cubicBezTo>
                  <a:cubicBezTo>
                    <a:pt x="1371" y="345"/>
                    <a:pt x="1449" y="284"/>
                    <a:pt x="1486" y="204"/>
                  </a:cubicBezTo>
                  <a:lnTo>
                    <a:pt x="1486" y="204"/>
                  </a:lnTo>
                  <a:cubicBezTo>
                    <a:pt x="1493" y="204"/>
                    <a:pt x="1501" y="203"/>
                    <a:pt x="1508" y="203"/>
                  </a:cubicBezTo>
                  <a:cubicBezTo>
                    <a:pt x="1600" y="203"/>
                    <a:pt x="1691" y="251"/>
                    <a:pt x="1741" y="345"/>
                  </a:cubicBezTo>
                  <a:cubicBezTo>
                    <a:pt x="1744" y="351"/>
                    <a:pt x="1750" y="355"/>
                    <a:pt x="1757" y="355"/>
                  </a:cubicBezTo>
                  <a:cubicBezTo>
                    <a:pt x="1763" y="355"/>
                    <a:pt x="1770" y="351"/>
                    <a:pt x="1773" y="345"/>
                  </a:cubicBezTo>
                  <a:cubicBezTo>
                    <a:pt x="1806" y="282"/>
                    <a:pt x="1821" y="217"/>
                    <a:pt x="1817" y="148"/>
                  </a:cubicBezTo>
                  <a:lnTo>
                    <a:pt x="1817" y="148"/>
                  </a:lnTo>
                  <a:cubicBezTo>
                    <a:pt x="1843" y="170"/>
                    <a:pt x="1873" y="188"/>
                    <a:pt x="1906" y="188"/>
                  </a:cubicBezTo>
                  <a:cubicBezTo>
                    <a:pt x="1916" y="188"/>
                    <a:pt x="1927" y="186"/>
                    <a:pt x="1938" y="182"/>
                  </a:cubicBezTo>
                  <a:lnTo>
                    <a:pt x="1938" y="182"/>
                  </a:lnTo>
                  <a:cubicBezTo>
                    <a:pt x="1943" y="188"/>
                    <a:pt x="1948" y="193"/>
                    <a:pt x="1955" y="197"/>
                  </a:cubicBezTo>
                  <a:cubicBezTo>
                    <a:pt x="1971" y="208"/>
                    <a:pt x="1987" y="212"/>
                    <a:pt x="2003" y="212"/>
                  </a:cubicBezTo>
                  <a:cubicBezTo>
                    <a:pt x="2075" y="212"/>
                    <a:pt x="2142" y="122"/>
                    <a:pt x="2206" y="91"/>
                  </a:cubicBezTo>
                  <a:lnTo>
                    <a:pt x="2206" y="91"/>
                  </a:lnTo>
                  <a:cubicBezTo>
                    <a:pt x="2201" y="132"/>
                    <a:pt x="2196" y="173"/>
                    <a:pt x="2193" y="214"/>
                  </a:cubicBezTo>
                  <a:cubicBezTo>
                    <a:pt x="2191" y="221"/>
                    <a:pt x="2197" y="227"/>
                    <a:pt x="2201" y="232"/>
                  </a:cubicBezTo>
                  <a:cubicBezTo>
                    <a:pt x="2219" y="241"/>
                    <a:pt x="2237" y="245"/>
                    <a:pt x="2254" y="245"/>
                  </a:cubicBezTo>
                  <a:cubicBezTo>
                    <a:pt x="2285" y="245"/>
                    <a:pt x="2315" y="232"/>
                    <a:pt x="2340" y="210"/>
                  </a:cubicBezTo>
                  <a:cubicBezTo>
                    <a:pt x="2404" y="156"/>
                    <a:pt x="2437" y="64"/>
                    <a:pt x="2513" y="64"/>
                  </a:cubicBezTo>
                  <a:cubicBezTo>
                    <a:pt x="2533" y="64"/>
                    <a:pt x="2558" y="71"/>
                    <a:pt x="2587" y="88"/>
                  </a:cubicBezTo>
                  <a:cubicBezTo>
                    <a:pt x="2662" y="132"/>
                    <a:pt x="2754" y="240"/>
                    <a:pt x="2847" y="240"/>
                  </a:cubicBezTo>
                  <a:cubicBezTo>
                    <a:pt x="2877" y="240"/>
                    <a:pt x="2906" y="229"/>
                    <a:pt x="2936" y="202"/>
                  </a:cubicBezTo>
                  <a:cubicBezTo>
                    <a:pt x="2951" y="188"/>
                    <a:pt x="2937" y="169"/>
                    <a:pt x="2921" y="169"/>
                  </a:cubicBezTo>
                  <a:cubicBezTo>
                    <a:pt x="2917" y="169"/>
                    <a:pt x="2912" y="171"/>
                    <a:pt x="2908" y="174"/>
                  </a:cubicBezTo>
                  <a:cubicBezTo>
                    <a:pt x="2888" y="192"/>
                    <a:pt x="2866" y="199"/>
                    <a:pt x="2844" y="199"/>
                  </a:cubicBezTo>
                  <a:cubicBezTo>
                    <a:pt x="2776" y="199"/>
                    <a:pt x="2704" y="128"/>
                    <a:pt x="2655" y="90"/>
                  </a:cubicBezTo>
                  <a:cubicBezTo>
                    <a:pt x="2614" y="56"/>
                    <a:pt x="2564" y="24"/>
                    <a:pt x="2511" y="24"/>
                  </a:cubicBezTo>
                  <a:cubicBezTo>
                    <a:pt x="2503" y="24"/>
                    <a:pt x="2496" y="25"/>
                    <a:pt x="2488" y="26"/>
                  </a:cubicBezTo>
                  <a:cubicBezTo>
                    <a:pt x="2435" y="35"/>
                    <a:pt x="2400" y="73"/>
                    <a:pt x="2370" y="114"/>
                  </a:cubicBezTo>
                  <a:cubicBezTo>
                    <a:pt x="2347" y="146"/>
                    <a:pt x="2317" y="202"/>
                    <a:pt x="2272" y="206"/>
                  </a:cubicBezTo>
                  <a:cubicBezTo>
                    <a:pt x="2269" y="206"/>
                    <a:pt x="2267" y="206"/>
                    <a:pt x="2264" y="206"/>
                  </a:cubicBezTo>
                  <a:cubicBezTo>
                    <a:pt x="2218" y="206"/>
                    <a:pt x="2236" y="168"/>
                    <a:pt x="2238" y="139"/>
                  </a:cubicBezTo>
                  <a:cubicBezTo>
                    <a:pt x="2242" y="114"/>
                    <a:pt x="2244" y="88"/>
                    <a:pt x="2246" y="65"/>
                  </a:cubicBezTo>
                  <a:cubicBezTo>
                    <a:pt x="2248" y="53"/>
                    <a:pt x="2236" y="45"/>
                    <a:pt x="2226" y="45"/>
                  </a:cubicBezTo>
                  <a:cubicBezTo>
                    <a:pt x="2225" y="45"/>
                    <a:pt x="2224" y="45"/>
                    <a:pt x="2223" y="45"/>
                  </a:cubicBezTo>
                  <a:cubicBezTo>
                    <a:pt x="2169" y="56"/>
                    <a:pt x="2135" y="90"/>
                    <a:pt x="2094" y="127"/>
                  </a:cubicBezTo>
                  <a:cubicBezTo>
                    <a:pt x="2081" y="137"/>
                    <a:pt x="2064" y="154"/>
                    <a:pt x="2047" y="161"/>
                  </a:cubicBezTo>
                  <a:lnTo>
                    <a:pt x="1970" y="163"/>
                  </a:lnTo>
                  <a:cubicBezTo>
                    <a:pt x="1970" y="163"/>
                    <a:pt x="1969" y="162"/>
                    <a:pt x="1969" y="162"/>
                  </a:cubicBezTo>
                  <a:lnTo>
                    <a:pt x="1969" y="162"/>
                  </a:lnTo>
                  <a:cubicBezTo>
                    <a:pt x="1991" y="139"/>
                    <a:pt x="1997" y="106"/>
                    <a:pt x="1981" y="75"/>
                  </a:cubicBezTo>
                  <a:cubicBezTo>
                    <a:pt x="1978" y="71"/>
                    <a:pt x="1972" y="67"/>
                    <a:pt x="1967" y="67"/>
                  </a:cubicBezTo>
                  <a:cubicBezTo>
                    <a:pt x="1965" y="67"/>
                    <a:pt x="1963" y="68"/>
                    <a:pt x="1961" y="69"/>
                  </a:cubicBezTo>
                  <a:cubicBezTo>
                    <a:pt x="1927" y="82"/>
                    <a:pt x="1914" y="117"/>
                    <a:pt x="1922" y="149"/>
                  </a:cubicBezTo>
                  <a:lnTo>
                    <a:pt x="1922" y="149"/>
                  </a:lnTo>
                  <a:cubicBezTo>
                    <a:pt x="1916" y="151"/>
                    <a:pt x="1911" y="152"/>
                    <a:pt x="1906" y="154"/>
                  </a:cubicBezTo>
                  <a:cubicBezTo>
                    <a:pt x="1884" y="152"/>
                    <a:pt x="1865" y="144"/>
                    <a:pt x="1850" y="131"/>
                  </a:cubicBezTo>
                  <a:cubicBezTo>
                    <a:pt x="1833" y="120"/>
                    <a:pt x="1820" y="105"/>
                    <a:pt x="1807" y="92"/>
                  </a:cubicBezTo>
                  <a:cubicBezTo>
                    <a:pt x="1804" y="89"/>
                    <a:pt x="1800" y="87"/>
                    <a:pt x="1796" y="87"/>
                  </a:cubicBezTo>
                  <a:cubicBezTo>
                    <a:pt x="1787" y="87"/>
                    <a:pt x="1778" y="98"/>
                    <a:pt x="1779" y="109"/>
                  </a:cubicBezTo>
                  <a:cubicBezTo>
                    <a:pt x="1789" y="176"/>
                    <a:pt x="1780" y="238"/>
                    <a:pt x="1755" y="298"/>
                  </a:cubicBezTo>
                  <a:lnTo>
                    <a:pt x="1755" y="298"/>
                  </a:lnTo>
                  <a:cubicBezTo>
                    <a:pt x="1696" y="211"/>
                    <a:pt x="1602" y="167"/>
                    <a:pt x="1507" y="167"/>
                  </a:cubicBezTo>
                  <a:cubicBezTo>
                    <a:pt x="1505" y="167"/>
                    <a:pt x="1502" y="167"/>
                    <a:pt x="1499" y="167"/>
                  </a:cubicBezTo>
                  <a:lnTo>
                    <a:pt x="1499" y="167"/>
                  </a:lnTo>
                  <a:cubicBezTo>
                    <a:pt x="1514" y="116"/>
                    <a:pt x="1511" y="60"/>
                    <a:pt x="1486" y="9"/>
                  </a:cubicBezTo>
                  <a:cubicBezTo>
                    <a:pt x="1483" y="3"/>
                    <a:pt x="1477" y="0"/>
                    <a:pt x="1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6"/>
          <p:cNvSpPr txBox="1">
            <a:spLocks noGrp="1"/>
          </p:cNvSpPr>
          <p:nvPr>
            <p:ph type="title"/>
          </p:nvPr>
        </p:nvSpPr>
        <p:spPr>
          <a:xfrm>
            <a:off x="311700" y="862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Thank You</a:t>
            </a:r>
            <a:endParaRPr sz="5400" dirty="0"/>
          </a:p>
        </p:txBody>
      </p:sp>
      <p:sp>
        <p:nvSpPr>
          <p:cNvPr id="2085" name="Google Shape;2085;p26"/>
          <p:cNvSpPr/>
          <p:nvPr/>
        </p:nvSpPr>
        <p:spPr>
          <a:xfrm>
            <a:off x="3462239" y="3960112"/>
            <a:ext cx="13003" cy="7934"/>
          </a:xfrm>
          <a:custGeom>
            <a:avLst/>
            <a:gdLst/>
            <a:ahLst/>
            <a:cxnLst/>
            <a:rect l="l" t="t" r="r" b="b"/>
            <a:pathLst>
              <a:path w="59" h="36" extrusionOk="0">
                <a:moveTo>
                  <a:pt x="31" y="1"/>
                </a:moveTo>
                <a:cubicBezTo>
                  <a:pt x="22" y="14"/>
                  <a:pt x="7" y="22"/>
                  <a:pt x="1" y="35"/>
                </a:cubicBezTo>
                <a:cubicBezTo>
                  <a:pt x="22" y="35"/>
                  <a:pt x="59" y="12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26"/>
          <p:cNvSpPr/>
          <p:nvPr/>
        </p:nvSpPr>
        <p:spPr>
          <a:xfrm>
            <a:off x="3410887" y="3965842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5" y="9"/>
                </a:moveTo>
                <a:cubicBezTo>
                  <a:pt x="7" y="11"/>
                  <a:pt x="20" y="7"/>
                  <a:pt x="15" y="3"/>
                </a:cubicBezTo>
                <a:cubicBezTo>
                  <a:pt x="11" y="1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6"/>
          <p:cNvSpPr/>
          <p:nvPr/>
        </p:nvSpPr>
        <p:spPr>
          <a:xfrm>
            <a:off x="3407582" y="3913388"/>
            <a:ext cx="11020" cy="8816"/>
          </a:xfrm>
          <a:custGeom>
            <a:avLst/>
            <a:gdLst/>
            <a:ahLst/>
            <a:cxnLst/>
            <a:rect l="l" t="t" r="r" b="b"/>
            <a:pathLst>
              <a:path w="50" h="40" extrusionOk="0">
                <a:moveTo>
                  <a:pt x="39" y="33"/>
                </a:moveTo>
                <a:cubicBezTo>
                  <a:pt x="50" y="14"/>
                  <a:pt x="7" y="1"/>
                  <a:pt x="0" y="18"/>
                </a:cubicBezTo>
                <a:cubicBezTo>
                  <a:pt x="15" y="22"/>
                  <a:pt x="9" y="40"/>
                  <a:pt x="3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26"/>
          <p:cNvSpPr/>
          <p:nvPr/>
        </p:nvSpPr>
        <p:spPr>
          <a:xfrm>
            <a:off x="3496400" y="3916694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7" y="3"/>
                </a:moveTo>
                <a:cubicBezTo>
                  <a:pt x="13" y="1"/>
                  <a:pt x="0" y="7"/>
                  <a:pt x="7" y="10"/>
                </a:cubicBezTo>
                <a:cubicBezTo>
                  <a:pt x="9" y="12"/>
                  <a:pt x="22" y="7"/>
                  <a:pt x="17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26"/>
          <p:cNvSpPr/>
          <p:nvPr/>
        </p:nvSpPr>
        <p:spPr>
          <a:xfrm>
            <a:off x="3486923" y="3906336"/>
            <a:ext cx="1984" cy="3526"/>
          </a:xfrm>
          <a:custGeom>
            <a:avLst/>
            <a:gdLst/>
            <a:ahLst/>
            <a:cxnLst/>
            <a:rect l="l" t="t" r="r" b="b"/>
            <a:pathLst>
              <a:path w="9" h="16" extrusionOk="0">
                <a:moveTo>
                  <a:pt x="9" y="9"/>
                </a:moveTo>
                <a:cubicBezTo>
                  <a:pt x="9" y="5"/>
                  <a:pt x="2" y="1"/>
                  <a:pt x="0" y="9"/>
                </a:cubicBezTo>
                <a:cubicBezTo>
                  <a:pt x="0" y="14"/>
                  <a:pt x="7" y="16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3373641" y="4210921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3356010" y="4148108"/>
            <a:ext cx="4628" cy="2645"/>
          </a:xfrm>
          <a:custGeom>
            <a:avLst/>
            <a:gdLst/>
            <a:ahLst/>
            <a:cxnLst/>
            <a:rect l="l" t="t" r="r" b="b"/>
            <a:pathLst>
              <a:path w="21" h="12" extrusionOk="0">
                <a:moveTo>
                  <a:pt x="16" y="3"/>
                </a:moveTo>
                <a:cubicBezTo>
                  <a:pt x="12" y="0"/>
                  <a:pt x="1" y="7"/>
                  <a:pt x="5" y="9"/>
                </a:cubicBezTo>
                <a:cubicBezTo>
                  <a:pt x="7" y="11"/>
                  <a:pt x="20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3371217" y="4146565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6" y="3"/>
                </a:moveTo>
                <a:cubicBezTo>
                  <a:pt x="13" y="1"/>
                  <a:pt x="1" y="5"/>
                  <a:pt x="7" y="10"/>
                </a:cubicBezTo>
                <a:cubicBezTo>
                  <a:pt x="9" y="12"/>
                  <a:pt x="22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3493094" y="4143921"/>
            <a:ext cx="7273" cy="3967"/>
          </a:xfrm>
          <a:custGeom>
            <a:avLst/>
            <a:gdLst/>
            <a:ahLst/>
            <a:cxnLst/>
            <a:rect l="l" t="t" r="r" b="b"/>
            <a:pathLst>
              <a:path w="33" h="18" extrusionOk="0">
                <a:moveTo>
                  <a:pt x="32" y="15"/>
                </a:moveTo>
                <a:lnTo>
                  <a:pt x="32" y="0"/>
                </a:lnTo>
                <a:lnTo>
                  <a:pt x="2" y="0"/>
                </a:lnTo>
                <a:cubicBezTo>
                  <a:pt x="0" y="13"/>
                  <a:pt x="13" y="17"/>
                  <a:pt x="3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3469512" y="4137750"/>
            <a:ext cx="14766" cy="8595"/>
          </a:xfrm>
          <a:custGeom>
            <a:avLst/>
            <a:gdLst/>
            <a:ahLst/>
            <a:cxnLst/>
            <a:rect l="l" t="t" r="r" b="b"/>
            <a:pathLst>
              <a:path w="67" h="39" extrusionOk="0">
                <a:moveTo>
                  <a:pt x="19" y="37"/>
                </a:moveTo>
                <a:cubicBezTo>
                  <a:pt x="66" y="39"/>
                  <a:pt x="47" y="5"/>
                  <a:pt x="19" y="0"/>
                </a:cubicBezTo>
                <a:cubicBezTo>
                  <a:pt x="0" y="15"/>
                  <a:pt x="26" y="13"/>
                  <a:pt x="19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3440640" y="4142378"/>
            <a:ext cx="4408" cy="1763"/>
          </a:xfrm>
          <a:custGeom>
            <a:avLst/>
            <a:gdLst/>
            <a:ahLst/>
            <a:cxnLst/>
            <a:rect l="l" t="t" r="r" b="b"/>
            <a:pathLst>
              <a:path w="20" h="8" extrusionOk="0">
                <a:moveTo>
                  <a:pt x="20" y="1"/>
                </a:moveTo>
                <a:cubicBezTo>
                  <a:pt x="13" y="3"/>
                  <a:pt x="0" y="1"/>
                  <a:pt x="0" y="7"/>
                </a:cubicBezTo>
                <a:cubicBezTo>
                  <a:pt x="9" y="7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3439759" y="4132901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15" y="3"/>
                </a:moveTo>
                <a:cubicBezTo>
                  <a:pt x="13" y="1"/>
                  <a:pt x="0" y="5"/>
                  <a:pt x="4" y="9"/>
                </a:cubicBezTo>
                <a:cubicBezTo>
                  <a:pt x="7" y="12"/>
                  <a:pt x="19" y="5"/>
                  <a:pt x="1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348075" y="4130256"/>
            <a:ext cx="4849" cy="3526"/>
          </a:xfrm>
          <a:custGeom>
            <a:avLst/>
            <a:gdLst/>
            <a:ahLst/>
            <a:cxnLst/>
            <a:rect l="l" t="t" r="r" b="b"/>
            <a:pathLst>
              <a:path w="22" h="16" extrusionOk="0">
                <a:moveTo>
                  <a:pt x="22" y="0"/>
                </a:moveTo>
                <a:lnTo>
                  <a:pt x="1" y="0"/>
                </a:lnTo>
                <a:lnTo>
                  <a:pt x="1" y="15"/>
                </a:lnTo>
                <a:lnTo>
                  <a:pt x="2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3458052" y="4122102"/>
            <a:ext cx="2645" cy="3967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11" y="9"/>
                </a:moveTo>
                <a:cubicBezTo>
                  <a:pt x="11" y="5"/>
                  <a:pt x="3" y="1"/>
                  <a:pt x="1" y="9"/>
                </a:cubicBezTo>
                <a:cubicBezTo>
                  <a:pt x="1" y="13"/>
                  <a:pt x="9" y="18"/>
                  <a:pt x="1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3457170" y="4117473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6"/>
          <p:cNvSpPr/>
          <p:nvPr/>
        </p:nvSpPr>
        <p:spPr>
          <a:xfrm>
            <a:off x="3492433" y="4059730"/>
            <a:ext cx="11240" cy="5069"/>
          </a:xfrm>
          <a:custGeom>
            <a:avLst/>
            <a:gdLst/>
            <a:ahLst/>
            <a:cxnLst/>
            <a:rect l="l" t="t" r="r" b="b"/>
            <a:pathLst>
              <a:path w="51" h="23" extrusionOk="0">
                <a:moveTo>
                  <a:pt x="5" y="14"/>
                </a:moveTo>
                <a:cubicBezTo>
                  <a:pt x="18" y="16"/>
                  <a:pt x="18" y="22"/>
                  <a:pt x="35" y="22"/>
                </a:cubicBezTo>
                <a:cubicBezTo>
                  <a:pt x="50" y="5"/>
                  <a:pt x="1" y="1"/>
                  <a:pt x="5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6"/>
          <p:cNvSpPr/>
          <p:nvPr/>
        </p:nvSpPr>
        <p:spPr>
          <a:xfrm>
            <a:off x="3408463" y="4047168"/>
            <a:ext cx="5069" cy="2424"/>
          </a:xfrm>
          <a:custGeom>
            <a:avLst/>
            <a:gdLst/>
            <a:ahLst/>
            <a:cxnLst/>
            <a:rect l="l" t="t" r="r" b="b"/>
            <a:pathLst>
              <a:path w="23" h="11" extrusionOk="0">
                <a:moveTo>
                  <a:pt x="16" y="2"/>
                </a:moveTo>
                <a:cubicBezTo>
                  <a:pt x="14" y="0"/>
                  <a:pt x="1" y="7"/>
                  <a:pt x="7" y="9"/>
                </a:cubicBezTo>
                <a:cubicBezTo>
                  <a:pt x="9" y="11"/>
                  <a:pt x="22" y="7"/>
                  <a:pt x="1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6"/>
          <p:cNvSpPr/>
          <p:nvPr/>
        </p:nvSpPr>
        <p:spPr>
          <a:xfrm>
            <a:off x="3400970" y="4039895"/>
            <a:ext cx="7714" cy="7934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0" y="7"/>
                </a:moveTo>
                <a:lnTo>
                  <a:pt x="0" y="35"/>
                </a:lnTo>
                <a:lnTo>
                  <a:pt x="30" y="35"/>
                </a:lnTo>
                <a:cubicBezTo>
                  <a:pt x="33" y="18"/>
                  <a:pt x="35" y="1"/>
                  <a:pt x="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26"/>
          <p:cNvSpPr/>
          <p:nvPr/>
        </p:nvSpPr>
        <p:spPr>
          <a:xfrm>
            <a:off x="3453864" y="4038572"/>
            <a:ext cx="4408" cy="1543"/>
          </a:xfrm>
          <a:custGeom>
            <a:avLst/>
            <a:gdLst/>
            <a:ahLst/>
            <a:cxnLst/>
            <a:rect l="l" t="t" r="r" b="b"/>
            <a:pathLst>
              <a:path w="20" h="7" extrusionOk="0">
                <a:moveTo>
                  <a:pt x="20" y="1"/>
                </a:moveTo>
                <a:cubicBezTo>
                  <a:pt x="13" y="1"/>
                  <a:pt x="0" y="1"/>
                  <a:pt x="0" y="7"/>
                </a:cubicBezTo>
                <a:cubicBezTo>
                  <a:pt x="9" y="5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26"/>
          <p:cNvGrpSpPr/>
          <p:nvPr/>
        </p:nvGrpSpPr>
        <p:grpSpPr>
          <a:xfrm>
            <a:off x="3201575" y="1768711"/>
            <a:ext cx="2740850" cy="2356190"/>
            <a:chOff x="3201575" y="1768711"/>
            <a:chExt cx="2740850" cy="2356190"/>
          </a:xfrm>
        </p:grpSpPr>
        <p:sp>
          <p:nvSpPr>
            <p:cNvPr id="2105" name="Google Shape;2105;p26"/>
            <p:cNvSpPr/>
            <p:nvPr/>
          </p:nvSpPr>
          <p:spPr>
            <a:xfrm>
              <a:off x="3201575" y="3822716"/>
              <a:ext cx="2727612" cy="302184"/>
            </a:xfrm>
            <a:custGeom>
              <a:avLst/>
              <a:gdLst/>
              <a:ahLst/>
              <a:cxnLst/>
              <a:rect l="l" t="t" r="r" b="b"/>
              <a:pathLst>
                <a:path w="9658" h="1070" extrusionOk="0">
                  <a:moveTo>
                    <a:pt x="4828" y="1"/>
                  </a:moveTo>
                  <a:cubicBezTo>
                    <a:pt x="2162" y="1"/>
                    <a:pt x="1" y="240"/>
                    <a:pt x="1" y="534"/>
                  </a:cubicBezTo>
                  <a:cubicBezTo>
                    <a:pt x="1" y="829"/>
                    <a:pt x="2162" y="1069"/>
                    <a:pt x="4828" y="1069"/>
                  </a:cubicBezTo>
                  <a:cubicBezTo>
                    <a:pt x="7495" y="1069"/>
                    <a:pt x="9658" y="829"/>
                    <a:pt x="9658" y="534"/>
                  </a:cubicBezTo>
                  <a:cubicBezTo>
                    <a:pt x="9658" y="240"/>
                    <a:pt x="7495" y="1"/>
                    <a:pt x="482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5250787" y="2573311"/>
              <a:ext cx="68063" cy="36432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67" y="1"/>
                  </a:moveTo>
                  <a:cubicBezTo>
                    <a:pt x="46" y="1"/>
                    <a:pt x="26" y="5"/>
                    <a:pt x="7" y="15"/>
                  </a:cubicBezTo>
                  <a:cubicBezTo>
                    <a:pt x="1" y="17"/>
                    <a:pt x="3" y="28"/>
                    <a:pt x="12" y="28"/>
                  </a:cubicBezTo>
                  <a:cubicBezTo>
                    <a:pt x="91" y="32"/>
                    <a:pt x="157" y="47"/>
                    <a:pt x="202" y="120"/>
                  </a:cubicBezTo>
                  <a:cubicBezTo>
                    <a:pt x="206" y="126"/>
                    <a:pt x="212" y="128"/>
                    <a:pt x="217" y="128"/>
                  </a:cubicBezTo>
                  <a:cubicBezTo>
                    <a:pt x="229" y="128"/>
                    <a:pt x="241" y="116"/>
                    <a:pt x="232" y="103"/>
                  </a:cubicBezTo>
                  <a:cubicBezTo>
                    <a:pt x="201" y="47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5228477" y="2591668"/>
              <a:ext cx="59873" cy="24853"/>
            </a:xfrm>
            <a:custGeom>
              <a:avLst/>
              <a:gdLst/>
              <a:ahLst/>
              <a:cxnLst/>
              <a:rect l="l" t="t" r="r" b="b"/>
              <a:pathLst>
                <a:path w="212" h="88" extrusionOk="0">
                  <a:moveTo>
                    <a:pt x="35" y="0"/>
                  </a:moveTo>
                  <a:cubicBezTo>
                    <a:pt x="28" y="0"/>
                    <a:pt x="22" y="1"/>
                    <a:pt x="16" y="1"/>
                  </a:cubicBezTo>
                  <a:cubicBezTo>
                    <a:pt x="1" y="3"/>
                    <a:pt x="1" y="23"/>
                    <a:pt x="16" y="25"/>
                  </a:cubicBezTo>
                  <a:cubicBezTo>
                    <a:pt x="78" y="29"/>
                    <a:pt x="129" y="48"/>
                    <a:pt x="178" y="85"/>
                  </a:cubicBezTo>
                  <a:cubicBezTo>
                    <a:pt x="182" y="87"/>
                    <a:pt x="185" y="88"/>
                    <a:pt x="188" y="88"/>
                  </a:cubicBezTo>
                  <a:cubicBezTo>
                    <a:pt x="202" y="88"/>
                    <a:pt x="212" y="65"/>
                    <a:pt x="198" y="52"/>
                  </a:cubicBezTo>
                  <a:cubicBezTo>
                    <a:pt x="151" y="18"/>
                    <a:pt x="93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3871749" y="2654647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3993470" y="1799494"/>
              <a:ext cx="1145213" cy="1583218"/>
            </a:xfrm>
            <a:custGeom>
              <a:avLst/>
              <a:gdLst/>
              <a:ahLst/>
              <a:cxnLst/>
              <a:rect l="l" t="t" r="r" b="b"/>
              <a:pathLst>
                <a:path w="4055" h="5606" extrusionOk="0">
                  <a:moveTo>
                    <a:pt x="1714" y="45"/>
                  </a:moveTo>
                  <a:lnTo>
                    <a:pt x="1714" y="45"/>
                  </a:lnTo>
                  <a:cubicBezTo>
                    <a:pt x="1701" y="67"/>
                    <a:pt x="1688" y="88"/>
                    <a:pt x="1675" y="112"/>
                  </a:cubicBezTo>
                  <a:cubicBezTo>
                    <a:pt x="1669" y="124"/>
                    <a:pt x="1676" y="142"/>
                    <a:pt x="1690" y="142"/>
                  </a:cubicBezTo>
                  <a:cubicBezTo>
                    <a:pt x="1691" y="142"/>
                    <a:pt x="1691" y="142"/>
                    <a:pt x="1692" y="142"/>
                  </a:cubicBezTo>
                  <a:cubicBezTo>
                    <a:pt x="1780" y="132"/>
                    <a:pt x="1867" y="128"/>
                    <a:pt x="1954" y="128"/>
                  </a:cubicBezTo>
                  <a:cubicBezTo>
                    <a:pt x="2183" y="128"/>
                    <a:pt x="2410" y="161"/>
                    <a:pt x="2630" y="227"/>
                  </a:cubicBezTo>
                  <a:cubicBezTo>
                    <a:pt x="2602" y="236"/>
                    <a:pt x="2575" y="247"/>
                    <a:pt x="2547" y="257"/>
                  </a:cubicBezTo>
                  <a:cubicBezTo>
                    <a:pt x="2527" y="264"/>
                    <a:pt x="2525" y="290"/>
                    <a:pt x="2547" y="296"/>
                  </a:cubicBezTo>
                  <a:cubicBezTo>
                    <a:pt x="2844" y="395"/>
                    <a:pt x="3104" y="577"/>
                    <a:pt x="3298" y="823"/>
                  </a:cubicBezTo>
                  <a:cubicBezTo>
                    <a:pt x="3273" y="814"/>
                    <a:pt x="3247" y="804"/>
                    <a:pt x="3219" y="795"/>
                  </a:cubicBezTo>
                  <a:cubicBezTo>
                    <a:pt x="3217" y="794"/>
                    <a:pt x="3215" y="794"/>
                    <a:pt x="3214" y="794"/>
                  </a:cubicBezTo>
                  <a:cubicBezTo>
                    <a:pt x="3200" y="794"/>
                    <a:pt x="3188" y="812"/>
                    <a:pt x="3198" y="825"/>
                  </a:cubicBezTo>
                  <a:cubicBezTo>
                    <a:pt x="3309" y="992"/>
                    <a:pt x="3376" y="1176"/>
                    <a:pt x="3397" y="1375"/>
                  </a:cubicBezTo>
                  <a:cubicBezTo>
                    <a:pt x="3373" y="1358"/>
                    <a:pt x="3350" y="1341"/>
                    <a:pt x="3324" y="1322"/>
                  </a:cubicBezTo>
                  <a:cubicBezTo>
                    <a:pt x="3321" y="1320"/>
                    <a:pt x="3318" y="1319"/>
                    <a:pt x="3315" y="1319"/>
                  </a:cubicBezTo>
                  <a:cubicBezTo>
                    <a:pt x="3303" y="1319"/>
                    <a:pt x="3293" y="1333"/>
                    <a:pt x="3296" y="1345"/>
                  </a:cubicBezTo>
                  <a:cubicBezTo>
                    <a:pt x="3320" y="1453"/>
                    <a:pt x="3343" y="1562"/>
                    <a:pt x="3369" y="1671"/>
                  </a:cubicBezTo>
                  <a:cubicBezTo>
                    <a:pt x="3324" y="1671"/>
                    <a:pt x="3277" y="1680"/>
                    <a:pt x="3238" y="1680"/>
                  </a:cubicBezTo>
                  <a:cubicBezTo>
                    <a:pt x="3238" y="1660"/>
                    <a:pt x="3238" y="1641"/>
                    <a:pt x="3238" y="1624"/>
                  </a:cubicBezTo>
                  <a:cubicBezTo>
                    <a:pt x="3241" y="1617"/>
                    <a:pt x="3241" y="1611"/>
                    <a:pt x="3238" y="1605"/>
                  </a:cubicBezTo>
                  <a:cubicBezTo>
                    <a:pt x="3238" y="1598"/>
                    <a:pt x="3238" y="1592"/>
                    <a:pt x="3238" y="1585"/>
                  </a:cubicBezTo>
                  <a:cubicBezTo>
                    <a:pt x="3237" y="1571"/>
                    <a:pt x="3226" y="1564"/>
                    <a:pt x="3215" y="1564"/>
                  </a:cubicBezTo>
                  <a:cubicBezTo>
                    <a:pt x="3205" y="1564"/>
                    <a:pt x="3195" y="1571"/>
                    <a:pt x="3196" y="1585"/>
                  </a:cubicBezTo>
                  <a:lnTo>
                    <a:pt x="3196" y="1594"/>
                  </a:lnTo>
                  <a:cubicBezTo>
                    <a:pt x="3108" y="1609"/>
                    <a:pt x="3020" y="1617"/>
                    <a:pt x="2933" y="1617"/>
                  </a:cubicBezTo>
                  <a:cubicBezTo>
                    <a:pt x="2779" y="1617"/>
                    <a:pt x="2626" y="1593"/>
                    <a:pt x="2476" y="1547"/>
                  </a:cubicBezTo>
                  <a:cubicBezTo>
                    <a:pt x="2474" y="1546"/>
                    <a:pt x="2472" y="1546"/>
                    <a:pt x="2470" y="1546"/>
                  </a:cubicBezTo>
                  <a:cubicBezTo>
                    <a:pt x="2454" y="1546"/>
                    <a:pt x="2443" y="1570"/>
                    <a:pt x="2457" y="1583"/>
                  </a:cubicBezTo>
                  <a:lnTo>
                    <a:pt x="2583" y="1710"/>
                  </a:lnTo>
                  <a:cubicBezTo>
                    <a:pt x="2283" y="1675"/>
                    <a:pt x="1994" y="1600"/>
                    <a:pt x="1714" y="1487"/>
                  </a:cubicBezTo>
                  <a:cubicBezTo>
                    <a:pt x="1712" y="1486"/>
                    <a:pt x="1710" y="1486"/>
                    <a:pt x="1708" y="1486"/>
                  </a:cubicBezTo>
                  <a:cubicBezTo>
                    <a:pt x="1693" y="1486"/>
                    <a:pt x="1681" y="1506"/>
                    <a:pt x="1690" y="1519"/>
                  </a:cubicBezTo>
                  <a:cubicBezTo>
                    <a:pt x="1711" y="1553"/>
                    <a:pt x="1733" y="1585"/>
                    <a:pt x="1756" y="1620"/>
                  </a:cubicBezTo>
                  <a:cubicBezTo>
                    <a:pt x="1491" y="1547"/>
                    <a:pt x="1262" y="1393"/>
                    <a:pt x="1095" y="1172"/>
                  </a:cubicBezTo>
                  <a:cubicBezTo>
                    <a:pt x="1091" y="1167"/>
                    <a:pt x="1083" y="1162"/>
                    <a:pt x="1076" y="1162"/>
                  </a:cubicBezTo>
                  <a:cubicBezTo>
                    <a:pt x="1072" y="1162"/>
                    <a:pt x="1068" y="1164"/>
                    <a:pt x="1065" y="1168"/>
                  </a:cubicBezTo>
                  <a:cubicBezTo>
                    <a:pt x="964" y="1296"/>
                    <a:pt x="835" y="1388"/>
                    <a:pt x="686" y="1448"/>
                  </a:cubicBezTo>
                  <a:cubicBezTo>
                    <a:pt x="684" y="1442"/>
                    <a:pt x="678" y="1438"/>
                    <a:pt x="672" y="1438"/>
                  </a:cubicBezTo>
                  <a:cubicBezTo>
                    <a:pt x="666" y="1438"/>
                    <a:pt x="660" y="1441"/>
                    <a:pt x="658" y="1448"/>
                  </a:cubicBezTo>
                  <a:cubicBezTo>
                    <a:pt x="630" y="1577"/>
                    <a:pt x="606" y="1716"/>
                    <a:pt x="591" y="1862"/>
                  </a:cubicBezTo>
                  <a:cubicBezTo>
                    <a:pt x="583" y="1861"/>
                    <a:pt x="574" y="1860"/>
                    <a:pt x="566" y="1860"/>
                  </a:cubicBezTo>
                  <a:cubicBezTo>
                    <a:pt x="531" y="1860"/>
                    <a:pt x="498" y="1867"/>
                    <a:pt x="467" y="1881"/>
                  </a:cubicBezTo>
                  <a:cubicBezTo>
                    <a:pt x="441" y="1750"/>
                    <a:pt x="435" y="1622"/>
                    <a:pt x="461" y="1489"/>
                  </a:cubicBezTo>
                  <a:cubicBezTo>
                    <a:pt x="462" y="1477"/>
                    <a:pt x="453" y="1466"/>
                    <a:pt x="442" y="1466"/>
                  </a:cubicBezTo>
                  <a:cubicBezTo>
                    <a:pt x="438" y="1466"/>
                    <a:pt x="433" y="1467"/>
                    <a:pt x="429" y="1472"/>
                  </a:cubicBezTo>
                  <a:cubicBezTo>
                    <a:pt x="409" y="1493"/>
                    <a:pt x="388" y="1510"/>
                    <a:pt x="364" y="1527"/>
                  </a:cubicBezTo>
                  <a:cubicBezTo>
                    <a:pt x="298" y="1294"/>
                    <a:pt x="345" y="1048"/>
                    <a:pt x="497" y="855"/>
                  </a:cubicBezTo>
                  <a:cubicBezTo>
                    <a:pt x="507" y="842"/>
                    <a:pt x="501" y="820"/>
                    <a:pt x="484" y="820"/>
                  </a:cubicBezTo>
                  <a:cubicBezTo>
                    <a:pt x="482" y="820"/>
                    <a:pt x="480" y="820"/>
                    <a:pt x="478" y="821"/>
                  </a:cubicBezTo>
                  <a:cubicBezTo>
                    <a:pt x="467" y="827"/>
                    <a:pt x="456" y="830"/>
                    <a:pt x="446" y="830"/>
                  </a:cubicBezTo>
                  <a:cubicBezTo>
                    <a:pt x="422" y="830"/>
                    <a:pt x="401" y="814"/>
                    <a:pt x="381" y="782"/>
                  </a:cubicBezTo>
                  <a:cubicBezTo>
                    <a:pt x="392" y="752"/>
                    <a:pt x="405" y="722"/>
                    <a:pt x="422" y="694"/>
                  </a:cubicBezTo>
                  <a:cubicBezTo>
                    <a:pt x="448" y="652"/>
                    <a:pt x="480" y="611"/>
                    <a:pt x="518" y="579"/>
                  </a:cubicBezTo>
                  <a:cubicBezTo>
                    <a:pt x="600" y="504"/>
                    <a:pt x="694" y="469"/>
                    <a:pt x="801" y="444"/>
                  </a:cubicBezTo>
                  <a:cubicBezTo>
                    <a:pt x="803" y="444"/>
                    <a:pt x="808" y="442"/>
                    <a:pt x="808" y="439"/>
                  </a:cubicBezTo>
                  <a:cubicBezTo>
                    <a:pt x="814" y="437"/>
                    <a:pt x="818" y="433"/>
                    <a:pt x="814" y="427"/>
                  </a:cubicBezTo>
                  <a:cubicBezTo>
                    <a:pt x="814" y="424"/>
                    <a:pt x="812" y="424"/>
                    <a:pt x="812" y="422"/>
                  </a:cubicBezTo>
                  <a:cubicBezTo>
                    <a:pt x="812" y="420"/>
                    <a:pt x="810" y="418"/>
                    <a:pt x="810" y="418"/>
                  </a:cubicBezTo>
                  <a:cubicBezTo>
                    <a:pt x="795" y="384"/>
                    <a:pt x="773" y="354"/>
                    <a:pt x="750" y="328"/>
                  </a:cubicBezTo>
                  <a:lnTo>
                    <a:pt x="750" y="328"/>
                  </a:lnTo>
                  <a:cubicBezTo>
                    <a:pt x="788" y="332"/>
                    <a:pt x="823" y="345"/>
                    <a:pt x="857" y="365"/>
                  </a:cubicBezTo>
                  <a:cubicBezTo>
                    <a:pt x="860" y="366"/>
                    <a:pt x="863" y="367"/>
                    <a:pt x="866" y="367"/>
                  </a:cubicBezTo>
                  <a:cubicBezTo>
                    <a:pt x="876" y="367"/>
                    <a:pt x="885" y="359"/>
                    <a:pt x="885" y="347"/>
                  </a:cubicBezTo>
                  <a:cubicBezTo>
                    <a:pt x="887" y="257"/>
                    <a:pt x="919" y="176"/>
                    <a:pt x="977" y="110"/>
                  </a:cubicBezTo>
                  <a:cubicBezTo>
                    <a:pt x="977" y="161"/>
                    <a:pt x="981" y="210"/>
                    <a:pt x="990" y="262"/>
                  </a:cubicBezTo>
                  <a:cubicBezTo>
                    <a:pt x="991" y="271"/>
                    <a:pt x="999" y="275"/>
                    <a:pt x="1007" y="275"/>
                  </a:cubicBezTo>
                  <a:cubicBezTo>
                    <a:pt x="1014" y="275"/>
                    <a:pt x="1022" y="272"/>
                    <a:pt x="1026" y="266"/>
                  </a:cubicBezTo>
                  <a:cubicBezTo>
                    <a:pt x="1029" y="269"/>
                    <a:pt x="1031" y="270"/>
                    <a:pt x="1034" y="270"/>
                  </a:cubicBezTo>
                  <a:cubicBezTo>
                    <a:pt x="1036" y="270"/>
                    <a:pt x="1038" y="269"/>
                    <a:pt x="1041" y="268"/>
                  </a:cubicBezTo>
                  <a:cubicBezTo>
                    <a:pt x="1247" y="144"/>
                    <a:pt x="1474" y="67"/>
                    <a:pt x="1714" y="45"/>
                  </a:cubicBezTo>
                  <a:close/>
                  <a:moveTo>
                    <a:pt x="589" y="1889"/>
                  </a:moveTo>
                  <a:lnTo>
                    <a:pt x="589" y="1889"/>
                  </a:lnTo>
                  <a:cubicBezTo>
                    <a:pt x="587" y="1902"/>
                    <a:pt x="587" y="1917"/>
                    <a:pt x="585" y="1932"/>
                  </a:cubicBezTo>
                  <a:cubicBezTo>
                    <a:pt x="574" y="1930"/>
                    <a:pt x="563" y="1929"/>
                    <a:pt x="553" y="1929"/>
                  </a:cubicBezTo>
                  <a:cubicBezTo>
                    <a:pt x="399" y="1929"/>
                    <a:pt x="341" y="2144"/>
                    <a:pt x="471" y="2236"/>
                  </a:cubicBezTo>
                  <a:cubicBezTo>
                    <a:pt x="473" y="2237"/>
                    <a:pt x="474" y="2237"/>
                    <a:pt x="475" y="2237"/>
                  </a:cubicBezTo>
                  <a:cubicBezTo>
                    <a:pt x="482" y="2237"/>
                    <a:pt x="489" y="2227"/>
                    <a:pt x="482" y="2219"/>
                  </a:cubicBezTo>
                  <a:cubicBezTo>
                    <a:pt x="435" y="2179"/>
                    <a:pt x="409" y="2112"/>
                    <a:pt x="433" y="2050"/>
                  </a:cubicBezTo>
                  <a:cubicBezTo>
                    <a:pt x="437" y="2037"/>
                    <a:pt x="446" y="2027"/>
                    <a:pt x="452" y="2016"/>
                  </a:cubicBezTo>
                  <a:cubicBezTo>
                    <a:pt x="488" y="2037"/>
                    <a:pt x="510" y="2069"/>
                    <a:pt x="523" y="2112"/>
                  </a:cubicBezTo>
                  <a:cubicBezTo>
                    <a:pt x="525" y="2117"/>
                    <a:pt x="530" y="2119"/>
                    <a:pt x="534" y="2119"/>
                  </a:cubicBezTo>
                  <a:cubicBezTo>
                    <a:pt x="540" y="2119"/>
                    <a:pt x="545" y="2116"/>
                    <a:pt x="544" y="2110"/>
                  </a:cubicBezTo>
                  <a:cubicBezTo>
                    <a:pt x="540" y="2063"/>
                    <a:pt x="506" y="2022"/>
                    <a:pt x="463" y="2003"/>
                  </a:cubicBezTo>
                  <a:cubicBezTo>
                    <a:pt x="495" y="1971"/>
                    <a:pt x="538" y="1958"/>
                    <a:pt x="583" y="1954"/>
                  </a:cubicBezTo>
                  <a:lnTo>
                    <a:pt x="583" y="1954"/>
                  </a:lnTo>
                  <a:cubicBezTo>
                    <a:pt x="574" y="2084"/>
                    <a:pt x="572" y="2217"/>
                    <a:pt x="583" y="2348"/>
                  </a:cubicBezTo>
                  <a:cubicBezTo>
                    <a:pt x="461" y="2333"/>
                    <a:pt x="343" y="2247"/>
                    <a:pt x="349" y="2108"/>
                  </a:cubicBezTo>
                  <a:cubicBezTo>
                    <a:pt x="354" y="1979"/>
                    <a:pt x="471" y="1902"/>
                    <a:pt x="589" y="1889"/>
                  </a:cubicBezTo>
                  <a:close/>
                  <a:moveTo>
                    <a:pt x="3241" y="1707"/>
                  </a:moveTo>
                  <a:lnTo>
                    <a:pt x="3241" y="1707"/>
                  </a:lnTo>
                  <a:cubicBezTo>
                    <a:pt x="3264" y="1710"/>
                    <a:pt x="3290" y="1707"/>
                    <a:pt x="3313" y="1712"/>
                  </a:cubicBezTo>
                  <a:cubicBezTo>
                    <a:pt x="3322" y="1709"/>
                    <a:pt x="3331" y="1708"/>
                    <a:pt x="3339" y="1708"/>
                  </a:cubicBezTo>
                  <a:cubicBezTo>
                    <a:pt x="3364" y="1708"/>
                    <a:pt x="3385" y="1721"/>
                    <a:pt x="3401" y="1748"/>
                  </a:cubicBezTo>
                  <a:cubicBezTo>
                    <a:pt x="3442" y="1763"/>
                    <a:pt x="3457" y="1791"/>
                    <a:pt x="3446" y="1829"/>
                  </a:cubicBezTo>
                  <a:cubicBezTo>
                    <a:pt x="3461" y="1915"/>
                    <a:pt x="3448" y="2009"/>
                    <a:pt x="3450" y="2095"/>
                  </a:cubicBezTo>
                  <a:cubicBezTo>
                    <a:pt x="3450" y="2181"/>
                    <a:pt x="3465" y="2277"/>
                    <a:pt x="3455" y="2361"/>
                  </a:cubicBezTo>
                  <a:cubicBezTo>
                    <a:pt x="3446" y="2421"/>
                    <a:pt x="3438" y="2421"/>
                    <a:pt x="3380" y="2421"/>
                  </a:cubicBezTo>
                  <a:cubicBezTo>
                    <a:pt x="3335" y="2421"/>
                    <a:pt x="3288" y="2423"/>
                    <a:pt x="3243" y="2423"/>
                  </a:cubicBezTo>
                  <a:cubicBezTo>
                    <a:pt x="3236" y="2423"/>
                    <a:pt x="3230" y="2425"/>
                    <a:pt x="3228" y="2429"/>
                  </a:cubicBezTo>
                  <a:cubicBezTo>
                    <a:pt x="3228" y="2410"/>
                    <a:pt x="3230" y="2391"/>
                    <a:pt x="3230" y="2369"/>
                  </a:cubicBezTo>
                  <a:cubicBezTo>
                    <a:pt x="3241" y="2149"/>
                    <a:pt x="3243" y="1928"/>
                    <a:pt x="3241" y="1707"/>
                  </a:cubicBezTo>
                  <a:close/>
                  <a:moveTo>
                    <a:pt x="2028" y="3065"/>
                  </a:moveTo>
                  <a:cubicBezTo>
                    <a:pt x="2039" y="3065"/>
                    <a:pt x="2049" y="3065"/>
                    <a:pt x="2058" y="3067"/>
                  </a:cubicBezTo>
                  <a:cubicBezTo>
                    <a:pt x="2064" y="3066"/>
                    <a:pt x="2069" y="3065"/>
                    <a:pt x="2073" y="3065"/>
                  </a:cubicBezTo>
                  <a:cubicBezTo>
                    <a:pt x="2084" y="3065"/>
                    <a:pt x="2092" y="3071"/>
                    <a:pt x="2097" y="3085"/>
                  </a:cubicBezTo>
                  <a:cubicBezTo>
                    <a:pt x="2095" y="3095"/>
                    <a:pt x="2095" y="3106"/>
                    <a:pt x="2093" y="3117"/>
                  </a:cubicBezTo>
                  <a:cubicBezTo>
                    <a:pt x="2090" y="3138"/>
                    <a:pt x="2093" y="3185"/>
                    <a:pt x="2084" y="3202"/>
                  </a:cubicBezTo>
                  <a:cubicBezTo>
                    <a:pt x="2074" y="3218"/>
                    <a:pt x="2056" y="3222"/>
                    <a:pt x="2038" y="3222"/>
                  </a:cubicBezTo>
                  <a:cubicBezTo>
                    <a:pt x="2020" y="3222"/>
                    <a:pt x="2002" y="3218"/>
                    <a:pt x="1990" y="3217"/>
                  </a:cubicBezTo>
                  <a:cubicBezTo>
                    <a:pt x="1936" y="3215"/>
                    <a:pt x="1883" y="3213"/>
                    <a:pt x="1829" y="3213"/>
                  </a:cubicBezTo>
                  <a:cubicBezTo>
                    <a:pt x="1829" y="3211"/>
                    <a:pt x="1829" y="3209"/>
                    <a:pt x="1829" y="3209"/>
                  </a:cubicBezTo>
                  <a:cubicBezTo>
                    <a:pt x="1816" y="3162"/>
                    <a:pt x="1812" y="3115"/>
                    <a:pt x="1816" y="3067"/>
                  </a:cubicBezTo>
                  <a:lnTo>
                    <a:pt x="1964" y="3067"/>
                  </a:lnTo>
                  <a:cubicBezTo>
                    <a:pt x="1983" y="3067"/>
                    <a:pt x="2006" y="3065"/>
                    <a:pt x="2028" y="3065"/>
                  </a:cubicBezTo>
                  <a:close/>
                  <a:moveTo>
                    <a:pt x="1077" y="1215"/>
                  </a:moveTo>
                  <a:cubicBezTo>
                    <a:pt x="1259" y="1448"/>
                    <a:pt x="1508" y="1609"/>
                    <a:pt x="1797" y="1673"/>
                  </a:cubicBezTo>
                  <a:cubicBezTo>
                    <a:pt x="1799" y="1674"/>
                    <a:pt x="1800" y="1674"/>
                    <a:pt x="1802" y="1674"/>
                  </a:cubicBezTo>
                  <a:cubicBezTo>
                    <a:pt x="1817" y="1674"/>
                    <a:pt x="1830" y="1657"/>
                    <a:pt x="1821" y="1643"/>
                  </a:cubicBezTo>
                  <a:cubicBezTo>
                    <a:pt x="1801" y="1613"/>
                    <a:pt x="1782" y="1581"/>
                    <a:pt x="1761" y="1551"/>
                  </a:cubicBezTo>
                  <a:lnTo>
                    <a:pt x="1761" y="1551"/>
                  </a:lnTo>
                  <a:cubicBezTo>
                    <a:pt x="2046" y="1660"/>
                    <a:pt x="2339" y="1729"/>
                    <a:pt x="2643" y="1759"/>
                  </a:cubicBezTo>
                  <a:cubicBezTo>
                    <a:pt x="2644" y="1759"/>
                    <a:pt x="2644" y="1759"/>
                    <a:pt x="2645" y="1759"/>
                  </a:cubicBezTo>
                  <a:cubicBezTo>
                    <a:pt x="2661" y="1759"/>
                    <a:pt x="2668" y="1735"/>
                    <a:pt x="2658" y="1722"/>
                  </a:cubicBezTo>
                  <a:cubicBezTo>
                    <a:pt x="2619" y="1686"/>
                    <a:pt x="2581" y="1647"/>
                    <a:pt x="2545" y="1611"/>
                  </a:cubicBezTo>
                  <a:lnTo>
                    <a:pt x="2545" y="1611"/>
                  </a:lnTo>
                  <a:cubicBezTo>
                    <a:pt x="2671" y="1644"/>
                    <a:pt x="2799" y="1660"/>
                    <a:pt x="2928" y="1660"/>
                  </a:cubicBezTo>
                  <a:cubicBezTo>
                    <a:pt x="3017" y="1660"/>
                    <a:pt x="3106" y="1652"/>
                    <a:pt x="3196" y="1637"/>
                  </a:cubicBezTo>
                  <a:lnTo>
                    <a:pt x="3196" y="1637"/>
                  </a:lnTo>
                  <a:cubicBezTo>
                    <a:pt x="3200" y="1868"/>
                    <a:pt x="3200" y="2097"/>
                    <a:pt x="3189" y="2326"/>
                  </a:cubicBezTo>
                  <a:cubicBezTo>
                    <a:pt x="3181" y="2556"/>
                    <a:pt x="3157" y="2789"/>
                    <a:pt x="3024" y="2982"/>
                  </a:cubicBezTo>
                  <a:cubicBezTo>
                    <a:pt x="2960" y="3076"/>
                    <a:pt x="2881" y="3151"/>
                    <a:pt x="2791" y="3211"/>
                  </a:cubicBezTo>
                  <a:cubicBezTo>
                    <a:pt x="2747" y="3217"/>
                    <a:pt x="2702" y="3219"/>
                    <a:pt x="2658" y="3219"/>
                  </a:cubicBezTo>
                  <a:cubicBezTo>
                    <a:pt x="2481" y="3219"/>
                    <a:pt x="2300" y="3179"/>
                    <a:pt x="2127" y="3155"/>
                  </a:cubicBezTo>
                  <a:cubicBezTo>
                    <a:pt x="2127" y="3147"/>
                    <a:pt x="2129" y="3136"/>
                    <a:pt x="2129" y="3127"/>
                  </a:cubicBezTo>
                  <a:cubicBezTo>
                    <a:pt x="2135" y="3076"/>
                    <a:pt x="2144" y="3033"/>
                    <a:pt x="2082" y="3029"/>
                  </a:cubicBezTo>
                  <a:cubicBezTo>
                    <a:pt x="2051" y="3026"/>
                    <a:pt x="2020" y="3025"/>
                    <a:pt x="1988" y="3025"/>
                  </a:cubicBezTo>
                  <a:cubicBezTo>
                    <a:pt x="1925" y="3025"/>
                    <a:pt x="1860" y="3029"/>
                    <a:pt x="1797" y="3029"/>
                  </a:cubicBezTo>
                  <a:cubicBezTo>
                    <a:pt x="1786" y="3029"/>
                    <a:pt x="1778" y="3037"/>
                    <a:pt x="1778" y="3048"/>
                  </a:cubicBezTo>
                  <a:cubicBezTo>
                    <a:pt x="1771" y="3108"/>
                    <a:pt x="1776" y="3162"/>
                    <a:pt x="1791" y="3217"/>
                  </a:cubicBezTo>
                  <a:cubicBezTo>
                    <a:pt x="1793" y="3224"/>
                    <a:pt x="1797" y="3228"/>
                    <a:pt x="1801" y="3230"/>
                  </a:cubicBezTo>
                  <a:cubicBezTo>
                    <a:pt x="1803" y="3230"/>
                    <a:pt x="1803" y="3232"/>
                    <a:pt x="1806" y="3232"/>
                  </a:cubicBezTo>
                  <a:cubicBezTo>
                    <a:pt x="1855" y="3239"/>
                    <a:pt x="1904" y="3243"/>
                    <a:pt x="1953" y="3247"/>
                  </a:cubicBezTo>
                  <a:cubicBezTo>
                    <a:pt x="1981" y="3249"/>
                    <a:pt x="2016" y="3257"/>
                    <a:pt x="2047" y="3257"/>
                  </a:cubicBezTo>
                  <a:cubicBezTo>
                    <a:pt x="2057" y="3257"/>
                    <a:pt x="2067" y="3256"/>
                    <a:pt x="2075" y="3254"/>
                  </a:cubicBezTo>
                  <a:cubicBezTo>
                    <a:pt x="2110" y="3247"/>
                    <a:pt x="2120" y="3215"/>
                    <a:pt x="2125" y="3183"/>
                  </a:cubicBezTo>
                  <a:cubicBezTo>
                    <a:pt x="2283" y="3227"/>
                    <a:pt x="2465" y="3264"/>
                    <a:pt x="2642" y="3264"/>
                  </a:cubicBezTo>
                  <a:cubicBezTo>
                    <a:pt x="2664" y="3264"/>
                    <a:pt x="2686" y="3263"/>
                    <a:pt x="2707" y="3262"/>
                  </a:cubicBezTo>
                  <a:lnTo>
                    <a:pt x="2707" y="3262"/>
                  </a:lnTo>
                  <a:cubicBezTo>
                    <a:pt x="2474" y="3390"/>
                    <a:pt x="2187" y="3430"/>
                    <a:pt x="1918" y="3430"/>
                  </a:cubicBezTo>
                  <a:cubicBezTo>
                    <a:pt x="1877" y="3430"/>
                    <a:pt x="1835" y="3429"/>
                    <a:pt x="1795" y="3427"/>
                  </a:cubicBezTo>
                  <a:cubicBezTo>
                    <a:pt x="1352" y="3412"/>
                    <a:pt x="945" y="3260"/>
                    <a:pt x="745" y="2836"/>
                  </a:cubicBezTo>
                  <a:cubicBezTo>
                    <a:pt x="542" y="2401"/>
                    <a:pt x="632" y="1934"/>
                    <a:pt x="681" y="1480"/>
                  </a:cubicBezTo>
                  <a:cubicBezTo>
                    <a:pt x="842" y="1433"/>
                    <a:pt x="973" y="1343"/>
                    <a:pt x="1077" y="1215"/>
                  </a:cubicBezTo>
                  <a:close/>
                  <a:moveTo>
                    <a:pt x="2534" y="3695"/>
                  </a:moveTo>
                  <a:cubicBezTo>
                    <a:pt x="2570" y="3755"/>
                    <a:pt x="2611" y="3815"/>
                    <a:pt x="2609" y="3888"/>
                  </a:cubicBezTo>
                  <a:cubicBezTo>
                    <a:pt x="2605" y="3967"/>
                    <a:pt x="2557" y="4046"/>
                    <a:pt x="2521" y="4115"/>
                  </a:cubicBezTo>
                  <a:cubicBezTo>
                    <a:pt x="2465" y="4215"/>
                    <a:pt x="2405" y="4312"/>
                    <a:pt x="2335" y="4402"/>
                  </a:cubicBezTo>
                  <a:cubicBezTo>
                    <a:pt x="2270" y="4260"/>
                    <a:pt x="2133" y="4160"/>
                    <a:pt x="1979" y="4136"/>
                  </a:cubicBezTo>
                  <a:cubicBezTo>
                    <a:pt x="2180" y="4012"/>
                    <a:pt x="2362" y="3858"/>
                    <a:pt x="2534" y="3695"/>
                  </a:cubicBezTo>
                  <a:close/>
                  <a:moveTo>
                    <a:pt x="1332" y="3723"/>
                  </a:moveTo>
                  <a:cubicBezTo>
                    <a:pt x="1523" y="3843"/>
                    <a:pt x="1703" y="3975"/>
                    <a:pt x="1859" y="4140"/>
                  </a:cubicBezTo>
                  <a:cubicBezTo>
                    <a:pt x="1688" y="4177"/>
                    <a:pt x="1551" y="4295"/>
                    <a:pt x="1489" y="4462"/>
                  </a:cubicBezTo>
                  <a:cubicBezTo>
                    <a:pt x="1433" y="4357"/>
                    <a:pt x="1382" y="4252"/>
                    <a:pt x="1339" y="4140"/>
                  </a:cubicBezTo>
                  <a:cubicBezTo>
                    <a:pt x="1330" y="4117"/>
                    <a:pt x="1296" y="4035"/>
                    <a:pt x="1272" y="3950"/>
                  </a:cubicBezTo>
                  <a:cubicBezTo>
                    <a:pt x="1274" y="3943"/>
                    <a:pt x="1272" y="3937"/>
                    <a:pt x="1268" y="3933"/>
                  </a:cubicBezTo>
                  <a:cubicBezTo>
                    <a:pt x="1242" y="3832"/>
                    <a:pt x="1238" y="3736"/>
                    <a:pt x="1317" y="3736"/>
                  </a:cubicBezTo>
                  <a:cubicBezTo>
                    <a:pt x="1326" y="3736"/>
                    <a:pt x="1330" y="3729"/>
                    <a:pt x="1332" y="3723"/>
                  </a:cubicBezTo>
                  <a:close/>
                  <a:moveTo>
                    <a:pt x="2519" y="3389"/>
                  </a:moveTo>
                  <a:cubicBezTo>
                    <a:pt x="2519" y="3470"/>
                    <a:pt x="2517" y="3554"/>
                    <a:pt x="2527" y="3635"/>
                  </a:cubicBezTo>
                  <a:cubicBezTo>
                    <a:pt x="2530" y="3637"/>
                    <a:pt x="2530" y="3639"/>
                    <a:pt x="2530" y="3641"/>
                  </a:cubicBezTo>
                  <a:cubicBezTo>
                    <a:pt x="2347" y="3817"/>
                    <a:pt x="2150" y="3971"/>
                    <a:pt x="1949" y="4123"/>
                  </a:cubicBezTo>
                  <a:cubicBezTo>
                    <a:pt x="1948" y="4123"/>
                    <a:pt x="1947" y="4122"/>
                    <a:pt x="1945" y="4122"/>
                  </a:cubicBezTo>
                  <a:cubicBezTo>
                    <a:pt x="1942" y="4122"/>
                    <a:pt x="1938" y="4124"/>
                    <a:pt x="1936" y="4128"/>
                  </a:cubicBezTo>
                  <a:cubicBezTo>
                    <a:pt x="1936" y="4130"/>
                    <a:pt x="1936" y="4132"/>
                    <a:pt x="1936" y="4134"/>
                  </a:cubicBezTo>
                  <a:cubicBezTo>
                    <a:pt x="1936" y="4134"/>
                    <a:pt x="1935" y="4134"/>
                    <a:pt x="1934" y="4134"/>
                  </a:cubicBezTo>
                  <a:cubicBezTo>
                    <a:pt x="1927" y="4134"/>
                    <a:pt x="1921" y="4143"/>
                    <a:pt x="1923" y="4151"/>
                  </a:cubicBezTo>
                  <a:cubicBezTo>
                    <a:pt x="1926" y="4153"/>
                    <a:pt x="1928" y="4158"/>
                    <a:pt x="1932" y="4158"/>
                  </a:cubicBezTo>
                  <a:cubicBezTo>
                    <a:pt x="1902" y="4372"/>
                    <a:pt x="1932" y="4609"/>
                    <a:pt x="1945" y="4824"/>
                  </a:cubicBezTo>
                  <a:cubicBezTo>
                    <a:pt x="1951" y="4948"/>
                    <a:pt x="1960" y="5072"/>
                    <a:pt x="1971" y="5194"/>
                  </a:cubicBezTo>
                  <a:cubicBezTo>
                    <a:pt x="1975" y="5256"/>
                    <a:pt x="1979" y="5318"/>
                    <a:pt x="1986" y="5378"/>
                  </a:cubicBezTo>
                  <a:cubicBezTo>
                    <a:pt x="1990" y="5410"/>
                    <a:pt x="1992" y="5440"/>
                    <a:pt x="1996" y="5470"/>
                  </a:cubicBezTo>
                  <a:cubicBezTo>
                    <a:pt x="1992" y="5488"/>
                    <a:pt x="1992" y="5503"/>
                    <a:pt x="1998" y="5513"/>
                  </a:cubicBezTo>
                  <a:cubicBezTo>
                    <a:pt x="1994" y="5515"/>
                    <a:pt x="1992" y="5518"/>
                    <a:pt x="1990" y="5520"/>
                  </a:cubicBezTo>
                  <a:cubicBezTo>
                    <a:pt x="1988" y="5522"/>
                    <a:pt x="1988" y="5524"/>
                    <a:pt x="1986" y="5526"/>
                  </a:cubicBezTo>
                  <a:cubicBezTo>
                    <a:pt x="1979" y="5537"/>
                    <a:pt x="1983" y="5548"/>
                    <a:pt x="1992" y="5554"/>
                  </a:cubicBezTo>
                  <a:cubicBezTo>
                    <a:pt x="1961" y="5554"/>
                    <a:pt x="1930" y="5554"/>
                    <a:pt x="1900" y="5554"/>
                  </a:cubicBezTo>
                  <a:cubicBezTo>
                    <a:pt x="1528" y="5554"/>
                    <a:pt x="1156" y="5543"/>
                    <a:pt x="784" y="5541"/>
                  </a:cubicBezTo>
                  <a:cubicBezTo>
                    <a:pt x="790" y="5380"/>
                    <a:pt x="803" y="5226"/>
                    <a:pt x="823" y="5068"/>
                  </a:cubicBezTo>
                  <a:cubicBezTo>
                    <a:pt x="824" y="5057"/>
                    <a:pt x="814" y="5051"/>
                    <a:pt x="805" y="5051"/>
                  </a:cubicBezTo>
                  <a:cubicBezTo>
                    <a:pt x="798" y="5051"/>
                    <a:pt x="790" y="5055"/>
                    <a:pt x="788" y="5063"/>
                  </a:cubicBezTo>
                  <a:cubicBezTo>
                    <a:pt x="758" y="5218"/>
                    <a:pt x="748" y="5383"/>
                    <a:pt x="758" y="5541"/>
                  </a:cubicBezTo>
                  <a:cubicBezTo>
                    <a:pt x="679" y="5540"/>
                    <a:pt x="600" y="5540"/>
                    <a:pt x="521" y="5540"/>
                  </a:cubicBezTo>
                  <a:cubicBezTo>
                    <a:pt x="363" y="5540"/>
                    <a:pt x="206" y="5542"/>
                    <a:pt x="47" y="5548"/>
                  </a:cubicBezTo>
                  <a:cubicBezTo>
                    <a:pt x="43" y="5548"/>
                    <a:pt x="39" y="5550"/>
                    <a:pt x="37" y="5554"/>
                  </a:cubicBezTo>
                  <a:cubicBezTo>
                    <a:pt x="37" y="5554"/>
                    <a:pt x="37" y="5554"/>
                    <a:pt x="37" y="5552"/>
                  </a:cubicBezTo>
                  <a:cubicBezTo>
                    <a:pt x="107" y="5192"/>
                    <a:pt x="186" y="4858"/>
                    <a:pt x="407" y="4556"/>
                  </a:cubicBezTo>
                  <a:cubicBezTo>
                    <a:pt x="617" y="4265"/>
                    <a:pt x="900" y="4089"/>
                    <a:pt x="1230" y="3969"/>
                  </a:cubicBezTo>
                  <a:cubicBezTo>
                    <a:pt x="1289" y="4175"/>
                    <a:pt x="1431" y="4432"/>
                    <a:pt x="1469" y="4483"/>
                  </a:cubicBezTo>
                  <a:cubicBezTo>
                    <a:pt x="1473" y="4488"/>
                    <a:pt x="1477" y="4490"/>
                    <a:pt x="1481" y="4490"/>
                  </a:cubicBezTo>
                  <a:cubicBezTo>
                    <a:pt x="1484" y="4490"/>
                    <a:pt x="1488" y="4488"/>
                    <a:pt x="1491" y="4485"/>
                  </a:cubicBezTo>
                  <a:cubicBezTo>
                    <a:pt x="1495" y="4490"/>
                    <a:pt x="1501" y="4493"/>
                    <a:pt x="1507" y="4493"/>
                  </a:cubicBezTo>
                  <a:cubicBezTo>
                    <a:pt x="1515" y="4493"/>
                    <a:pt x="1524" y="4488"/>
                    <a:pt x="1527" y="4479"/>
                  </a:cubicBezTo>
                  <a:cubicBezTo>
                    <a:pt x="1589" y="4312"/>
                    <a:pt x="1729" y="4200"/>
                    <a:pt x="1906" y="4175"/>
                  </a:cubicBezTo>
                  <a:cubicBezTo>
                    <a:pt x="1917" y="4173"/>
                    <a:pt x="1921" y="4162"/>
                    <a:pt x="1919" y="4151"/>
                  </a:cubicBezTo>
                  <a:cubicBezTo>
                    <a:pt x="1919" y="4147"/>
                    <a:pt x="1917" y="4143"/>
                    <a:pt x="1915" y="4140"/>
                  </a:cubicBezTo>
                  <a:cubicBezTo>
                    <a:pt x="1746" y="3960"/>
                    <a:pt x="1553" y="3798"/>
                    <a:pt x="1330" y="3688"/>
                  </a:cubicBezTo>
                  <a:cubicBezTo>
                    <a:pt x="1334" y="3686"/>
                    <a:pt x="1337" y="3682"/>
                    <a:pt x="1337" y="3678"/>
                  </a:cubicBezTo>
                  <a:cubicBezTo>
                    <a:pt x="1345" y="3588"/>
                    <a:pt x="1341" y="3494"/>
                    <a:pt x="1334" y="3404"/>
                  </a:cubicBezTo>
                  <a:lnTo>
                    <a:pt x="1334" y="3404"/>
                  </a:lnTo>
                  <a:cubicBezTo>
                    <a:pt x="1506" y="3456"/>
                    <a:pt x="1692" y="3477"/>
                    <a:pt x="1876" y="3477"/>
                  </a:cubicBezTo>
                  <a:cubicBezTo>
                    <a:pt x="2007" y="3477"/>
                    <a:pt x="2137" y="3466"/>
                    <a:pt x="2260" y="3449"/>
                  </a:cubicBezTo>
                  <a:cubicBezTo>
                    <a:pt x="2345" y="3436"/>
                    <a:pt x="2433" y="3416"/>
                    <a:pt x="2519" y="3389"/>
                  </a:cubicBezTo>
                  <a:close/>
                  <a:moveTo>
                    <a:pt x="1752" y="0"/>
                  </a:moveTo>
                  <a:cubicBezTo>
                    <a:pt x="1491" y="20"/>
                    <a:pt x="1245" y="99"/>
                    <a:pt x="1026" y="245"/>
                  </a:cubicBezTo>
                  <a:cubicBezTo>
                    <a:pt x="1020" y="182"/>
                    <a:pt x="1015" y="123"/>
                    <a:pt x="1015" y="60"/>
                  </a:cubicBezTo>
                  <a:cubicBezTo>
                    <a:pt x="1015" y="48"/>
                    <a:pt x="1005" y="41"/>
                    <a:pt x="994" y="41"/>
                  </a:cubicBezTo>
                  <a:cubicBezTo>
                    <a:pt x="990" y="41"/>
                    <a:pt x="985" y="42"/>
                    <a:pt x="981" y="45"/>
                  </a:cubicBezTo>
                  <a:cubicBezTo>
                    <a:pt x="902" y="118"/>
                    <a:pt x="857" y="212"/>
                    <a:pt x="848" y="320"/>
                  </a:cubicBezTo>
                  <a:cubicBezTo>
                    <a:pt x="803" y="298"/>
                    <a:pt x="754" y="287"/>
                    <a:pt x="703" y="287"/>
                  </a:cubicBezTo>
                  <a:cubicBezTo>
                    <a:pt x="690" y="287"/>
                    <a:pt x="679" y="307"/>
                    <a:pt x="690" y="317"/>
                  </a:cubicBezTo>
                  <a:cubicBezTo>
                    <a:pt x="726" y="345"/>
                    <a:pt x="754" y="377"/>
                    <a:pt x="780" y="412"/>
                  </a:cubicBezTo>
                  <a:cubicBezTo>
                    <a:pt x="613" y="433"/>
                    <a:pt x="461" y="544"/>
                    <a:pt x="381" y="688"/>
                  </a:cubicBezTo>
                  <a:cubicBezTo>
                    <a:pt x="327" y="785"/>
                    <a:pt x="331" y="873"/>
                    <a:pt x="421" y="873"/>
                  </a:cubicBezTo>
                  <a:cubicBezTo>
                    <a:pt x="426" y="873"/>
                    <a:pt x="431" y="873"/>
                    <a:pt x="437" y="872"/>
                  </a:cubicBezTo>
                  <a:lnTo>
                    <a:pt x="437" y="872"/>
                  </a:lnTo>
                  <a:cubicBezTo>
                    <a:pt x="296" y="1076"/>
                    <a:pt x="257" y="1326"/>
                    <a:pt x="334" y="1564"/>
                  </a:cubicBezTo>
                  <a:cubicBezTo>
                    <a:pt x="337" y="1572"/>
                    <a:pt x="345" y="1578"/>
                    <a:pt x="353" y="1578"/>
                  </a:cubicBezTo>
                  <a:cubicBezTo>
                    <a:pt x="356" y="1578"/>
                    <a:pt x="359" y="1577"/>
                    <a:pt x="362" y="1575"/>
                  </a:cubicBezTo>
                  <a:cubicBezTo>
                    <a:pt x="384" y="1562"/>
                    <a:pt x="401" y="1547"/>
                    <a:pt x="418" y="1532"/>
                  </a:cubicBezTo>
                  <a:lnTo>
                    <a:pt x="418" y="1532"/>
                  </a:lnTo>
                  <a:cubicBezTo>
                    <a:pt x="407" y="1654"/>
                    <a:pt x="414" y="1772"/>
                    <a:pt x="450" y="1889"/>
                  </a:cubicBezTo>
                  <a:cubicBezTo>
                    <a:pt x="375" y="1932"/>
                    <a:pt x="317" y="2007"/>
                    <a:pt x="309" y="2095"/>
                  </a:cubicBezTo>
                  <a:cubicBezTo>
                    <a:pt x="294" y="2241"/>
                    <a:pt x="422" y="2387"/>
                    <a:pt x="569" y="2387"/>
                  </a:cubicBezTo>
                  <a:cubicBezTo>
                    <a:pt x="575" y="2387"/>
                    <a:pt x="581" y="2387"/>
                    <a:pt x="587" y="2386"/>
                  </a:cubicBezTo>
                  <a:cubicBezTo>
                    <a:pt x="628" y="2798"/>
                    <a:pt x="795" y="3174"/>
                    <a:pt x="1206" y="3354"/>
                  </a:cubicBezTo>
                  <a:cubicBezTo>
                    <a:pt x="1236" y="3369"/>
                    <a:pt x="1270" y="3380"/>
                    <a:pt x="1302" y="3393"/>
                  </a:cubicBezTo>
                  <a:cubicBezTo>
                    <a:pt x="1296" y="3485"/>
                    <a:pt x="1292" y="3586"/>
                    <a:pt x="1300" y="3678"/>
                  </a:cubicBezTo>
                  <a:cubicBezTo>
                    <a:pt x="1300" y="3678"/>
                    <a:pt x="1300" y="3678"/>
                    <a:pt x="1300" y="3680"/>
                  </a:cubicBezTo>
                  <a:cubicBezTo>
                    <a:pt x="1292" y="3682"/>
                    <a:pt x="1289" y="3695"/>
                    <a:pt x="1298" y="3701"/>
                  </a:cubicBezTo>
                  <a:cubicBezTo>
                    <a:pt x="1300" y="3703"/>
                    <a:pt x="1300" y="3703"/>
                    <a:pt x="1300" y="3703"/>
                  </a:cubicBezTo>
                  <a:cubicBezTo>
                    <a:pt x="1299" y="3703"/>
                    <a:pt x="1298" y="3703"/>
                    <a:pt x="1297" y="3703"/>
                  </a:cubicBezTo>
                  <a:cubicBezTo>
                    <a:pt x="1195" y="3703"/>
                    <a:pt x="1189" y="3805"/>
                    <a:pt x="1221" y="3937"/>
                  </a:cubicBezTo>
                  <a:cubicBezTo>
                    <a:pt x="525" y="4074"/>
                    <a:pt x="26" y="4875"/>
                    <a:pt x="0" y="5548"/>
                  </a:cubicBezTo>
                  <a:cubicBezTo>
                    <a:pt x="0" y="5558"/>
                    <a:pt x="11" y="5565"/>
                    <a:pt x="20" y="5565"/>
                  </a:cubicBezTo>
                  <a:cubicBezTo>
                    <a:pt x="26" y="5565"/>
                    <a:pt x="31" y="5563"/>
                    <a:pt x="34" y="5558"/>
                  </a:cubicBezTo>
                  <a:lnTo>
                    <a:pt x="34" y="5558"/>
                  </a:lnTo>
                  <a:cubicBezTo>
                    <a:pt x="32" y="5565"/>
                    <a:pt x="37" y="5575"/>
                    <a:pt x="47" y="5575"/>
                  </a:cubicBezTo>
                  <a:cubicBezTo>
                    <a:pt x="364" y="5599"/>
                    <a:pt x="683" y="5605"/>
                    <a:pt x="1002" y="5605"/>
                  </a:cubicBezTo>
                  <a:cubicBezTo>
                    <a:pt x="1348" y="5605"/>
                    <a:pt x="1694" y="5598"/>
                    <a:pt x="2037" y="5597"/>
                  </a:cubicBezTo>
                  <a:cubicBezTo>
                    <a:pt x="2701" y="5592"/>
                    <a:pt x="3365" y="5580"/>
                    <a:pt x="4027" y="5558"/>
                  </a:cubicBezTo>
                  <a:cubicBezTo>
                    <a:pt x="4054" y="5558"/>
                    <a:pt x="4054" y="5515"/>
                    <a:pt x="4027" y="5515"/>
                  </a:cubicBezTo>
                  <a:lnTo>
                    <a:pt x="4024" y="5515"/>
                  </a:lnTo>
                  <a:cubicBezTo>
                    <a:pt x="3727" y="5524"/>
                    <a:pt x="3431" y="5533"/>
                    <a:pt x="3136" y="5539"/>
                  </a:cubicBezTo>
                  <a:cubicBezTo>
                    <a:pt x="3161" y="5391"/>
                    <a:pt x="3161" y="5235"/>
                    <a:pt x="3138" y="5087"/>
                  </a:cubicBezTo>
                  <a:cubicBezTo>
                    <a:pt x="3137" y="5078"/>
                    <a:pt x="3130" y="5075"/>
                    <a:pt x="3122" y="5075"/>
                  </a:cubicBezTo>
                  <a:cubicBezTo>
                    <a:pt x="3112" y="5075"/>
                    <a:pt x="3102" y="5081"/>
                    <a:pt x="3104" y="5091"/>
                  </a:cubicBezTo>
                  <a:cubicBezTo>
                    <a:pt x="3119" y="5241"/>
                    <a:pt x="3119" y="5389"/>
                    <a:pt x="3112" y="5539"/>
                  </a:cubicBezTo>
                  <a:cubicBezTo>
                    <a:pt x="2754" y="5545"/>
                    <a:pt x="2395" y="5552"/>
                    <a:pt x="2037" y="5554"/>
                  </a:cubicBezTo>
                  <a:lnTo>
                    <a:pt x="2031" y="5554"/>
                  </a:lnTo>
                  <a:cubicBezTo>
                    <a:pt x="2069" y="5500"/>
                    <a:pt x="2026" y="5370"/>
                    <a:pt x="2022" y="5310"/>
                  </a:cubicBezTo>
                  <a:cubicBezTo>
                    <a:pt x="2009" y="5171"/>
                    <a:pt x="1998" y="5031"/>
                    <a:pt x="1990" y="4894"/>
                  </a:cubicBezTo>
                  <a:cubicBezTo>
                    <a:pt x="1981" y="4764"/>
                    <a:pt x="1975" y="4631"/>
                    <a:pt x="1971" y="4500"/>
                  </a:cubicBezTo>
                  <a:cubicBezTo>
                    <a:pt x="1966" y="4389"/>
                    <a:pt x="1973" y="4273"/>
                    <a:pt x="1958" y="4162"/>
                  </a:cubicBezTo>
                  <a:lnTo>
                    <a:pt x="1958" y="4162"/>
                  </a:lnTo>
                  <a:cubicBezTo>
                    <a:pt x="2112" y="4198"/>
                    <a:pt x="2232" y="4290"/>
                    <a:pt x="2303" y="4434"/>
                  </a:cubicBezTo>
                  <a:cubicBezTo>
                    <a:pt x="2306" y="4441"/>
                    <a:pt x="2312" y="4444"/>
                    <a:pt x="2318" y="4444"/>
                  </a:cubicBezTo>
                  <a:cubicBezTo>
                    <a:pt x="2323" y="4444"/>
                    <a:pt x="2327" y="4443"/>
                    <a:pt x="2330" y="4440"/>
                  </a:cubicBezTo>
                  <a:cubicBezTo>
                    <a:pt x="2333" y="4440"/>
                    <a:pt x="2337" y="4440"/>
                    <a:pt x="2339" y="4436"/>
                  </a:cubicBezTo>
                  <a:cubicBezTo>
                    <a:pt x="2461" y="4322"/>
                    <a:pt x="2555" y="4166"/>
                    <a:pt x="2617" y="4012"/>
                  </a:cubicBezTo>
                  <a:cubicBezTo>
                    <a:pt x="2632" y="3975"/>
                    <a:pt x="2641" y="3939"/>
                    <a:pt x="2645" y="3907"/>
                  </a:cubicBezTo>
                  <a:lnTo>
                    <a:pt x="2647" y="3907"/>
                  </a:lnTo>
                  <a:cubicBezTo>
                    <a:pt x="2827" y="3969"/>
                    <a:pt x="3003" y="4016"/>
                    <a:pt x="3170" y="4113"/>
                  </a:cubicBezTo>
                  <a:cubicBezTo>
                    <a:pt x="3320" y="4200"/>
                    <a:pt x="3457" y="4312"/>
                    <a:pt x="3575" y="4442"/>
                  </a:cubicBezTo>
                  <a:cubicBezTo>
                    <a:pt x="3840" y="4738"/>
                    <a:pt x="3971" y="5102"/>
                    <a:pt x="4003" y="5494"/>
                  </a:cubicBezTo>
                  <a:cubicBezTo>
                    <a:pt x="4005" y="5507"/>
                    <a:pt x="4014" y="5513"/>
                    <a:pt x="4024" y="5513"/>
                  </a:cubicBezTo>
                  <a:cubicBezTo>
                    <a:pt x="4035" y="5513"/>
                    <a:pt x="4044" y="5507"/>
                    <a:pt x="4044" y="5494"/>
                  </a:cubicBezTo>
                  <a:cubicBezTo>
                    <a:pt x="4035" y="5106"/>
                    <a:pt x="3872" y="4717"/>
                    <a:pt x="3618" y="4427"/>
                  </a:cubicBezTo>
                  <a:cubicBezTo>
                    <a:pt x="3382" y="4158"/>
                    <a:pt x="3014" y="3913"/>
                    <a:pt x="2649" y="3881"/>
                  </a:cubicBezTo>
                  <a:lnTo>
                    <a:pt x="2645" y="3881"/>
                  </a:lnTo>
                  <a:cubicBezTo>
                    <a:pt x="2645" y="3806"/>
                    <a:pt x="2615" y="3738"/>
                    <a:pt x="2560" y="3667"/>
                  </a:cubicBezTo>
                  <a:cubicBezTo>
                    <a:pt x="2562" y="3667"/>
                    <a:pt x="2562" y="3665"/>
                    <a:pt x="2564" y="3665"/>
                  </a:cubicBezTo>
                  <a:cubicBezTo>
                    <a:pt x="2572" y="3654"/>
                    <a:pt x="2570" y="3644"/>
                    <a:pt x="2564" y="3637"/>
                  </a:cubicBezTo>
                  <a:cubicBezTo>
                    <a:pt x="2564" y="3635"/>
                    <a:pt x="2566" y="3633"/>
                    <a:pt x="2566" y="3631"/>
                  </a:cubicBezTo>
                  <a:cubicBezTo>
                    <a:pt x="2566" y="3547"/>
                    <a:pt x="2553" y="3464"/>
                    <a:pt x="2542" y="3380"/>
                  </a:cubicBezTo>
                  <a:cubicBezTo>
                    <a:pt x="2542" y="3380"/>
                    <a:pt x="2542" y="3380"/>
                    <a:pt x="2542" y="3378"/>
                  </a:cubicBezTo>
                  <a:cubicBezTo>
                    <a:pt x="2632" y="3346"/>
                    <a:pt x="2720" y="3305"/>
                    <a:pt x="2799" y="3254"/>
                  </a:cubicBezTo>
                  <a:cubicBezTo>
                    <a:pt x="2883" y="3241"/>
                    <a:pt x="2962" y="3219"/>
                    <a:pt x="3037" y="3183"/>
                  </a:cubicBezTo>
                  <a:cubicBezTo>
                    <a:pt x="3316" y="3044"/>
                    <a:pt x="3350" y="2774"/>
                    <a:pt x="3331" y="2491"/>
                  </a:cubicBezTo>
                  <a:cubicBezTo>
                    <a:pt x="3328" y="2478"/>
                    <a:pt x="3320" y="2472"/>
                    <a:pt x="3311" y="2470"/>
                  </a:cubicBezTo>
                  <a:cubicBezTo>
                    <a:pt x="3310" y="2470"/>
                    <a:pt x="3308" y="2469"/>
                    <a:pt x="3307" y="2469"/>
                  </a:cubicBezTo>
                  <a:cubicBezTo>
                    <a:pt x="3295" y="2469"/>
                    <a:pt x="3286" y="2476"/>
                    <a:pt x="3288" y="2491"/>
                  </a:cubicBezTo>
                  <a:cubicBezTo>
                    <a:pt x="3298" y="2635"/>
                    <a:pt x="3309" y="2791"/>
                    <a:pt x="3245" y="2926"/>
                  </a:cubicBezTo>
                  <a:cubicBezTo>
                    <a:pt x="3185" y="3048"/>
                    <a:pt x="3065" y="3134"/>
                    <a:pt x="2936" y="3177"/>
                  </a:cubicBezTo>
                  <a:cubicBezTo>
                    <a:pt x="2919" y="3183"/>
                    <a:pt x="2900" y="3189"/>
                    <a:pt x="2883" y="3194"/>
                  </a:cubicBezTo>
                  <a:cubicBezTo>
                    <a:pt x="2969" y="3125"/>
                    <a:pt x="3041" y="3042"/>
                    <a:pt x="3097" y="2943"/>
                  </a:cubicBezTo>
                  <a:cubicBezTo>
                    <a:pt x="3183" y="2793"/>
                    <a:pt x="3211" y="2624"/>
                    <a:pt x="3226" y="2455"/>
                  </a:cubicBezTo>
                  <a:cubicBezTo>
                    <a:pt x="3228" y="2459"/>
                    <a:pt x="3234" y="2463"/>
                    <a:pt x="3241" y="2463"/>
                  </a:cubicBezTo>
                  <a:cubicBezTo>
                    <a:pt x="3260" y="2463"/>
                    <a:pt x="3283" y="2466"/>
                    <a:pt x="3311" y="2468"/>
                  </a:cubicBezTo>
                  <a:cubicBezTo>
                    <a:pt x="3334" y="2470"/>
                    <a:pt x="3359" y="2472"/>
                    <a:pt x="3383" y="2472"/>
                  </a:cubicBezTo>
                  <a:cubicBezTo>
                    <a:pt x="3426" y="2472"/>
                    <a:pt x="3466" y="2465"/>
                    <a:pt x="3487" y="2442"/>
                  </a:cubicBezTo>
                  <a:cubicBezTo>
                    <a:pt x="3510" y="2416"/>
                    <a:pt x="3495" y="2346"/>
                    <a:pt x="3495" y="2316"/>
                  </a:cubicBezTo>
                  <a:cubicBezTo>
                    <a:pt x="3493" y="2234"/>
                    <a:pt x="3493" y="2153"/>
                    <a:pt x="3491" y="2074"/>
                  </a:cubicBezTo>
                  <a:cubicBezTo>
                    <a:pt x="3491" y="1999"/>
                    <a:pt x="3489" y="1926"/>
                    <a:pt x="3487" y="1851"/>
                  </a:cubicBezTo>
                  <a:cubicBezTo>
                    <a:pt x="3487" y="1817"/>
                    <a:pt x="3495" y="1763"/>
                    <a:pt x="3476" y="1729"/>
                  </a:cubicBezTo>
                  <a:cubicBezTo>
                    <a:pt x="3461" y="1699"/>
                    <a:pt x="3438" y="1684"/>
                    <a:pt x="3410" y="1677"/>
                  </a:cubicBezTo>
                  <a:cubicBezTo>
                    <a:pt x="3410" y="1675"/>
                    <a:pt x="3410" y="1675"/>
                    <a:pt x="3410" y="1675"/>
                  </a:cubicBezTo>
                  <a:cubicBezTo>
                    <a:pt x="3388" y="1579"/>
                    <a:pt x="3367" y="1483"/>
                    <a:pt x="3346" y="1388"/>
                  </a:cubicBezTo>
                  <a:lnTo>
                    <a:pt x="3346" y="1388"/>
                  </a:lnTo>
                  <a:cubicBezTo>
                    <a:pt x="3367" y="1403"/>
                    <a:pt x="3388" y="1418"/>
                    <a:pt x="3410" y="1435"/>
                  </a:cubicBezTo>
                  <a:cubicBezTo>
                    <a:pt x="3413" y="1437"/>
                    <a:pt x="3416" y="1438"/>
                    <a:pt x="3419" y="1438"/>
                  </a:cubicBezTo>
                  <a:cubicBezTo>
                    <a:pt x="3430" y="1438"/>
                    <a:pt x="3442" y="1428"/>
                    <a:pt x="3442" y="1416"/>
                  </a:cubicBezTo>
                  <a:cubicBezTo>
                    <a:pt x="3427" y="1215"/>
                    <a:pt x="3367" y="1024"/>
                    <a:pt x="3262" y="853"/>
                  </a:cubicBezTo>
                  <a:lnTo>
                    <a:pt x="3262" y="853"/>
                  </a:lnTo>
                  <a:lnTo>
                    <a:pt x="3350" y="885"/>
                  </a:lnTo>
                  <a:cubicBezTo>
                    <a:pt x="3352" y="886"/>
                    <a:pt x="3353" y="886"/>
                    <a:pt x="3355" y="886"/>
                  </a:cubicBezTo>
                  <a:cubicBezTo>
                    <a:pt x="3368" y="886"/>
                    <a:pt x="3381" y="866"/>
                    <a:pt x="3373" y="855"/>
                  </a:cubicBezTo>
                  <a:cubicBezTo>
                    <a:pt x="3181" y="587"/>
                    <a:pt x="2919" y="390"/>
                    <a:pt x="2613" y="277"/>
                  </a:cubicBezTo>
                  <a:lnTo>
                    <a:pt x="2701" y="245"/>
                  </a:lnTo>
                  <a:cubicBezTo>
                    <a:pt x="2720" y="238"/>
                    <a:pt x="2720" y="212"/>
                    <a:pt x="2701" y="206"/>
                  </a:cubicBezTo>
                  <a:cubicBezTo>
                    <a:pt x="2458" y="127"/>
                    <a:pt x="2208" y="86"/>
                    <a:pt x="1956" y="86"/>
                  </a:cubicBezTo>
                  <a:cubicBezTo>
                    <a:pt x="1881" y="86"/>
                    <a:pt x="1806" y="89"/>
                    <a:pt x="1731" y="97"/>
                  </a:cubicBezTo>
                  <a:cubicBezTo>
                    <a:pt x="1744" y="75"/>
                    <a:pt x="1756" y="54"/>
                    <a:pt x="1769" y="30"/>
                  </a:cubicBezTo>
                  <a:cubicBezTo>
                    <a:pt x="1776" y="20"/>
                    <a:pt x="1767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4546159" y="2902607"/>
              <a:ext cx="584045" cy="465420"/>
            </a:xfrm>
            <a:custGeom>
              <a:avLst/>
              <a:gdLst/>
              <a:ahLst/>
              <a:cxnLst/>
              <a:rect l="l" t="t" r="r" b="b"/>
              <a:pathLst>
                <a:path w="2068" h="1648" extrusionOk="0">
                  <a:moveTo>
                    <a:pt x="1394" y="415"/>
                  </a:moveTo>
                  <a:cubicBezTo>
                    <a:pt x="1396" y="415"/>
                    <a:pt x="1398" y="415"/>
                    <a:pt x="1399" y="416"/>
                  </a:cubicBezTo>
                  <a:cubicBezTo>
                    <a:pt x="1446" y="457"/>
                    <a:pt x="1493" y="524"/>
                    <a:pt x="1502" y="588"/>
                  </a:cubicBezTo>
                  <a:cubicBezTo>
                    <a:pt x="1503" y="598"/>
                    <a:pt x="1496" y="604"/>
                    <a:pt x="1489" y="604"/>
                  </a:cubicBezTo>
                  <a:cubicBezTo>
                    <a:pt x="1484" y="604"/>
                    <a:pt x="1479" y="601"/>
                    <a:pt x="1476" y="594"/>
                  </a:cubicBezTo>
                  <a:cubicBezTo>
                    <a:pt x="1466" y="564"/>
                    <a:pt x="1457" y="534"/>
                    <a:pt x="1442" y="506"/>
                  </a:cubicBezTo>
                  <a:cubicBezTo>
                    <a:pt x="1427" y="479"/>
                    <a:pt x="1408" y="455"/>
                    <a:pt x="1386" y="431"/>
                  </a:cubicBezTo>
                  <a:cubicBezTo>
                    <a:pt x="1379" y="424"/>
                    <a:pt x="1387" y="415"/>
                    <a:pt x="1394" y="415"/>
                  </a:cubicBezTo>
                  <a:close/>
                  <a:moveTo>
                    <a:pt x="1384" y="484"/>
                  </a:moveTo>
                  <a:cubicBezTo>
                    <a:pt x="1387" y="484"/>
                    <a:pt x="1389" y="485"/>
                    <a:pt x="1391" y="487"/>
                  </a:cubicBezTo>
                  <a:cubicBezTo>
                    <a:pt x="1423" y="530"/>
                    <a:pt x="1459" y="573"/>
                    <a:pt x="1489" y="620"/>
                  </a:cubicBezTo>
                  <a:cubicBezTo>
                    <a:pt x="1494" y="628"/>
                    <a:pt x="1485" y="639"/>
                    <a:pt x="1477" y="639"/>
                  </a:cubicBezTo>
                  <a:cubicBezTo>
                    <a:pt x="1475" y="639"/>
                    <a:pt x="1472" y="637"/>
                    <a:pt x="1470" y="635"/>
                  </a:cubicBezTo>
                  <a:cubicBezTo>
                    <a:pt x="1436" y="592"/>
                    <a:pt x="1406" y="545"/>
                    <a:pt x="1376" y="498"/>
                  </a:cubicBezTo>
                  <a:cubicBezTo>
                    <a:pt x="1371" y="491"/>
                    <a:pt x="1378" y="484"/>
                    <a:pt x="1384" y="484"/>
                  </a:cubicBezTo>
                  <a:close/>
                  <a:moveTo>
                    <a:pt x="688" y="1"/>
                  </a:moveTo>
                  <a:cubicBezTo>
                    <a:pt x="684" y="33"/>
                    <a:pt x="675" y="69"/>
                    <a:pt x="660" y="106"/>
                  </a:cubicBezTo>
                  <a:cubicBezTo>
                    <a:pt x="598" y="260"/>
                    <a:pt x="504" y="416"/>
                    <a:pt x="382" y="530"/>
                  </a:cubicBezTo>
                  <a:cubicBezTo>
                    <a:pt x="380" y="534"/>
                    <a:pt x="376" y="534"/>
                    <a:pt x="373" y="534"/>
                  </a:cubicBezTo>
                  <a:cubicBezTo>
                    <a:pt x="370" y="537"/>
                    <a:pt x="366" y="538"/>
                    <a:pt x="361" y="538"/>
                  </a:cubicBezTo>
                  <a:cubicBezTo>
                    <a:pt x="356" y="538"/>
                    <a:pt x="350" y="535"/>
                    <a:pt x="348" y="528"/>
                  </a:cubicBezTo>
                  <a:cubicBezTo>
                    <a:pt x="275" y="386"/>
                    <a:pt x="155" y="292"/>
                    <a:pt x="1" y="256"/>
                  </a:cubicBezTo>
                  <a:lnTo>
                    <a:pt x="1" y="256"/>
                  </a:lnTo>
                  <a:cubicBezTo>
                    <a:pt x="16" y="367"/>
                    <a:pt x="11" y="483"/>
                    <a:pt x="14" y="594"/>
                  </a:cubicBezTo>
                  <a:cubicBezTo>
                    <a:pt x="20" y="725"/>
                    <a:pt x="26" y="858"/>
                    <a:pt x="33" y="988"/>
                  </a:cubicBezTo>
                  <a:cubicBezTo>
                    <a:pt x="41" y="1125"/>
                    <a:pt x="52" y="1265"/>
                    <a:pt x="65" y="1404"/>
                  </a:cubicBezTo>
                  <a:cubicBezTo>
                    <a:pt x="71" y="1464"/>
                    <a:pt x="112" y="1597"/>
                    <a:pt x="74" y="1648"/>
                  </a:cubicBezTo>
                  <a:lnTo>
                    <a:pt x="82" y="1648"/>
                  </a:lnTo>
                  <a:cubicBezTo>
                    <a:pt x="440" y="1646"/>
                    <a:pt x="797" y="1642"/>
                    <a:pt x="1155" y="1633"/>
                  </a:cubicBezTo>
                  <a:cubicBezTo>
                    <a:pt x="1162" y="1483"/>
                    <a:pt x="1162" y="1335"/>
                    <a:pt x="1147" y="1185"/>
                  </a:cubicBezTo>
                  <a:cubicBezTo>
                    <a:pt x="1145" y="1175"/>
                    <a:pt x="1155" y="1169"/>
                    <a:pt x="1165" y="1169"/>
                  </a:cubicBezTo>
                  <a:cubicBezTo>
                    <a:pt x="1173" y="1169"/>
                    <a:pt x="1180" y="1172"/>
                    <a:pt x="1181" y="1181"/>
                  </a:cubicBezTo>
                  <a:cubicBezTo>
                    <a:pt x="1204" y="1329"/>
                    <a:pt x="1204" y="1485"/>
                    <a:pt x="1179" y="1633"/>
                  </a:cubicBezTo>
                  <a:cubicBezTo>
                    <a:pt x="1474" y="1627"/>
                    <a:pt x="1772" y="1620"/>
                    <a:pt x="2067" y="1609"/>
                  </a:cubicBezTo>
                  <a:lnTo>
                    <a:pt x="2067" y="1607"/>
                  </a:lnTo>
                  <a:cubicBezTo>
                    <a:pt x="2057" y="1607"/>
                    <a:pt x="2048" y="1601"/>
                    <a:pt x="2046" y="1588"/>
                  </a:cubicBezTo>
                  <a:cubicBezTo>
                    <a:pt x="2014" y="1196"/>
                    <a:pt x="1883" y="832"/>
                    <a:pt x="1618" y="536"/>
                  </a:cubicBezTo>
                  <a:cubicBezTo>
                    <a:pt x="1502" y="406"/>
                    <a:pt x="1363" y="294"/>
                    <a:pt x="1213" y="207"/>
                  </a:cubicBezTo>
                  <a:cubicBezTo>
                    <a:pt x="1046" y="110"/>
                    <a:pt x="870" y="63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4935611" y="3019810"/>
              <a:ext cx="35303" cy="53659"/>
            </a:xfrm>
            <a:custGeom>
              <a:avLst/>
              <a:gdLst/>
              <a:ahLst/>
              <a:cxnLst/>
              <a:rect l="l" t="t" r="r" b="b"/>
              <a:pathLst>
                <a:path w="125" h="190" extrusionOk="0">
                  <a:moveTo>
                    <a:pt x="14" y="1"/>
                  </a:moveTo>
                  <a:cubicBezTo>
                    <a:pt x="7" y="1"/>
                    <a:pt x="1" y="10"/>
                    <a:pt x="7" y="16"/>
                  </a:cubicBezTo>
                  <a:cubicBezTo>
                    <a:pt x="29" y="40"/>
                    <a:pt x="48" y="64"/>
                    <a:pt x="63" y="91"/>
                  </a:cubicBezTo>
                  <a:cubicBezTo>
                    <a:pt x="78" y="121"/>
                    <a:pt x="87" y="149"/>
                    <a:pt x="97" y="179"/>
                  </a:cubicBezTo>
                  <a:cubicBezTo>
                    <a:pt x="100" y="186"/>
                    <a:pt x="105" y="189"/>
                    <a:pt x="110" y="189"/>
                  </a:cubicBezTo>
                  <a:cubicBezTo>
                    <a:pt x="117" y="189"/>
                    <a:pt x="124" y="183"/>
                    <a:pt x="123" y="173"/>
                  </a:cubicBezTo>
                  <a:cubicBezTo>
                    <a:pt x="114" y="109"/>
                    <a:pt x="67" y="44"/>
                    <a:pt x="20" y="4"/>
                  </a:cubicBezTo>
                  <a:cubicBezTo>
                    <a:pt x="18" y="2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4904828" y="2281012"/>
              <a:ext cx="67498" cy="204751"/>
            </a:xfrm>
            <a:custGeom>
              <a:avLst/>
              <a:gdLst/>
              <a:ahLst/>
              <a:cxnLst/>
              <a:rect l="l" t="t" r="r" b="b"/>
              <a:pathLst>
                <a:path w="239" h="725" extrusionOk="0">
                  <a:moveTo>
                    <a:pt x="14" y="0"/>
                  </a:moveTo>
                  <a:lnTo>
                    <a:pt x="14" y="0"/>
                  </a:lnTo>
                  <a:cubicBezTo>
                    <a:pt x="16" y="223"/>
                    <a:pt x="14" y="444"/>
                    <a:pt x="3" y="664"/>
                  </a:cubicBezTo>
                  <a:cubicBezTo>
                    <a:pt x="3" y="683"/>
                    <a:pt x="1" y="703"/>
                    <a:pt x="1" y="724"/>
                  </a:cubicBezTo>
                  <a:cubicBezTo>
                    <a:pt x="3" y="720"/>
                    <a:pt x="9" y="718"/>
                    <a:pt x="16" y="718"/>
                  </a:cubicBezTo>
                  <a:cubicBezTo>
                    <a:pt x="61" y="716"/>
                    <a:pt x="108" y="716"/>
                    <a:pt x="153" y="716"/>
                  </a:cubicBezTo>
                  <a:cubicBezTo>
                    <a:pt x="211" y="716"/>
                    <a:pt x="219" y="716"/>
                    <a:pt x="228" y="656"/>
                  </a:cubicBezTo>
                  <a:cubicBezTo>
                    <a:pt x="238" y="570"/>
                    <a:pt x="223" y="476"/>
                    <a:pt x="223" y="390"/>
                  </a:cubicBezTo>
                  <a:cubicBezTo>
                    <a:pt x="221" y="304"/>
                    <a:pt x="234" y="210"/>
                    <a:pt x="219" y="124"/>
                  </a:cubicBezTo>
                  <a:cubicBezTo>
                    <a:pt x="230" y="84"/>
                    <a:pt x="215" y="58"/>
                    <a:pt x="172" y="43"/>
                  </a:cubicBezTo>
                  <a:cubicBezTo>
                    <a:pt x="156" y="16"/>
                    <a:pt x="136" y="2"/>
                    <a:pt x="112" y="2"/>
                  </a:cubicBezTo>
                  <a:cubicBezTo>
                    <a:pt x="104" y="2"/>
                    <a:pt x="96" y="3"/>
                    <a:pt x="86" y="7"/>
                  </a:cubicBezTo>
                  <a:cubicBezTo>
                    <a:pt x="65" y="2"/>
                    <a:pt x="37" y="5"/>
                    <a:pt x="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4933069" y="3039014"/>
              <a:ext cx="35303" cy="44057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14" y="1"/>
                  </a:moveTo>
                  <a:cubicBezTo>
                    <a:pt x="8" y="1"/>
                    <a:pt x="1" y="8"/>
                    <a:pt x="6" y="15"/>
                  </a:cubicBezTo>
                  <a:cubicBezTo>
                    <a:pt x="36" y="62"/>
                    <a:pt x="64" y="109"/>
                    <a:pt x="100" y="152"/>
                  </a:cubicBezTo>
                  <a:cubicBezTo>
                    <a:pt x="102" y="154"/>
                    <a:pt x="105" y="156"/>
                    <a:pt x="107" y="156"/>
                  </a:cubicBezTo>
                  <a:cubicBezTo>
                    <a:pt x="115" y="156"/>
                    <a:pt x="124" y="145"/>
                    <a:pt x="119" y="137"/>
                  </a:cubicBezTo>
                  <a:cubicBezTo>
                    <a:pt x="89" y="90"/>
                    <a:pt x="53" y="47"/>
                    <a:pt x="21" y="4"/>
                  </a:cubicBezTo>
                  <a:cubicBezTo>
                    <a:pt x="19" y="2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4077348" y="1812202"/>
              <a:ext cx="875502" cy="519079"/>
            </a:xfrm>
            <a:custGeom>
              <a:avLst/>
              <a:gdLst/>
              <a:ahLst/>
              <a:cxnLst/>
              <a:rect l="l" t="t" r="r" b="b"/>
              <a:pathLst>
                <a:path w="3100" h="1838" extrusionOk="0">
                  <a:moveTo>
                    <a:pt x="1819" y="155"/>
                  </a:moveTo>
                  <a:cubicBezTo>
                    <a:pt x="1882" y="155"/>
                    <a:pt x="1946" y="158"/>
                    <a:pt x="2010" y="167"/>
                  </a:cubicBezTo>
                  <a:cubicBezTo>
                    <a:pt x="2022" y="169"/>
                    <a:pt x="2017" y="187"/>
                    <a:pt x="2007" y="187"/>
                  </a:cubicBezTo>
                  <a:cubicBezTo>
                    <a:pt x="2007" y="187"/>
                    <a:pt x="2006" y="187"/>
                    <a:pt x="2006" y="187"/>
                  </a:cubicBezTo>
                  <a:cubicBezTo>
                    <a:pt x="1934" y="177"/>
                    <a:pt x="1863" y="170"/>
                    <a:pt x="1792" y="170"/>
                  </a:cubicBezTo>
                  <a:cubicBezTo>
                    <a:pt x="1773" y="170"/>
                    <a:pt x="1754" y="171"/>
                    <a:pt x="1736" y="172"/>
                  </a:cubicBezTo>
                  <a:cubicBezTo>
                    <a:pt x="1725" y="172"/>
                    <a:pt x="1727" y="159"/>
                    <a:pt x="1736" y="157"/>
                  </a:cubicBezTo>
                  <a:cubicBezTo>
                    <a:pt x="1764" y="155"/>
                    <a:pt x="1791" y="155"/>
                    <a:pt x="1819" y="155"/>
                  </a:cubicBezTo>
                  <a:close/>
                  <a:moveTo>
                    <a:pt x="1894" y="214"/>
                  </a:moveTo>
                  <a:cubicBezTo>
                    <a:pt x="1941" y="214"/>
                    <a:pt x="1987" y="218"/>
                    <a:pt x="2033" y="225"/>
                  </a:cubicBezTo>
                  <a:cubicBezTo>
                    <a:pt x="2045" y="227"/>
                    <a:pt x="2043" y="245"/>
                    <a:pt x="2032" y="245"/>
                  </a:cubicBezTo>
                  <a:cubicBezTo>
                    <a:pt x="2031" y="245"/>
                    <a:pt x="2030" y="245"/>
                    <a:pt x="2029" y="245"/>
                  </a:cubicBezTo>
                  <a:cubicBezTo>
                    <a:pt x="1973" y="236"/>
                    <a:pt x="1920" y="232"/>
                    <a:pt x="1864" y="232"/>
                  </a:cubicBezTo>
                  <a:cubicBezTo>
                    <a:pt x="1856" y="232"/>
                    <a:pt x="1856" y="215"/>
                    <a:pt x="1864" y="215"/>
                  </a:cubicBezTo>
                  <a:cubicBezTo>
                    <a:pt x="1874" y="214"/>
                    <a:pt x="1884" y="214"/>
                    <a:pt x="1894" y="214"/>
                  </a:cubicBezTo>
                  <a:close/>
                  <a:moveTo>
                    <a:pt x="2807" y="816"/>
                  </a:moveTo>
                  <a:cubicBezTo>
                    <a:pt x="2808" y="816"/>
                    <a:pt x="2810" y="816"/>
                    <a:pt x="2811" y="816"/>
                  </a:cubicBezTo>
                  <a:cubicBezTo>
                    <a:pt x="2869" y="851"/>
                    <a:pt x="2933" y="913"/>
                    <a:pt x="2946" y="981"/>
                  </a:cubicBezTo>
                  <a:cubicBezTo>
                    <a:pt x="2947" y="990"/>
                    <a:pt x="2939" y="996"/>
                    <a:pt x="2932" y="996"/>
                  </a:cubicBezTo>
                  <a:cubicBezTo>
                    <a:pt x="2928" y="996"/>
                    <a:pt x="2924" y="994"/>
                    <a:pt x="2922" y="990"/>
                  </a:cubicBezTo>
                  <a:cubicBezTo>
                    <a:pt x="2907" y="962"/>
                    <a:pt x="2899" y="932"/>
                    <a:pt x="2879" y="906"/>
                  </a:cubicBezTo>
                  <a:cubicBezTo>
                    <a:pt x="2858" y="879"/>
                    <a:pt x="2832" y="853"/>
                    <a:pt x="2800" y="834"/>
                  </a:cubicBezTo>
                  <a:cubicBezTo>
                    <a:pt x="2791" y="828"/>
                    <a:pt x="2798" y="816"/>
                    <a:pt x="2807" y="816"/>
                  </a:cubicBezTo>
                  <a:close/>
                  <a:moveTo>
                    <a:pt x="2813" y="892"/>
                  </a:moveTo>
                  <a:cubicBezTo>
                    <a:pt x="2815" y="892"/>
                    <a:pt x="2818" y="893"/>
                    <a:pt x="2819" y="896"/>
                  </a:cubicBezTo>
                  <a:cubicBezTo>
                    <a:pt x="2849" y="930"/>
                    <a:pt x="2879" y="964"/>
                    <a:pt x="2909" y="1003"/>
                  </a:cubicBezTo>
                  <a:cubicBezTo>
                    <a:pt x="2916" y="1011"/>
                    <a:pt x="2905" y="1021"/>
                    <a:pt x="2896" y="1021"/>
                  </a:cubicBezTo>
                  <a:cubicBezTo>
                    <a:pt x="2893" y="1021"/>
                    <a:pt x="2890" y="1020"/>
                    <a:pt x="2888" y="1018"/>
                  </a:cubicBezTo>
                  <a:cubicBezTo>
                    <a:pt x="2858" y="981"/>
                    <a:pt x="2832" y="945"/>
                    <a:pt x="2804" y="906"/>
                  </a:cubicBezTo>
                  <a:cubicBezTo>
                    <a:pt x="2800" y="900"/>
                    <a:pt x="2807" y="892"/>
                    <a:pt x="2813" y="892"/>
                  </a:cubicBezTo>
                  <a:close/>
                  <a:moveTo>
                    <a:pt x="546" y="1149"/>
                  </a:moveTo>
                  <a:cubicBezTo>
                    <a:pt x="558" y="1149"/>
                    <a:pt x="564" y="1166"/>
                    <a:pt x="549" y="1172"/>
                  </a:cubicBezTo>
                  <a:cubicBezTo>
                    <a:pt x="493" y="1195"/>
                    <a:pt x="440" y="1219"/>
                    <a:pt x="382" y="1243"/>
                  </a:cubicBezTo>
                  <a:cubicBezTo>
                    <a:pt x="382" y="1243"/>
                    <a:pt x="381" y="1243"/>
                    <a:pt x="381" y="1243"/>
                  </a:cubicBezTo>
                  <a:cubicBezTo>
                    <a:pt x="375" y="1243"/>
                    <a:pt x="370" y="1232"/>
                    <a:pt x="378" y="1228"/>
                  </a:cubicBezTo>
                  <a:cubicBezTo>
                    <a:pt x="431" y="1202"/>
                    <a:pt x="487" y="1176"/>
                    <a:pt x="541" y="1151"/>
                  </a:cubicBezTo>
                  <a:cubicBezTo>
                    <a:pt x="542" y="1150"/>
                    <a:pt x="544" y="1149"/>
                    <a:pt x="546" y="1149"/>
                  </a:cubicBezTo>
                  <a:close/>
                  <a:moveTo>
                    <a:pt x="571" y="1198"/>
                  </a:moveTo>
                  <a:cubicBezTo>
                    <a:pt x="578" y="1198"/>
                    <a:pt x="584" y="1210"/>
                    <a:pt x="577" y="1217"/>
                  </a:cubicBezTo>
                  <a:cubicBezTo>
                    <a:pt x="534" y="1262"/>
                    <a:pt x="468" y="1296"/>
                    <a:pt x="406" y="1311"/>
                  </a:cubicBezTo>
                  <a:cubicBezTo>
                    <a:pt x="405" y="1311"/>
                    <a:pt x="404" y="1311"/>
                    <a:pt x="404" y="1311"/>
                  </a:cubicBezTo>
                  <a:cubicBezTo>
                    <a:pt x="397" y="1311"/>
                    <a:pt x="396" y="1300"/>
                    <a:pt x="404" y="1298"/>
                  </a:cubicBezTo>
                  <a:cubicBezTo>
                    <a:pt x="466" y="1275"/>
                    <a:pt x="513" y="1240"/>
                    <a:pt x="566" y="1200"/>
                  </a:cubicBezTo>
                  <a:cubicBezTo>
                    <a:pt x="568" y="1199"/>
                    <a:pt x="569" y="1198"/>
                    <a:pt x="571" y="1198"/>
                  </a:cubicBezTo>
                  <a:close/>
                  <a:moveTo>
                    <a:pt x="1816" y="1450"/>
                  </a:moveTo>
                  <a:cubicBezTo>
                    <a:pt x="1817" y="1450"/>
                    <a:pt x="1818" y="1450"/>
                    <a:pt x="1819" y="1450"/>
                  </a:cubicBezTo>
                  <a:cubicBezTo>
                    <a:pt x="1877" y="1467"/>
                    <a:pt x="1933" y="1487"/>
                    <a:pt x="1988" y="1504"/>
                  </a:cubicBezTo>
                  <a:cubicBezTo>
                    <a:pt x="2004" y="1508"/>
                    <a:pt x="1998" y="1531"/>
                    <a:pt x="1986" y="1531"/>
                  </a:cubicBezTo>
                  <a:cubicBezTo>
                    <a:pt x="1985" y="1531"/>
                    <a:pt x="1983" y="1530"/>
                    <a:pt x="1982" y="1530"/>
                  </a:cubicBezTo>
                  <a:cubicBezTo>
                    <a:pt x="1926" y="1508"/>
                    <a:pt x="1871" y="1489"/>
                    <a:pt x="1815" y="1470"/>
                  </a:cubicBezTo>
                  <a:cubicBezTo>
                    <a:pt x="1805" y="1466"/>
                    <a:pt x="1808" y="1450"/>
                    <a:pt x="1816" y="1450"/>
                  </a:cubicBezTo>
                  <a:close/>
                  <a:moveTo>
                    <a:pt x="1736" y="1471"/>
                  </a:moveTo>
                  <a:cubicBezTo>
                    <a:pt x="1738" y="1471"/>
                    <a:pt x="1739" y="1471"/>
                    <a:pt x="1740" y="1472"/>
                  </a:cubicBezTo>
                  <a:cubicBezTo>
                    <a:pt x="1813" y="1504"/>
                    <a:pt x="1886" y="1521"/>
                    <a:pt x="1963" y="1534"/>
                  </a:cubicBezTo>
                  <a:cubicBezTo>
                    <a:pt x="1975" y="1536"/>
                    <a:pt x="1974" y="1555"/>
                    <a:pt x="1962" y="1555"/>
                  </a:cubicBezTo>
                  <a:cubicBezTo>
                    <a:pt x="1962" y="1555"/>
                    <a:pt x="1961" y="1555"/>
                    <a:pt x="1961" y="1555"/>
                  </a:cubicBezTo>
                  <a:cubicBezTo>
                    <a:pt x="1881" y="1549"/>
                    <a:pt x="1802" y="1523"/>
                    <a:pt x="1734" y="1485"/>
                  </a:cubicBezTo>
                  <a:cubicBezTo>
                    <a:pt x="1724" y="1481"/>
                    <a:pt x="1729" y="1471"/>
                    <a:pt x="1736" y="1471"/>
                  </a:cubicBezTo>
                  <a:close/>
                  <a:moveTo>
                    <a:pt x="1417" y="0"/>
                  </a:moveTo>
                  <a:lnTo>
                    <a:pt x="1417" y="0"/>
                  </a:lnTo>
                  <a:cubicBezTo>
                    <a:pt x="1177" y="24"/>
                    <a:pt x="950" y="99"/>
                    <a:pt x="744" y="223"/>
                  </a:cubicBezTo>
                  <a:cubicBezTo>
                    <a:pt x="741" y="225"/>
                    <a:pt x="739" y="226"/>
                    <a:pt x="736" y="226"/>
                  </a:cubicBezTo>
                  <a:cubicBezTo>
                    <a:pt x="733" y="226"/>
                    <a:pt x="730" y="224"/>
                    <a:pt x="729" y="223"/>
                  </a:cubicBezTo>
                  <a:cubicBezTo>
                    <a:pt x="725" y="228"/>
                    <a:pt x="717" y="231"/>
                    <a:pt x="710" y="231"/>
                  </a:cubicBezTo>
                  <a:cubicBezTo>
                    <a:pt x="702" y="231"/>
                    <a:pt x="694" y="227"/>
                    <a:pt x="693" y="217"/>
                  </a:cubicBezTo>
                  <a:cubicBezTo>
                    <a:pt x="684" y="167"/>
                    <a:pt x="680" y="116"/>
                    <a:pt x="680" y="65"/>
                  </a:cubicBezTo>
                  <a:cubicBezTo>
                    <a:pt x="622" y="131"/>
                    <a:pt x="590" y="212"/>
                    <a:pt x="588" y="305"/>
                  </a:cubicBezTo>
                  <a:cubicBezTo>
                    <a:pt x="588" y="314"/>
                    <a:pt x="579" y="323"/>
                    <a:pt x="570" y="323"/>
                  </a:cubicBezTo>
                  <a:cubicBezTo>
                    <a:pt x="566" y="323"/>
                    <a:pt x="563" y="322"/>
                    <a:pt x="560" y="320"/>
                  </a:cubicBezTo>
                  <a:cubicBezTo>
                    <a:pt x="526" y="300"/>
                    <a:pt x="489" y="290"/>
                    <a:pt x="453" y="283"/>
                  </a:cubicBezTo>
                  <a:lnTo>
                    <a:pt x="453" y="283"/>
                  </a:lnTo>
                  <a:cubicBezTo>
                    <a:pt x="476" y="309"/>
                    <a:pt x="498" y="339"/>
                    <a:pt x="513" y="373"/>
                  </a:cubicBezTo>
                  <a:cubicBezTo>
                    <a:pt x="513" y="373"/>
                    <a:pt x="515" y="375"/>
                    <a:pt x="515" y="377"/>
                  </a:cubicBezTo>
                  <a:cubicBezTo>
                    <a:pt x="515" y="379"/>
                    <a:pt x="517" y="382"/>
                    <a:pt x="517" y="384"/>
                  </a:cubicBezTo>
                  <a:cubicBezTo>
                    <a:pt x="521" y="390"/>
                    <a:pt x="517" y="394"/>
                    <a:pt x="511" y="394"/>
                  </a:cubicBezTo>
                  <a:cubicBezTo>
                    <a:pt x="508" y="397"/>
                    <a:pt x="506" y="399"/>
                    <a:pt x="504" y="399"/>
                  </a:cubicBezTo>
                  <a:cubicBezTo>
                    <a:pt x="397" y="424"/>
                    <a:pt x="303" y="459"/>
                    <a:pt x="221" y="534"/>
                  </a:cubicBezTo>
                  <a:cubicBezTo>
                    <a:pt x="183" y="568"/>
                    <a:pt x="151" y="607"/>
                    <a:pt x="125" y="649"/>
                  </a:cubicBezTo>
                  <a:cubicBezTo>
                    <a:pt x="108" y="677"/>
                    <a:pt x="95" y="707"/>
                    <a:pt x="84" y="737"/>
                  </a:cubicBezTo>
                  <a:cubicBezTo>
                    <a:pt x="104" y="770"/>
                    <a:pt x="126" y="786"/>
                    <a:pt x="149" y="786"/>
                  </a:cubicBezTo>
                  <a:cubicBezTo>
                    <a:pt x="160" y="786"/>
                    <a:pt x="170" y="784"/>
                    <a:pt x="181" y="778"/>
                  </a:cubicBezTo>
                  <a:cubicBezTo>
                    <a:pt x="184" y="777"/>
                    <a:pt x="186" y="776"/>
                    <a:pt x="188" y="776"/>
                  </a:cubicBezTo>
                  <a:cubicBezTo>
                    <a:pt x="204" y="776"/>
                    <a:pt x="209" y="799"/>
                    <a:pt x="200" y="810"/>
                  </a:cubicBezTo>
                  <a:cubicBezTo>
                    <a:pt x="48" y="1003"/>
                    <a:pt x="1" y="1249"/>
                    <a:pt x="67" y="1485"/>
                  </a:cubicBezTo>
                  <a:cubicBezTo>
                    <a:pt x="91" y="1467"/>
                    <a:pt x="112" y="1448"/>
                    <a:pt x="132" y="1427"/>
                  </a:cubicBezTo>
                  <a:cubicBezTo>
                    <a:pt x="136" y="1423"/>
                    <a:pt x="140" y="1422"/>
                    <a:pt x="145" y="1422"/>
                  </a:cubicBezTo>
                  <a:cubicBezTo>
                    <a:pt x="156" y="1422"/>
                    <a:pt x="165" y="1432"/>
                    <a:pt x="164" y="1444"/>
                  </a:cubicBezTo>
                  <a:cubicBezTo>
                    <a:pt x="138" y="1577"/>
                    <a:pt x="144" y="1705"/>
                    <a:pt x="170" y="1838"/>
                  </a:cubicBezTo>
                  <a:cubicBezTo>
                    <a:pt x="202" y="1824"/>
                    <a:pt x="237" y="1815"/>
                    <a:pt x="272" y="1815"/>
                  </a:cubicBezTo>
                  <a:cubicBezTo>
                    <a:pt x="280" y="1815"/>
                    <a:pt x="287" y="1816"/>
                    <a:pt x="294" y="1817"/>
                  </a:cubicBezTo>
                  <a:cubicBezTo>
                    <a:pt x="309" y="1673"/>
                    <a:pt x="333" y="1532"/>
                    <a:pt x="361" y="1403"/>
                  </a:cubicBezTo>
                  <a:cubicBezTo>
                    <a:pt x="362" y="1396"/>
                    <a:pt x="367" y="1393"/>
                    <a:pt x="373" y="1393"/>
                  </a:cubicBezTo>
                  <a:cubicBezTo>
                    <a:pt x="380" y="1393"/>
                    <a:pt x="387" y="1397"/>
                    <a:pt x="389" y="1405"/>
                  </a:cubicBezTo>
                  <a:cubicBezTo>
                    <a:pt x="538" y="1345"/>
                    <a:pt x="667" y="1251"/>
                    <a:pt x="768" y="1123"/>
                  </a:cubicBezTo>
                  <a:cubicBezTo>
                    <a:pt x="771" y="1119"/>
                    <a:pt x="775" y="1117"/>
                    <a:pt x="779" y="1117"/>
                  </a:cubicBezTo>
                  <a:cubicBezTo>
                    <a:pt x="786" y="1117"/>
                    <a:pt x="794" y="1122"/>
                    <a:pt x="798" y="1127"/>
                  </a:cubicBezTo>
                  <a:cubicBezTo>
                    <a:pt x="965" y="1348"/>
                    <a:pt x="1194" y="1502"/>
                    <a:pt x="1459" y="1575"/>
                  </a:cubicBezTo>
                  <a:cubicBezTo>
                    <a:pt x="1436" y="1540"/>
                    <a:pt x="1414" y="1508"/>
                    <a:pt x="1393" y="1474"/>
                  </a:cubicBezTo>
                  <a:cubicBezTo>
                    <a:pt x="1384" y="1461"/>
                    <a:pt x="1396" y="1443"/>
                    <a:pt x="1410" y="1443"/>
                  </a:cubicBezTo>
                  <a:cubicBezTo>
                    <a:pt x="1412" y="1443"/>
                    <a:pt x="1414" y="1443"/>
                    <a:pt x="1417" y="1444"/>
                  </a:cubicBezTo>
                  <a:cubicBezTo>
                    <a:pt x="1697" y="1555"/>
                    <a:pt x="1986" y="1630"/>
                    <a:pt x="2286" y="1665"/>
                  </a:cubicBezTo>
                  <a:lnTo>
                    <a:pt x="2160" y="1538"/>
                  </a:lnTo>
                  <a:cubicBezTo>
                    <a:pt x="2146" y="1525"/>
                    <a:pt x="2157" y="1503"/>
                    <a:pt x="2173" y="1503"/>
                  </a:cubicBezTo>
                  <a:cubicBezTo>
                    <a:pt x="2175" y="1503"/>
                    <a:pt x="2177" y="1503"/>
                    <a:pt x="2179" y="1504"/>
                  </a:cubicBezTo>
                  <a:cubicBezTo>
                    <a:pt x="2329" y="1550"/>
                    <a:pt x="2482" y="1573"/>
                    <a:pt x="2635" y="1573"/>
                  </a:cubicBezTo>
                  <a:cubicBezTo>
                    <a:pt x="2723" y="1573"/>
                    <a:pt x="2811" y="1566"/>
                    <a:pt x="2899" y="1551"/>
                  </a:cubicBezTo>
                  <a:lnTo>
                    <a:pt x="2899" y="1542"/>
                  </a:lnTo>
                  <a:cubicBezTo>
                    <a:pt x="2898" y="1529"/>
                    <a:pt x="2908" y="1522"/>
                    <a:pt x="2918" y="1522"/>
                  </a:cubicBezTo>
                  <a:cubicBezTo>
                    <a:pt x="2929" y="1522"/>
                    <a:pt x="2940" y="1529"/>
                    <a:pt x="2941" y="1542"/>
                  </a:cubicBezTo>
                  <a:cubicBezTo>
                    <a:pt x="2941" y="1547"/>
                    <a:pt x="2941" y="1553"/>
                    <a:pt x="2941" y="1560"/>
                  </a:cubicBezTo>
                  <a:cubicBezTo>
                    <a:pt x="2944" y="1566"/>
                    <a:pt x="2944" y="1572"/>
                    <a:pt x="2941" y="1579"/>
                  </a:cubicBezTo>
                  <a:cubicBezTo>
                    <a:pt x="2941" y="1598"/>
                    <a:pt x="2941" y="1615"/>
                    <a:pt x="2941" y="1635"/>
                  </a:cubicBezTo>
                  <a:cubicBezTo>
                    <a:pt x="2976" y="1635"/>
                    <a:pt x="3017" y="1628"/>
                    <a:pt x="3057" y="1628"/>
                  </a:cubicBezTo>
                  <a:cubicBezTo>
                    <a:pt x="3062" y="1628"/>
                    <a:pt x="3067" y="1628"/>
                    <a:pt x="3072" y="1628"/>
                  </a:cubicBezTo>
                  <a:cubicBezTo>
                    <a:pt x="3046" y="1519"/>
                    <a:pt x="3023" y="1410"/>
                    <a:pt x="2999" y="1300"/>
                  </a:cubicBezTo>
                  <a:cubicBezTo>
                    <a:pt x="2996" y="1288"/>
                    <a:pt x="3006" y="1274"/>
                    <a:pt x="3018" y="1274"/>
                  </a:cubicBezTo>
                  <a:cubicBezTo>
                    <a:pt x="3021" y="1274"/>
                    <a:pt x="3024" y="1275"/>
                    <a:pt x="3027" y="1277"/>
                  </a:cubicBezTo>
                  <a:cubicBezTo>
                    <a:pt x="3053" y="1294"/>
                    <a:pt x="3076" y="1313"/>
                    <a:pt x="3100" y="1330"/>
                  </a:cubicBezTo>
                  <a:cubicBezTo>
                    <a:pt x="3079" y="1131"/>
                    <a:pt x="3012" y="947"/>
                    <a:pt x="2901" y="780"/>
                  </a:cubicBezTo>
                  <a:cubicBezTo>
                    <a:pt x="2891" y="767"/>
                    <a:pt x="2903" y="749"/>
                    <a:pt x="2917" y="749"/>
                  </a:cubicBezTo>
                  <a:cubicBezTo>
                    <a:pt x="2918" y="749"/>
                    <a:pt x="2920" y="749"/>
                    <a:pt x="2922" y="750"/>
                  </a:cubicBezTo>
                  <a:cubicBezTo>
                    <a:pt x="2950" y="761"/>
                    <a:pt x="2976" y="769"/>
                    <a:pt x="3001" y="778"/>
                  </a:cubicBezTo>
                  <a:cubicBezTo>
                    <a:pt x="2807" y="532"/>
                    <a:pt x="2547" y="352"/>
                    <a:pt x="2248" y="251"/>
                  </a:cubicBezTo>
                  <a:cubicBezTo>
                    <a:pt x="2228" y="245"/>
                    <a:pt x="2230" y="219"/>
                    <a:pt x="2248" y="212"/>
                  </a:cubicBezTo>
                  <a:cubicBezTo>
                    <a:pt x="2278" y="202"/>
                    <a:pt x="2305" y="193"/>
                    <a:pt x="2333" y="182"/>
                  </a:cubicBezTo>
                  <a:cubicBezTo>
                    <a:pt x="2113" y="116"/>
                    <a:pt x="1885" y="83"/>
                    <a:pt x="1656" y="83"/>
                  </a:cubicBezTo>
                  <a:cubicBezTo>
                    <a:pt x="1569" y="83"/>
                    <a:pt x="1482" y="87"/>
                    <a:pt x="1395" y="97"/>
                  </a:cubicBezTo>
                  <a:cubicBezTo>
                    <a:pt x="1394" y="97"/>
                    <a:pt x="1394" y="97"/>
                    <a:pt x="1393" y="97"/>
                  </a:cubicBezTo>
                  <a:cubicBezTo>
                    <a:pt x="1379" y="97"/>
                    <a:pt x="1370" y="79"/>
                    <a:pt x="1378" y="67"/>
                  </a:cubicBezTo>
                  <a:cubicBezTo>
                    <a:pt x="1391" y="45"/>
                    <a:pt x="1404" y="22"/>
                    <a:pt x="141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4865572" y="2042088"/>
              <a:ext cx="44340" cy="51682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" y="1"/>
                  </a:moveTo>
                  <a:cubicBezTo>
                    <a:pt x="6" y="1"/>
                    <a:pt x="0" y="14"/>
                    <a:pt x="9" y="20"/>
                  </a:cubicBezTo>
                  <a:cubicBezTo>
                    <a:pt x="39" y="39"/>
                    <a:pt x="67" y="62"/>
                    <a:pt x="88" y="92"/>
                  </a:cubicBezTo>
                  <a:cubicBezTo>
                    <a:pt x="108" y="118"/>
                    <a:pt x="116" y="148"/>
                    <a:pt x="131" y="176"/>
                  </a:cubicBezTo>
                  <a:cubicBezTo>
                    <a:pt x="133" y="180"/>
                    <a:pt x="137" y="182"/>
                    <a:pt x="141" y="182"/>
                  </a:cubicBezTo>
                  <a:cubicBezTo>
                    <a:pt x="148" y="182"/>
                    <a:pt x="156" y="176"/>
                    <a:pt x="155" y="167"/>
                  </a:cubicBezTo>
                  <a:cubicBezTo>
                    <a:pt x="142" y="99"/>
                    <a:pt x="78" y="37"/>
                    <a:pt x="20" y="2"/>
                  </a:cubicBezTo>
                  <a:cubicBezTo>
                    <a:pt x="18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4867831" y="2064117"/>
              <a:ext cx="33043" cy="36714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14" y="1"/>
                  </a:moveTo>
                  <a:cubicBezTo>
                    <a:pt x="8" y="1"/>
                    <a:pt x="1" y="9"/>
                    <a:pt x="5" y="16"/>
                  </a:cubicBezTo>
                  <a:cubicBezTo>
                    <a:pt x="33" y="53"/>
                    <a:pt x="61" y="89"/>
                    <a:pt x="89" y="126"/>
                  </a:cubicBezTo>
                  <a:cubicBezTo>
                    <a:pt x="91" y="128"/>
                    <a:pt x="94" y="129"/>
                    <a:pt x="97" y="129"/>
                  </a:cubicBezTo>
                  <a:cubicBezTo>
                    <a:pt x="106" y="129"/>
                    <a:pt x="117" y="119"/>
                    <a:pt x="110" y="111"/>
                  </a:cubicBezTo>
                  <a:cubicBezTo>
                    <a:pt x="80" y="74"/>
                    <a:pt x="50" y="38"/>
                    <a:pt x="20" y="4"/>
                  </a:cubicBezTo>
                  <a:cubicBezTo>
                    <a:pt x="19" y="1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4146540" y="2142346"/>
              <a:ext cx="750672" cy="625832"/>
            </a:xfrm>
            <a:custGeom>
              <a:avLst/>
              <a:gdLst/>
              <a:ahLst/>
              <a:cxnLst/>
              <a:rect l="l" t="t" r="r" b="b"/>
              <a:pathLst>
                <a:path w="2658" h="2216" extrusionOk="0">
                  <a:moveTo>
                    <a:pt x="600" y="785"/>
                  </a:moveTo>
                  <a:cubicBezTo>
                    <a:pt x="636" y="785"/>
                    <a:pt x="673" y="808"/>
                    <a:pt x="688" y="842"/>
                  </a:cubicBezTo>
                  <a:cubicBezTo>
                    <a:pt x="713" y="894"/>
                    <a:pt x="681" y="958"/>
                    <a:pt x="628" y="977"/>
                  </a:cubicBezTo>
                  <a:cubicBezTo>
                    <a:pt x="618" y="981"/>
                    <a:pt x="608" y="982"/>
                    <a:pt x="598" y="982"/>
                  </a:cubicBezTo>
                  <a:cubicBezTo>
                    <a:pt x="553" y="982"/>
                    <a:pt x="508" y="948"/>
                    <a:pt x="499" y="900"/>
                  </a:cubicBezTo>
                  <a:cubicBezTo>
                    <a:pt x="488" y="851"/>
                    <a:pt x="523" y="804"/>
                    <a:pt x="570" y="791"/>
                  </a:cubicBezTo>
                  <a:cubicBezTo>
                    <a:pt x="579" y="787"/>
                    <a:pt x="589" y="785"/>
                    <a:pt x="600" y="785"/>
                  </a:cubicBezTo>
                  <a:close/>
                  <a:moveTo>
                    <a:pt x="2217" y="813"/>
                  </a:moveTo>
                  <a:cubicBezTo>
                    <a:pt x="2265" y="813"/>
                    <a:pt x="2307" y="855"/>
                    <a:pt x="2307" y="905"/>
                  </a:cubicBezTo>
                  <a:cubicBezTo>
                    <a:pt x="2309" y="958"/>
                    <a:pt x="2260" y="999"/>
                    <a:pt x="2207" y="999"/>
                  </a:cubicBezTo>
                  <a:cubicBezTo>
                    <a:pt x="2205" y="999"/>
                    <a:pt x="2202" y="999"/>
                    <a:pt x="2200" y="999"/>
                  </a:cubicBezTo>
                  <a:cubicBezTo>
                    <a:pt x="2144" y="992"/>
                    <a:pt x="2112" y="937"/>
                    <a:pt x="2122" y="883"/>
                  </a:cubicBezTo>
                  <a:cubicBezTo>
                    <a:pt x="2127" y="860"/>
                    <a:pt x="2144" y="836"/>
                    <a:pt x="2167" y="827"/>
                  </a:cubicBezTo>
                  <a:cubicBezTo>
                    <a:pt x="2167" y="827"/>
                    <a:pt x="2170" y="827"/>
                    <a:pt x="2172" y="825"/>
                  </a:cubicBezTo>
                  <a:cubicBezTo>
                    <a:pt x="2178" y="821"/>
                    <a:pt x="2185" y="819"/>
                    <a:pt x="2191" y="817"/>
                  </a:cubicBezTo>
                  <a:cubicBezTo>
                    <a:pt x="2200" y="814"/>
                    <a:pt x="2208" y="813"/>
                    <a:pt x="2217" y="813"/>
                  </a:cubicBezTo>
                  <a:close/>
                  <a:moveTo>
                    <a:pt x="1373" y="598"/>
                  </a:moveTo>
                  <a:cubicBezTo>
                    <a:pt x="1378" y="598"/>
                    <a:pt x="1384" y="603"/>
                    <a:pt x="1384" y="611"/>
                  </a:cubicBezTo>
                  <a:cubicBezTo>
                    <a:pt x="1392" y="808"/>
                    <a:pt x="1360" y="1016"/>
                    <a:pt x="1313" y="1209"/>
                  </a:cubicBezTo>
                  <a:cubicBezTo>
                    <a:pt x="1310" y="1219"/>
                    <a:pt x="1302" y="1223"/>
                    <a:pt x="1295" y="1223"/>
                  </a:cubicBezTo>
                  <a:cubicBezTo>
                    <a:pt x="1288" y="1223"/>
                    <a:pt x="1281" y="1219"/>
                    <a:pt x="1276" y="1213"/>
                  </a:cubicBezTo>
                  <a:cubicBezTo>
                    <a:pt x="1274" y="1217"/>
                    <a:pt x="1272" y="1222"/>
                    <a:pt x="1266" y="1222"/>
                  </a:cubicBezTo>
                  <a:cubicBezTo>
                    <a:pt x="1219" y="1228"/>
                    <a:pt x="1169" y="1234"/>
                    <a:pt x="1152" y="1286"/>
                  </a:cubicBezTo>
                  <a:cubicBezTo>
                    <a:pt x="1139" y="1327"/>
                    <a:pt x="1154" y="1367"/>
                    <a:pt x="1189" y="1389"/>
                  </a:cubicBezTo>
                  <a:cubicBezTo>
                    <a:pt x="1210" y="1404"/>
                    <a:pt x="1232" y="1411"/>
                    <a:pt x="1252" y="1411"/>
                  </a:cubicBezTo>
                  <a:cubicBezTo>
                    <a:pt x="1308" y="1411"/>
                    <a:pt x="1356" y="1362"/>
                    <a:pt x="1386" y="1312"/>
                  </a:cubicBezTo>
                  <a:cubicBezTo>
                    <a:pt x="1390" y="1305"/>
                    <a:pt x="1397" y="1302"/>
                    <a:pt x="1403" y="1302"/>
                  </a:cubicBezTo>
                  <a:cubicBezTo>
                    <a:pt x="1415" y="1302"/>
                    <a:pt x="1426" y="1312"/>
                    <a:pt x="1422" y="1327"/>
                  </a:cubicBezTo>
                  <a:cubicBezTo>
                    <a:pt x="1398" y="1401"/>
                    <a:pt x="1323" y="1451"/>
                    <a:pt x="1249" y="1451"/>
                  </a:cubicBezTo>
                  <a:cubicBezTo>
                    <a:pt x="1210" y="1451"/>
                    <a:pt x="1172" y="1437"/>
                    <a:pt x="1142" y="1406"/>
                  </a:cubicBezTo>
                  <a:cubicBezTo>
                    <a:pt x="1107" y="1367"/>
                    <a:pt x="1097" y="1312"/>
                    <a:pt x="1118" y="1264"/>
                  </a:cubicBezTo>
                  <a:cubicBezTo>
                    <a:pt x="1141" y="1211"/>
                    <a:pt x="1190" y="1193"/>
                    <a:pt x="1243" y="1193"/>
                  </a:cubicBezTo>
                  <a:cubicBezTo>
                    <a:pt x="1249" y="1193"/>
                    <a:pt x="1255" y="1193"/>
                    <a:pt x="1261" y="1194"/>
                  </a:cubicBezTo>
                  <a:cubicBezTo>
                    <a:pt x="1268" y="1194"/>
                    <a:pt x="1270" y="1196"/>
                    <a:pt x="1274" y="1200"/>
                  </a:cubicBezTo>
                  <a:cubicBezTo>
                    <a:pt x="1274" y="1200"/>
                    <a:pt x="1272" y="1198"/>
                    <a:pt x="1274" y="1198"/>
                  </a:cubicBezTo>
                  <a:cubicBezTo>
                    <a:pt x="1313" y="1003"/>
                    <a:pt x="1332" y="808"/>
                    <a:pt x="1360" y="611"/>
                  </a:cubicBezTo>
                  <a:cubicBezTo>
                    <a:pt x="1361" y="603"/>
                    <a:pt x="1367" y="598"/>
                    <a:pt x="1373" y="598"/>
                  </a:cubicBezTo>
                  <a:close/>
                  <a:moveTo>
                    <a:pt x="535" y="1"/>
                  </a:moveTo>
                  <a:cubicBezTo>
                    <a:pt x="431" y="127"/>
                    <a:pt x="300" y="217"/>
                    <a:pt x="139" y="266"/>
                  </a:cubicBezTo>
                  <a:cubicBezTo>
                    <a:pt x="90" y="720"/>
                    <a:pt x="0" y="1187"/>
                    <a:pt x="203" y="1620"/>
                  </a:cubicBezTo>
                  <a:cubicBezTo>
                    <a:pt x="403" y="2046"/>
                    <a:pt x="810" y="2198"/>
                    <a:pt x="1253" y="2213"/>
                  </a:cubicBezTo>
                  <a:cubicBezTo>
                    <a:pt x="1289" y="2214"/>
                    <a:pt x="1325" y="2215"/>
                    <a:pt x="1362" y="2215"/>
                  </a:cubicBezTo>
                  <a:cubicBezTo>
                    <a:pt x="1635" y="2215"/>
                    <a:pt x="1927" y="2177"/>
                    <a:pt x="2165" y="2048"/>
                  </a:cubicBezTo>
                  <a:lnTo>
                    <a:pt x="2165" y="2048"/>
                  </a:lnTo>
                  <a:cubicBezTo>
                    <a:pt x="2144" y="2049"/>
                    <a:pt x="2122" y="2050"/>
                    <a:pt x="2100" y="2050"/>
                  </a:cubicBezTo>
                  <a:cubicBezTo>
                    <a:pt x="1923" y="2050"/>
                    <a:pt x="1741" y="2013"/>
                    <a:pt x="1583" y="1969"/>
                  </a:cubicBezTo>
                  <a:cubicBezTo>
                    <a:pt x="1578" y="2001"/>
                    <a:pt x="1568" y="2031"/>
                    <a:pt x="1533" y="2040"/>
                  </a:cubicBezTo>
                  <a:cubicBezTo>
                    <a:pt x="1525" y="2042"/>
                    <a:pt x="1515" y="2043"/>
                    <a:pt x="1505" y="2043"/>
                  </a:cubicBezTo>
                  <a:cubicBezTo>
                    <a:pt x="1474" y="2043"/>
                    <a:pt x="1439" y="2035"/>
                    <a:pt x="1411" y="2033"/>
                  </a:cubicBezTo>
                  <a:cubicBezTo>
                    <a:pt x="1362" y="2029"/>
                    <a:pt x="1313" y="2025"/>
                    <a:pt x="1264" y="2018"/>
                  </a:cubicBezTo>
                  <a:cubicBezTo>
                    <a:pt x="1261" y="2018"/>
                    <a:pt x="1261" y="2016"/>
                    <a:pt x="1259" y="2016"/>
                  </a:cubicBezTo>
                  <a:cubicBezTo>
                    <a:pt x="1255" y="2014"/>
                    <a:pt x="1251" y="2010"/>
                    <a:pt x="1249" y="2003"/>
                  </a:cubicBezTo>
                  <a:cubicBezTo>
                    <a:pt x="1234" y="1948"/>
                    <a:pt x="1229" y="1892"/>
                    <a:pt x="1236" y="1834"/>
                  </a:cubicBezTo>
                  <a:cubicBezTo>
                    <a:pt x="1238" y="1823"/>
                    <a:pt x="1244" y="1815"/>
                    <a:pt x="1255" y="1815"/>
                  </a:cubicBezTo>
                  <a:cubicBezTo>
                    <a:pt x="1318" y="1815"/>
                    <a:pt x="1383" y="1811"/>
                    <a:pt x="1446" y="1811"/>
                  </a:cubicBezTo>
                  <a:cubicBezTo>
                    <a:pt x="1478" y="1811"/>
                    <a:pt x="1509" y="1812"/>
                    <a:pt x="1540" y="1815"/>
                  </a:cubicBezTo>
                  <a:cubicBezTo>
                    <a:pt x="1602" y="1819"/>
                    <a:pt x="1593" y="1862"/>
                    <a:pt x="1587" y="1913"/>
                  </a:cubicBezTo>
                  <a:cubicBezTo>
                    <a:pt x="1587" y="1922"/>
                    <a:pt x="1585" y="1930"/>
                    <a:pt x="1585" y="1941"/>
                  </a:cubicBezTo>
                  <a:cubicBezTo>
                    <a:pt x="1758" y="1965"/>
                    <a:pt x="1939" y="2005"/>
                    <a:pt x="2116" y="2005"/>
                  </a:cubicBezTo>
                  <a:cubicBezTo>
                    <a:pt x="2160" y="2005"/>
                    <a:pt x="2205" y="2003"/>
                    <a:pt x="2249" y="1997"/>
                  </a:cubicBezTo>
                  <a:cubicBezTo>
                    <a:pt x="2339" y="1937"/>
                    <a:pt x="2418" y="1862"/>
                    <a:pt x="2482" y="1768"/>
                  </a:cubicBezTo>
                  <a:cubicBezTo>
                    <a:pt x="2615" y="1575"/>
                    <a:pt x="2639" y="1339"/>
                    <a:pt x="2647" y="1112"/>
                  </a:cubicBezTo>
                  <a:cubicBezTo>
                    <a:pt x="2658" y="883"/>
                    <a:pt x="2658" y="654"/>
                    <a:pt x="2654" y="423"/>
                  </a:cubicBezTo>
                  <a:lnTo>
                    <a:pt x="2654" y="423"/>
                  </a:lnTo>
                  <a:cubicBezTo>
                    <a:pt x="2564" y="438"/>
                    <a:pt x="2475" y="446"/>
                    <a:pt x="2386" y="446"/>
                  </a:cubicBezTo>
                  <a:cubicBezTo>
                    <a:pt x="2257" y="446"/>
                    <a:pt x="2129" y="430"/>
                    <a:pt x="2003" y="397"/>
                  </a:cubicBezTo>
                  <a:lnTo>
                    <a:pt x="2003" y="397"/>
                  </a:lnTo>
                  <a:cubicBezTo>
                    <a:pt x="2041" y="433"/>
                    <a:pt x="2077" y="472"/>
                    <a:pt x="2116" y="508"/>
                  </a:cubicBezTo>
                  <a:cubicBezTo>
                    <a:pt x="2126" y="521"/>
                    <a:pt x="2119" y="545"/>
                    <a:pt x="2103" y="545"/>
                  </a:cubicBezTo>
                  <a:cubicBezTo>
                    <a:pt x="2102" y="545"/>
                    <a:pt x="2102" y="545"/>
                    <a:pt x="2101" y="545"/>
                  </a:cubicBezTo>
                  <a:cubicBezTo>
                    <a:pt x="1797" y="515"/>
                    <a:pt x="1504" y="444"/>
                    <a:pt x="1219" y="337"/>
                  </a:cubicBezTo>
                  <a:lnTo>
                    <a:pt x="1219" y="337"/>
                  </a:lnTo>
                  <a:cubicBezTo>
                    <a:pt x="1240" y="367"/>
                    <a:pt x="1259" y="399"/>
                    <a:pt x="1279" y="429"/>
                  </a:cubicBezTo>
                  <a:cubicBezTo>
                    <a:pt x="1288" y="443"/>
                    <a:pt x="1275" y="460"/>
                    <a:pt x="1260" y="460"/>
                  </a:cubicBezTo>
                  <a:cubicBezTo>
                    <a:pt x="1258" y="460"/>
                    <a:pt x="1257" y="460"/>
                    <a:pt x="1255" y="459"/>
                  </a:cubicBezTo>
                  <a:cubicBezTo>
                    <a:pt x="966" y="393"/>
                    <a:pt x="717" y="234"/>
                    <a:pt x="53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4742721" y="2371667"/>
              <a:ext cx="55919" cy="53094"/>
            </a:xfrm>
            <a:custGeom>
              <a:avLst/>
              <a:gdLst/>
              <a:ahLst/>
              <a:cxnLst/>
              <a:rect l="l" t="t" r="r" b="b"/>
              <a:pathLst>
                <a:path w="198" h="188" extrusionOk="0">
                  <a:moveTo>
                    <a:pt x="106" y="1"/>
                  </a:moveTo>
                  <a:cubicBezTo>
                    <a:pt x="97" y="1"/>
                    <a:pt x="89" y="2"/>
                    <a:pt x="80" y="5"/>
                  </a:cubicBezTo>
                  <a:cubicBezTo>
                    <a:pt x="74" y="7"/>
                    <a:pt x="67" y="11"/>
                    <a:pt x="61" y="13"/>
                  </a:cubicBezTo>
                  <a:cubicBezTo>
                    <a:pt x="59" y="13"/>
                    <a:pt x="56" y="15"/>
                    <a:pt x="56" y="15"/>
                  </a:cubicBezTo>
                  <a:cubicBezTo>
                    <a:pt x="33" y="24"/>
                    <a:pt x="16" y="48"/>
                    <a:pt x="11" y="71"/>
                  </a:cubicBezTo>
                  <a:cubicBezTo>
                    <a:pt x="1" y="125"/>
                    <a:pt x="33" y="180"/>
                    <a:pt x="89" y="187"/>
                  </a:cubicBezTo>
                  <a:cubicBezTo>
                    <a:pt x="91" y="187"/>
                    <a:pt x="94" y="187"/>
                    <a:pt x="96" y="187"/>
                  </a:cubicBezTo>
                  <a:cubicBezTo>
                    <a:pt x="149" y="187"/>
                    <a:pt x="198" y="146"/>
                    <a:pt x="196" y="93"/>
                  </a:cubicBezTo>
                  <a:cubicBezTo>
                    <a:pt x="196" y="43"/>
                    <a:pt x="154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4552372" y="2842735"/>
              <a:ext cx="178489" cy="199950"/>
            </a:xfrm>
            <a:custGeom>
              <a:avLst/>
              <a:gdLst/>
              <a:ahLst/>
              <a:cxnLst/>
              <a:rect l="l" t="t" r="r" b="b"/>
              <a:pathLst>
                <a:path w="632" h="708" extrusionOk="0">
                  <a:moveTo>
                    <a:pt x="555" y="1"/>
                  </a:moveTo>
                  <a:cubicBezTo>
                    <a:pt x="383" y="164"/>
                    <a:pt x="201" y="318"/>
                    <a:pt x="0" y="444"/>
                  </a:cubicBezTo>
                  <a:cubicBezTo>
                    <a:pt x="152" y="466"/>
                    <a:pt x="289" y="566"/>
                    <a:pt x="356" y="708"/>
                  </a:cubicBezTo>
                  <a:cubicBezTo>
                    <a:pt x="426" y="618"/>
                    <a:pt x="486" y="521"/>
                    <a:pt x="542" y="421"/>
                  </a:cubicBezTo>
                  <a:cubicBezTo>
                    <a:pt x="578" y="352"/>
                    <a:pt x="626" y="273"/>
                    <a:pt x="630" y="194"/>
                  </a:cubicBezTo>
                  <a:cubicBezTo>
                    <a:pt x="632" y="121"/>
                    <a:pt x="591" y="6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4369649" y="2755752"/>
              <a:ext cx="338339" cy="216330"/>
            </a:xfrm>
            <a:custGeom>
              <a:avLst/>
              <a:gdLst/>
              <a:ahLst/>
              <a:cxnLst/>
              <a:rect l="l" t="t" r="r" b="b"/>
              <a:pathLst>
                <a:path w="1198" h="766" extrusionOk="0">
                  <a:moveTo>
                    <a:pt x="925" y="150"/>
                  </a:moveTo>
                  <a:cubicBezTo>
                    <a:pt x="937" y="150"/>
                    <a:pt x="942" y="168"/>
                    <a:pt x="928" y="172"/>
                  </a:cubicBezTo>
                  <a:cubicBezTo>
                    <a:pt x="890" y="181"/>
                    <a:pt x="851" y="184"/>
                    <a:pt x="812" y="184"/>
                  </a:cubicBezTo>
                  <a:cubicBezTo>
                    <a:pt x="786" y="184"/>
                    <a:pt x="760" y="183"/>
                    <a:pt x="735" y="180"/>
                  </a:cubicBezTo>
                  <a:cubicBezTo>
                    <a:pt x="724" y="180"/>
                    <a:pt x="724" y="163"/>
                    <a:pt x="735" y="163"/>
                  </a:cubicBezTo>
                  <a:cubicBezTo>
                    <a:pt x="747" y="164"/>
                    <a:pt x="758" y="164"/>
                    <a:pt x="770" y="164"/>
                  </a:cubicBezTo>
                  <a:cubicBezTo>
                    <a:pt x="821" y="164"/>
                    <a:pt x="871" y="157"/>
                    <a:pt x="923" y="150"/>
                  </a:cubicBezTo>
                  <a:cubicBezTo>
                    <a:pt x="924" y="150"/>
                    <a:pt x="925" y="150"/>
                    <a:pt x="925" y="150"/>
                  </a:cubicBezTo>
                  <a:close/>
                  <a:moveTo>
                    <a:pt x="949" y="196"/>
                  </a:moveTo>
                  <a:cubicBezTo>
                    <a:pt x="962" y="196"/>
                    <a:pt x="968" y="216"/>
                    <a:pt x="953" y="221"/>
                  </a:cubicBezTo>
                  <a:cubicBezTo>
                    <a:pt x="915" y="236"/>
                    <a:pt x="875" y="243"/>
                    <a:pt x="835" y="243"/>
                  </a:cubicBezTo>
                  <a:cubicBezTo>
                    <a:pt x="822" y="243"/>
                    <a:pt x="808" y="242"/>
                    <a:pt x="795" y="240"/>
                  </a:cubicBezTo>
                  <a:cubicBezTo>
                    <a:pt x="785" y="240"/>
                    <a:pt x="782" y="223"/>
                    <a:pt x="793" y="223"/>
                  </a:cubicBezTo>
                  <a:cubicBezTo>
                    <a:pt x="794" y="223"/>
                    <a:pt x="794" y="223"/>
                    <a:pt x="795" y="223"/>
                  </a:cubicBezTo>
                  <a:cubicBezTo>
                    <a:pt x="801" y="223"/>
                    <a:pt x="807" y="224"/>
                    <a:pt x="813" y="224"/>
                  </a:cubicBezTo>
                  <a:cubicBezTo>
                    <a:pt x="858" y="224"/>
                    <a:pt x="901" y="216"/>
                    <a:pt x="943" y="198"/>
                  </a:cubicBezTo>
                  <a:cubicBezTo>
                    <a:pt x="945" y="196"/>
                    <a:pt x="947" y="196"/>
                    <a:pt x="949" y="196"/>
                  </a:cubicBezTo>
                  <a:close/>
                  <a:moveTo>
                    <a:pt x="1187" y="1"/>
                  </a:moveTo>
                  <a:lnTo>
                    <a:pt x="1187" y="1"/>
                  </a:lnTo>
                  <a:cubicBezTo>
                    <a:pt x="1101" y="30"/>
                    <a:pt x="1015" y="50"/>
                    <a:pt x="928" y="63"/>
                  </a:cubicBezTo>
                  <a:cubicBezTo>
                    <a:pt x="805" y="80"/>
                    <a:pt x="675" y="91"/>
                    <a:pt x="544" y="91"/>
                  </a:cubicBezTo>
                  <a:cubicBezTo>
                    <a:pt x="360" y="91"/>
                    <a:pt x="175" y="70"/>
                    <a:pt x="5" y="18"/>
                  </a:cubicBezTo>
                  <a:lnTo>
                    <a:pt x="5" y="18"/>
                  </a:lnTo>
                  <a:cubicBezTo>
                    <a:pt x="9" y="108"/>
                    <a:pt x="15" y="202"/>
                    <a:pt x="5" y="292"/>
                  </a:cubicBezTo>
                  <a:cubicBezTo>
                    <a:pt x="5" y="296"/>
                    <a:pt x="2" y="300"/>
                    <a:pt x="0" y="302"/>
                  </a:cubicBezTo>
                  <a:cubicBezTo>
                    <a:pt x="223" y="412"/>
                    <a:pt x="414" y="574"/>
                    <a:pt x="583" y="754"/>
                  </a:cubicBezTo>
                  <a:cubicBezTo>
                    <a:pt x="585" y="757"/>
                    <a:pt x="587" y="761"/>
                    <a:pt x="589" y="765"/>
                  </a:cubicBezTo>
                  <a:lnTo>
                    <a:pt x="591" y="763"/>
                  </a:lnTo>
                  <a:cubicBezTo>
                    <a:pt x="589" y="757"/>
                    <a:pt x="596" y="746"/>
                    <a:pt x="604" y="746"/>
                  </a:cubicBezTo>
                  <a:cubicBezTo>
                    <a:pt x="604" y="746"/>
                    <a:pt x="604" y="744"/>
                    <a:pt x="604" y="742"/>
                  </a:cubicBezTo>
                  <a:cubicBezTo>
                    <a:pt x="606" y="737"/>
                    <a:pt x="609" y="736"/>
                    <a:pt x="612" y="736"/>
                  </a:cubicBezTo>
                  <a:cubicBezTo>
                    <a:pt x="614" y="736"/>
                    <a:pt x="616" y="736"/>
                    <a:pt x="617" y="737"/>
                  </a:cubicBezTo>
                  <a:cubicBezTo>
                    <a:pt x="818" y="585"/>
                    <a:pt x="1015" y="431"/>
                    <a:pt x="1198" y="255"/>
                  </a:cubicBezTo>
                  <a:cubicBezTo>
                    <a:pt x="1198" y="253"/>
                    <a:pt x="1198" y="251"/>
                    <a:pt x="1198" y="249"/>
                  </a:cubicBezTo>
                  <a:cubicBezTo>
                    <a:pt x="1185" y="168"/>
                    <a:pt x="1187" y="84"/>
                    <a:pt x="118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601230" y="1872639"/>
              <a:ext cx="53942" cy="9320"/>
            </a:xfrm>
            <a:custGeom>
              <a:avLst/>
              <a:gdLst/>
              <a:ahLst/>
              <a:cxnLst/>
              <a:rect l="l" t="t" r="r" b="b"/>
              <a:pathLst>
                <a:path w="191" h="33" extrusionOk="0">
                  <a:moveTo>
                    <a:pt x="40" y="0"/>
                  </a:moveTo>
                  <a:cubicBezTo>
                    <a:pt x="30" y="0"/>
                    <a:pt x="21" y="0"/>
                    <a:pt x="11" y="1"/>
                  </a:cubicBezTo>
                  <a:cubicBezTo>
                    <a:pt x="1" y="3"/>
                    <a:pt x="1" y="18"/>
                    <a:pt x="11" y="18"/>
                  </a:cubicBezTo>
                  <a:cubicBezTo>
                    <a:pt x="65" y="18"/>
                    <a:pt x="121" y="22"/>
                    <a:pt x="174" y="33"/>
                  </a:cubicBezTo>
                  <a:cubicBezTo>
                    <a:pt x="175" y="33"/>
                    <a:pt x="175" y="33"/>
                    <a:pt x="176" y="33"/>
                  </a:cubicBezTo>
                  <a:cubicBezTo>
                    <a:pt x="187" y="33"/>
                    <a:pt x="191" y="13"/>
                    <a:pt x="178" y="11"/>
                  </a:cubicBezTo>
                  <a:cubicBezTo>
                    <a:pt x="132" y="4"/>
                    <a:pt x="86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4564234" y="1855694"/>
              <a:ext cx="84161" cy="9320"/>
            </a:xfrm>
            <a:custGeom>
              <a:avLst/>
              <a:gdLst/>
              <a:ahLst/>
              <a:cxnLst/>
              <a:rect l="l" t="t" r="r" b="b"/>
              <a:pathLst>
                <a:path w="298" h="33" extrusionOk="0">
                  <a:moveTo>
                    <a:pt x="94" y="1"/>
                  </a:moveTo>
                  <a:cubicBezTo>
                    <a:pt x="66" y="1"/>
                    <a:pt x="38" y="1"/>
                    <a:pt x="10" y="3"/>
                  </a:cubicBezTo>
                  <a:cubicBezTo>
                    <a:pt x="2" y="3"/>
                    <a:pt x="1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21" y="15"/>
                    <a:pt x="33" y="15"/>
                    <a:pt x="45" y="15"/>
                  </a:cubicBezTo>
                  <a:cubicBezTo>
                    <a:pt x="124" y="15"/>
                    <a:pt x="203" y="22"/>
                    <a:pt x="282" y="33"/>
                  </a:cubicBezTo>
                  <a:cubicBezTo>
                    <a:pt x="282" y="33"/>
                    <a:pt x="283" y="33"/>
                    <a:pt x="283" y="33"/>
                  </a:cubicBezTo>
                  <a:cubicBezTo>
                    <a:pt x="293" y="33"/>
                    <a:pt x="298" y="15"/>
                    <a:pt x="286" y="13"/>
                  </a:cubicBezTo>
                  <a:cubicBezTo>
                    <a:pt x="222" y="4"/>
                    <a:pt x="158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4586544" y="2221422"/>
              <a:ext cx="56766" cy="23158"/>
            </a:xfrm>
            <a:custGeom>
              <a:avLst/>
              <a:gdLst/>
              <a:ahLst/>
              <a:cxnLst/>
              <a:rect l="l" t="t" r="r" b="b"/>
              <a:pathLst>
                <a:path w="201" h="82" extrusionOk="0">
                  <a:moveTo>
                    <a:pt x="13" y="1"/>
                  </a:moveTo>
                  <a:cubicBezTo>
                    <a:pt x="4" y="1"/>
                    <a:pt x="0" y="17"/>
                    <a:pt x="12" y="21"/>
                  </a:cubicBezTo>
                  <a:cubicBezTo>
                    <a:pt x="68" y="40"/>
                    <a:pt x="123" y="59"/>
                    <a:pt x="177" y="81"/>
                  </a:cubicBezTo>
                  <a:cubicBezTo>
                    <a:pt x="179" y="81"/>
                    <a:pt x="180" y="82"/>
                    <a:pt x="182" y="82"/>
                  </a:cubicBezTo>
                  <a:cubicBezTo>
                    <a:pt x="195" y="82"/>
                    <a:pt x="201" y="59"/>
                    <a:pt x="185" y="55"/>
                  </a:cubicBezTo>
                  <a:cubicBezTo>
                    <a:pt x="130" y="38"/>
                    <a:pt x="74" y="18"/>
                    <a:pt x="16" y="1"/>
                  </a:cubicBezTo>
                  <a:cubicBezTo>
                    <a:pt x="15" y="1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4564234" y="2227353"/>
              <a:ext cx="70887" cy="24288"/>
            </a:xfrm>
            <a:custGeom>
              <a:avLst/>
              <a:gdLst/>
              <a:ahLst/>
              <a:cxnLst/>
              <a:rect l="l" t="t" r="r" b="b"/>
              <a:pathLst>
                <a:path w="251" h="86" extrusionOk="0">
                  <a:moveTo>
                    <a:pt x="12" y="1"/>
                  </a:moveTo>
                  <a:cubicBezTo>
                    <a:pt x="5" y="1"/>
                    <a:pt x="0" y="11"/>
                    <a:pt x="10" y="15"/>
                  </a:cubicBezTo>
                  <a:cubicBezTo>
                    <a:pt x="78" y="53"/>
                    <a:pt x="157" y="79"/>
                    <a:pt x="237" y="85"/>
                  </a:cubicBezTo>
                  <a:cubicBezTo>
                    <a:pt x="237" y="85"/>
                    <a:pt x="238" y="85"/>
                    <a:pt x="238" y="85"/>
                  </a:cubicBezTo>
                  <a:cubicBezTo>
                    <a:pt x="250" y="85"/>
                    <a:pt x="251" y="66"/>
                    <a:pt x="239" y="64"/>
                  </a:cubicBezTo>
                  <a:cubicBezTo>
                    <a:pt x="162" y="51"/>
                    <a:pt x="89" y="34"/>
                    <a:pt x="16" y="2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4003637" y="2920400"/>
              <a:ext cx="554390" cy="447628"/>
            </a:xfrm>
            <a:custGeom>
              <a:avLst/>
              <a:gdLst/>
              <a:ahLst/>
              <a:cxnLst/>
              <a:rect l="l" t="t" r="r" b="b"/>
              <a:pathLst>
                <a:path w="1963" h="1585" extrusionOk="0">
                  <a:moveTo>
                    <a:pt x="1259" y="223"/>
                  </a:moveTo>
                  <a:cubicBezTo>
                    <a:pt x="1263" y="223"/>
                    <a:pt x="1267" y="225"/>
                    <a:pt x="1268" y="231"/>
                  </a:cubicBezTo>
                  <a:cubicBezTo>
                    <a:pt x="1271" y="293"/>
                    <a:pt x="1290" y="338"/>
                    <a:pt x="1318" y="392"/>
                  </a:cubicBezTo>
                  <a:cubicBezTo>
                    <a:pt x="1322" y="400"/>
                    <a:pt x="1315" y="410"/>
                    <a:pt x="1307" y="410"/>
                  </a:cubicBezTo>
                  <a:cubicBezTo>
                    <a:pt x="1304" y="410"/>
                    <a:pt x="1301" y="408"/>
                    <a:pt x="1298" y="405"/>
                  </a:cubicBezTo>
                  <a:cubicBezTo>
                    <a:pt x="1262" y="360"/>
                    <a:pt x="1245" y="289"/>
                    <a:pt x="1249" y="231"/>
                  </a:cubicBezTo>
                  <a:cubicBezTo>
                    <a:pt x="1250" y="226"/>
                    <a:pt x="1255" y="223"/>
                    <a:pt x="1259" y="223"/>
                  </a:cubicBezTo>
                  <a:close/>
                  <a:moveTo>
                    <a:pt x="1192" y="282"/>
                  </a:moveTo>
                  <a:cubicBezTo>
                    <a:pt x="1196" y="282"/>
                    <a:pt x="1199" y="284"/>
                    <a:pt x="1200" y="287"/>
                  </a:cubicBezTo>
                  <a:cubicBezTo>
                    <a:pt x="1213" y="345"/>
                    <a:pt x="1247" y="388"/>
                    <a:pt x="1298" y="416"/>
                  </a:cubicBezTo>
                  <a:cubicBezTo>
                    <a:pt x="1309" y="423"/>
                    <a:pt x="1303" y="436"/>
                    <a:pt x="1293" y="436"/>
                  </a:cubicBezTo>
                  <a:cubicBezTo>
                    <a:pt x="1292" y="436"/>
                    <a:pt x="1290" y="436"/>
                    <a:pt x="1288" y="435"/>
                  </a:cubicBezTo>
                  <a:cubicBezTo>
                    <a:pt x="1230" y="409"/>
                    <a:pt x="1194" y="351"/>
                    <a:pt x="1185" y="289"/>
                  </a:cubicBezTo>
                  <a:cubicBezTo>
                    <a:pt x="1185" y="285"/>
                    <a:pt x="1189" y="282"/>
                    <a:pt x="1192" y="282"/>
                  </a:cubicBezTo>
                  <a:close/>
                  <a:moveTo>
                    <a:pt x="1710" y="595"/>
                  </a:moveTo>
                  <a:cubicBezTo>
                    <a:pt x="1712" y="595"/>
                    <a:pt x="1714" y="595"/>
                    <a:pt x="1716" y="598"/>
                  </a:cubicBezTo>
                  <a:cubicBezTo>
                    <a:pt x="1720" y="597"/>
                    <a:pt x="1724" y="596"/>
                    <a:pt x="1728" y="596"/>
                  </a:cubicBezTo>
                  <a:cubicBezTo>
                    <a:pt x="1761" y="596"/>
                    <a:pt x="1796" y="627"/>
                    <a:pt x="1806" y="658"/>
                  </a:cubicBezTo>
                  <a:cubicBezTo>
                    <a:pt x="1821" y="703"/>
                    <a:pt x="1789" y="743"/>
                    <a:pt x="1744" y="754"/>
                  </a:cubicBezTo>
                  <a:cubicBezTo>
                    <a:pt x="1738" y="755"/>
                    <a:pt x="1732" y="756"/>
                    <a:pt x="1726" y="756"/>
                  </a:cubicBezTo>
                  <a:cubicBezTo>
                    <a:pt x="1689" y="756"/>
                    <a:pt x="1653" y="733"/>
                    <a:pt x="1648" y="692"/>
                  </a:cubicBezTo>
                  <a:cubicBezTo>
                    <a:pt x="1641" y="649"/>
                    <a:pt x="1667" y="606"/>
                    <a:pt x="1710" y="595"/>
                  </a:cubicBezTo>
                  <a:close/>
                  <a:moveTo>
                    <a:pt x="1728" y="1169"/>
                  </a:moveTo>
                  <a:cubicBezTo>
                    <a:pt x="1729" y="1169"/>
                    <a:pt x="1731" y="1169"/>
                    <a:pt x="1733" y="1169"/>
                  </a:cubicBezTo>
                  <a:cubicBezTo>
                    <a:pt x="1740" y="1172"/>
                    <a:pt x="1744" y="1178"/>
                    <a:pt x="1742" y="1182"/>
                  </a:cubicBezTo>
                  <a:cubicBezTo>
                    <a:pt x="1770" y="1187"/>
                    <a:pt x="1795" y="1217"/>
                    <a:pt x="1800" y="1242"/>
                  </a:cubicBezTo>
                  <a:cubicBezTo>
                    <a:pt x="1810" y="1285"/>
                    <a:pt x="1774" y="1319"/>
                    <a:pt x="1733" y="1319"/>
                  </a:cubicBezTo>
                  <a:cubicBezTo>
                    <a:pt x="1732" y="1319"/>
                    <a:pt x="1730" y="1319"/>
                    <a:pt x="1729" y="1319"/>
                  </a:cubicBezTo>
                  <a:cubicBezTo>
                    <a:pt x="1690" y="1319"/>
                    <a:pt x="1652" y="1290"/>
                    <a:pt x="1654" y="1247"/>
                  </a:cubicBezTo>
                  <a:cubicBezTo>
                    <a:pt x="1656" y="1210"/>
                    <a:pt x="1689" y="1169"/>
                    <a:pt x="1728" y="1169"/>
                  </a:cubicBezTo>
                  <a:close/>
                  <a:moveTo>
                    <a:pt x="1194" y="0"/>
                  </a:moveTo>
                  <a:cubicBezTo>
                    <a:pt x="864" y="120"/>
                    <a:pt x="581" y="296"/>
                    <a:pt x="371" y="585"/>
                  </a:cubicBezTo>
                  <a:cubicBezTo>
                    <a:pt x="150" y="889"/>
                    <a:pt x="71" y="1223"/>
                    <a:pt x="1" y="1583"/>
                  </a:cubicBezTo>
                  <a:cubicBezTo>
                    <a:pt x="1" y="1583"/>
                    <a:pt x="1" y="1583"/>
                    <a:pt x="1" y="1585"/>
                  </a:cubicBezTo>
                  <a:cubicBezTo>
                    <a:pt x="3" y="1581"/>
                    <a:pt x="7" y="1579"/>
                    <a:pt x="11" y="1579"/>
                  </a:cubicBezTo>
                  <a:cubicBezTo>
                    <a:pt x="193" y="1572"/>
                    <a:pt x="373" y="1569"/>
                    <a:pt x="554" y="1569"/>
                  </a:cubicBezTo>
                  <a:cubicBezTo>
                    <a:pt x="610" y="1569"/>
                    <a:pt x="666" y="1569"/>
                    <a:pt x="722" y="1570"/>
                  </a:cubicBezTo>
                  <a:cubicBezTo>
                    <a:pt x="712" y="1411"/>
                    <a:pt x="722" y="1249"/>
                    <a:pt x="752" y="1092"/>
                  </a:cubicBezTo>
                  <a:cubicBezTo>
                    <a:pt x="754" y="1084"/>
                    <a:pt x="761" y="1081"/>
                    <a:pt x="768" y="1081"/>
                  </a:cubicBezTo>
                  <a:cubicBezTo>
                    <a:pt x="778" y="1081"/>
                    <a:pt x="788" y="1087"/>
                    <a:pt x="787" y="1097"/>
                  </a:cubicBezTo>
                  <a:cubicBezTo>
                    <a:pt x="767" y="1255"/>
                    <a:pt x="754" y="1411"/>
                    <a:pt x="748" y="1570"/>
                  </a:cubicBezTo>
                  <a:cubicBezTo>
                    <a:pt x="1151" y="1574"/>
                    <a:pt x="1553" y="1585"/>
                    <a:pt x="1956" y="1585"/>
                  </a:cubicBezTo>
                  <a:cubicBezTo>
                    <a:pt x="1947" y="1579"/>
                    <a:pt x="1943" y="1568"/>
                    <a:pt x="1950" y="1557"/>
                  </a:cubicBezTo>
                  <a:cubicBezTo>
                    <a:pt x="1952" y="1555"/>
                    <a:pt x="1954" y="1553"/>
                    <a:pt x="1954" y="1551"/>
                  </a:cubicBezTo>
                  <a:cubicBezTo>
                    <a:pt x="1956" y="1546"/>
                    <a:pt x="1960" y="1544"/>
                    <a:pt x="1962" y="1544"/>
                  </a:cubicBezTo>
                  <a:cubicBezTo>
                    <a:pt x="1956" y="1531"/>
                    <a:pt x="1956" y="1519"/>
                    <a:pt x="1960" y="1501"/>
                  </a:cubicBezTo>
                  <a:cubicBezTo>
                    <a:pt x="1956" y="1471"/>
                    <a:pt x="1954" y="1439"/>
                    <a:pt x="1950" y="1409"/>
                  </a:cubicBezTo>
                  <a:cubicBezTo>
                    <a:pt x="1943" y="1347"/>
                    <a:pt x="1939" y="1287"/>
                    <a:pt x="1932" y="1225"/>
                  </a:cubicBezTo>
                  <a:cubicBezTo>
                    <a:pt x="1922" y="1101"/>
                    <a:pt x="1913" y="979"/>
                    <a:pt x="1907" y="855"/>
                  </a:cubicBezTo>
                  <a:cubicBezTo>
                    <a:pt x="1896" y="640"/>
                    <a:pt x="1866" y="403"/>
                    <a:pt x="1896" y="189"/>
                  </a:cubicBezTo>
                  <a:cubicBezTo>
                    <a:pt x="1892" y="186"/>
                    <a:pt x="1890" y="184"/>
                    <a:pt x="1887" y="180"/>
                  </a:cubicBezTo>
                  <a:lnTo>
                    <a:pt x="1883" y="182"/>
                  </a:lnTo>
                  <a:cubicBezTo>
                    <a:pt x="1885" y="191"/>
                    <a:pt x="1881" y="204"/>
                    <a:pt x="1870" y="206"/>
                  </a:cubicBezTo>
                  <a:cubicBezTo>
                    <a:pt x="1693" y="231"/>
                    <a:pt x="1553" y="341"/>
                    <a:pt x="1491" y="510"/>
                  </a:cubicBezTo>
                  <a:cubicBezTo>
                    <a:pt x="1487" y="519"/>
                    <a:pt x="1479" y="523"/>
                    <a:pt x="1470" y="523"/>
                  </a:cubicBezTo>
                  <a:cubicBezTo>
                    <a:pt x="1464" y="523"/>
                    <a:pt x="1458" y="521"/>
                    <a:pt x="1455" y="516"/>
                  </a:cubicBezTo>
                  <a:cubicBezTo>
                    <a:pt x="1452" y="518"/>
                    <a:pt x="1449" y="519"/>
                    <a:pt x="1445" y="519"/>
                  </a:cubicBezTo>
                  <a:cubicBezTo>
                    <a:pt x="1441" y="519"/>
                    <a:pt x="1437" y="518"/>
                    <a:pt x="1433" y="514"/>
                  </a:cubicBezTo>
                  <a:cubicBezTo>
                    <a:pt x="1395" y="461"/>
                    <a:pt x="1253" y="204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4456068" y="2478702"/>
              <a:ext cx="93481" cy="73710"/>
            </a:xfrm>
            <a:custGeom>
              <a:avLst/>
              <a:gdLst/>
              <a:ahLst/>
              <a:cxnLst/>
              <a:rect l="l" t="t" r="r" b="b"/>
              <a:pathLst>
                <a:path w="331" h="261" extrusionOk="0">
                  <a:moveTo>
                    <a:pt x="155" y="0"/>
                  </a:moveTo>
                  <a:cubicBezTo>
                    <a:pt x="99" y="0"/>
                    <a:pt x="46" y="17"/>
                    <a:pt x="22" y="73"/>
                  </a:cubicBezTo>
                  <a:cubicBezTo>
                    <a:pt x="1" y="121"/>
                    <a:pt x="11" y="176"/>
                    <a:pt x="46" y="215"/>
                  </a:cubicBezTo>
                  <a:cubicBezTo>
                    <a:pt x="76" y="246"/>
                    <a:pt x="114" y="260"/>
                    <a:pt x="153" y="260"/>
                  </a:cubicBezTo>
                  <a:cubicBezTo>
                    <a:pt x="227" y="260"/>
                    <a:pt x="302" y="210"/>
                    <a:pt x="326" y="136"/>
                  </a:cubicBezTo>
                  <a:cubicBezTo>
                    <a:pt x="330" y="121"/>
                    <a:pt x="319" y="111"/>
                    <a:pt x="307" y="111"/>
                  </a:cubicBezTo>
                  <a:cubicBezTo>
                    <a:pt x="301" y="111"/>
                    <a:pt x="294" y="114"/>
                    <a:pt x="290" y="121"/>
                  </a:cubicBezTo>
                  <a:cubicBezTo>
                    <a:pt x="260" y="169"/>
                    <a:pt x="211" y="219"/>
                    <a:pt x="155" y="219"/>
                  </a:cubicBezTo>
                  <a:cubicBezTo>
                    <a:pt x="135" y="219"/>
                    <a:pt x="114" y="213"/>
                    <a:pt x="93" y="198"/>
                  </a:cubicBezTo>
                  <a:cubicBezTo>
                    <a:pt x="58" y="176"/>
                    <a:pt x="43" y="136"/>
                    <a:pt x="56" y="95"/>
                  </a:cubicBezTo>
                  <a:cubicBezTo>
                    <a:pt x="73" y="43"/>
                    <a:pt x="123" y="37"/>
                    <a:pt x="170" y="31"/>
                  </a:cubicBezTo>
                  <a:cubicBezTo>
                    <a:pt x="176" y="28"/>
                    <a:pt x="178" y="26"/>
                    <a:pt x="180" y="20"/>
                  </a:cubicBezTo>
                  <a:lnTo>
                    <a:pt x="176" y="9"/>
                  </a:lnTo>
                  <a:cubicBezTo>
                    <a:pt x="174" y="5"/>
                    <a:pt x="170" y="3"/>
                    <a:pt x="165" y="1"/>
                  </a:cubicBezTo>
                  <a:cubicBezTo>
                    <a:pt x="162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4505773" y="2310948"/>
              <a:ext cx="34173" cy="176792"/>
            </a:xfrm>
            <a:custGeom>
              <a:avLst/>
              <a:gdLst/>
              <a:ahLst/>
              <a:cxnLst/>
              <a:rect l="l" t="t" r="r" b="b"/>
              <a:pathLst>
                <a:path w="121" h="626" extrusionOk="0">
                  <a:moveTo>
                    <a:pt x="100" y="1"/>
                  </a:moveTo>
                  <a:cubicBezTo>
                    <a:pt x="94" y="1"/>
                    <a:pt x="88" y="5"/>
                    <a:pt x="86" y="12"/>
                  </a:cubicBezTo>
                  <a:cubicBezTo>
                    <a:pt x="60" y="209"/>
                    <a:pt x="41" y="404"/>
                    <a:pt x="0" y="601"/>
                  </a:cubicBezTo>
                  <a:cubicBezTo>
                    <a:pt x="0" y="601"/>
                    <a:pt x="0" y="601"/>
                    <a:pt x="0" y="603"/>
                  </a:cubicBezTo>
                  <a:lnTo>
                    <a:pt x="4" y="614"/>
                  </a:lnTo>
                  <a:cubicBezTo>
                    <a:pt x="8" y="621"/>
                    <a:pt x="15" y="626"/>
                    <a:pt x="23" y="626"/>
                  </a:cubicBezTo>
                  <a:cubicBezTo>
                    <a:pt x="30" y="626"/>
                    <a:pt x="38" y="621"/>
                    <a:pt x="41" y="612"/>
                  </a:cubicBezTo>
                  <a:cubicBezTo>
                    <a:pt x="88" y="419"/>
                    <a:pt x="120" y="211"/>
                    <a:pt x="112" y="12"/>
                  </a:cubicBezTo>
                  <a:cubicBezTo>
                    <a:pt x="112" y="5"/>
                    <a:pt x="106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4467082" y="3088437"/>
              <a:ext cx="51118" cy="45469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52" y="30"/>
                  </a:moveTo>
                  <a:lnTo>
                    <a:pt x="52" y="30"/>
                  </a:lnTo>
                  <a:cubicBezTo>
                    <a:pt x="53" y="34"/>
                    <a:pt x="56" y="36"/>
                    <a:pt x="60" y="36"/>
                  </a:cubicBezTo>
                  <a:cubicBezTo>
                    <a:pt x="61" y="36"/>
                    <a:pt x="63" y="35"/>
                    <a:pt x="64" y="35"/>
                  </a:cubicBezTo>
                  <a:cubicBezTo>
                    <a:pt x="69" y="34"/>
                    <a:pt x="74" y="34"/>
                    <a:pt x="78" y="34"/>
                  </a:cubicBezTo>
                  <a:cubicBezTo>
                    <a:pt x="104" y="34"/>
                    <a:pt x="128" y="44"/>
                    <a:pt x="137" y="73"/>
                  </a:cubicBezTo>
                  <a:cubicBezTo>
                    <a:pt x="146" y="101"/>
                    <a:pt x="120" y="125"/>
                    <a:pt x="92" y="129"/>
                  </a:cubicBezTo>
                  <a:cubicBezTo>
                    <a:pt x="88" y="130"/>
                    <a:pt x="84" y="130"/>
                    <a:pt x="81" y="130"/>
                  </a:cubicBezTo>
                  <a:cubicBezTo>
                    <a:pt x="30" y="130"/>
                    <a:pt x="20" y="64"/>
                    <a:pt x="52" y="30"/>
                  </a:cubicBezTo>
                  <a:close/>
                  <a:moveTo>
                    <a:pt x="69" y="0"/>
                  </a:moveTo>
                  <a:cubicBezTo>
                    <a:pt x="26" y="11"/>
                    <a:pt x="0" y="54"/>
                    <a:pt x="7" y="97"/>
                  </a:cubicBezTo>
                  <a:cubicBezTo>
                    <a:pt x="12" y="138"/>
                    <a:pt x="48" y="161"/>
                    <a:pt x="85" y="161"/>
                  </a:cubicBezTo>
                  <a:cubicBezTo>
                    <a:pt x="91" y="161"/>
                    <a:pt x="97" y="160"/>
                    <a:pt x="103" y="159"/>
                  </a:cubicBezTo>
                  <a:cubicBezTo>
                    <a:pt x="148" y="148"/>
                    <a:pt x="180" y="108"/>
                    <a:pt x="165" y="63"/>
                  </a:cubicBezTo>
                  <a:cubicBezTo>
                    <a:pt x="155" y="32"/>
                    <a:pt x="120" y="1"/>
                    <a:pt x="85" y="1"/>
                  </a:cubicBezTo>
                  <a:cubicBezTo>
                    <a:pt x="81" y="1"/>
                    <a:pt x="77" y="2"/>
                    <a:pt x="73" y="3"/>
                  </a:cubicBezTo>
                  <a:cubicBezTo>
                    <a:pt x="73" y="0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4469906" y="3250543"/>
              <a:ext cx="45187" cy="42645"/>
            </a:xfrm>
            <a:custGeom>
              <a:avLst/>
              <a:gdLst/>
              <a:ahLst/>
              <a:cxnLst/>
              <a:rect l="l" t="t" r="r" b="b"/>
              <a:pathLst>
                <a:path w="160" h="151" extrusionOk="0">
                  <a:moveTo>
                    <a:pt x="52" y="35"/>
                  </a:moveTo>
                  <a:cubicBezTo>
                    <a:pt x="54" y="39"/>
                    <a:pt x="57" y="43"/>
                    <a:pt x="63" y="43"/>
                  </a:cubicBezTo>
                  <a:cubicBezTo>
                    <a:pt x="67" y="43"/>
                    <a:pt x="71" y="43"/>
                    <a:pt x="75" y="43"/>
                  </a:cubicBezTo>
                  <a:cubicBezTo>
                    <a:pt x="83" y="43"/>
                    <a:pt x="90" y="44"/>
                    <a:pt x="97" y="50"/>
                  </a:cubicBezTo>
                  <a:cubicBezTo>
                    <a:pt x="108" y="56"/>
                    <a:pt x="116" y="67"/>
                    <a:pt x="119" y="80"/>
                  </a:cubicBezTo>
                  <a:cubicBezTo>
                    <a:pt x="125" y="104"/>
                    <a:pt x="102" y="121"/>
                    <a:pt x="80" y="121"/>
                  </a:cubicBezTo>
                  <a:cubicBezTo>
                    <a:pt x="78" y="121"/>
                    <a:pt x="77" y="120"/>
                    <a:pt x="76" y="120"/>
                  </a:cubicBezTo>
                  <a:cubicBezTo>
                    <a:pt x="50" y="118"/>
                    <a:pt x="31" y="101"/>
                    <a:pt x="33" y="73"/>
                  </a:cubicBezTo>
                  <a:cubicBezTo>
                    <a:pt x="33" y="58"/>
                    <a:pt x="42" y="45"/>
                    <a:pt x="52" y="35"/>
                  </a:cubicBezTo>
                  <a:close/>
                  <a:moveTo>
                    <a:pt x="78" y="0"/>
                  </a:moveTo>
                  <a:cubicBezTo>
                    <a:pt x="38" y="0"/>
                    <a:pt x="5" y="41"/>
                    <a:pt x="3" y="78"/>
                  </a:cubicBezTo>
                  <a:cubicBezTo>
                    <a:pt x="1" y="121"/>
                    <a:pt x="39" y="150"/>
                    <a:pt x="78" y="150"/>
                  </a:cubicBezTo>
                  <a:cubicBezTo>
                    <a:pt x="79" y="150"/>
                    <a:pt x="81" y="150"/>
                    <a:pt x="82" y="150"/>
                  </a:cubicBezTo>
                  <a:cubicBezTo>
                    <a:pt x="123" y="150"/>
                    <a:pt x="159" y="116"/>
                    <a:pt x="149" y="73"/>
                  </a:cubicBezTo>
                  <a:cubicBezTo>
                    <a:pt x="144" y="48"/>
                    <a:pt x="119" y="18"/>
                    <a:pt x="91" y="13"/>
                  </a:cubicBezTo>
                  <a:cubicBezTo>
                    <a:pt x="93" y="9"/>
                    <a:pt x="89" y="3"/>
                    <a:pt x="84" y="0"/>
                  </a:cubicBezTo>
                  <a:cubicBezTo>
                    <a:pt x="82" y="0"/>
                    <a:pt x="80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4472448" y="3096909"/>
              <a:ext cx="35867" cy="28524"/>
            </a:xfrm>
            <a:custGeom>
              <a:avLst/>
              <a:gdLst/>
              <a:ahLst/>
              <a:cxnLst/>
              <a:rect l="l" t="t" r="r" b="b"/>
              <a:pathLst>
                <a:path w="127" h="101" extrusionOk="0">
                  <a:moveTo>
                    <a:pt x="33" y="0"/>
                  </a:moveTo>
                  <a:lnTo>
                    <a:pt x="33" y="0"/>
                  </a:lnTo>
                  <a:cubicBezTo>
                    <a:pt x="1" y="34"/>
                    <a:pt x="11" y="100"/>
                    <a:pt x="62" y="100"/>
                  </a:cubicBezTo>
                  <a:cubicBezTo>
                    <a:pt x="65" y="100"/>
                    <a:pt x="69" y="100"/>
                    <a:pt x="73" y="99"/>
                  </a:cubicBezTo>
                  <a:cubicBezTo>
                    <a:pt x="101" y="95"/>
                    <a:pt x="127" y="71"/>
                    <a:pt x="118" y="43"/>
                  </a:cubicBezTo>
                  <a:cubicBezTo>
                    <a:pt x="109" y="14"/>
                    <a:pt x="85" y="4"/>
                    <a:pt x="59" y="4"/>
                  </a:cubicBezTo>
                  <a:cubicBezTo>
                    <a:pt x="55" y="4"/>
                    <a:pt x="50" y="4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37" y="6"/>
                    <a:pt x="34" y="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4478379" y="3260145"/>
              <a:ext cx="26830" cy="24570"/>
            </a:xfrm>
            <a:custGeom>
              <a:avLst/>
              <a:gdLst/>
              <a:ahLst/>
              <a:cxnLst/>
              <a:rect l="l" t="t" r="r" b="b"/>
              <a:pathLst>
                <a:path w="95" h="87" extrusionOk="0">
                  <a:moveTo>
                    <a:pt x="22" y="1"/>
                  </a:moveTo>
                  <a:cubicBezTo>
                    <a:pt x="12" y="11"/>
                    <a:pt x="3" y="24"/>
                    <a:pt x="3" y="39"/>
                  </a:cubicBezTo>
                  <a:cubicBezTo>
                    <a:pt x="1" y="67"/>
                    <a:pt x="20" y="84"/>
                    <a:pt x="46" y="86"/>
                  </a:cubicBezTo>
                  <a:cubicBezTo>
                    <a:pt x="47" y="86"/>
                    <a:pt x="48" y="87"/>
                    <a:pt x="50" y="87"/>
                  </a:cubicBezTo>
                  <a:cubicBezTo>
                    <a:pt x="72" y="87"/>
                    <a:pt x="95" y="70"/>
                    <a:pt x="89" y="46"/>
                  </a:cubicBezTo>
                  <a:cubicBezTo>
                    <a:pt x="86" y="33"/>
                    <a:pt x="78" y="22"/>
                    <a:pt x="67" y="14"/>
                  </a:cubicBezTo>
                  <a:cubicBezTo>
                    <a:pt x="61" y="10"/>
                    <a:pt x="54" y="9"/>
                    <a:pt x="48" y="9"/>
                  </a:cubicBezTo>
                  <a:cubicBezTo>
                    <a:pt x="44" y="9"/>
                    <a:pt x="39" y="9"/>
                    <a:pt x="35" y="9"/>
                  </a:cubicBezTo>
                  <a:cubicBezTo>
                    <a:pt x="27" y="9"/>
                    <a:pt x="24" y="5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4342254" y="2850643"/>
              <a:ext cx="176513" cy="208987"/>
            </a:xfrm>
            <a:custGeom>
              <a:avLst/>
              <a:gdLst/>
              <a:ahLst/>
              <a:cxnLst/>
              <a:rect l="l" t="t" r="r" b="b"/>
              <a:pathLst>
                <a:path w="625" h="740" extrusionOk="0">
                  <a:moveTo>
                    <a:pt x="97" y="1"/>
                  </a:moveTo>
                  <a:cubicBezTo>
                    <a:pt x="95" y="7"/>
                    <a:pt x="91" y="14"/>
                    <a:pt x="80" y="14"/>
                  </a:cubicBezTo>
                  <a:cubicBezTo>
                    <a:pt x="1" y="14"/>
                    <a:pt x="5" y="110"/>
                    <a:pt x="31" y="211"/>
                  </a:cubicBezTo>
                  <a:cubicBezTo>
                    <a:pt x="37" y="213"/>
                    <a:pt x="39" y="221"/>
                    <a:pt x="35" y="228"/>
                  </a:cubicBezTo>
                  <a:cubicBezTo>
                    <a:pt x="59" y="311"/>
                    <a:pt x="95" y="395"/>
                    <a:pt x="104" y="418"/>
                  </a:cubicBezTo>
                  <a:cubicBezTo>
                    <a:pt x="147" y="530"/>
                    <a:pt x="198" y="635"/>
                    <a:pt x="254" y="740"/>
                  </a:cubicBezTo>
                  <a:cubicBezTo>
                    <a:pt x="316" y="573"/>
                    <a:pt x="453" y="455"/>
                    <a:pt x="624" y="418"/>
                  </a:cubicBezTo>
                  <a:cubicBezTo>
                    <a:pt x="468" y="253"/>
                    <a:pt x="288" y="12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4354963" y="2983378"/>
              <a:ext cx="22311" cy="52812"/>
            </a:xfrm>
            <a:custGeom>
              <a:avLst/>
              <a:gdLst/>
              <a:ahLst/>
              <a:cxnLst/>
              <a:rect l="l" t="t" r="r" b="b"/>
              <a:pathLst>
                <a:path w="79" h="187" extrusionOk="0">
                  <a:moveTo>
                    <a:pt x="15" y="0"/>
                  </a:moveTo>
                  <a:cubicBezTo>
                    <a:pt x="11" y="0"/>
                    <a:pt x="6" y="3"/>
                    <a:pt x="5" y="8"/>
                  </a:cubicBezTo>
                  <a:cubicBezTo>
                    <a:pt x="1" y="66"/>
                    <a:pt x="18" y="137"/>
                    <a:pt x="54" y="182"/>
                  </a:cubicBezTo>
                  <a:cubicBezTo>
                    <a:pt x="57" y="185"/>
                    <a:pt x="60" y="187"/>
                    <a:pt x="63" y="187"/>
                  </a:cubicBezTo>
                  <a:cubicBezTo>
                    <a:pt x="71" y="187"/>
                    <a:pt x="78" y="177"/>
                    <a:pt x="74" y="169"/>
                  </a:cubicBezTo>
                  <a:cubicBezTo>
                    <a:pt x="46" y="115"/>
                    <a:pt x="27" y="70"/>
                    <a:pt x="24" y="8"/>
                  </a:cubicBezTo>
                  <a:cubicBezTo>
                    <a:pt x="23" y="3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4338018" y="3000323"/>
              <a:ext cx="35585" cy="43774"/>
            </a:xfrm>
            <a:custGeom>
              <a:avLst/>
              <a:gdLst/>
              <a:ahLst/>
              <a:cxnLst/>
              <a:rect l="l" t="t" r="r" b="b"/>
              <a:pathLst>
                <a:path w="126" h="155" extrusionOk="0">
                  <a:moveTo>
                    <a:pt x="9" y="0"/>
                  </a:moveTo>
                  <a:cubicBezTo>
                    <a:pt x="5" y="0"/>
                    <a:pt x="1" y="2"/>
                    <a:pt x="1" y="6"/>
                  </a:cubicBezTo>
                  <a:cubicBezTo>
                    <a:pt x="10" y="68"/>
                    <a:pt x="46" y="126"/>
                    <a:pt x="102" y="154"/>
                  </a:cubicBezTo>
                  <a:cubicBezTo>
                    <a:pt x="103" y="154"/>
                    <a:pt x="105" y="155"/>
                    <a:pt x="106" y="155"/>
                  </a:cubicBezTo>
                  <a:cubicBezTo>
                    <a:pt x="119" y="155"/>
                    <a:pt x="126" y="140"/>
                    <a:pt x="114" y="133"/>
                  </a:cubicBezTo>
                  <a:cubicBezTo>
                    <a:pt x="63" y="105"/>
                    <a:pt x="29" y="62"/>
                    <a:pt x="16" y="4"/>
                  </a:cubicBezTo>
                  <a:cubicBezTo>
                    <a:pt x="15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284359" y="2364042"/>
              <a:ext cx="63827" cy="55918"/>
            </a:xfrm>
            <a:custGeom>
              <a:avLst/>
              <a:gdLst/>
              <a:ahLst/>
              <a:cxnLst/>
              <a:rect l="l" t="t" r="r" b="b"/>
              <a:pathLst>
                <a:path w="226" h="198" extrusionOk="0">
                  <a:moveTo>
                    <a:pt x="165" y="117"/>
                  </a:moveTo>
                  <a:cubicBezTo>
                    <a:pt x="159" y="139"/>
                    <a:pt x="142" y="156"/>
                    <a:pt x="114" y="158"/>
                  </a:cubicBezTo>
                  <a:cubicBezTo>
                    <a:pt x="111" y="159"/>
                    <a:pt x="108" y="159"/>
                    <a:pt x="106" y="159"/>
                  </a:cubicBezTo>
                  <a:cubicBezTo>
                    <a:pt x="98" y="159"/>
                    <a:pt x="90" y="157"/>
                    <a:pt x="82" y="152"/>
                  </a:cubicBezTo>
                  <a:lnTo>
                    <a:pt x="82" y="152"/>
                  </a:lnTo>
                  <a:cubicBezTo>
                    <a:pt x="88" y="153"/>
                    <a:pt x="94" y="154"/>
                    <a:pt x="100" y="154"/>
                  </a:cubicBezTo>
                  <a:cubicBezTo>
                    <a:pt x="126" y="154"/>
                    <a:pt x="151" y="140"/>
                    <a:pt x="165" y="117"/>
                  </a:cubicBezTo>
                  <a:close/>
                  <a:moveTo>
                    <a:pt x="110" y="1"/>
                  </a:moveTo>
                  <a:cubicBezTo>
                    <a:pt x="101" y="1"/>
                    <a:pt x="91" y="2"/>
                    <a:pt x="82" y="6"/>
                  </a:cubicBezTo>
                  <a:cubicBezTo>
                    <a:pt x="35" y="19"/>
                    <a:pt x="0" y="66"/>
                    <a:pt x="11" y="115"/>
                  </a:cubicBezTo>
                  <a:cubicBezTo>
                    <a:pt x="20" y="163"/>
                    <a:pt x="65" y="197"/>
                    <a:pt x="110" y="197"/>
                  </a:cubicBezTo>
                  <a:cubicBezTo>
                    <a:pt x="120" y="197"/>
                    <a:pt x="130" y="196"/>
                    <a:pt x="140" y="192"/>
                  </a:cubicBezTo>
                  <a:cubicBezTo>
                    <a:pt x="193" y="173"/>
                    <a:pt x="225" y="109"/>
                    <a:pt x="200" y="57"/>
                  </a:cubicBezTo>
                  <a:cubicBezTo>
                    <a:pt x="184" y="24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4188902" y="2150536"/>
              <a:ext cx="53660" cy="32195"/>
            </a:xfrm>
            <a:custGeom>
              <a:avLst/>
              <a:gdLst/>
              <a:ahLst/>
              <a:cxnLst/>
              <a:rect l="l" t="t" r="r" b="b"/>
              <a:pathLst>
                <a:path w="190" h="114" extrusionOk="0">
                  <a:moveTo>
                    <a:pt x="176" y="0"/>
                  </a:moveTo>
                  <a:cubicBezTo>
                    <a:pt x="174" y="0"/>
                    <a:pt x="173" y="1"/>
                    <a:pt x="171" y="2"/>
                  </a:cubicBezTo>
                  <a:cubicBezTo>
                    <a:pt x="118" y="42"/>
                    <a:pt x="71" y="77"/>
                    <a:pt x="6" y="100"/>
                  </a:cubicBezTo>
                  <a:cubicBezTo>
                    <a:pt x="0" y="102"/>
                    <a:pt x="2" y="113"/>
                    <a:pt x="9" y="113"/>
                  </a:cubicBezTo>
                  <a:cubicBezTo>
                    <a:pt x="9" y="113"/>
                    <a:pt x="10" y="113"/>
                    <a:pt x="11" y="113"/>
                  </a:cubicBezTo>
                  <a:cubicBezTo>
                    <a:pt x="73" y="96"/>
                    <a:pt x="139" y="64"/>
                    <a:pt x="182" y="19"/>
                  </a:cubicBezTo>
                  <a:cubicBezTo>
                    <a:pt x="189" y="12"/>
                    <a:pt x="18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181559" y="2136697"/>
              <a:ext cx="55354" cy="26547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77" y="0"/>
                  </a:moveTo>
                  <a:cubicBezTo>
                    <a:pt x="175" y="0"/>
                    <a:pt x="173" y="1"/>
                    <a:pt x="172" y="2"/>
                  </a:cubicBezTo>
                  <a:cubicBezTo>
                    <a:pt x="118" y="27"/>
                    <a:pt x="62" y="53"/>
                    <a:pt x="9" y="79"/>
                  </a:cubicBezTo>
                  <a:cubicBezTo>
                    <a:pt x="1" y="83"/>
                    <a:pt x="6" y="94"/>
                    <a:pt x="13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71" y="70"/>
                    <a:pt x="124" y="46"/>
                    <a:pt x="180" y="23"/>
                  </a:cubicBezTo>
                  <a:cubicBezTo>
                    <a:pt x="195" y="17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090057" y="2332976"/>
              <a:ext cx="70040" cy="129628"/>
            </a:xfrm>
            <a:custGeom>
              <a:avLst/>
              <a:gdLst/>
              <a:ahLst/>
              <a:cxnLst/>
              <a:rect l="l" t="t" r="r" b="b"/>
              <a:pathLst>
                <a:path w="248" h="459" extrusionOk="0">
                  <a:moveTo>
                    <a:pt x="247" y="0"/>
                  </a:moveTo>
                  <a:cubicBezTo>
                    <a:pt x="131" y="13"/>
                    <a:pt x="12" y="90"/>
                    <a:pt x="7" y="219"/>
                  </a:cubicBezTo>
                  <a:cubicBezTo>
                    <a:pt x="1" y="358"/>
                    <a:pt x="119" y="444"/>
                    <a:pt x="243" y="459"/>
                  </a:cubicBezTo>
                  <a:cubicBezTo>
                    <a:pt x="232" y="328"/>
                    <a:pt x="232" y="195"/>
                    <a:pt x="243" y="65"/>
                  </a:cubicBezTo>
                  <a:lnTo>
                    <a:pt x="241" y="65"/>
                  </a:lnTo>
                  <a:cubicBezTo>
                    <a:pt x="196" y="69"/>
                    <a:pt x="153" y="82"/>
                    <a:pt x="123" y="114"/>
                  </a:cubicBezTo>
                  <a:cubicBezTo>
                    <a:pt x="164" y="133"/>
                    <a:pt x="198" y="174"/>
                    <a:pt x="202" y="221"/>
                  </a:cubicBezTo>
                  <a:cubicBezTo>
                    <a:pt x="203" y="228"/>
                    <a:pt x="199" y="231"/>
                    <a:pt x="193" y="231"/>
                  </a:cubicBezTo>
                  <a:cubicBezTo>
                    <a:pt x="188" y="231"/>
                    <a:pt x="183" y="228"/>
                    <a:pt x="181" y="223"/>
                  </a:cubicBezTo>
                  <a:cubicBezTo>
                    <a:pt x="170" y="180"/>
                    <a:pt x="149" y="148"/>
                    <a:pt x="110" y="127"/>
                  </a:cubicBezTo>
                  <a:cubicBezTo>
                    <a:pt x="104" y="138"/>
                    <a:pt x="97" y="148"/>
                    <a:pt x="91" y="161"/>
                  </a:cubicBezTo>
                  <a:cubicBezTo>
                    <a:pt x="67" y="223"/>
                    <a:pt x="93" y="290"/>
                    <a:pt x="140" y="332"/>
                  </a:cubicBezTo>
                  <a:cubicBezTo>
                    <a:pt x="147" y="338"/>
                    <a:pt x="141" y="349"/>
                    <a:pt x="134" y="349"/>
                  </a:cubicBezTo>
                  <a:cubicBezTo>
                    <a:pt x="132" y="349"/>
                    <a:pt x="131" y="348"/>
                    <a:pt x="129" y="347"/>
                  </a:cubicBezTo>
                  <a:cubicBezTo>
                    <a:pt x="1" y="255"/>
                    <a:pt x="57" y="40"/>
                    <a:pt x="211" y="40"/>
                  </a:cubicBezTo>
                  <a:cubicBezTo>
                    <a:pt x="221" y="40"/>
                    <a:pt x="232" y="41"/>
                    <a:pt x="243" y="43"/>
                  </a:cubicBezTo>
                  <a:cubicBezTo>
                    <a:pt x="245" y="28"/>
                    <a:pt x="247" y="13"/>
                    <a:pt x="24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04005" y="191669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1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405233" y="190539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659973" y="1901728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7" y="15"/>
                  </a:moveTo>
                  <a:cubicBezTo>
                    <a:pt x="50" y="11"/>
                    <a:pt x="32" y="0"/>
                    <a:pt x="28" y="0"/>
                  </a:cubicBezTo>
                  <a:cubicBezTo>
                    <a:pt x="0" y="7"/>
                    <a:pt x="32" y="41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819538" y="188789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0"/>
                    <a:pt x="9" y="4"/>
                    <a:pt x="1" y="9"/>
                  </a:cubicBezTo>
                  <a:cubicBezTo>
                    <a:pt x="1" y="15"/>
                    <a:pt x="18" y="17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823774" y="186247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839589" y="1855130"/>
              <a:ext cx="9320" cy="9885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30" y="28"/>
                  </a:moveTo>
                  <a:cubicBezTo>
                    <a:pt x="33" y="11"/>
                    <a:pt x="28" y="0"/>
                    <a:pt x="11" y="0"/>
                  </a:cubicBezTo>
                  <a:cubicBezTo>
                    <a:pt x="13" y="11"/>
                    <a:pt x="0" y="35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300174" y="18472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1" y="28"/>
                    <a:pt x="32" y="9"/>
                    <a:pt x="2" y="1"/>
                  </a:cubicBezTo>
                  <a:cubicBezTo>
                    <a:pt x="0" y="33"/>
                    <a:pt x="21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804005" y="1854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1" y="5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499560" y="1844115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7"/>
                    <a:pt x="5" y="12"/>
                  </a:cubicBezTo>
                  <a:cubicBezTo>
                    <a:pt x="9" y="12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823774" y="184242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7890" y="18249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667880" y="1817568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734813" y="1811638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303563" y="1813332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" y="9"/>
                  </a:moveTo>
                  <a:cubicBezTo>
                    <a:pt x="9" y="7"/>
                    <a:pt x="20" y="9"/>
                    <a:pt x="20" y="1"/>
                  </a:cubicBezTo>
                  <a:cubicBezTo>
                    <a:pt x="14" y="3"/>
                    <a:pt x="1" y="3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460304" y="180316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443924" y="1789892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4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362871" y="17879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93703" y="178622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19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519612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4073959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4513681" y="1768711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4" y="30"/>
                    <a:pt x="36" y="28"/>
                  </a:cubicBezTo>
                  <a:cubicBezTo>
                    <a:pt x="39" y="11"/>
                    <a:pt x="34" y="2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4048541" y="177407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1"/>
                    <a:pt x="19" y="5"/>
                    <a:pt x="15" y="3"/>
                  </a:cubicBezTo>
                  <a:cubicBezTo>
                    <a:pt x="13" y="0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26513" y="2499319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0"/>
                  </a:moveTo>
                  <a:lnTo>
                    <a:pt x="3" y="0"/>
                  </a:lnTo>
                  <a:cubicBezTo>
                    <a:pt x="1" y="11"/>
                    <a:pt x="12" y="15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826316" y="249621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71749" y="2487175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427544" y="24854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2"/>
                    <a:pt x="3" y="0"/>
                    <a:pt x="1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940694" y="248124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19"/>
                    <a:pt x="22" y="22"/>
                  </a:cubicBezTo>
                  <a:cubicBezTo>
                    <a:pt x="22" y="15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682284" y="2481244"/>
              <a:ext cx="14121" cy="11579"/>
            </a:xfrm>
            <a:custGeom>
              <a:avLst/>
              <a:gdLst/>
              <a:ahLst/>
              <a:cxnLst/>
              <a:rect l="l" t="t" r="r" b="b"/>
              <a:pathLst>
                <a:path w="50" h="41" extrusionOk="0">
                  <a:moveTo>
                    <a:pt x="48" y="15"/>
                  </a:moveTo>
                  <a:cubicBezTo>
                    <a:pt x="50" y="11"/>
                    <a:pt x="33" y="0"/>
                    <a:pt x="28" y="0"/>
                  </a:cubicBezTo>
                  <a:cubicBezTo>
                    <a:pt x="1" y="7"/>
                    <a:pt x="33" y="41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842131" y="2467123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19" y="1"/>
                    <a:pt x="9" y="5"/>
                    <a:pt x="0" y="9"/>
                  </a:cubicBezTo>
                  <a:cubicBezTo>
                    <a:pt x="0" y="16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913865" y="2461192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4846367" y="244170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10"/>
                  </a:cubicBezTo>
                  <a:cubicBezTo>
                    <a:pt x="9" y="12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4861900" y="2434081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30"/>
                  </a:moveTo>
                  <a:cubicBezTo>
                    <a:pt x="33" y="13"/>
                    <a:pt x="29" y="2"/>
                    <a:pt x="9" y="0"/>
                  </a:cubicBezTo>
                  <a:cubicBezTo>
                    <a:pt x="14" y="13"/>
                    <a:pt x="1" y="37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322485" y="24267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28"/>
                    <a:pt x="32" y="9"/>
                    <a:pt x="2" y="0"/>
                  </a:cubicBezTo>
                  <a:cubicBezTo>
                    <a:pt x="0" y="33"/>
                    <a:pt x="22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4826316" y="243408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4951991" y="2418830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1" y="7"/>
                  </a:moveTo>
                  <a:lnTo>
                    <a:pt x="1" y="20"/>
                  </a:lnTo>
                  <a:cubicBezTo>
                    <a:pt x="20" y="43"/>
                    <a:pt x="50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522154" y="242363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46367" y="242193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6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898332" y="2410358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2" y="9"/>
                  </a:moveTo>
                  <a:cubicBezTo>
                    <a:pt x="0" y="13"/>
                    <a:pt x="9" y="18"/>
                    <a:pt x="11" y="9"/>
                  </a:cubicBezTo>
                  <a:cubicBezTo>
                    <a:pt x="11" y="5"/>
                    <a:pt x="2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946625" y="2404427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3" y="0"/>
                    <a:pt x="1" y="9"/>
                  </a:cubicBezTo>
                  <a:cubicBezTo>
                    <a:pt x="1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420484" y="240442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90191" y="2397084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3"/>
                    <a:pt x="0" y="0"/>
                    <a:pt x="0" y="7"/>
                  </a:cubicBezTo>
                  <a:cubicBezTo>
                    <a:pt x="7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7406" y="2391154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326157" y="2392848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9"/>
                    <a:pt x="19" y="0"/>
                  </a:cubicBezTo>
                  <a:cubicBezTo>
                    <a:pt x="13" y="3"/>
                    <a:pt x="0" y="3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966112" y="2384940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82615" y="238268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6"/>
                    <a:pt x="5" y="9"/>
                  </a:cubicBezTo>
                  <a:cubicBezTo>
                    <a:pt x="7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466235" y="2369125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31"/>
                  </a:moveTo>
                  <a:lnTo>
                    <a:pt x="44" y="1"/>
                  </a:lnTo>
                  <a:cubicBezTo>
                    <a:pt x="25" y="1"/>
                    <a:pt x="22" y="10"/>
                    <a:pt x="3" y="10"/>
                  </a:cubicBezTo>
                  <a:cubicBezTo>
                    <a:pt x="1" y="27"/>
                    <a:pt x="18" y="31"/>
                    <a:pt x="4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385464" y="2367431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216014" y="236573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541923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096270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535992" y="2347944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2"/>
                    <a:pt x="5" y="31"/>
                    <a:pt x="37" y="29"/>
                  </a:cubicBezTo>
                  <a:cubicBezTo>
                    <a:pt x="39" y="12"/>
                    <a:pt x="35" y="3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070852" y="23535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5" y="2"/>
                  </a:cubicBezTo>
                  <a:cubicBezTo>
                    <a:pt x="13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13632" y="2340319"/>
              <a:ext cx="14403" cy="12144"/>
            </a:xfrm>
            <a:custGeom>
              <a:avLst/>
              <a:gdLst/>
              <a:ahLst/>
              <a:cxnLst/>
              <a:rect l="l" t="t" r="r" b="b"/>
              <a:pathLst>
                <a:path w="51" h="43" extrusionOk="0">
                  <a:moveTo>
                    <a:pt x="35" y="41"/>
                  </a:moveTo>
                  <a:cubicBezTo>
                    <a:pt x="44" y="34"/>
                    <a:pt x="50" y="24"/>
                    <a:pt x="46" y="7"/>
                  </a:cubicBezTo>
                  <a:cubicBezTo>
                    <a:pt x="33" y="7"/>
                    <a:pt x="25" y="4"/>
                    <a:pt x="16" y="0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950861" y="2330434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1" y="24"/>
                    <a:pt x="22" y="31"/>
                    <a:pt x="35" y="42"/>
                  </a:cubicBezTo>
                  <a:cubicBezTo>
                    <a:pt x="35" y="27"/>
                    <a:pt x="52" y="22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778587" y="2328175"/>
              <a:ext cx="6213" cy="2542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7" y="9"/>
                  </a:moveTo>
                  <a:cubicBezTo>
                    <a:pt x="9" y="9"/>
                    <a:pt x="22" y="5"/>
                    <a:pt x="15" y="0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985881" y="2314337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7777" y="231490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837895" y="231236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600665" y="2304452"/>
              <a:ext cx="11862" cy="10732"/>
            </a:xfrm>
            <a:custGeom>
              <a:avLst/>
              <a:gdLst/>
              <a:ahLst/>
              <a:cxnLst/>
              <a:rect l="l" t="t" r="r" b="b"/>
              <a:pathLst>
                <a:path w="42" h="38" extrusionOk="0">
                  <a:moveTo>
                    <a:pt x="26" y="37"/>
                  </a:moveTo>
                  <a:cubicBezTo>
                    <a:pt x="41" y="29"/>
                    <a:pt x="41" y="3"/>
                    <a:pt x="18" y="1"/>
                  </a:cubicBezTo>
                  <a:cubicBezTo>
                    <a:pt x="3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75089" y="2300781"/>
              <a:ext cx="14121" cy="706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531756" y="229908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3"/>
                    <a:pt x="2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578354" y="229428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344231" y="22863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734248" y="2274234"/>
              <a:ext cx="3954" cy="8755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20"/>
                    <a:pt x="11" y="31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041199" y="226350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40228" y="225983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728317" y="2247122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292831" y="2242321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0"/>
                    <a:pt x="32" y="11"/>
                    <a:pt x="17" y="0"/>
                  </a:cubicBezTo>
                  <a:cubicBezTo>
                    <a:pt x="2" y="11"/>
                    <a:pt x="0" y="47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40069" y="224768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002826" y="2241756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18" y="2"/>
                    <a:pt x="3" y="0"/>
                    <a:pt x="1" y="9"/>
                  </a:cubicBezTo>
                  <a:cubicBezTo>
                    <a:pt x="11" y="9"/>
                    <a:pt x="29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53403" y="22355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751758" y="221690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388288" y="221266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5"/>
                    <a:pt x="3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4520177" y="220476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5" y="11"/>
                    <a:pt x="33" y="0"/>
                  </a:cubicBezTo>
                  <a:lnTo>
                    <a:pt x="11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4223357" y="218668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4964700" y="215703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5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4432628" y="2145452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4"/>
                  </a:moveTo>
                  <a:cubicBezTo>
                    <a:pt x="56" y="0"/>
                    <a:pt x="0" y="39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4232959" y="21400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062380" y="2131614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4"/>
                    <a:pt x="45" y="9"/>
                    <a:pt x="45" y="9"/>
                  </a:cubicBezTo>
                  <a:cubicBezTo>
                    <a:pt x="35" y="0"/>
                    <a:pt x="0" y="35"/>
                    <a:pt x="35" y="30"/>
                  </a:cubicBezTo>
                  <a:cubicBezTo>
                    <a:pt x="37" y="30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675788" y="2132179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292267" y="2129637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936458" y="212963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940694" y="2122577"/>
              <a:ext cx="6778" cy="677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2" y="22"/>
                  </a:moveTo>
                  <a:cubicBezTo>
                    <a:pt x="19" y="13"/>
                    <a:pt x="24" y="0"/>
                    <a:pt x="11" y="0"/>
                  </a:cubicBezTo>
                  <a:cubicBezTo>
                    <a:pt x="11" y="4"/>
                    <a:pt x="9" y="9"/>
                    <a:pt x="0" y="7"/>
                  </a:cubicBezTo>
                  <a:cubicBezTo>
                    <a:pt x="2" y="15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858229" y="2120035"/>
              <a:ext cx="16098" cy="11297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33" y="22"/>
                  </a:moveTo>
                  <a:cubicBezTo>
                    <a:pt x="57" y="1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5032480" y="211410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240020" y="2114104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99769" y="2104785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1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336324" y="2094053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324745" y="209461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074524" y="2086710"/>
              <a:ext cx="14686" cy="875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" y="9"/>
                  </a:moveTo>
                  <a:cubicBezTo>
                    <a:pt x="4" y="18"/>
                    <a:pt x="0" y="29"/>
                    <a:pt x="13" y="31"/>
                  </a:cubicBezTo>
                  <a:cubicBezTo>
                    <a:pt x="13" y="11"/>
                    <a:pt x="52" y="20"/>
                    <a:pt x="52" y="3"/>
                  </a:cubicBezTo>
                  <a:cubicBezTo>
                    <a:pt x="22" y="9"/>
                    <a:pt x="26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893531" y="2082474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8"/>
                  </a:moveTo>
                  <a:cubicBezTo>
                    <a:pt x="45" y="1"/>
                    <a:pt x="0" y="3"/>
                    <a:pt x="9" y="18"/>
                  </a:cubicBezTo>
                  <a:cubicBezTo>
                    <a:pt x="11" y="22"/>
                    <a:pt x="34" y="24"/>
                    <a:pt x="39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864442" y="2077108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3"/>
                  </a:moveTo>
                  <a:cubicBezTo>
                    <a:pt x="17" y="30"/>
                    <a:pt x="35" y="0"/>
                    <a:pt x="0" y="9"/>
                  </a:cubicBezTo>
                  <a:cubicBezTo>
                    <a:pt x="0" y="26"/>
                    <a:pt x="0" y="41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512269" y="2071177"/>
              <a:ext cx="11297" cy="6778"/>
            </a:xfrm>
            <a:custGeom>
              <a:avLst/>
              <a:gdLst/>
              <a:ahLst/>
              <a:cxnLst/>
              <a:rect l="l" t="t" r="r" b="b"/>
              <a:pathLst>
                <a:path w="40" h="24" extrusionOk="0">
                  <a:moveTo>
                    <a:pt x="39" y="2"/>
                  </a:moveTo>
                  <a:cubicBezTo>
                    <a:pt x="18" y="0"/>
                    <a:pt x="3" y="2"/>
                    <a:pt x="1" y="15"/>
                  </a:cubicBezTo>
                  <a:cubicBezTo>
                    <a:pt x="20" y="13"/>
                    <a:pt x="22" y="24"/>
                    <a:pt x="39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328981" y="207287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0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066616" y="2067506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4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567905" y="2065529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1"/>
                  </a:moveTo>
                  <a:lnTo>
                    <a:pt x="14" y="1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4684260" y="2059033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2"/>
                    <a:pt x="2" y="0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4578354" y="2060728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4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4452962" y="2053385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529214" y="2051691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1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145693" y="2045760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4427544" y="204378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4743285" y="203841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0"/>
                  </a:moveTo>
                  <a:lnTo>
                    <a:pt x="12" y="0"/>
                  </a:lnTo>
                  <a:cubicBezTo>
                    <a:pt x="12" y="7"/>
                    <a:pt x="3" y="7"/>
                    <a:pt x="1" y="13"/>
                  </a:cubicBezTo>
                  <a:cubicBezTo>
                    <a:pt x="14" y="13"/>
                    <a:pt x="16" y="22"/>
                    <a:pt x="31" y="20"/>
                  </a:cubicBezTo>
                  <a:cubicBezTo>
                    <a:pt x="31" y="13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524978" y="2029945"/>
              <a:ext cx="16663" cy="10449"/>
            </a:xfrm>
            <a:custGeom>
              <a:avLst/>
              <a:gdLst/>
              <a:ahLst/>
              <a:cxnLst/>
              <a:rect l="l" t="t" r="r" b="b"/>
              <a:pathLst>
                <a:path w="59" h="37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0"/>
                  </a:cubicBezTo>
                  <a:cubicBezTo>
                    <a:pt x="1" y="5"/>
                    <a:pt x="31" y="15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424720" y="2027968"/>
              <a:ext cx="8755" cy="5366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30" y="16"/>
                  </a:moveTo>
                  <a:lnTo>
                    <a:pt x="30" y="1"/>
                  </a:lnTo>
                  <a:lnTo>
                    <a:pt x="0" y="1"/>
                  </a:lnTo>
                  <a:cubicBezTo>
                    <a:pt x="0" y="14"/>
                    <a:pt x="11" y="18"/>
                    <a:pt x="3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52937" y="20274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576942" y="2024579"/>
              <a:ext cx="5931" cy="3671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8725" y="2015541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2"/>
                  </a:moveTo>
                  <a:cubicBezTo>
                    <a:pt x="87" y="4"/>
                    <a:pt x="1" y="0"/>
                    <a:pt x="3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4588521" y="2020342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1" y="2"/>
                    <a:pt x="1" y="0"/>
                    <a:pt x="1" y="9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368519" y="2018366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4775481" y="200029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465670" y="1983346"/>
              <a:ext cx="15533" cy="18922"/>
            </a:xfrm>
            <a:custGeom>
              <a:avLst/>
              <a:gdLst/>
              <a:ahLst/>
              <a:cxnLst/>
              <a:rect l="l" t="t" r="r" b="b"/>
              <a:pathLst>
                <a:path w="55" h="67" extrusionOk="0">
                  <a:moveTo>
                    <a:pt x="54" y="41"/>
                  </a:moveTo>
                  <a:lnTo>
                    <a:pt x="54" y="28"/>
                  </a:lnTo>
                  <a:cubicBezTo>
                    <a:pt x="16" y="1"/>
                    <a:pt x="1" y="67"/>
                    <a:pt x="5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5018076" y="199068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177888" y="198278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960464" y="1971202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4837895" y="196696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4612244" y="196527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5"/>
                    <a:pt x="15" y="2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4356940" y="196329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11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4523283" y="1959058"/>
              <a:ext cx="6213" cy="5931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22" y="9"/>
                  </a:moveTo>
                  <a:cubicBezTo>
                    <a:pt x="22" y="3"/>
                    <a:pt x="5" y="1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4567905" y="1951998"/>
              <a:ext cx="14968" cy="13556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7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5062133" y="1953692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4608008" y="1953692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1"/>
                    <a:pt x="0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4275322" y="1941549"/>
              <a:ext cx="5648" cy="564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9"/>
                  </a:moveTo>
                  <a:cubicBezTo>
                    <a:pt x="19" y="3"/>
                    <a:pt x="2" y="1"/>
                    <a:pt x="0" y="9"/>
                  </a:cubicBezTo>
                  <a:cubicBezTo>
                    <a:pt x="11" y="9"/>
                    <a:pt x="15" y="20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4369649" y="1931946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4313448" y="193364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4938153" y="2622734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815302" y="261849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4589651" y="261595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1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4334629" y="2614262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0"/>
                    <a:pt x="11" y="5"/>
                    <a:pt x="0" y="9"/>
                  </a:cubicBezTo>
                  <a:cubicBezTo>
                    <a:pt x="0" y="17"/>
                    <a:pt x="19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4500972" y="2610590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21" y="3"/>
                    <a:pt x="2" y="0"/>
                    <a:pt x="0" y="9"/>
                  </a:cubicBezTo>
                  <a:cubicBezTo>
                    <a:pt x="13" y="9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545594" y="2603247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4"/>
                  </a:moveTo>
                  <a:cubicBezTo>
                    <a:pt x="20" y="18"/>
                    <a:pt x="22" y="1"/>
                    <a:pt x="3" y="14"/>
                  </a:cubicBezTo>
                  <a:cubicBezTo>
                    <a:pt x="1" y="46"/>
                    <a:pt x="50" y="33"/>
                    <a:pt x="5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5039823" y="260522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4585415" y="260522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2"/>
                    <a:pt x="1" y="0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252728" y="259308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0"/>
                    <a:pt x="3" y="0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347338" y="2583478"/>
              <a:ext cx="15251" cy="12144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5103366" y="2585173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3"/>
                    <a:pt x="32" y="3"/>
                    <a:pt x="15" y="1"/>
                  </a:cubicBezTo>
                  <a:cubicBezTo>
                    <a:pt x="11" y="11"/>
                    <a:pt x="0" y="16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290855" y="2585173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6" y="1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9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3945459" y="257980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3938399" y="257924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909795" y="4246972"/>
            <a:ext cx="53244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tx1"/>
                </a:solidFill>
                <a:cs typeface="Arial" pitchFamily="34" charset="0"/>
              </a:rPr>
              <a:t>For your attention</a:t>
            </a:r>
            <a:endParaRPr lang="ko-KR" altLang="en-US" sz="1867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6"/>
          <p:cNvCxnSpPr/>
          <p:nvPr/>
        </p:nvCxnSpPr>
        <p:spPr>
          <a:xfrm>
            <a:off x="4494243" y="1543236"/>
            <a:ext cx="0" cy="933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 flipV="1">
            <a:off x="2452784" y="2934499"/>
            <a:ext cx="1470871" cy="11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124" name="Google Shape;124;p16"/>
          <p:cNvSpPr/>
          <p:nvPr/>
        </p:nvSpPr>
        <p:spPr>
          <a:xfrm>
            <a:off x="4111198" y="1111865"/>
            <a:ext cx="731491" cy="731491"/>
          </a:xfrm>
          <a:custGeom>
            <a:avLst/>
            <a:gdLst/>
            <a:ahLst/>
            <a:cxnLst/>
            <a:rect l="l" t="t" r="r" b="b"/>
            <a:pathLst>
              <a:path w="9799" h="9799" extrusionOk="0">
                <a:moveTo>
                  <a:pt x="4897" y="1"/>
                </a:moveTo>
                <a:cubicBezTo>
                  <a:pt x="2196" y="1"/>
                  <a:pt x="1" y="2196"/>
                  <a:pt x="1" y="4903"/>
                </a:cubicBezTo>
                <a:cubicBezTo>
                  <a:pt x="1" y="7603"/>
                  <a:pt x="2196" y="9799"/>
                  <a:pt x="4897" y="9799"/>
                </a:cubicBezTo>
                <a:cubicBezTo>
                  <a:pt x="5745" y="9799"/>
                  <a:pt x="6535" y="9585"/>
                  <a:pt x="7228" y="9209"/>
                </a:cubicBezTo>
                <a:cubicBezTo>
                  <a:pt x="7348" y="9329"/>
                  <a:pt x="7656" y="9582"/>
                  <a:pt x="8132" y="9582"/>
                </a:cubicBezTo>
                <a:cubicBezTo>
                  <a:pt x="8222" y="9582"/>
                  <a:pt x="8318" y="9573"/>
                  <a:pt x="8419" y="9552"/>
                </a:cubicBezTo>
                <a:cubicBezTo>
                  <a:pt x="8419" y="9552"/>
                  <a:pt x="8070" y="9300"/>
                  <a:pt x="7908" y="8762"/>
                </a:cubicBezTo>
                <a:cubicBezTo>
                  <a:pt x="9054" y="7869"/>
                  <a:pt x="9799" y="6470"/>
                  <a:pt x="9799" y="4903"/>
                </a:cubicBezTo>
                <a:cubicBezTo>
                  <a:pt x="9799" y="2196"/>
                  <a:pt x="7603" y="1"/>
                  <a:pt x="489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473202" y="1373939"/>
            <a:ext cx="1743000" cy="972314"/>
            <a:chOff x="710300" y="1336349"/>
            <a:chExt cx="1743000" cy="972314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team leader and also responsible for backend work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Hario Tri Wibowo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111685" y="2500780"/>
            <a:ext cx="731526" cy="731485"/>
          </a:xfrm>
          <a:custGeom>
            <a:avLst/>
            <a:gdLst/>
            <a:ahLst/>
            <a:cxnLst/>
            <a:rect l="l" t="t" r="r" b="b"/>
            <a:pathLst>
              <a:path w="8342" h="8349" extrusionOk="0">
                <a:moveTo>
                  <a:pt x="4171" y="1"/>
                </a:moveTo>
                <a:cubicBezTo>
                  <a:pt x="1865" y="1"/>
                  <a:pt x="0" y="1872"/>
                  <a:pt x="0" y="4171"/>
                </a:cubicBezTo>
                <a:cubicBezTo>
                  <a:pt x="0" y="5512"/>
                  <a:pt x="628" y="6703"/>
                  <a:pt x="1606" y="7468"/>
                </a:cubicBezTo>
                <a:cubicBezTo>
                  <a:pt x="1470" y="7921"/>
                  <a:pt x="1172" y="8141"/>
                  <a:pt x="1172" y="8141"/>
                </a:cubicBezTo>
                <a:cubicBezTo>
                  <a:pt x="1259" y="8158"/>
                  <a:pt x="1340" y="8166"/>
                  <a:pt x="1416" y="8166"/>
                </a:cubicBezTo>
                <a:cubicBezTo>
                  <a:pt x="1825" y="8166"/>
                  <a:pt x="2085" y="7948"/>
                  <a:pt x="2189" y="7850"/>
                </a:cubicBezTo>
                <a:cubicBezTo>
                  <a:pt x="2778" y="8167"/>
                  <a:pt x="3452" y="8348"/>
                  <a:pt x="4171" y="8348"/>
                </a:cubicBezTo>
                <a:cubicBezTo>
                  <a:pt x="6476" y="8348"/>
                  <a:pt x="8341" y="6477"/>
                  <a:pt x="8341" y="4178"/>
                </a:cubicBezTo>
                <a:cubicBezTo>
                  <a:pt x="8341" y="1872"/>
                  <a:pt x="6476" y="1"/>
                  <a:pt x="417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942438" y="2380366"/>
            <a:ext cx="1743050" cy="972314"/>
            <a:chOff x="6690650" y="1336349"/>
            <a:chExt cx="1743050" cy="972314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66907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the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Dila Rofika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6" name="Google Shape;166;p16"/>
          <p:cNvSpPr/>
          <p:nvPr/>
        </p:nvSpPr>
        <p:spPr>
          <a:xfrm rot="11465065">
            <a:off x="1761341" y="2585937"/>
            <a:ext cx="731553" cy="674601"/>
          </a:xfrm>
          <a:custGeom>
            <a:avLst/>
            <a:gdLst/>
            <a:ahLst/>
            <a:cxnLst/>
            <a:rect l="l" t="t" r="r" b="b"/>
            <a:pathLst>
              <a:path w="9443" h="8763" extrusionOk="0">
                <a:moveTo>
                  <a:pt x="5064" y="0"/>
                </a:moveTo>
                <a:cubicBezTo>
                  <a:pt x="2649" y="0"/>
                  <a:pt x="687" y="1963"/>
                  <a:pt x="687" y="4378"/>
                </a:cubicBezTo>
                <a:cubicBezTo>
                  <a:pt x="687" y="4417"/>
                  <a:pt x="687" y="4449"/>
                  <a:pt x="687" y="4482"/>
                </a:cubicBezTo>
                <a:cubicBezTo>
                  <a:pt x="531" y="4525"/>
                  <a:pt x="391" y="4538"/>
                  <a:pt x="278" y="4538"/>
                </a:cubicBezTo>
                <a:cubicBezTo>
                  <a:pt x="107" y="4538"/>
                  <a:pt x="0" y="4508"/>
                  <a:pt x="0" y="4508"/>
                </a:cubicBezTo>
                <a:lnTo>
                  <a:pt x="0" y="4508"/>
                </a:lnTo>
                <a:cubicBezTo>
                  <a:pt x="208" y="4916"/>
                  <a:pt x="531" y="5071"/>
                  <a:pt x="752" y="5129"/>
                </a:cubicBezTo>
                <a:cubicBezTo>
                  <a:pt x="1108" y="7189"/>
                  <a:pt x="2901" y="8762"/>
                  <a:pt x="5064" y="8762"/>
                </a:cubicBezTo>
                <a:cubicBezTo>
                  <a:pt x="7486" y="8762"/>
                  <a:pt x="9442" y="6800"/>
                  <a:pt x="9442" y="4378"/>
                </a:cubicBezTo>
                <a:cubicBezTo>
                  <a:pt x="9442" y="1963"/>
                  <a:pt x="7486" y="0"/>
                  <a:pt x="5064" y="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84067" y="3425921"/>
            <a:ext cx="1743050" cy="972326"/>
            <a:chOff x="6690650" y="3307649"/>
            <a:chExt cx="1743050" cy="972326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User Buyer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Nurul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03" y="1138869"/>
            <a:ext cx="664681" cy="66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57" y="2564153"/>
            <a:ext cx="715324" cy="71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8" y="2484278"/>
            <a:ext cx="737514" cy="737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App</a:t>
            </a:r>
            <a:endParaRPr dirty="0"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CodiBook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This application is e-commerce with products in the form of books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6725469" y="2370260"/>
            <a:ext cx="2082231" cy="863315"/>
            <a:chOff x="6351494" y="1979013"/>
            <a:chExt cx="2082231" cy="863315"/>
          </a:xfrm>
        </p:grpSpPr>
        <p:sp>
          <p:nvSpPr>
            <p:cNvPr id="537" name="Google Shape;537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Anywhere as long as there is a computer and internet</a:t>
              </a: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Where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329272" y="2370487"/>
            <a:ext cx="2089253" cy="862860"/>
            <a:chOff x="710272" y="2518063"/>
            <a:chExt cx="2089253" cy="862860"/>
          </a:xfrm>
        </p:grpSpPr>
        <p:sp>
          <p:nvSpPr>
            <p:cNvPr id="540" name="Google Shape;540;p18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Anyone who wants to buy a book online because they don’t have time to go directly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18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295220"/>
            <a:ext cx="2082231" cy="16274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built this application by dividing the work in one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worked on it from 25 May 2022 – 6 June 2022 and met virtually with the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merged our project via GitHub.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More time efficient in shopping for books without having to go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Anytime, because the online bookstore is open 24 hours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When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Tech in this App</a:t>
            </a:r>
            <a:endParaRPr dirty="0"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567609" y="1773705"/>
            <a:ext cx="2320728" cy="2121043"/>
            <a:chOff x="3567609" y="1773705"/>
            <a:chExt cx="2320728" cy="2121043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6" y="1758000"/>
            <a:ext cx="2827446" cy="2056124"/>
            <a:chOff x="4313662" y="1162063"/>
            <a:chExt cx="2463892" cy="519312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2" y="1162063"/>
              <a:ext cx="573538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Backend</a:t>
              </a: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023758" y="1162075"/>
              <a:ext cx="1753796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NodeJs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ExpressJs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Postgres SQL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Sequelize and Sequelize-cli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Bcrypt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Json Web Token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Multer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87200" y="1421713"/>
              <a:ext cx="136558" cy="12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141421" y="1758000"/>
            <a:ext cx="2578939" cy="2056073"/>
            <a:chOff x="4313663" y="1162063"/>
            <a:chExt cx="2463891" cy="519312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672387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Frontend</a:t>
              </a:r>
              <a:endParaRPr sz="2000" dirty="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145640" y="1162075"/>
              <a:ext cx="1631914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Bootstrap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Axios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eact-dom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React-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router</a:t>
              </a: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React-router-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dom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Redux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Sweetalert2</a:t>
              </a: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986050" y="1421713"/>
              <a:ext cx="159590" cy="12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9" y="2618712"/>
            <a:ext cx="359875" cy="35987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47" y="1900226"/>
            <a:ext cx="409406" cy="40940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79" y="1894352"/>
            <a:ext cx="419787" cy="41978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55" y="2505592"/>
            <a:ext cx="586117" cy="58611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56" y="3386973"/>
            <a:ext cx="456891" cy="456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49" y="3406049"/>
            <a:ext cx="389942" cy="408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Diagram Relationship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113432"/>
            <a:ext cx="5361114" cy="3587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 Diagram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17" y="941525"/>
            <a:ext cx="6394565" cy="393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ocalhost:port/api/register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Registrasi User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ocalhost:port/api/login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Login User </a:t>
                </a: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ocalhost:port/api/logout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Logout </a:t>
                </a:r>
                <a:r>
                  <a:rPr lang="en-US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User [POST]</a:t>
                </a:r>
                <a:endPara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ocalhost:port/api/admins/products/lists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 Semua Produk [GET]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ocalhost:port/api/admins/products/create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Create Produk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ocalhost:port/api/admins/products/show/:id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Tampil Produk Berdasarkan Id [GET]</a:t>
                </a:r>
                <a:endParaRPr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>
            <a:off x="4757852" y="3362444"/>
            <a:ext cx="3825300" cy="840936"/>
            <a:chOff x="4704075" y="2039892"/>
            <a:chExt cx="3825300" cy="696900"/>
          </a:xfrm>
        </p:grpSpPr>
        <p:sp>
          <p:nvSpPr>
            <p:cNvPr id="1344" name="Google Shape;1344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22"/>
            <p:cNvGrpSpPr/>
            <p:nvPr/>
          </p:nvGrpSpPr>
          <p:grpSpPr>
            <a:xfrm>
              <a:off x="5474950" y="2149649"/>
              <a:ext cx="2938607" cy="415244"/>
              <a:chOff x="839232" y="1267538"/>
              <a:chExt cx="3244212" cy="415244"/>
            </a:xfrm>
          </p:grpSpPr>
          <p:sp>
            <p:nvSpPr>
              <p:cNvPr id="1346" name="Google Shape;1346;p22"/>
              <p:cNvSpPr txBox="1"/>
              <p:nvPr/>
            </p:nvSpPr>
            <p:spPr>
              <a:xfrm>
                <a:off x="839232" y="1459582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ocalhost:port/api/admins/products/update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7" name="Google Shape;1347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Edit Produk [GET AND 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8" name="Google Shape;1348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9" name="Google Shape;1349;p22"/>
          <p:cNvGrpSpPr/>
          <p:nvPr/>
        </p:nvGrpSpPr>
        <p:grpSpPr>
          <a:xfrm>
            <a:off x="4757852" y="4339066"/>
            <a:ext cx="3825300" cy="572782"/>
            <a:chOff x="4704075" y="2039892"/>
            <a:chExt cx="3825300" cy="696900"/>
          </a:xfrm>
        </p:grpSpPr>
        <p:sp>
          <p:nvSpPr>
            <p:cNvPr id="1350" name="Google Shape;1350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1" name="Google Shape;1351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52" name="Google Shape;1352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ocalhost:port/api/admins/products/delete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3" name="Google Shape;1353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54" name="Google Shape;1354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9" name="Google Shape;1346;p22"/>
          <p:cNvSpPr txBox="1"/>
          <p:nvPr/>
        </p:nvSpPr>
        <p:spPr>
          <a:xfrm>
            <a:off x="5528726" y="3918532"/>
            <a:ext cx="2908433" cy="2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1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ocalhost:port/api/admins/products/edit/:id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19020"/>
              </p:ext>
            </p:extLst>
          </p:nvPr>
        </p:nvGraphicFramePr>
        <p:xfrm>
          <a:off x="4439055" y="988162"/>
          <a:ext cx="4393245" cy="370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4202"/>
                <a:gridCol w="2651504"/>
                <a:gridCol w="1347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ocalhost:port/api/katalog/all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GET]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ocalhost:port/api/checkout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ocalhost:port/api/payment/:trxNumber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ocalhost:port/api/AddItemToCart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ocalhost:port/api/checkoutCart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ocalhost:port/api/orderCart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ocalhost:port/api/payOrder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ocalhost:port/api/finishOrder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ocalhost:port/api/cancelOrder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343</Words>
  <Application>Microsoft Office PowerPoint</Application>
  <PresentationFormat>On-screen Show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Fira Sans</vt:lpstr>
      <vt:lpstr>Arial</vt:lpstr>
      <vt:lpstr>Roboto</vt:lpstr>
      <vt:lpstr>Fira Sans Extra Condensed Medium</vt:lpstr>
      <vt:lpstr>Fira Sans Extra Condensed</vt:lpstr>
      <vt:lpstr>E-learning Infographics by Slidesgo</vt:lpstr>
      <vt:lpstr>CodiBook</vt:lpstr>
      <vt:lpstr>Our Team</vt:lpstr>
      <vt:lpstr>About the App</vt:lpstr>
      <vt:lpstr>Tech in this App</vt:lpstr>
      <vt:lpstr>Diagram Relationship</vt:lpstr>
      <vt:lpstr>Flowchart Diagram</vt:lpstr>
      <vt:lpstr>API Endpoints</vt:lpstr>
      <vt:lpstr>API Endpoints</vt:lpstr>
      <vt:lpstr>API Endpoints</vt:lpstr>
      <vt:lpstr>Demo Apps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dc:creator>user</dc:creator>
  <cp:lastModifiedBy>user</cp:lastModifiedBy>
  <cp:revision>14</cp:revision>
  <dcterms:modified xsi:type="dcterms:W3CDTF">2022-06-05T23:39:39Z</dcterms:modified>
</cp:coreProperties>
</file>