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8" r:id="rId7"/>
    <p:sldId id="263" r:id="rId8"/>
    <p:sldId id="264" r:id="rId9"/>
    <p:sldId id="267" r:id="rId10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Fira Sans" panose="020B060402020202020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4824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39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28402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28402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61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2ab275ae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2ab275ae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448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2ab275ae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2ab275ae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92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2ab275ae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92ab275ae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24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g986689087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6" name="Google Shape;2866;g986689087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92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92ab275ae8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92ab275ae8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918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986689087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986689087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003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986689087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986689087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00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34525" y="1286271"/>
            <a:ext cx="34632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34435" y="3375821"/>
            <a:ext cx="34632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orient="horz" pos="1620">
          <p15:clr>
            <a:srgbClr val="EA4335"/>
          </p15:clr>
        </p15:guide>
        <p15:guide id="3">
          <p15:clr>
            <a:srgbClr val="EA4335"/>
          </p15:clr>
        </p15:guide>
        <p15:guide id="4" pos="5760">
          <p15:clr>
            <a:srgbClr val="EA4335"/>
          </p15:clr>
        </p15:guide>
        <p15:guide id="5" orient="horz">
          <p15:clr>
            <a:srgbClr val="EA4335"/>
          </p15:clr>
        </p15:guide>
        <p15:guide id="6" orient="horz" pos="3240">
          <p15:clr>
            <a:srgbClr val="EA4335"/>
          </p15:clr>
        </p15:guide>
        <p15:guide id="7" pos="113">
          <p15:clr>
            <a:srgbClr val="EA4335"/>
          </p15:clr>
        </p15:guide>
        <p15:guide id="8" orient="horz" pos="102">
          <p15:clr>
            <a:srgbClr val="EA4335"/>
          </p15:clr>
        </p15:guide>
        <p15:guide id="9" orient="horz" pos="3138">
          <p15:clr>
            <a:srgbClr val="EA4335"/>
          </p15:clr>
        </p15:guide>
        <p15:guide id="10" pos="564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34525" y="1286271"/>
            <a:ext cx="34632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CodiBook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134435" y="3375821"/>
            <a:ext cx="3463200" cy="709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online bookstore </a:t>
            </a:r>
            <a:r>
              <a:rPr lang="en-US" dirty="0" smtClean="0"/>
              <a:t>app</a:t>
            </a:r>
          </a:p>
          <a:p>
            <a:pPr marL="0" lvl="0" indent="0"/>
            <a:r>
              <a:rPr lang="en-US" dirty="0" smtClean="0"/>
              <a:t>by </a:t>
            </a:r>
            <a:r>
              <a:rPr lang="en-US" dirty="0"/>
              <a:t>team 4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-1401800" y="284459"/>
            <a:ext cx="5973808" cy="4734269"/>
            <a:chOff x="-1401800" y="284459"/>
            <a:chExt cx="5973808" cy="4734269"/>
          </a:xfrm>
        </p:grpSpPr>
        <p:sp>
          <p:nvSpPr>
            <p:cNvPr id="49" name="Google Shape;49;p15"/>
            <p:cNvSpPr/>
            <p:nvPr/>
          </p:nvSpPr>
          <p:spPr>
            <a:xfrm rot="-823977">
              <a:off x="2689421" y="3131475"/>
              <a:ext cx="1348868" cy="1283222"/>
            </a:xfrm>
            <a:custGeom>
              <a:avLst/>
              <a:gdLst/>
              <a:ahLst/>
              <a:cxnLst/>
              <a:rect l="l" t="t" r="r" b="b"/>
              <a:pathLst>
                <a:path w="6638" h="6315" fill="none" extrusionOk="0">
                  <a:moveTo>
                    <a:pt x="6638" y="0"/>
                  </a:moveTo>
                  <a:lnTo>
                    <a:pt x="6638" y="6314"/>
                  </a:lnTo>
                  <a:lnTo>
                    <a:pt x="0" y="6314"/>
                  </a:lnTo>
                  <a:lnTo>
                    <a:pt x="0" y="3329"/>
                  </a:lnTo>
                </a:path>
              </a:pathLst>
            </a:custGeom>
            <a:solidFill>
              <a:schemeClr val="accent2"/>
            </a:solidFill>
            <a:ln w="4200" cap="flat" cmpd="sng">
              <a:solidFill>
                <a:schemeClr val="dk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 rot="-823977">
              <a:off x="-1192212" y="3315225"/>
              <a:ext cx="4842759" cy="1145044"/>
            </a:xfrm>
            <a:custGeom>
              <a:avLst/>
              <a:gdLst/>
              <a:ahLst/>
              <a:cxnLst/>
              <a:rect l="l" t="t" r="r" b="b"/>
              <a:pathLst>
                <a:path w="23832" h="5635" extrusionOk="0">
                  <a:moveTo>
                    <a:pt x="3990" y="0"/>
                  </a:moveTo>
                  <a:cubicBezTo>
                    <a:pt x="3291" y="0"/>
                    <a:pt x="2617" y="208"/>
                    <a:pt x="2488" y="467"/>
                  </a:cubicBezTo>
                  <a:lnTo>
                    <a:pt x="215" y="4877"/>
                  </a:lnTo>
                  <a:cubicBezTo>
                    <a:pt x="1" y="5285"/>
                    <a:pt x="571" y="5634"/>
                    <a:pt x="1484" y="5634"/>
                  </a:cubicBezTo>
                  <a:lnTo>
                    <a:pt x="22342" y="5628"/>
                  </a:lnTo>
                  <a:cubicBezTo>
                    <a:pt x="23262" y="5621"/>
                    <a:pt x="23832" y="5278"/>
                    <a:pt x="23618" y="4870"/>
                  </a:cubicBezTo>
                  <a:lnTo>
                    <a:pt x="21345" y="460"/>
                  </a:lnTo>
                  <a:cubicBezTo>
                    <a:pt x="21209" y="201"/>
                    <a:pt x="20536" y="0"/>
                    <a:pt x="19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 rot="-823977">
              <a:off x="-1170996" y="3261510"/>
              <a:ext cx="4774279" cy="1145044"/>
            </a:xfrm>
            <a:custGeom>
              <a:avLst/>
              <a:gdLst/>
              <a:ahLst/>
              <a:cxnLst/>
              <a:rect l="l" t="t" r="r" b="b"/>
              <a:pathLst>
                <a:path w="23495" h="5635" extrusionOk="0">
                  <a:moveTo>
                    <a:pt x="3821" y="0"/>
                  </a:moveTo>
                  <a:cubicBezTo>
                    <a:pt x="3122" y="0"/>
                    <a:pt x="2448" y="208"/>
                    <a:pt x="2319" y="467"/>
                  </a:cubicBezTo>
                  <a:lnTo>
                    <a:pt x="266" y="4132"/>
                  </a:lnTo>
                  <a:lnTo>
                    <a:pt x="0" y="4132"/>
                  </a:lnTo>
                  <a:lnTo>
                    <a:pt x="0" y="5084"/>
                  </a:lnTo>
                  <a:cubicBezTo>
                    <a:pt x="39" y="5395"/>
                    <a:pt x="557" y="5634"/>
                    <a:pt x="1315" y="5634"/>
                  </a:cubicBezTo>
                  <a:lnTo>
                    <a:pt x="22173" y="5628"/>
                  </a:lnTo>
                  <a:cubicBezTo>
                    <a:pt x="22931" y="5628"/>
                    <a:pt x="23449" y="5395"/>
                    <a:pt x="23488" y="5077"/>
                  </a:cubicBezTo>
                  <a:lnTo>
                    <a:pt x="23494" y="5077"/>
                  </a:lnTo>
                  <a:lnTo>
                    <a:pt x="23494" y="4100"/>
                  </a:lnTo>
                  <a:lnTo>
                    <a:pt x="23229" y="4100"/>
                  </a:lnTo>
                  <a:lnTo>
                    <a:pt x="21176" y="460"/>
                  </a:lnTo>
                  <a:cubicBezTo>
                    <a:pt x="21040" y="201"/>
                    <a:pt x="20367" y="0"/>
                    <a:pt x="19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 rot="-823977">
              <a:off x="-1121231" y="692940"/>
              <a:ext cx="3734687" cy="2435785"/>
            </a:xfrm>
            <a:custGeom>
              <a:avLst/>
              <a:gdLst/>
              <a:ahLst/>
              <a:cxnLst/>
              <a:rect l="l" t="t" r="r" b="b"/>
              <a:pathLst>
                <a:path w="18379" h="11987" extrusionOk="0">
                  <a:moveTo>
                    <a:pt x="1211" y="0"/>
                  </a:moveTo>
                  <a:cubicBezTo>
                    <a:pt x="544" y="0"/>
                    <a:pt x="0" y="544"/>
                    <a:pt x="0" y="1218"/>
                  </a:cubicBezTo>
                  <a:lnTo>
                    <a:pt x="0" y="10770"/>
                  </a:lnTo>
                  <a:cubicBezTo>
                    <a:pt x="0" y="11443"/>
                    <a:pt x="544" y="11987"/>
                    <a:pt x="1211" y="11987"/>
                  </a:cubicBezTo>
                  <a:lnTo>
                    <a:pt x="17161" y="11987"/>
                  </a:lnTo>
                  <a:cubicBezTo>
                    <a:pt x="17835" y="11987"/>
                    <a:pt x="18379" y="11443"/>
                    <a:pt x="18379" y="10770"/>
                  </a:cubicBezTo>
                  <a:lnTo>
                    <a:pt x="18379" y="1218"/>
                  </a:lnTo>
                  <a:cubicBezTo>
                    <a:pt x="18379" y="544"/>
                    <a:pt x="17835" y="0"/>
                    <a:pt x="17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 rot="-823977">
              <a:off x="-1250633" y="3076183"/>
              <a:ext cx="4842759" cy="1145044"/>
            </a:xfrm>
            <a:custGeom>
              <a:avLst/>
              <a:gdLst/>
              <a:ahLst/>
              <a:cxnLst/>
              <a:rect l="l" t="t" r="r" b="b"/>
              <a:pathLst>
                <a:path w="23832" h="5635" extrusionOk="0">
                  <a:moveTo>
                    <a:pt x="19843" y="0"/>
                  </a:moveTo>
                  <a:lnTo>
                    <a:pt x="3990" y="7"/>
                  </a:lnTo>
                  <a:cubicBezTo>
                    <a:pt x="3291" y="7"/>
                    <a:pt x="2617" y="214"/>
                    <a:pt x="2488" y="473"/>
                  </a:cubicBezTo>
                  <a:lnTo>
                    <a:pt x="215" y="4883"/>
                  </a:lnTo>
                  <a:cubicBezTo>
                    <a:pt x="1" y="5291"/>
                    <a:pt x="571" y="5634"/>
                    <a:pt x="1484" y="5634"/>
                  </a:cubicBezTo>
                  <a:lnTo>
                    <a:pt x="22342" y="5628"/>
                  </a:lnTo>
                  <a:cubicBezTo>
                    <a:pt x="23262" y="5628"/>
                    <a:pt x="23832" y="5285"/>
                    <a:pt x="23618" y="4877"/>
                  </a:cubicBezTo>
                  <a:lnTo>
                    <a:pt x="21345" y="467"/>
                  </a:lnTo>
                  <a:cubicBezTo>
                    <a:pt x="21209" y="208"/>
                    <a:pt x="20536" y="0"/>
                    <a:pt x="19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 rot="-823977">
              <a:off x="-824258" y="1003056"/>
              <a:ext cx="3134626" cy="1823943"/>
            </a:xfrm>
            <a:custGeom>
              <a:avLst/>
              <a:gdLst/>
              <a:ahLst/>
              <a:cxnLst/>
              <a:rect l="l" t="t" r="r" b="b"/>
              <a:pathLst>
                <a:path w="15426" h="8976" extrusionOk="0">
                  <a:moveTo>
                    <a:pt x="0" y="0"/>
                  </a:moveTo>
                  <a:lnTo>
                    <a:pt x="0" y="8976"/>
                  </a:lnTo>
                  <a:lnTo>
                    <a:pt x="15426" y="8976"/>
                  </a:lnTo>
                  <a:lnTo>
                    <a:pt x="154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 rot="-823977">
              <a:off x="436434" y="824594"/>
              <a:ext cx="114607" cy="113387"/>
            </a:xfrm>
            <a:custGeom>
              <a:avLst/>
              <a:gdLst/>
              <a:ahLst/>
              <a:cxnLst/>
              <a:rect l="l" t="t" r="r" b="b"/>
              <a:pathLst>
                <a:path w="564" h="558" extrusionOk="0">
                  <a:moveTo>
                    <a:pt x="285" y="1"/>
                  </a:moveTo>
                  <a:cubicBezTo>
                    <a:pt x="130" y="1"/>
                    <a:pt x="0" y="124"/>
                    <a:pt x="0" y="279"/>
                  </a:cubicBezTo>
                  <a:cubicBezTo>
                    <a:pt x="0" y="435"/>
                    <a:pt x="130" y="558"/>
                    <a:pt x="285" y="558"/>
                  </a:cubicBezTo>
                  <a:cubicBezTo>
                    <a:pt x="441" y="558"/>
                    <a:pt x="564" y="435"/>
                    <a:pt x="564" y="279"/>
                  </a:cubicBezTo>
                  <a:cubicBezTo>
                    <a:pt x="564" y="124"/>
                    <a:pt x="441" y="1"/>
                    <a:pt x="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 rot="-823977">
              <a:off x="-710711" y="3196699"/>
              <a:ext cx="3684699" cy="583190"/>
            </a:xfrm>
            <a:custGeom>
              <a:avLst/>
              <a:gdLst/>
              <a:ahLst/>
              <a:cxnLst/>
              <a:rect l="l" t="t" r="r" b="b"/>
              <a:pathLst>
                <a:path w="18133" h="2870" extrusionOk="0">
                  <a:moveTo>
                    <a:pt x="1794" y="0"/>
                  </a:moveTo>
                  <a:cubicBezTo>
                    <a:pt x="1457" y="0"/>
                    <a:pt x="1140" y="97"/>
                    <a:pt x="1088" y="227"/>
                  </a:cubicBezTo>
                  <a:lnTo>
                    <a:pt x="72" y="2578"/>
                  </a:lnTo>
                  <a:cubicBezTo>
                    <a:pt x="0" y="2740"/>
                    <a:pt x="253" y="2869"/>
                    <a:pt x="641" y="2869"/>
                  </a:cubicBezTo>
                  <a:lnTo>
                    <a:pt x="17485" y="2869"/>
                  </a:lnTo>
                  <a:cubicBezTo>
                    <a:pt x="17873" y="2869"/>
                    <a:pt x="18132" y="2740"/>
                    <a:pt x="18061" y="2578"/>
                  </a:cubicBezTo>
                  <a:lnTo>
                    <a:pt x="17045" y="227"/>
                  </a:lnTo>
                  <a:cubicBezTo>
                    <a:pt x="16993" y="97"/>
                    <a:pt x="16675" y="0"/>
                    <a:pt x="16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 rot="-823977">
              <a:off x="-359423" y="3532844"/>
              <a:ext cx="209503" cy="588474"/>
            </a:xfrm>
            <a:custGeom>
              <a:avLst/>
              <a:gdLst/>
              <a:ahLst/>
              <a:cxnLst/>
              <a:rect l="l" t="t" r="r" b="b"/>
              <a:pathLst>
                <a:path w="1031" h="2896" fill="none" extrusionOk="0">
                  <a:moveTo>
                    <a:pt x="1030" y="0"/>
                  </a:moveTo>
                  <a:lnTo>
                    <a:pt x="1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 rot="-823977">
              <a:off x="13416" y="3448180"/>
              <a:ext cx="156670" cy="588474"/>
            </a:xfrm>
            <a:custGeom>
              <a:avLst/>
              <a:gdLst/>
              <a:ahLst/>
              <a:cxnLst/>
              <a:rect l="l" t="t" r="r" b="b"/>
              <a:pathLst>
                <a:path w="771" h="2896" fill="none" extrusionOk="0">
                  <a:moveTo>
                    <a:pt x="771" y="0"/>
                  </a:moveTo>
                  <a:lnTo>
                    <a:pt x="0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 rot="-823977">
              <a:off x="392193" y="3362775"/>
              <a:ext cx="83110" cy="464723"/>
            </a:xfrm>
            <a:custGeom>
              <a:avLst/>
              <a:gdLst/>
              <a:ahLst/>
              <a:cxnLst/>
              <a:rect l="l" t="t" r="r" b="b"/>
              <a:pathLst>
                <a:path w="409" h="2287" fill="none" extrusionOk="0">
                  <a:moveTo>
                    <a:pt x="408" y="0"/>
                  </a:moveTo>
                  <a:lnTo>
                    <a:pt x="0" y="2286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 rot="-823977">
              <a:off x="754416" y="3279389"/>
              <a:ext cx="41047" cy="464723"/>
            </a:xfrm>
            <a:custGeom>
              <a:avLst/>
              <a:gdLst/>
              <a:ahLst/>
              <a:cxnLst/>
              <a:rect l="l" t="t" r="r" b="b"/>
              <a:pathLst>
                <a:path w="202" h="2287" fill="none" extrusionOk="0">
                  <a:moveTo>
                    <a:pt x="202" y="0"/>
                  </a:moveTo>
                  <a:lnTo>
                    <a:pt x="1" y="2286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 rot="-823977">
              <a:off x="1116819" y="3195810"/>
              <a:ext cx="203" cy="464723"/>
            </a:xfrm>
            <a:custGeom>
              <a:avLst/>
              <a:gdLst/>
              <a:ahLst/>
              <a:cxnLst/>
              <a:rect l="l" t="t" r="r" b="b"/>
              <a:pathLst>
                <a:path w="1" h="2287" fill="none" extrusionOk="0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 rot="-823977">
              <a:off x="1451519" y="3109401"/>
              <a:ext cx="52833" cy="588474"/>
            </a:xfrm>
            <a:custGeom>
              <a:avLst/>
              <a:gdLst/>
              <a:ahLst/>
              <a:cxnLst/>
              <a:rect l="l" t="t" r="r" b="b"/>
              <a:pathLst>
                <a:path w="260" h="2896" fill="none" extrusionOk="0">
                  <a:moveTo>
                    <a:pt x="1" y="0"/>
                  </a:moveTo>
                  <a:lnTo>
                    <a:pt x="260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 rot="-823977">
              <a:off x="1771726" y="3024713"/>
              <a:ext cx="105463" cy="588474"/>
            </a:xfrm>
            <a:custGeom>
              <a:avLst/>
              <a:gdLst/>
              <a:ahLst/>
              <a:cxnLst/>
              <a:rect l="l" t="t" r="r" b="b"/>
              <a:pathLst>
                <a:path w="519" h="2896" fill="none" extrusionOk="0">
                  <a:moveTo>
                    <a:pt x="0" y="0"/>
                  </a:moveTo>
                  <a:lnTo>
                    <a:pt x="518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rot="-823977">
              <a:off x="2093155" y="2940049"/>
              <a:ext cx="155451" cy="588474"/>
            </a:xfrm>
            <a:custGeom>
              <a:avLst/>
              <a:gdLst/>
              <a:ahLst/>
              <a:cxnLst/>
              <a:rect l="l" t="t" r="r" b="b"/>
              <a:pathLst>
                <a:path w="765" h="2896" fill="none" extrusionOk="0">
                  <a:moveTo>
                    <a:pt x="0" y="0"/>
                  </a:moveTo>
                  <a:lnTo>
                    <a:pt x="764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823977">
              <a:off x="2413164" y="2855409"/>
              <a:ext cx="208081" cy="588474"/>
            </a:xfrm>
            <a:custGeom>
              <a:avLst/>
              <a:gdLst/>
              <a:ahLst/>
              <a:cxnLst/>
              <a:rect l="l" t="t" r="r" b="b"/>
              <a:pathLst>
                <a:path w="1024" h="2896" fill="none" extrusionOk="0">
                  <a:moveTo>
                    <a:pt x="1" y="0"/>
                  </a:moveTo>
                  <a:lnTo>
                    <a:pt x="1024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-823977">
              <a:off x="-573313" y="3297185"/>
              <a:ext cx="3315071" cy="203"/>
            </a:xfrm>
            <a:custGeom>
              <a:avLst/>
              <a:gdLst/>
              <a:ahLst/>
              <a:cxnLst/>
              <a:rect l="l" t="t" r="r" b="b"/>
              <a:pathLst>
                <a:path w="16314" h="1" fill="none" extrusionOk="0">
                  <a:moveTo>
                    <a:pt x="16313" y="1"/>
                  </a:moveTo>
                  <a:lnTo>
                    <a:pt x="1" y="1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-823977">
              <a:off x="-596116" y="3408518"/>
              <a:ext cx="3415047" cy="0"/>
            </a:xfrm>
            <a:custGeom>
              <a:avLst/>
              <a:gdLst/>
              <a:ahLst/>
              <a:cxnLst/>
              <a:rect l="l" t="t" r="r" b="b"/>
              <a:pathLst>
                <a:path w="16806" fill="none" extrusionOk="0">
                  <a:moveTo>
                    <a:pt x="16805" y="0"/>
                  </a:moveTo>
                  <a:lnTo>
                    <a:pt x="1" y="0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823977">
              <a:off x="-619697" y="3527201"/>
              <a:ext cx="3521526" cy="203"/>
            </a:xfrm>
            <a:custGeom>
              <a:avLst/>
              <a:gdLst/>
              <a:ahLst/>
              <a:cxnLst/>
              <a:rect l="l" t="t" r="r" b="b"/>
              <a:pathLst>
                <a:path w="17330" h="1" fill="none" extrusionOk="0">
                  <a:moveTo>
                    <a:pt x="17330" y="0"/>
                  </a:moveTo>
                  <a:lnTo>
                    <a:pt x="1" y="0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-823977">
              <a:off x="-645246" y="3653875"/>
              <a:ext cx="3633288" cy="203"/>
            </a:xfrm>
            <a:custGeom>
              <a:avLst/>
              <a:gdLst/>
              <a:ahLst/>
              <a:cxnLst/>
              <a:rect l="l" t="t" r="r" b="b"/>
              <a:pathLst>
                <a:path w="17880" h="1" fill="none" extrusionOk="0">
                  <a:moveTo>
                    <a:pt x="17880" y="0"/>
                  </a:moveTo>
                  <a:lnTo>
                    <a:pt x="0" y="0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823977">
              <a:off x="617125" y="3848154"/>
              <a:ext cx="1270025" cy="272494"/>
            </a:xfrm>
            <a:custGeom>
              <a:avLst/>
              <a:gdLst/>
              <a:ahLst/>
              <a:cxnLst/>
              <a:rect l="l" t="t" r="r" b="b"/>
              <a:pathLst>
                <a:path w="6250" h="1341" extrusionOk="0">
                  <a:moveTo>
                    <a:pt x="208" y="0"/>
                  </a:moveTo>
                  <a:lnTo>
                    <a:pt x="1" y="1341"/>
                  </a:lnTo>
                  <a:lnTo>
                    <a:pt x="6250" y="1341"/>
                  </a:lnTo>
                  <a:lnTo>
                    <a:pt x="6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rot="-823977">
              <a:off x="286120" y="1697954"/>
              <a:ext cx="947337" cy="538689"/>
            </a:xfrm>
            <a:custGeom>
              <a:avLst/>
              <a:gdLst/>
              <a:ahLst/>
              <a:cxnLst/>
              <a:rect l="l" t="t" r="r" b="b"/>
              <a:pathLst>
                <a:path w="4662" h="2651" extrusionOk="0">
                  <a:moveTo>
                    <a:pt x="771" y="0"/>
                  </a:moveTo>
                  <a:cubicBezTo>
                    <a:pt x="771" y="764"/>
                    <a:pt x="298" y="1023"/>
                    <a:pt x="136" y="1619"/>
                  </a:cubicBezTo>
                  <a:cubicBezTo>
                    <a:pt x="1" y="2117"/>
                    <a:pt x="227" y="2651"/>
                    <a:pt x="992" y="2651"/>
                  </a:cubicBezTo>
                  <a:cubicBezTo>
                    <a:pt x="1143" y="2651"/>
                    <a:pt x="1315" y="2630"/>
                    <a:pt x="1509" y="2584"/>
                  </a:cubicBezTo>
                  <a:cubicBezTo>
                    <a:pt x="1742" y="2532"/>
                    <a:pt x="2027" y="2481"/>
                    <a:pt x="2331" y="2474"/>
                  </a:cubicBezTo>
                  <a:cubicBezTo>
                    <a:pt x="2642" y="2481"/>
                    <a:pt x="2927" y="2532"/>
                    <a:pt x="3160" y="2584"/>
                  </a:cubicBezTo>
                  <a:cubicBezTo>
                    <a:pt x="3354" y="2630"/>
                    <a:pt x="3526" y="2651"/>
                    <a:pt x="3677" y="2651"/>
                  </a:cubicBezTo>
                  <a:cubicBezTo>
                    <a:pt x="4440" y="2651"/>
                    <a:pt x="4662" y="2117"/>
                    <a:pt x="4527" y="1619"/>
                  </a:cubicBezTo>
                  <a:cubicBezTo>
                    <a:pt x="4365" y="1023"/>
                    <a:pt x="3899" y="764"/>
                    <a:pt x="3899" y="0"/>
                  </a:cubicBezTo>
                  <a:lnTo>
                    <a:pt x="2331" y="123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823977">
              <a:off x="292240" y="2156444"/>
              <a:ext cx="1187118" cy="652889"/>
            </a:xfrm>
            <a:custGeom>
              <a:avLst/>
              <a:gdLst/>
              <a:ahLst/>
              <a:cxnLst/>
              <a:rect l="l" t="t" r="r" b="b"/>
              <a:pathLst>
                <a:path w="5842" h="3213" extrusionOk="0">
                  <a:moveTo>
                    <a:pt x="2921" y="1"/>
                  </a:moveTo>
                  <a:lnTo>
                    <a:pt x="2293" y="59"/>
                  </a:lnTo>
                  <a:cubicBezTo>
                    <a:pt x="2293" y="59"/>
                    <a:pt x="1315" y="266"/>
                    <a:pt x="810" y="965"/>
                  </a:cubicBezTo>
                  <a:cubicBezTo>
                    <a:pt x="299" y="1665"/>
                    <a:pt x="1" y="3213"/>
                    <a:pt x="1" y="3213"/>
                  </a:cubicBezTo>
                  <a:lnTo>
                    <a:pt x="5842" y="3213"/>
                  </a:lnTo>
                  <a:cubicBezTo>
                    <a:pt x="5842" y="3213"/>
                    <a:pt x="5538" y="1665"/>
                    <a:pt x="5033" y="965"/>
                  </a:cubicBezTo>
                  <a:cubicBezTo>
                    <a:pt x="4521" y="266"/>
                    <a:pt x="3543" y="59"/>
                    <a:pt x="3543" y="59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rot="-823977">
              <a:off x="618394" y="2163903"/>
              <a:ext cx="410675" cy="129237"/>
            </a:xfrm>
            <a:custGeom>
              <a:avLst/>
              <a:gdLst/>
              <a:ahLst/>
              <a:cxnLst/>
              <a:rect l="l" t="t" r="r" b="b"/>
              <a:pathLst>
                <a:path w="2021" h="636" extrusionOk="0">
                  <a:moveTo>
                    <a:pt x="1010" y="635"/>
                  </a:moveTo>
                  <a:cubicBezTo>
                    <a:pt x="1503" y="635"/>
                    <a:pt x="1917" y="441"/>
                    <a:pt x="2021" y="182"/>
                  </a:cubicBezTo>
                  <a:cubicBezTo>
                    <a:pt x="1794" y="98"/>
                    <a:pt x="1632" y="59"/>
                    <a:pt x="1632" y="59"/>
                  </a:cubicBezTo>
                  <a:lnTo>
                    <a:pt x="1010" y="1"/>
                  </a:lnTo>
                  <a:lnTo>
                    <a:pt x="382" y="59"/>
                  </a:lnTo>
                  <a:cubicBezTo>
                    <a:pt x="382" y="59"/>
                    <a:pt x="220" y="98"/>
                    <a:pt x="0" y="182"/>
                  </a:cubicBezTo>
                  <a:cubicBezTo>
                    <a:pt x="104" y="441"/>
                    <a:pt x="518" y="635"/>
                    <a:pt x="1010" y="6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823977">
              <a:off x="655377" y="1907510"/>
              <a:ext cx="256850" cy="309274"/>
            </a:xfrm>
            <a:custGeom>
              <a:avLst/>
              <a:gdLst/>
              <a:ahLst/>
              <a:cxnLst/>
              <a:rect l="l" t="t" r="r" b="b"/>
              <a:pathLst>
                <a:path w="1264" h="1522" extrusionOk="0">
                  <a:moveTo>
                    <a:pt x="632" y="0"/>
                  </a:moveTo>
                  <a:cubicBezTo>
                    <a:pt x="421" y="0"/>
                    <a:pt x="211" y="29"/>
                    <a:pt x="0" y="88"/>
                  </a:cubicBezTo>
                  <a:cubicBezTo>
                    <a:pt x="110" y="534"/>
                    <a:pt x="110" y="981"/>
                    <a:pt x="0" y="1435"/>
                  </a:cubicBezTo>
                  <a:cubicBezTo>
                    <a:pt x="211" y="1493"/>
                    <a:pt x="421" y="1522"/>
                    <a:pt x="632" y="1522"/>
                  </a:cubicBezTo>
                  <a:cubicBezTo>
                    <a:pt x="842" y="1522"/>
                    <a:pt x="1053" y="1493"/>
                    <a:pt x="1263" y="1435"/>
                  </a:cubicBezTo>
                  <a:cubicBezTo>
                    <a:pt x="1153" y="981"/>
                    <a:pt x="1153" y="534"/>
                    <a:pt x="1263" y="88"/>
                  </a:cubicBezTo>
                  <a:cubicBezTo>
                    <a:pt x="1053" y="29"/>
                    <a:pt x="842" y="0"/>
                    <a:pt x="632" y="0"/>
                  </a:cubicBezTo>
                  <a:close/>
                </a:path>
              </a:pathLst>
            </a:custGeom>
            <a:solidFill>
              <a:srgbClr val="EFC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rot="-823977">
              <a:off x="655377" y="1901414"/>
              <a:ext cx="256850" cy="321466"/>
            </a:xfrm>
            <a:custGeom>
              <a:avLst/>
              <a:gdLst/>
              <a:ahLst/>
              <a:cxnLst/>
              <a:rect l="l" t="t" r="r" b="b"/>
              <a:pathLst>
                <a:path w="1264" h="1582" extrusionOk="0">
                  <a:moveTo>
                    <a:pt x="1263" y="1465"/>
                  </a:moveTo>
                  <a:cubicBezTo>
                    <a:pt x="842" y="1581"/>
                    <a:pt x="421" y="1581"/>
                    <a:pt x="0" y="1465"/>
                  </a:cubicBezTo>
                  <a:cubicBezTo>
                    <a:pt x="110" y="1011"/>
                    <a:pt x="110" y="564"/>
                    <a:pt x="0" y="118"/>
                  </a:cubicBezTo>
                  <a:cubicBezTo>
                    <a:pt x="421" y="1"/>
                    <a:pt x="842" y="1"/>
                    <a:pt x="1263" y="118"/>
                  </a:cubicBezTo>
                  <a:cubicBezTo>
                    <a:pt x="1153" y="564"/>
                    <a:pt x="1153" y="1011"/>
                    <a:pt x="1263" y="14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rot="-823977">
              <a:off x="444457" y="1300096"/>
              <a:ext cx="504149" cy="810777"/>
            </a:xfrm>
            <a:custGeom>
              <a:avLst/>
              <a:gdLst/>
              <a:ahLst/>
              <a:cxnLst/>
              <a:rect l="l" t="t" r="r" b="b"/>
              <a:pathLst>
                <a:path w="2481" h="3990" extrusionOk="0">
                  <a:moveTo>
                    <a:pt x="1237" y="1"/>
                  </a:moveTo>
                  <a:cubicBezTo>
                    <a:pt x="428" y="1"/>
                    <a:pt x="1" y="622"/>
                    <a:pt x="33" y="1503"/>
                  </a:cubicBezTo>
                  <a:cubicBezTo>
                    <a:pt x="46" y="1905"/>
                    <a:pt x="52" y="2021"/>
                    <a:pt x="78" y="2714"/>
                  </a:cubicBezTo>
                  <a:cubicBezTo>
                    <a:pt x="111" y="3543"/>
                    <a:pt x="933" y="3990"/>
                    <a:pt x="1237" y="3990"/>
                  </a:cubicBezTo>
                  <a:cubicBezTo>
                    <a:pt x="1548" y="3990"/>
                    <a:pt x="2371" y="3543"/>
                    <a:pt x="2403" y="2714"/>
                  </a:cubicBezTo>
                  <a:cubicBezTo>
                    <a:pt x="2429" y="2021"/>
                    <a:pt x="2429" y="1905"/>
                    <a:pt x="2448" y="1503"/>
                  </a:cubicBezTo>
                  <a:cubicBezTo>
                    <a:pt x="2481" y="622"/>
                    <a:pt x="2047" y="1"/>
                    <a:pt x="1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823977">
              <a:off x="537818" y="1639641"/>
              <a:ext cx="202798" cy="288344"/>
            </a:xfrm>
            <a:custGeom>
              <a:avLst/>
              <a:gdLst/>
              <a:ahLst/>
              <a:cxnLst/>
              <a:rect l="l" t="t" r="r" b="b"/>
              <a:pathLst>
                <a:path w="998" h="1419" fill="none" extrusionOk="0">
                  <a:moveTo>
                    <a:pt x="0" y="389"/>
                  </a:moveTo>
                  <a:cubicBezTo>
                    <a:pt x="84" y="150"/>
                    <a:pt x="473" y="1"/>
                    <a:pt x="680" y="389"/>
                  </a:cubicBezTo>
                  <a:cubicBezTo>
                    <a:pt x="835" y="674"/>
                    <a:pt x="784" y="1108"/>
                    <a:pt x="745" y="1309"/>
                  </a:cubicBezTo>
                  <a:cubicBezTo>
                    <a:pt x="738" y="1367"/>
                    <a:pt x="784" y="1419"/>
                    <a:pt x="842" y="1419"/>
                  </a:cubicBezTo>
                  <a:lnTo>
                    <a:pt x="997" y="14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rot="-823977">
              <a:off x="719580" y="1599840"/>
              <a:ext cx="139804" cy="79249"/>
            </a:xfrm>
            <a:custGeom>
              <a:avLst/>
              <a:gdLst/>
              <a:ahLst/>
              <a:cxnLst/>
              <a:rect l="l" t="t" r="r" b="b"/>
              <a:pathLst>
                <a:path w="688" h="390" fill="none" extrusionOk="0">
                  <a:moveTo>
                    <a:pt x="687" y="389"/>
                  </a:moveTo>
                  <a:cubicBezTo>
                    <a:pt x="596" y="150"/>
                    <a:pt x="208" y="1"/>
                    <a:pt x="1" y="38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823977">
              <a:off x="329123" y="1228434"/>
              <a:ext cx="635825" cy="549052"/>
            </a:xfrm>
            <a:custGeom>
              <a:avLst/>
              <a:gdLst/>
              <a:ahLst/>
              <a:cxnLst/>
              <a:rect l="l" t="t" r="r" b="b"/>
              <a:pathLst>
                <a:path w="3129" h="2702" extrusionOk="0">
                  <a:moveTo>
                    <a:pt x="1561" y="1"/>
                  </a:moveTo>
                  <a:cubicBezTo>
                    <a:pt x="564" y="1"/>
                    <a:pt x="1" y="694"/>
                    <a:pt x="1" y="1723"/>
                  </a:cubicBezTo>
                  <a:lnTo>
                    <a:pt x="1" y="2578"/>
                  </a:lnTo>
                  <a:cubicBezTo>
                    <a:pt x="312" y="2507"/>
                    <a:pt x="1017" y="2235"/>
                    <a:pt x="1529" y="1179"/>
                  </a:cubicBezTo>
                  <a:cubicBezTo>
                    <a:pt x="1529" y="1179"/>
                    <a:pt x="2092" y="2539"/>
                    <a:pt x="3129" y="2701"/>
                  </a:cubicBezTo>
                  <a:lnTo>
                    <a:pt x="3129" y="1723"/>
                  </a:lnTo>
                  <a:cubicBezTo>
                    <a:pt x="3129" y="694"/>
                    <a:pt x="2565" y="1"/>
                    <a:pt x="1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rot="-823977">
              <a:off x="553862" y="2580817"/>
              <a:ext cx="764860" cy="222506"/>
            </a:xfrm>
            <a:custGeom>
              <a:avLst/>
              <a:gdLst/>
              <a:ahLst/>
              <a:cxnLst/>
              <a:rect l="l" t="t" r="r" b="b"/>
              <a:pathLst>
                <a:path w="3764" h="1095" extrusionOk="0">
                  <a:moveTo>
                    <a:pt x="1885" y="1095"/>
                  </a:moveTo>
                  <a:lnTo>
                    <a:pt x="3763" y="1095"/>
                  </a:lnTo>
                  <a:lnTo>
                    <a:pt x="3576" y="402"/>
                  </a:lnTo>
                  <a:cubicBezTo>
                    <a:pt x="3517" y="194"/>
                    <a:pt x="3278" y="117"/>
                    <a:pt x="3109" y="246"/>
                  </a:cubicBezTo>
                  <a:cubicBezTo>
                    <a:pt x="2857" y="434"/>
                    <a:pt x="2481" y="551"/>
                    <a:pt x="2060" y="97"/>
                  </a:cubicBezTo>
                  <a:cubicBezTo>
                    <a:pt x="1963" y="0"/>
                    <a:pt x="1801" y="0"/>
                    <a:pt x="1711" y="97"/>
                  </a:cubicBezTo>
                  <a:cubicBezTo>
                    <a:pt x="1283" y="551"/>
                    <a:pt x="908" y="434"/>
                    <a:pt x="661" y="246"/>
                  </a:cubicBezTo>
                  <a:cubicBezTo>
                    <a:pt x="493" y="117"/>
                    <a:pt x="247" y="194"/>
                    <a:pt x="195" y="402"/>
                  </a:cubicBezTo>
                  <a:lnTo>
                    <a:pt x="1" y="10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823977">
              <a:off x="539866" y="2464595"/>
              <a:ext cx="93677" cy="421238"/>
            </a:xfrm>
            <a:custGeom>
              <a:avLst/>
              <a:gdLst/>
              <a:ahLst/>
              <a:cxnLst/>
              <a:rect l="l" t="t" r="r" b="b"/>
              <a:pathLst>
                <a:path w="461" h="2073" fill="none" extrusionOk="0">
                  <a:moveTo>
                    <a:pt x="40" y="0"/>
                  </a:moveTo>
                  <a:cubicBezTo>
                    <a:pt x="40" y="0"/>
                    <a:pt x="461" y="564"/>
                    <a:pt x="1" y="2073"/>
                  </a:cubicBezTo>
                </a:path>
              </a:pathLst>
            </a:custGeom>
            <a:noFill/>
            <a:ln w="24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rot="-823977">
              <a:off x="1193236" y="2304938"/>
              <a:ext cx="93474" cy="421238"/>
            </a:xfrm>
            <a:custGeom>
              <a:avLst/>
              <a:gdLst/>
              <a:ahLst/>
              <a:cxnLst/>
              <a:rect l="l" t="t" r="r" b="b"/>
              <a:pathLst>
                <a:path w="460" h="2073" fill="none" extrusionOk="0">
                  <a:moveTo>
                    <a:pt x="421" y="0"/>
                  </a:moveTo>
                  <a:cubicBezTo>
                    <a:pt x="421" y="0"/>
                    <a:pt x="0" y="564"/>
                    <a:pt x="460" y="2073"/>
                  </a:cubicBezTo>
                </a:path>
              </a:pathLst>
            </a:custGeom>
            <a:noFill/>
            <a:ln w="24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823977">
              <a:off x="574203" y="1724828"/>
              <a:ext cx="47550" cy="47549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17" y="0"/>
                  </a:moveTo>
                  <a:cubicBezTo>
                    <a:pt x="53" y="0"/>
                    <a:pt x="1" y="52"/>
                    <a:pt x="1" y="117"/>
                  </a:cubicBezTo>
                  <a:cubicBezTo>
                    <a:pt x="1" y="182"/>
                    <a:pt x="53" y="234"/>
                    <a:pt x="117" y="234"/>
                  </a:cubicBezTo>
                  <a:cubicBezTo>
                    <a:pt x="182" y="234"/>
                    <a:pt x="234" y="182"/>
                    <a:pt x="234" y="117"/>
                  </a:cubicBezTo>
                  <a:cubicBezTo>
                    <a:pt x="234" y="52"/>
                    <a:pt x="182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rot="-823977">
              <a:off x="780100" y="1674657"/>
              <a:ext cx="46331" cy="47549"/>
            </a:xfrm>
            <a:custGeom>
              <a:avLst/>
              <a:gdLst/>
              <a:ahLst/>
              <a:cxnLst/>
              <a:rect l="l" t="t" r="r" b="b"/>
              <a:pathLst>
                <a:path w="228" h="234" extrusionOk="0">
                  <a:moveTo>
                    <a:pt x="117" y="0"/>
                  </a:moveTo>
                  <a:cubicBezTo>
                    <a:pt x="52" y="0"/>
                    <a:pt x="0" y="52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cubicBezTo>
                    <a:pt x="175" y="234"/>
                    <a:pt x="227" y="182"/>
                    <a:pt x="227" y="117"/>
                  </a:cubicBezTo>
                  <a:cubicBezTo>
                    <a:pt x="227" y="52"/>
                    <a:pt x="175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rot="-823977">
              <a:off x="683362" y="1945078"/>
              <a:ext cx="155451" cy="54255"/>
            </a:xfrm>
            <a:custGeom>
              <a:avLst/>
              <a:gdLst/>
              <a:ahLst/>
              <a:cxnLst/>
              <a:rect l="l" t="t" r="r" b="b"/>
              <a:pathLst>
                <a:path w="765" h="267" fill="none" extrusionOk="0">
                  <a:moveTo>
                    <a:pt x="0" y="1"/>
                  </a:moveTo>
                  <a:cubicBezTo>
                    <a:pt x="0" y="1"/>
                    <a:pt x="311" y="266"/>
                    <a:pt x="764" y="2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 rot="-823977">
              <a:off x="748262" y="2006996"/>
              <a:ext cx="34545" cy="203"/>
            </a:xfrm>
            <a:custGeom>
              <a:avLst/>
              <a:gdLst/>
              <a:ahLst/>
              <a:cxnLst/>
              <a:rect l="l" t="t" r="r" b="b"/>
              <a:pathLst>
                <a:path w="170" h="1" fill="none" extrusionOk="0">
                  <a:moveTo>
                    <a:pt x="1" y="0"/>
                  </a:moveTo>
                  <a:lnTo>
                    <a:pt x="1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 rot="-823977">
              <a:off x="822207" y="1916518"/>
              <a:ext cx="19914" cy="33122"/>
            </a:xfrm>
            <a:custGeom>
              <a:avLst/>
              <a:gdLst/>
              <a:ahLst/>
              <a:cxnLst/>
              <a:rect l="l" t="t" r="r" b="b"/>
              <a:pathLst>
                <a:path w="98" h="163" fill="none" extrusionOk="0">
                  <a:moveTo>
                    <a:pt x="0" y="1"/>
                  </a:moveTo>
                  <a:lnTo>
                    <a:pt x="97" y="1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 rot="-823977">
              <a:off x="553200" y="1839269"/>
              <a:ext cx="114607" cy="114606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279" y="0"/>
                  </a:moveTo>
                  <a:cubicBezTo>
                    <a:pt x="123" y="0"/>
                    <a:pt x="0" y="130"/>
                    <a:pt x="0" y="285"/>
                  </a:cubicBezTo>
                  <a:cubicBezTo>
                    <a:pt x="0" y="441"/>
                    <a:pt x="123" y="564"/>
                    <a:pt x="279" y="564"/>
                  </a:cubicBezTo>
                  <a:cubicBezTo>
                    <a:pt x="441" y="564"/>
                    <a:pt x="564" y="441"/>
                    <a:pt x="564" y="285"/>
                  </a:cubicBezTo>
                  <a:cubicBezTo>
                    <a:pt x="564" y="130"/>
                    <a:pt x="434" y="0"/>
                    <a:pt x="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rot="-823977">
              <a:off x="803691" y="1778050"/>
              <a:ext cx="114607" cy="114606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279" y="0"/>
                  </a:moveTo>
                  <a:cubicBezTo>
                    <a:pt x="124" y="0"/>
                    <a:pt x="1" y="130"/>
                    <a:pt x="1" y="285"/>
                  </a:cubicBezTo>
                  <a:cubicBezTo>
                    <a:pt x="1" y="441"/>
                    <a:pt x="124" y="564"/>
                    <a:pt x="279" y="564"/>
                  </a:cubicBezTo>
                  <a:cubicBezTo>
                    <a:pt x="441" y="564"/>
                    <a:pt x="564" y="441"/>
                    <a:pt x="564" y="285"/>
                  </a:cubicBezTo>
                  <a:cubicBezTo>
                    <a:pt x="564" y="130"/>
                    <a:pt x="441" y="0"/>
                    <a:pt x="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rot="-823977">
              <a:off x="1455550" y="1038009"/>
              <a:ext cx="1281811" cy="990611"/>
            </a:xfrm>
            <a:custGeom>
              <a:avLst/>
              <a:gdLst/>
              <a:ahLst/>
              <a:cxnLst/>
              <a:rect l="l" t="t" r="r" b="b"/>
              <a:pathLst>
                <a:path w="6308" h="4875" extrusionOk="0">
                  <a:moveTo>
                    <a:pt x="3569" y="1"/>
                  </a:moveTo>
                  <a:cubicBezTo>
                    <a:pt x="3428" y="1"/>
                    <a:pt x="3284" y="13"/>
                    <a:pt x="3141" y="39"/>
                  </a:cubicBezTo>
                  <a:cubicBezTo>
                    <a:pt x="2001" y="252"/>
                    <a:pt x="1198" y="1217"/>
                    <a:pt x="1147" y="2312"/>
                  </a:cubicBezTo>
                  <a:cubicBezTo>
                    <a:pt x="1140" y="2396"/>
                    <a:pt x="1095" y="2467"/>
                    <a:pt x="1030" y="2512"/>
                  </a:cubicBezTo>
                  <a:lnTo>
                    <a:pt x="46" y="3147"/>
                  </a:lnTo>
                  <a:cubicBezTo>
                    <a:pt x="0" y="3179"/>
                    <a:pt x="13" y="3257"/>
                    <a:pt x="72" y="3264"/>
                  </a:cubicBezTo>
                  <a:lnTo>
                    <a:pt x="1231" y="3432"/>
                  </a:lnTo>
                  <a:cubicBezTo>
                    <a:pt x="1309" y="3445"/>
                    <a:pt x="1380" y="3490"/>
                    <a:pt x="1412" y="3562"/>
                  </a:cubicBezTo>
                  <a:cubicBezTo>
                    <a:pt x="1831" y="4362"/>
                    <a:pt x="2668" y="4874"/>
                    <a:pt x="3578" y="4874"/>
                  </a:cubicBezTo>
                  <a:cubicBezTo>
                    <a:pt x="3750" y="4874"/>
                    <a:pt x="3925" y="4856"/>
                    <a:pt x="4100" y="4818"/>
                  </a:cubicBezTo>
                  <a:cubicBezTo>
                    <a:pt x="5466" y="4520"/>
                    <a:pt x="6308" y="3134"/>
                    <a:pt x="5919" y="1768"/>
                  </a:cubicBezTo>
                  <a:cubicBezTo>
                    <a:pt x="5622" y="710"/>
                    <a:pt x="4638" y="1"/>
                    <a:pt x="35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 rot="-823977">
              <a:off x="1868873" y="1537422"/>
              <a:ext cx="83110" cy="82907"/>
            </a:xfrm>
            <a:custGeom>
              <a:avLst/>
              <a:gdLst/>
              <a:ahLst/>
              <a:cxnLst/>
              <a:rect l="l" t="t" r="r" b="b"/>
              <a:pathLst>
                <a:path w="409" h="408" extrusionOk="0">
                  <a:moveTo>
                    <a:pt x="202" y="0"/>
                  </a:moveTo>
                  <a:cubicBezTo>
                    <a:pt x="92" y="0"/>
                    <a:pt x="1" y="91"/>
                    <a:pt x="1" y="207"/>
                  </a:cubicBezTo>
                  <a:cubicBezTo>
                    <a:pt x="1" y="317"/>
                    <a:pt x="92" y="408"/>
                    <a:pt x="202" y="408"/>
                  </a:cubicBezTo>
                  <a:cubicBezTo>
                    <a:pt x="318" y="408"/>
                    <a:pt x="409" y="317"/>
                    <a:pt x="409" y="207"/>
                  </a:cubicBezTo>
                  <a:cubicBezTo>
                    <a:pt x="409" y="91"/>
                    <a:pt x="318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rot="-823977">
              <a:off x="2042775" y="1494921"/>
              <a:ext cx="83110" cy="82907"/>
            </a:xfrm>
            <a:custGeom>
              <a:avLst/>
              <a:gdLst/>
              <a:ahLst/>
              <a:cxnLst/>
              <a:rect l="l" t="t" r="r" b="b"/>
              <a:pathLst>
                <a:path w="409" h="408" extrusionOk="0">
                  <a:moveTo>
                    <a:pt x="201" y="0"/>
                  </a:moveTo>
                  <a:cubicBezTo>
                    <a:pt x="91" y="0"/>
                    <a:pt x="1" y="91"/>
                    <a:pt x="1" y="207"/>
                  </a:cubicBezTo>
                  <a:cubicBezTo>
                    <a:pt x="1" y="317"/>
                    <a:pt x="91" y="408"/>
                    <a:pt x="201" y="408"/>
                  </a:cubicBezTo>
                  <a:cubicBezTo>
                    <a:pt x="318" y="408"/>
                    <a:pt x="409" y="317"/>
                    <a:pt x="409" y="207"/>
                  </a:cubicBezTo>
                  <a:cubicBezTo>
                    <a:pt x="409" y="91"/>
                    <a:pt x="318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 rot="-823977">
              <a:off x="2216677" y="1452420"/>
              <a:ext cx="83110" cy="82907"/>
            </a:xfrm>
            <a:custGeom>
              <a:avLst/>
              <a:gdLst/>
              <a:ahLst/>
              <a:cxnLst/>
              <a:rect l="l" t="t" r="r" b="b"/>
              <a:pathLst>
                <a:path w="409" h="408" extrusionOk="0">
                  <a:moveTo>
                    <a:pt x="201" y="0"/>
                  </a:moveTo>
                  <a:cubicBezTo>
                    <a:pt x="91" y="0"/>
                    <a:pt x="0" y="91"/>
                    <a:pt x="0" y="207"/>
                  </a:cubicBezTo>
                  <a:cubicBezTo>
                    <a:pt x="0" y="317"/>
                    <a:pt x="91" y="408"/>
                    <a:pt x="201" y="408"/>
                  </a:cubicBezTo>
                  <a:cubicBezTo>
                    <a:pt x="318" y="408"/>
                    <a:pt x="408" y="317"/>
                    <a:pt x="408" y="207"/>
                  </a:cubicBezTo>
                  <a:cubicBezTo>
                    <a:pt x="408" y="91"/>
                    <a:pt x="318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rot="-823977">
              <a:off x="2390600" y="1410088"/>
              <a:ext cx="81688" cy="82907"/>
            </a:xfrm>
            <a:custGeom>
              <a:avLst/>
              <a:gdLst/>
              <a:ahLst/>
              <a:cxnLst/>
              <a:rect l="l" t="t" r="r" b="b"/>
              <a:pathLst>
                <a:path w="402" h="408" extrusionOk="0">
                  <a:moveTo>
                    <a:pt x="201" y="0"/>
                  </a:moveTo>
                  <a:cubicBezTo>
                    <a:pt x="91" y="0"/>
                    <a:pt x="0" y="91"/>
                    <a:pt x="0" y="207"/>
                  </a:cubicBezTo>
                  <a:cubicBezTo>
                    <a:pt x="0" y="317"/>
                    <a:pt x="91" y="408"/>
                    <a:pt x="201" y="408"/>
                  </a:cubicBezTo>
                  <a:cubicBezTo>
                    <a:pt x="311" y="408"/>
                    <a:pt x="402" y="317"/>
                    <a:pt x="402" y="207"/>
                  </a:cubicBezTo>
                  <a:cubicBezTo>
                    <a:pt x="402" y="91"/>
                    <a:pt x="311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 rot="-823977">
              <a:off x="-1302503" y="1669434"/>
              <a:ext cx="1283234" cy="991017"/>
            </a:xfrm>
            <a:custGeom>
              <a:avLst/>
              <a:gdLst/>
              <a:ahLst/>
              <a:cxnLst/>
              <a:rect l="l" t="t" r="r" b="b"/>
              <a:pathLst>
                <a:path w="6315" h="4877" extrusionOk="0">
                  <a:moveTo>
                    <a:pt x="2738" y="1"/>
                  </a:moveTo>
                  <a:cubicBezTo>
                    <a:pt x="1672" y="1"/>
                    <a:pt x="691" y="714"/>
                    <a:pt x="389" y="1764"/>
                  </a:cubicBezTo>
                  <a:cubicBezTo>
                    <a:pt x="0" y="3130"/>
                    <a:pt x="849" y="4522"/>
                    <a:pt x="2215" y="4820"/>
                  </a:cubicBezTo>
                  <a:cubicBezTo>
                    <a:pt x="2390" y="4858"/>
                    <a:pt x="2565" y="4876"/>
                    <a:pt x="2737" y="4876"/>
                  </a:cubicBezTo>
                  <a:cubicBezTo>
                    <a:pt x="3647" y="4876"/>
                    <a:pt x="4482" y="4364"/>
                    <a:pt x="4896" y="3564"/>
                  </a:cubicBezTo>
                  <a:cubicBezTo>
                    <a:pt x="4935" y="3493"/>
                    <a:pt x="5006" y="3447"/>
                    <a:pt x="5084" y="3434"/>
                  </a:cubicBezTo>
                  <a:lnTo>
                    <a:pt x="6237" y="3266"/>
                  </a:lnTo>
                  <a:cubicBezTo>
                    <a:pt x="6295" y="3253"/>
                    <a:pt x="6314" y="3182"/>
                    <a:pt x="6263" y="3149"/>
                  </a:cubicBezTo>
                  <a:lnTo>
                    <a:pt x="5285" y="2515"/>
                  </a:lnTo>
                  <a:cubicBezTo>
                    <a:pt x="5213" y="2469"/>
                    <a:pt x="5168" y="2398"/>
                    <a:pt x="5168" y="2314"/>
                  </a:cubicBezTo>
                  <a:cubicBezTo>
                    <a:pt x="5110" y="1220"/>
                    <a:pt x="4313" y="255"/>
                    <a:pt x="3174" y="41"/>
                  </a:cubicBezTo>
                  <a:cubicBezTo>
                    <a:pt x="3028" y="14"/>
                    <a:pt x="2882" y="1"/>
                    <a:pt x="2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-823977">
              <a:off x="-1019545" y="2098931"/>
              <a:ext cx="346260" cy="287125"/>
            </a:xfrm>
            <a:custGeom>
              <a:avLst/>
              <a:gdLst/>
              <a:ahLst/>
              <a:cxnLst/>
              <a:rect l="l" t="t" r="r" b="b"/>
              <a:pathLst>
                <a:path w="1704" h="1413" extrusionOk="0">
                  <a:moveTo>
                    <a:pt x="117" y="1"/>
                  </a:moveTo>
                  <a:cubicBezTo>
                    <a:pt x="52" y="1"/>
                    <a:pt x="0" y="59"/>
                    <a:pt x="0" y="124"/>
                  </a:cubicBezTo>
                  <a:lnTo>
                    <a:pt x="0" y="1296"/>
                  </a:lnTo>
                  <a:cubicBezTo>
                    <a:pt x="0" y="1360"/>
                    <a:pt x="52" y="1412"/>
                    <a:pt x="117" y="1412"/>
                  </a:cubicBezTo>
                  <a:lnTo>
                    <a:pt x="1587" y="1412"/>
                  </a:lnTo>
                  <a:cubicBezTo>
                    <a:pt x="1651" y="1412"/>
                    <a:pt x="1703" y="1360"/>
                    <a:pt x="1703" y="1296"/>
                  </a:cubicBezTo>
                  <a:lnTo>
                    <a:pt x="1703" y="124"/>
                  </a:lnTo>
                  <a:cubicBezTo>
                    <a:pt x="1703" y="59"/>
                    <a:pt x="1651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823977">
              <a:off x="-657843" y="2047779"/>
              <a:ext cx="171301" cy="256644"/>
            </a:xfrm>
            <a:custGeom>
              <a:avLst/>
              <a:gdLst/>
              <a:ahLst/>
              <a:cxnLst/>
              <a:rect l="l" t="t" r="r" b="b"/>
              <a:pathLst>
                <a:path w="843" h="1263" extrusionOk="0">
                  <a:moveTo>
                    <a:pt x="773" y="0"/>
                  </a:moveTo>
                  <a:cubicBezTo>
                    <a:pt x="759" y="0"/>
                    <a:pt x="745" y="4"/>
                    <a:pt x="732" y="13"/>
                  </a:cubicBezTo>
                  <a:lnTo>
                    <a:pt x="33" y="577"/>
                  </a:lnTo>
                  <a:cubicBezTo>
                    <a:pt x="1" y="603"/>
                    <a:pt x="1" y="654"/>
                    <a:pt x="33" y="680"/>
                  </a:cubicBezTo>
                  <a:lnTo>
                    <a:pt x="732" y="1250"/>
                  </a:lnTo>
                  <a:cubicBezTo>
                    <a:pt x="745" y="1259"/>
                    <a:pt x="759" y="1263"/>
                    <a:pt x="772" y="1263"/>
                  </a:cubicBezTo>
                  <a:cubicBezTo>
                    <a:pt x="808" y="1263"/>
                    <a:pt x="843" y="1234"/>
                    <a:pt x="843" y="1192"/>
                  </a:cubicBezTo>
                  <a:lnTo>
                    <a:pt x="843" y="65"/>
                  </a:lnTo>
                  <a:cubicBezTo>
                    <a:pt x="843" y="28"/>
                    <a:pt x="809" y="0"/>
                    <a:pt x="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rot="-823977">
              <a:off x="-1026902" y="2069540"/>
              <a:ext cx="346260" cy="285702"/>
            </a:xfrm>
            <a:custGeom>
              <a:avLst/>
              <a:gdLst/>
              <a:ahLst/>
              <a:cxnLst/>
              <a:rect l="l" t="t" r="r" b="b"/>
              <a:pathLst>
                <a:path w="1704" h="1406" extrusionOk="0">
                  <a:moveTo>
                    <a:pt x="117" y="1"/>
                  </a:moveTo>
                  <a:cubicBezTo>
                    <a:pt x="52" y="1"/>
                    <a:pt x="0" y="52"/>
                    <a:pt x="0" y="117"/>
                  </a:cubicBezTo>
                  <a:lnTo>
                    <a:pt x="0" y="1289"/>
                  </a:lnTo>
                  <a:cubicBezTo>
                    <a:pt x="0" y="1354"/>
                    <a:pt x="52" y="1406"/>
                    <a:pt x="117" y="1406"/>
                  </a:cubicBezTo>
                  <a:lnTo>
                    <a:pt x="1587" y="1406"/>
                  </a:lnTo>
                  <a:cubicBezTo>
                    <a:pt x="1651" y="1406"/>
                    <a:pt x="1703" y="1354"/>
                    <a:pt x="1703" y="1289"/>
                  </a:cubicBezTo>
                  <a:lnTo>
                    <a:pt x="1703" y="117"/>
                  </a:lnTo>
                  <a:cubicBezTo>
                    <a:pt x="1703" y="52"/>
                    <a:pt x="1651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rot="-823977">
              <a:off x="-665345" y="2016982"/>
              <a:ext cx="171301" cy="256848"/>
            </a:xfrm>
            <a:custGeom>
              <a:avLst/>
              <a:gdLst/>
              <a:ahLst/>
              <a:cxnLst/>
              <a:rect l="l" t="t" r="r" b="b"/>
              <a:pathLst>
                <a:path w="843" h="1264" extrusionOk="0">
                  <a:moveTo>
                    <a:pt x="773" y="1"/>
                  </a:moveTo>
                  <a:cubicBezTo>
                    <a:pt x="759" y="1"/>
                    <a:pt x="745" y="5"/>
                    <a:pt x="732" y="14"/>
                  </a:cubicBezTo>
                  <a:lnTo>
                    <a:pt x="33" y="584"/>
                  </a:lnTo>
                  <a:cubicBezTo>
                    <a:pt x="1" y="610"/>
                    <a:pt x="1" y="661"/>
                    <a:pt x="33" y="687"/>
                  </a:cubicBezTo>
                  <a:lnTo>
                    <a:pt x="732" y="1251"/>
                  </a:lnTo>
                  <a:cubicBezTo>
                    <a:pt x="745" y="1260"/>
                    <a:pt x="759" y="1264"/>
                    <a:pt x="773" y="1264"/>
                  </a:cubicBezTo>
                  <a:cubicBezTo>
                    <a:pt x="809" y="1264"/>
                    <a:pt x="843" y="1236"/>
                    <a:pt x="843" y="1199"/>
                  </a:cubicBezTo>
                  <a:lnTo>
                    <a:pt x="843" y="66"/>
                  </a:lnTo>
                  <a:cubicBezTo>
                    <a:pt x="843" y="28"/>
                    <a:pt x="809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-823977">
              <a:off x="3037781" y="2309302"/>
              <a:ext cx="1442342" cy="944890"/>
            </a:xfrm>
            <a:custGeom>
              <a:avLst/>
              <a:gdLst/>
              <a:ahLst/>
              <a:cxnLst/>
              <a:rect l="l" t="t" r="r" b="b"/>
              <a:pathLst>
                <a:path w="7098" h="4650" extrusionOk="0">
                  <a:moveTo>
                    <a:pt x="0" y="0"/>
                  </a:moveTo>
                  <a:lnTo>
                    <a:pt x="0" y="4650"/>
                  </a:lnTo>
                  <a:lnTo>
                    <a:pt x="7098" y="4650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rgbClr val="5A8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-823977">
              <a:off x="3037781" y="2309302"/>
              <a:ext cx="1442342" cy="944890"/>
            </a:xfrm>
            <a:custGeom>
              <a:avLst/>
              <a:gdLst/>
              <a:ahLst/>
              <a:cxnLst/>
              <a:rect l="l" t="t" r="r" b="b"/>
              <a:pathLst>
                <a:path w="7098" h="4650" extrusionOk="0">
                  <a:moveTo>
                    <a:pt x="0" y="0"/>
                  </a:moveTo>
                  <a:lnTo>
                    <a:pt x="7098" y="0"/>
                  </a:lnTo>
                  <a:lnTo>
                    <a:pt x="7098" y="4650"/>
                  </a:lnTo>
                  <a:lnTo>
                    <a:pt x="0" y="46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-823977">
              <a:off x="3108531" y="1724703"/>
              <a:ext cx="1131847" cy="1422619"/>
            </a:xfrm>
            <a:custGeom>
              <a:avLst/>
              <a:gdLst/>
              <a:ahLst/>
              <a:cxnLst/>
              <a:rect l="l" t="t" r="r" b="b"/>
              <a:pathLst>
                <a:path w="5570" h="7001" extrusionOk="0">
                  <a:moveTo>
                    <a:pt x="0" y="0"/>
                  </a:moveTo>
                  <a:lnTo>
                    <a:pt x="0" y="7001"/>
                  </a:lnTo>
                  <a:lnTo>
                    <a:pt x="5569" y="7001"/>
                  </a:lnTo>
                  <a:lnTo>
                    <a:pt x="5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 rot="-823977">
              <a:off x="3149601" y="2194894"/>
              <a:ext cx="931894" cy="203"/>
            </a:xfrm>
            <a:custGeom>
              <a:avLst/>
              <a:gdLst/>
              <a:ahLst/>
              <a:cxnLst/>
              <a:rect l="l" t="t" r="r" b="b"/>
              <a:pathLst>
                <a:path w="4586" h="1" fill="none" extrusionOk="0">
                  <a:moveTo>
                    <a:pt x="0" y="1"/>
                  </a:moveTo>
                  <a:lnTo>
                    <a:pt x="4585" y="1"/>
                  </a:lnTo>
                </a:path>
              </a:pathLst>
            </a:custGeom>
            <a:noFill/>
            <a:ln w="9525" cap="flat" cmpd="sng">
              <a:solidFill>
                <a:srgbClr val="CCC5AA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 rot="-823977">
              <a:off x="3181151" y="2323989"/>
              <a:ext cx="931894" cy="203"/>
            </a:xfrm>
            <a:custGeom>
              <a:avLst/>
              <a:gdLst/>
              <a:ahLst/>
              <a:cxnLst/>
              <a:rect l="l" t="t" r="r" b="b"/>
              <a:pathLst>
                <a:path w="4586" h="1" fill="none" extrusionOk="0">
                  <a:moveTo>
                    <a:pt x="0" y="1"/>
                  </a:moveTo>
                  <a:lnTo>
                    <a:pt x="4585" y="1"/>
                  </a:lnTo>
                </a:path>
              </a:pathLst>
            </a:custGeom>
            <a:noFill/>
            <a:ln w="9525" cap="flat" cmpd="sng">
              <a:solidFill>
                <a:srgbClr val="CCC5AA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rot="-823977">
              <a:off x="3212412" y="2451899"/>
              <a:ext cx="931894" cy="203"/>
            </a:xfrm>
            <a:custGeom>
              <a:avLst/>
              <a:gdLst/>
              <a:ahLst/>
              <a:cxnLst/>
              <a:rect l="l" t="t" r="r" b="b"/>
              <a:pathLst>
                <a:path w="4586" h="1" fill="none" extrusionOk="0">
                  <a:moveTo>
                    <a:pt x="0" y="0"/>
                  </a:moveTo>
                  <a:lnTo>
                    <a:pt x="4585" y="0"/>
                  </a:lnTo>
                </a:path>
              </a:pathLst>
            </a:custGeom>
            <a:noFill/>
            <a:ln w="9525" cap="flat" cmpd="sng">
              <a:solidFill>
                <a:srgbClr val="CCC5AA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823977">
              <a:off x="3243963" y="2580994"/>
              <a:ext cx="931894" cy="203"/>
            </a:xfrm>
            <a:custGeom>
              <a:avLst/>
              <a:gdLst/>
              <a:ahLst/>
              <a:cxnLst/>
              <a:rect l="l" t="t" r="r" b="b"/>
              <a:pathLst>
                <a:path w="4586" h="1" fill="none" extrusionOk="0">
                  <a:moveTo>
                    <a:pt x="0" y="0"/>
                  </a:moveTo>
                  <a:lnTo>
                    <a:pt x="4585" y="0"/>
                  </a:lnTo>
                </a:path>
              </a:pathLst>
            </a:custGeom>
            <a:noFill/>
            <a:ln w="9525" cap="flat" cmpd="sng">
              <a:solidFill>
                <a:srgbClr val="CCC5AA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rot="-823977">
              <a:off x="3163876" y="1919749"/>
              <a:ext cx="247706" cy="251564"/>
            </a:xfrm>
            <a:custGeom>
              <a:avLst/>
              <a:gdLst/>
              <a:ahLst/>
              <a:cxnLst/>
              <a:rect l="l" t="t" r="r" b="b"/>
              <a:pathLst>
                <a:path w="1219" h="1238" extrusionOk="0">
                  <a:moveTo>
                    <a:pt x="610" y="415"/>
                  </a:moveTo>
                  <a:cubicBezTo>
                    <a:pt x="668" y="415"/>
                    <a:pt x="713" y="428"/>
                    <a:pt x="746" y="467"/>
                  </a:cubicBezTo>
                  <a:cubicBezTo>
                    <a:pt x="778" y="506"/>
                    <a:pt x="791" y="558"/>
                    <a:pt x="791" y="622"/>
                  </a:cubicBezTo>
                  <a:cubicBezTo>
                    <a:pt x="791" y="687"/>
                    <a:pt x="778" y="739"/>
                    <a:pt x="746" y="778"/>
                  </a:cubicBezTo>
                  <a:cubicBezTo>
                    <a:pt x="713" y="817"/>
                    <a:pt x="668" y="830"/>
                    <a:pt x="610" y="830"/>
                  </a:cubicBezTo>
                  <a:cubicBezTo>
                    <a:pt x="558" y="830"/>
                    <a:pt x="512" y="817"/>
                    <a:pt x="480" y="778"/>
                  </a:cubicBezTo>
                  <a:cubicBezTo>
                    <a:pt x="448" y="739"/>
                    <a:pt x="428" y="687"/>
                    <a:pt x="428" y="622"/>
                  </a:cubicBezTo>
                  <a:cubicBezTo>
                    <a:pt x="428" y="558"/>
                    <a:pt x="448" y="506"/>
                    <a:pt x="480" y="467"/>
                  </a:cubicBezTo>
                  <a:cubicBezTo>
                    <a:pt x="512" y="428"/>
                    <a:pt x="558" y="415"/>
                    <a:pt x="610" y="415"/>
                  </a:cubicBezTo>
                  <a:close/>
                  <a:moveTo>
                    <a:pt x="629" y="1"/>
                  </a:moveTo>
                  <a:cubicBezTo>
                    <a:pt x="545" y="1"/>
                    <a:pt x="461" y="14"/>
                    <a:pt x="383" y="46"/>
                  </a:cubicBezTo>
                  <a:cubicBezTo>
                    <a:pt x="305" y="78"/>
                    <a:pt x="234" y="124"/>
                    <a:pt x="176" y="182"/>
                  </a:cubicBezTo>
                  <a:cubicBezTo>
                    <a:pt x="117" y="234"/>
                    <a:pt x="79" y="305"/>
                    <a:pt x="46" y="376"/>
                  </a:cubicBezTo>
                  <a:cubicBezTo>
                    <a:pt x="14" y="454"/>
                    <a:pt x="1" y="532"/>
                    <a:pt x="1" y="616"/>
                  </a:cubicBezTo>
                  <a:cubicBezTo>
                    <a:pt x="1" y="707"/>
                    <a:pt x="14" y="784"/>
                    <a:pt x="46" y="862"/>
                  </a:cubicBezTo>
                  <a:cubicBezTo>
                    <a:pt x="72" y="940"/>
                    <a:pt x="117" y="1004"/>
                    <a:pt x="176" y="1063"/>
                  </a:cubicBezTo>
                  <a:cubicBezTo>
                    <a:pt x="234" y="1115"/>
                    <a:pt x="305" y="1160"/>
                    <a:pt x="376" y="1192"/>
                  </a:cubicBezTo>
                  <a:cubicBezTo>
                    <a:pt x="454" y="1218"/>
                    <a:pt x="532" y="1238"/>
                    <a:pt x="616" y="1238"/>
                  </a:cubicBezTo>
                  <a:cubicBezTo>
                    <a:pt x="687" y="1238"/>
                    <a:pt x="758" y="1225"/>
                    <a:pt x="823" y="1199"/>
                  </a:cubicBezTo>
                  <a:cubicBezTo>
                    <a:pt x="894" y="1179"/>
                    <a:pt x="953" y="1140"/>
                    <a:pt x="1011" y="1102"/>
                  </a:cubicBezTo>
                  <a:lnTo>
                    <a:pt x="953" y="1024"/>
                  </a:lnTo>
                  <a:cubicBezTo>
                    <a:pt x="901" y="1056"/>
                    <a:pt x="849" y="1089"/>
                    <a:pt x="791" y="1108"/>
                  </a:cubicBezTo>
                  <a:cubicBezTo>
                    <a:pt x="739" y="1127"/>
                    <a:pt x="681" y="1140"/>
                    <a:pt x="616" y="1140"/>
                  </a:cubicBezTo>
                  <a:cubicBezTo>
                    <a:pt x="545" y="1140"/>
                    <a:pt x="480" y="1127"/>
                    <a:pt x="415" y="1102"/>
                  </a:cubicBezTo>
                  <a:cubicBezTo>
                    <a:pt x="351" y="1076"/>
                    <a:pt x="299" y="1037"/>
                    <a:pt x="247" y="991"/>
                  </a:cubicBezTo>
                  <a:cubicBezTo>
                    <a:pt x="202" y="940"/>
                    <a:pt x="163" y="888"/>
                    <a:pt x="137" y="823"/>
                  </a:cubicBezTo>
                  <a:cubicBezTo>
                    <a:pt x="111" y="758"/>
                    <a:pt x="98" y="694"/>
                    <a:pt x="98" y="616"/>
                  </a:cubicBezTo>
                  <a:cubicBezTo>
                    <a:pt x="98" y="532"/>
                    <a:pt x="117" y="448"/>
                    <a:pt x="156" y="370"/>
                  </a:cubicBezTo>
                  <a:cubicBezTo>
                    <a:pt x="195" y="299"/>
                    <a:pt x="253" y="234"/>
                    <a:pt x="325" y="188"/>
                  </a:cubicBezTo>
                  <a:cubicBezTo>
                    <a:pt x="370" y="156"/>
                    <a:pt x="415" y="137"/>
                    <a:pt x="467" y="124"/>
                  </a:cubicBezTo>
                  <a:cubicBezTo>
                    <a:pt x="519" y="104"/>
                    <a:pt x="577" y="98"/>
                    <a:pt x="629" y="98"/>
                  </a:cubicBezTo>
                  <a:cubicBezTo>
                    <a:pt x="713" y="98"/>
                    <a:pt x="784" y="117"/>
                    <a:pt x="856" y="150"/>
                  </a:cubicBezTo>
                  <a:cubicBezTo>
                    <a:pt x="920" y="176"/>
                    <a:pt x="979" y="221"/>
                    <a:pt x="1030" y="286"/>
                  </a:cubicBezTo>
                  <a:cubicBezTo>
                    <a:pt x="1056" y="318"/>
                    <a:pt x="1082" y="363"/>
                    <a:pt x="1095" y="402"/>
                  </a:cubicBezTo>
                  <a:cubicBezTo>
                    <a:pt x="1108" y="448"/>
                    <a:pt x="1115" y="493"/>
                    <a:pt x="1115" y="545"/>
                  </a:cubicBezTo>
                  <a:cubicBezTo>
                    <a:pt x="1115" y="622"/>
                    <a:pt x="1095" y="687"/>
                    <a:pt x="1056" y="739"/>
                  </a:cubicBezTo>
                  <a:cubicBezTo>
                    <a:pt x="1024" y="791"/>
                    <a:pt x="972" y="823"/>
                    <a:pt x="901" y="830"/>
                  </a:cubicBezTo>
                  <a:lnTo>
                    <a:pt x="901" y="324"/>
                  </a:lnTo>
                  <a:lnTo>
                    <a:pt x="804" y="324"/>
                  </a:lnTo>
                  <a:lnTo>
                    <a:pt x="804" y="415"/>
                  </a:lnTo>
                  <a:cubicBezTo>
                    <a:pt x="778" y="383"/>
                    <a:pt x="746" y="357"/>
                    <a:pt x="707" y="337"/>
                  </a:cubicBezTo>
                  <a:cubicBezTo>
                    <a:pt x="674" y="318"/>
                    <a:pt x="635" y="312"/>
                    <a:pt x="584" y="312"/>
                  </a:cubicBezTo>
                  <a:cubicBezTo>
                    <a:pt x="506" y="312"/>
                    <a:pt x="441" y="344"/>
                    <a:pt x="396" y="396"/>
                  </a:cubicBezTo>
                  <a:cubicBezTo>
                    <a:pt x="344" y="454"/>
                    <a:pt x="318" y="532"/>
                    <a:pt x="318" y="622"/>
                  </a:cubicBezTo>
                  <a:cubicBezTo>
                    <a:pt x="318" y="713"/>
                    <a:pt x="344" y="791"/>
                    <a:pt x="389" y="843"/>
                  </a:cubicBezTo>
                  <a:cubicBezTo>
                    <a:pt x="441" y="901"/>
                    <a:pt x="506" y="933"/>
                    <a:pt x="584" y="933"/>
                  </a:cubicBezTo>
                  <a:cubicBezTo>
                    <a:pt x="635" y="933"/>
                    <a:pt x="674" y="920"/>
                    <a:pt x="707" y="907"/>
                  </a:cubicBezTo>
                  <a:cubicBezTo>
                    <a:pt x="746" y="888"/>
                    <a:pt x="778" y="862"/>
                    <a:pt x="804" y="830"/>
                  </a:cubicBezTo>
                  <a:lnTo>
                    <a:pt x="804" y="933"/>
                  </a:lnTo>
                  <a:cubicBezTo>
                    <a:pt x="933" y="933"/>
                    <a:pt x="1030" y="894"/>
                    <a:pt x="1108" y="823"/>
                  </a:cubicBezTo>
                  <a:cubicBezTo>
                    <a:pt x="1179" y="752"/>
                    <a:pt x="1218" y="661"/>
                    <a:pt x="1218" y="538"/>
                  </a:cubicBezTo>
                  <a:cubicBezTo>
                    <a:pt x="1218" y="480"/>
                    <a:pt x="1205" y="428"/>
                    <a:pt x="1186" y="376"/>
                  </a:cubicBezTo>
                  <a:cubicBezTo>
                    <a:pt x="1173" y="324"/>
                    <a:pt x="1141" y="273"/>
                    <a:pt x="1108" y="227"/>
                  </a:cubicBezTo>
                  <a:cubicBezTo>
                    <a:pt x="1050" y="156"/>
                    <a:pt x="985" y="98"/>
                    <a:pt x="901" y="59"/>
                  </a:cubicBezTo>
                  <a:cubicBezTo>
                    <a:pt x="817" y="20"/>
                    <a:pt x="726" y="1"/>
                    <a:pt x="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rot="-823977">
              <a:off x="3046771" y="2382534"/>
              <a:ext cx="825212" cy="946313"/>
            </a:xfrm>
            <a:custGeom>
              <a:avLst/>
              <a:gdLst/>
              <a:ahLst/>
              <a:cxnLst/>
              <a:rect l="l" t="t" r="r" b="b"/>
              <a:pathLst>
                <a:path w="4061" h="4657" extrusionOk="0">
                  <a:moveTo>
                    <a:pt x="0" y="0"/>
                  </a:moveTo>
                  <a:lnTo>
                    <a:pt x="0" y="4656"/>
                  </a:lnTo>
                  <a:lnTo>
                    <a:pt x="4060" y="2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-823977">
              <a:off x="3646250" y="2236024"/>
              <a:ext cx="825212" cy="946313"/>
            </a:xfrm>
            <a:custGeom>
              <a:avLst/>
              <a:gdLst/>
              <a:ahLst/>
              <a:cxnLst/>
              <a:rect l="l" t="t" r="r" b="b"/>
              <a:pathLst>
                <a:path w="4061" h="4657" extrusionOk="0">
                  <a:moveTo>
                    <a:pt x="4061" y="0"/>
                  </a:moveTo>
                  <a:lnTo>
                    <a:pt x="0" y="2526"/>
                  </a:lnTo>
                  <a:lnTo>
                    <a:pt x="4061" y="4656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 rot="-823977">
              <a:off x="3078449" y="2645581"/>
              <a:ext cx="1442342" cy="605136"/>
            </a:xfrm>
            <a:custGeom>
              <a:avLst/>
              <a:gdLst/>
              <a:ahLst/>
              <a:cxnLst/>
              <a:rect l="l" t="t" r="r" b="b"/>
              <a:pathLst>
                <a:path w="7098" h="2978" extrusionOk="0">
                  <a:moveTo>
                    <a:pt x="3549" y="0"/>
                  </a:moveTo>
                  <a:cubicBezTo>
                    <a:pt x="3280" y="0"/>
                    <a:pt x="3011" y="99"/>
                    <a:pt x="2804" y="296"/>
                  </a:cubicBezTo>
                  <a:lnTo>
                    <a:pt x="0" y="2977"/>
                  </a:lnTo>
                  <a:lnTo>
                    <a:pt x="7098" y="2977"/>
                  </a:lnTo>
                  <a:lnTo>
                    <a:pt x="4294" y="296"/>
                  </a:lnTo>
                  <a:cubicBezTo>
                    <a:pt x="4086" y="99"/>
                    <a:pt x="3818" y="0"/>
                    <a:pt x="3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 rot="-823977">
              <a:off x="2832168" y="1303483"/>
              <a:ext cx="470011" cy="283467"/>
            </a:xfrm>
            <a:custGeom>
              <a:avLst/>
              <a:gdLst/>
              <a:ahLst/>
              <a:cxnLst/>
              <a:rect l="l" t="t" r="r" b="b"/>
              <a:pathLst>
                <a:path w="2313" h="1395" extrusionOk="0">
                  <a:moveTo>
                    <a:pt x="1039" y="1"/>
                  </a:moveTo>
                  <a:cubicBezTo>
                    <a:pt x="1036" y="1"/>
                    <a:pt x="1033" y="1"/>
                    <a:pt x="1030" y="1"/>
                  </a:cubicBezTo>
                  <a:lnTo>
                    <a:pt x="72" y="144"/>
                  </a:lnTo>
                  <a:cubicBezTo>
                    <a:pt x="27" y="150"/>
                    <a:pt x="1" y="208"/>
                    <a:pt x="33" y="247"/>
                  </a:cubicBezTo>
                  <a:lnTo>
                    <a:pt x="622" y="1011"/>
                  </a:lnTo>
                  <a:cubicBezTo>
                    <a:pt x="634" y="1029"/>
                    <a:pt x="653" y="1037"/>
                    <a:pt x="672" y="1037"/>
                  </a:cubicBezTo>
                  <a:cubicBezTo>
                    <a:pt x="695" y="1037"/>
                    <a:pt x="719" y="1024"/>
                    <a:pt x="726" y="998"/>
                  </a:cubicBezTo>
                  <a:lnTo>
                    <a:pt x="791" y="837"/>
                  </a:lnTo>
                  <a:cubicBezTo>
                    <a:pt x="800" y="815"/>
                    <a:pt x="820" y="802"/>
                    <a:pt x="845" y="802"/>
                  </a:cubicBezTo>
                  <a:cubicBezTo>
                    <a:pt x="856" y="802"/>
                    <a:pt x="869" y="804"/>
                    <a:pt x="881" y="811"/>
                  </a:cubicBezTo>
                  <a:lnTo>
                    <a:pt x="1963" y="1387"/>
                  </a:lnTo>
                  <a:cubicBezTo>
                    <a:pt x="1972" y="1392"/>
                    <a:pt x="1981" y="1395"/>
                    <a:pt x="1991" y="1395"/>
                  </a:cubicBezTo>
                  <a:cubicBezTo>
                    <a:pt x="2015" y="1395"/>
                    <a:pt x="2039" y="1378"/>
                    <a:pt x="2053" y="1355"/>
                  </a:cubicBezTo>
                  <a:lnTo>
                    <a:pt x="2300" y="739"/>
                  </a:lnTo>
                  <a:cubicBezTo>
                    <a:pt x="2313" y="707"/>
                    <a:pt x="2293" y="668"/>
                    <a:pt x="2254" y="655"/>
                  </a:cubicBezTo>
                  <a:lnTo>
                    <a:pt x="1076" y="325"/>
                  </a:lnTo>
                  <a:cubicBezTo>
                    <a:pt x="1037" y="319"/>
                    <a:pt x="1017" y="280"/>
                    <a:pt x="1030" y="241"/>
                  </a:cubicBezTo>
                  <a:lnTo>
                    <a:pt x="1095" y="85"/>
                  </a:lnTo>
                  <a:cubicBezTo>
                    <a:pt x="1113" y="43"/>
                    <a:pt x="1080" y="1"/>
                    <a:pt x="1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6"/>
          <p:cNvCxnSpPr/>
          <p:nvPr/>
        </p:nvCxnSpPr>
        <p:spPr>
          <a:xfrm>
            <a:off x="4494243" y="1543236"/>
            <a:ext cx="0" cy="9336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5037075" y="2918975"/>
            <a:ext cx="107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6"/>
          <p:cNvCxnSpPr/>
          <p:nvPr/>
        </p:nvCxnSpPr>
        <p:spPr>
          <a:xfrm flipH="1" flipV="1">
            <a:off x="2452784" y="2934499"/>
            <a:ext cx="1470871" cy="11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Team</a:t>
            </a:r>
            <a:endParaRPr dirty="0"/>
          </a:p>
        </p:txBody>
      </p:sp>
      <p:sp>
        <p:nvSpPr>
          <p:cNvPr id="124" name="Google Shape;124;p16"/>
          <p:cNvSpPr/>
          <p:nvPr/>
        </p:nvSpPr>
        <p:spPr>
          <a:xfrm>
            <a:off x="4111198" y="1111865"/>
            <a:ext cx="731491" cy="731491"/>
          </a:xfrm>
          <a:custGeom>
            <a:avLst/>
            <a:gdLst/>
            <a:ahLst/>
            <a:cxnLst/>
            <a:rect l="l" t="t" r="r" b="b"/>
            <a:pathLst>
              <a:path w="9799" h="9799" extrusionOk="0">
                <a:moveTo>
                  <a:pt x="4897" y="1"/>
                </a:moveTo>
                <a:cubicBezTo>
                  <a:pt x="2196" y="1"/>
                  <a:pt x="1" y="2196"/>
                  <a:pt x="1" y="4903"/>
                </a:cubicBezTo>
                <a:cubicBezTo>
                  <a:pt x="1" y="7603"/>
                  <a:pt x="2196" y="9799"/>
                  <a:pt x="4897" y="9799"/>
                </a:cubicBezTo>
                <a:cubicBezTo>
                  <a:pt x="5745" y="9799"/>
                  <a:pt x="6535" y="9585"/>
                  <a:pt x="7228" y="9209"/>
                </a:cubicBezTo>
                <a:cubicBezTo>
                  <a:pt x="7348" y="9329"/>
                  <a:pt x="7656" y="9582"/>
                  <a:pt x="8132" y="9582"/>
                </a:cubicBezTo>
                <a:cubicBezTo>
                  <a:pt x="8222" y="9582"/>
                  <a:pt x="8318" y="9573"/>
                  <a:pt x="8419" y="9552"/>
                </a:cubicBezTo>
                <a:cubicBezTo>
                  <a:pt x="8419" y="9552"/>
                  <a:pt x="8070" y="9300"/>
                  <a:pt x="7908" y="8762"/>
                </a:cubicBezTo>
                <a:cubicBezTo>
                  <a:pt x="9054" y="7869"/>
                  <a:pt x="9799" y="6470"/>
                  <a:pt x="9799" y="4903"/>
                </a:cubicBezTo>
                <a:cubicBezTo>
                  <a:pt x="9799" y="2196"/>
                  <a:pt x="7603" y="1"/>
                  <a:pt x="4897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2473202" y="1373939"/>
            <a:ext cx="1743000" cy="972314"/>
            <a:chOff x="710300" y="1336349"/>
            <a:chExt cx="1743000" cy="972314"/>
          </a:xfrm>
        </p:grpSpPr>
        <p:sp>
          <p:nvSpPr>
            <p:cNvPr id="132" name="Google Shape;132;p16"/>
            <p:cNvSpPr txBox="1"/>
            <p:nvPr/>
          </p:nvSpPr>
          <p:spPr>
            <a:xfrm>
              <a:off x="710300" y="1553863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 team leader and also responsible for backend work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71030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Hario Tri Wibowo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45" name="Google Shape;145;p16"/>
          <p:cNvSpPr/>
          <p:nvPr/>
        </p:nvSpPr>
        <p:spPr>
          <a:xfrm>
            <a:off x="6111685" y="2500780"/>
            <a:ext cx="731526" cy="731485"/>
          </a:xfrm>
          <a:custGeom>
            <a:avLst/>
            <a:gdLst/>
            <a:ahLst/>
            <a:cxnLst/>
            <a:rect l="l" t="t" r="r" b="b"/>
            <a:pathLst>
              <a:path w="8342" h="8349" extrusionOk="0">
                <a:moveTo>
                  <a:pt x="4171" y="1"/>
                </a:moveTo>
                <a:cubicBezTo>
                  <a:pt x="1865" y="1"/>
                  <a:pt x="0" y="1872"/>
                  <a:pt x="0" y="4171"/>
                </a:cubicBezTo>
                <a:cubicBezTo>
                  <a:pt x="0" y="5512"/>
                  <a:pt x="628" y="6703"/>
                  <a:pt x="1606" y="7468"/>
                </a:cubicBezTo>
                <a:cubicBezTo>
                  <a:pt x="1470" y="7921"/>
                  <a:pt x="1172" y="8141"/>
                  <a:pt x="1172" y="8141"/>
                </a:cubicBezTo>
                <a:cubicBezTo>
                  <a:pt x="1259" y="8158"/>
                  <a:pt x="1340" y="8166"/>
                  <a:pt x="1416" y="8166"/>
                </a:cubicBezTo>
                <a:cubicBezTo>
                  <a:pt x="1825" y="8166"/>
                  <a:pt x="2085" y="7948"/>
                  <a:pt x="2189" y="7850"/>
                </a:cubicBezTo>
                <a:cubicBezTo>
                  <a:pt x="2778" y="8167"/>
                  <a:pt x="3452" y="8348"/>
                  <a:pt x="4171" y="8348"/>
                </a:cubicBezTo>
                <a:cubicBezTo>
                  <a:pt x="6476" y="8348"/>
                  <a:pt x="8341" y="6477"/>
                  <a:pt x="8341" y="4178"/>
                </a:cubicBezTo>
                <a:cubicBezTo>
                  <a:pt x="8341" y="1872"/>
                  <a:pt x="6476" y="1"/>
                  <a:pt x="4171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16"/>
          <p:cNvGrpSpPr/>
          <p:nvPr/>
        </p:nvGrpSpPr>
        <p:grpSpPr>
          <a:xfrm>
            <a:off x="6942438" y="2380366"/>
            <a:ext cx="1743050" cy="972314"/>
            <a:chOff x="6690650" y="1336349"/>
            <a:chExt cx="1743050" cy="972314"/>
          </a:xfrm>
        </p:grpSpPr>
        <p:sp>
          <p:nvSpPr>
            <p:cNvPr id="152" name="Google Shape;152;p16"/>
            <p:cNvSpPr txBox="1"/>
            <p:nvPr/>
          </p:nvSpPr>
          <p:spPr>
            <a:xfrm>
              <a:off x="6690700" y="1553863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 a team member who is responsible for working on the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cms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frontend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669065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Dila Rofika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66" name="Google Shape;166;p16"/>
          <p:cNvSpPr/>
          <p:nvPr/>
        </p:nvSpPr>
        <p:spPr>
          <a:xfrm rot="11465065">
            <a:off x="1761341" y="2585937"/>
            <a:ext cx="731553" cy="674601"/>
          </a:xfrm>
          <a:custGeom>
            <a:avLst/>
            <a:gdLst/>
            <a:ahLst/>
            <a:cxnLst/>
            <a:rect l="l" t="t" r="r" b="b"/>
            <a:pathLst>
              <a:path w="9443" h="8763" extrusionOk="0">
                <a:moveTo>
                  <a:pt x="5064" y="0"/>
                </a:moveTo>
                <a:cubicBezTo>
                  <a:pt x="2649" y="0"/>
                  <a:pt x="687" y="1963"/>
                  <a:pt x="687" y="4378"/>
                </a:cubicBezTo>
                <a:cubicBezTo>
                  <a:pt x="687" y="4417"/>
                  <a:pt x="687" y="4449"/>
                  <a:pt x="687" y="4482"/>
                </a:cubicBezTo>
                <a:cubicBezTo>
                  <a:pt x="531" y="4525"/>
                  <a:pt x="391" y="4538"/>
                  <a:pt x="278" y="4538"/>
                </a:cubicBezTo>
                <a:cubicBezTo>
                  <a:pt x="107" y="4538"/>
                  <a:pt x="0" y="4508"/>
                  <a:pt x="0" y="4508"/>
                </a:cubicBezTo>
                <a:lnTo>
                  <a:pt x="0" y="4508"/>
                </a:lnTo>
                <a:cubicBezTo>
                  <a:pt x="208" y="4916"/>
                  <a:pt x="531" y="5071"/>
                  <a:pt x="752" y="5129"/>
                </a:cubicBezTo>
                <a:cubicBezTo>
                  <a:pt x="1108" y="7189"/>
                  <a:pt x="2901" y="8762"/>
                  <a:pt x="5064" y="8762"/>
                </a:cubicBezTo>
                <a:cubicBezTo>
                  <a:pt x="7486" y="8762"/>
                  <a:pt x="9442" y="6800"/>
                  <a:pt x="9442" y="4378"/>
                </a:cubicBezTo>
                <a:cubicBezTo>
                  <a:pt x="9442" y="1963"/>
                  <a:pt x="7486" y="0"/>
                  <a:pt x="5064" y="0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16"/>
          <p:cNvGrpSpPr/>
          <p:nvPr/>
        </p:nvGrpSpPr>
        <p:grpSpPr>
          <a:xfrm>
            <a:off x="384067" y="3425921"/>
            <a:ext cx="1743050" cy="972326"/>
            <a:chOff x="6690650" y="3307649"/>
            <a:chExt cx="1743050" cy="972326"/>
          </a:xfrm>
        </p:grpSpPr>
        <p:sp>
          <p:nvSpPr>
            <p:cNvPr id="174" name="Google Shape;174;p16"/>
            <p:cNvSpPr txBox="1"/>
            <p:nvPr/>
          </p:nvSpPr>
          <p:spPr>
            <a:xfrm>
              <a:off x="66907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 a team member who is responsible for working on </a:t>
              </a:r>
              <a:r>
                <a:rPr lang="en-U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User Buyer 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669065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Nurul</a:t>
              </a: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6" name="Google Shape;186;p16"/>
          <p:cNvGrpSpPr/>
          <p:nvPr/>
        </p:nvGrpSpPr>
        <p:grpSpPr>
          <a:xfrm>
            <a:off x="3258792" y="2434553"/>
            <a:ext cx="2261391" cy="1571106"/>
            <a:chOff x="2925422" y="2621416"/>
            <a:chExt cx="2916795" cy="2026449"/>
          </a:xfrm>
        </p:grpSpPr>
        <p:sp>
          <p:nvSpPr>
            <p:cNvPr id="187" name="Google Shape;187;p16"/>
            <p:cNvSpPr/>
            <p:nvPr/>
          </p:nvSpPr>
          <p:spPr>
            <a:xfrm>
              <a:off x="2925422" y="3862174"/>
              <a:ext cx="674928" cy="740923"/>
            </a:xfrm>
            <a:custGeom>
              <a:avLst/>
              <a:gdLst/>
              <a:ahLst/>
              <a:cxnLst/>
              <a:rect l="l" t="t" r="r" b="b"/>
              <a:pathLst>
                <a:path w="7752" h="8510" extrusionOk="0">
                  <a:moveTo>
                    <a:pt x="2704" y="1"/>
                  </a:moveTo>
                  <a:cubicBezTo>
                    <a:pt x="2547" y="1"/>
                    <a:pt x="2403" y="94"/>
                    <a:pt x="2338" y="248"/>
                  </a:cubicBezTo>
                  <a:lnTo>
                    <a:pt x="1244" y="3065"/>
                  </a:lnTo>
                  <a:lnTo>
                    <a:pt x="959" y="3803"/>
                  </a:lnTo>
                  <a:lnTo>
                    <a:pt x="959" y="3809"/>
                  </a:lnTo>
                  <a:lnTo>
                    <a:pt x="33" y="6192"/>
                  </a:lnTo>
                  <a:cubicBezTo>
                    <a:pt x="0" y="6283"/>
                    <a:pt x="0" y="6387"/>
                    <a:pt x="33" y="6471"/>
                  </a:cubicBezTo>
                  <a:cubicBezTo>
                    <a:pt x="39" y="6490"/>
                    <a:pt x="52" y="6510"/>
                    <a:pt x="59" y="6523"/>
                  </a:cubicBezTo>
                  <a:cubicBezTo>
                    <a:pt x="72" y="6542"/>
                    <a:pt x="78" y="6555"/>
                    <a:pt x="91" y="6575"/>
                  </a:cubicBezTo>
                  <a:cubicBezTo>
                    <a:pt x="130" y="6626"/>
                    <a:pt x="188" y="6665"/>
                    <a:pt x="259" y="6698"/>
                  </a:cubicBezTo>
                  <a:lnTo>
                    <a:pt x="4864" y="8485"/>
                  </a:lnTo>
                  <a:cubicBezTo>
                    <a:pt x="4912" y="8501"/>
                    <a:pt x="4961" y="8509"/>
                    <a:pt x="5009" y="8509"/>
                  </a:cubicBezTo>
                  <a:cubicBezTo>
                    <a:pt x="5056" y="8509"/>
                    <a:pt x="5103" y="8501"/>
                    <a:pt x="5149" y="8485"/>
                  </a:cubicBezTo>
                  <a:cubicBezTo>
                    <a:pt x="5175" y="8472"/>
                    <a:pt x="5200" y="8459"/>
                    <a:pt x="5226" y="8440"/>
                  </a:cubicBezTo>
                  <a:cubicBezTo>
                    <a:pt x="5233" y="8440"/>
                    <a:pt x="5239" y="8433"/>
                    <a:pt x="5246" y="8427"/>
                  </a:cubicBezTo>
                  <a:cubicBezTo>
                    <a:pt x="5285" y="8394"/>
                    <a:pt x="5317" y="8362"/>
                    <a:pt x="5343" y="8317"/>
                  </a:cubicBezTo>
                  <a:cubicBezTo>
                    <a:pt x="5356" y="8297"/>
                    <a:pt x="5362" y="8278"/>
                    <a:pt x="5369" y="8258"/>
                  </a:cubicBezTo>
                  <a:lnTo>
                    <a:pt x="5492" y="7947"/>
                  </a:lnTo>
                  <a:lnTo>
                    <a:pt x="7674" y="2320"/>
                  </a:lnTo>
                  <a:cubicBezTo>
                    <a:pt x="7752" y="2119"/>
                    <a:pt x="7655" y="1893"/>
                    <a:pt x="7454" y="1815"/>
                  </a:cubicBezTo>
                  <a:lnTo>
                    <a:pt x="7033" y="1647"/>
                  </a:lnTo>
                  <a:lnTo>
                    <a:pt x="6521" y="1452"/>
                  </a:lnTo>
                  <a:lnTo>
                    <a:pt x="5952" y="1226"/>
                  </a:lnTo>
                  <a:lnTo>
                    <a:pt x="5440" y="1031"/>
                  </a:lnTo>
                  <a:lnTo>
                    <a:pt x="4864" y="805"/>
                  </a:lnTo>
                  <a:lnTo>
                    <a:pt x="4352" y="610"/>
                  </a:lnTo>
                  <a:lnTo>
                    <a:pt x="3782" y="384"/>
                  </a:lnTo>
                  <a:lnTo>
                    <a:pt x="3271" y="189"/>
                  </a:lnTo>
                  <a:lnTo>
                    <a:pt x="2850" y="28"/>
                  </a:lnTo>
                  <a:cubicBezTo>
                    <a:pt x="2801" y="9"/>
                    <a:pt x="2752" y="1"/>
                    <a:pt x="2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190973" y="3850246"/>
              <a:ext cx="356444" cy="207041"/>
            </a:xfrm>
            <a:custGeom>
              <a:avLst/>
              <a:gdLst/>
              <a:ahLst/>
              <a:cxnLst/>
              <a:rect l="l" t="t" r="r" b="b"/>
              <a:pathLst>
                <a:path w="4094" h="2378" extrusionOk="0">
                  <a:moveTo>
                    <a:pt x="520" y="0"/>
                  </a:moveTo>
                  <a:cubicBezTo>
                    <a:pt x="418" y="0"/>
                    <a:pt x="319" y="59"/>
                    <a:pt x="279" y="165"/>
                  </a:cubicBezTo>
                  <a:lnTo>
                    <a:pt x="214" y="326"/>
                  </a:lnTo>
                  <a:lnTo>
                    <a:pt x="52" y="754"/>
                  </a:lnTo>
                  <a:cubicBezTo>
                    <a:pt x="0" y="883"/>
                    <a:pt x="65" y="1032"/>
                    <a:pt x="195" y="1084"/>
                  </a:cubicBezTo>
                  <a:lnTo>
                    <a:pt x="234" y="1097"/>
                  </a:lnTo>
                  <a:cubicBezTo>
                    <a:pt x="264" y="1109"/>
                    <a:pt x="295" y="1115"/>
                    <a:pt x="326" y="1115"/>
                  </a:cubicBezTo>
                  <a:cubicBezTo>
                    <a:pt x="428" y="1115"/>
                    <a:pt x="524" y="1054"/>
                    <a:pt x="564" y="955"/>
                  </a:cubicBezTo>
                  <a:lnTo>
                    <a:pt x="726" y="521"/>
                  </a:lnTo>
                  <a:lnTo>
                    <a:pt x="791" y="359"/>
                  </a:lnTo>
                  <a:cubicBezTo>
                    <a:pt x="842" y="229"/>
                    <a:pt x="778" y="87"/>
                    <a:pt x="648" y="35"/>
                  </a:cubicBezTo>
                  <a:lnTo>
                    <a:pt x="609" y="16"/>
                  </a:lnTo>
                  <a:cubicBezTo>
                    <a:pt x="580" y="5"/>
                    <a:pt x="550" y="0"/>
                    <a:pt x="520" y="0"/>
                  </a:cubicBezTo>
                  <a:close/>
                  <a:moveTo>
                    <a:pt x="1599" y="419"/>
                  </a:moveTo>
                  <a:cubicBezTo>
                    <a:pt x="1497" y="419"/>
                    <a:pt x="1402" y="481"/>
                    <a:pt x="1367" y="586"/>
                  </a:cubicBezTo>
                  <a:lnTo>
                    <a:pt x="1302" y="747"/>
                  </a:lnTo>
                  <a:lnTo>
                    <a:pt x="1134" y="1175"/>
                  </a:lnTo>
                  <a:cubicBezTo>
                    <a:pt x="1082" y="1304"/>
                    <a:pt x="1147" y="1453"/>
                    <a:pt x="1276" y="1505"/>
                  </a:cubicBezTo>
                  <a:lnTo>
                    <a:pt x="1322" y="1518"/>
                  </a:lnTo>
                  <a:cubicBezTo>
                    <a:pt x="1352" y="1530"/>
                    <a:pt x="1383" y="1536"/>
                    <a:pt x="1413" y="1536"/>
                  </a:cubicBezTo>
                  <a:cubicBezTo>
                    <a:pt x="1512" y="1536"/>
                    <a:pt x="1606" y="1473"/>
                    <a:pt x="1645" y="1369"/>
                  </a:cubicBezTo>
                  <a:lnTo>
                    <a:pt x="1814" y="942"/>
                  </a:lnTo>
                  <a:lnTo>
                    <a:pt x="1878" y="780"/>
                  </a:lnTo>
                  <a:cubicBezTo>
                    <a:pt x="1930" y="650"/>
                    <a:pt x="1859" y="501"/>
                    <a:pt x="1729" y="456"/>
                  </a:cubicBezTo>
                  <a:lnTo>
                    <a:pt x="1691" y="437"/>
                  </a:lnTo>
                  <a:cubicBezTo>
                    <a:pt x="1660" y="425"/>
                    <a:pt x="1629" y="419"/>
                    <a:pt x="1599" y="419"/>
                  </a:cubicBezTo>
                  <a:close/>
                  <a:moveTo>
                    <a:pt x="2691" y="843"/>
                  </a:moveTo>
                  <a:cubicBezTo>
                    <a:pt x="2585" y="843"/>
                    <a:pt x="2489" y="905"/>
                    <a:pt x="2448" y="1006"/>
                  </a:cubicBezTo>
                  <a:lnTo>
                    <a:pt x="2384" y="1168"/>
                  </a:lnTo>
                  <a:lnTo>
                    <a:pt x="2215" y="1596"/>
                  </a:lnTo>
                  <a:cubicBezTo>
                    <a:pt x="2170" y="1725"/>
                    <a:pt x="2235" y="1874"/>
                    <a:pt x="2364" y="1926"/>
                  </a:cubicBezTo>
                  <a:lnTo>
                    <a:pt x="2403" y="1939"/>
                  </a:lnTo>
                  <a:cubicBezTo>
                    <a:pt x="2433" y="1951"/>
                    <a:pt x="2465" y="1957"/>
                    <a:pt x="2496" y="1957"/>
                  </a:cubicBezTo>
                  <a:cubicBezTo>
                    <a:pt x="2597" y="1957"/>
                    <a:pt x="2694" y="1896"/>
                    <a:pt x="2733" y="1796"/>
                  </a:cubicBezTo>
                  <a:lnTo>
                    <a:pt x="2895" y="1363"/>
                  </a:lnTo>
                  <a:lnTo>
                    <a:pt x="2960" y="1201"/>
                  </a:lnTo>
                  <a:cubicBezTo>
                    <a:pt x="3012" y="1071"/>
                    <a:pt x="2947" y="922"/>
                    <a:pt x="2817" y="877"/>
                  </a:cubicBezTo>
                  <a:lnTo>
                    <a:pt x="2779" y="857"/>
                  </a:lnTo>
                  <a:cubicBezTo>
                    <a:pt x="2749" y="848"/>
                    <a:pt x="2720" y="843"/>
                    <a:pt x="2691" y="843"/>
                  </a:cubicBezTo>
                  <a:close/>
                  <a:moveTo>
                    <a:pt x="3767" y="1261"/>
                  </a:moveTo>
                  <a:cubicBezTo>
                    <a:pt x="3666" y="1261"/>
                    <a:pt x="3569" y="1322"/>
                    <a:pt x="3530" y="1421"/>
                  </a:cubicBezTo>
                  <a:lnTo>
                    <a:pt x="3471" y="1583"/>
                  </a:lnTo>
                  <a:lnTo>
                    <a:pt x="3303" y="2017"/>
                  </a:lnTo>
                  <a:cubicBezTo>
                    <a:pt x="3251" y="2146"/>
                    <a:pt x="3316" y="2295"/>
                    <a:pt x="3446" y="2340"/>
                  </a:cubicBezTo>
                  <a:lnTo>
                    <a:pt x="3484" y="2360"/>
                  </a:lnTo>
                  <a:cubicBezTo>
                    <a:pt x="3516" y="2372"/>
                    <a:pt x="3549" y="2378"/>
                    <a:pt x="3580" y="2378"/>
                  </a:cubicBezTo>
                  <a:cubicBezTo>
                    <a:pt x="3682" y="2378"/>
                    <a:pt x="3775" y="2317"/>
                    <a:pt x="3815" y="2217"/>
                  </a:cubicBezTo>
                  <a:lnTo>
                    <a:pt x="3983" y="1784"/>
                  </a:lnTo>
                  <a:lnTo>
                    <a:pt x="4041" y="1622"/>
                  </a:lnTo>
                  <a:cubicBezTo>
                    <a:pt x="4093" y="1492"/>
                    <a:pt x="4028" y="1343"/>
                    <a:pt x="3899" y="1298"/>
                  </a:cubicBezTo>
                  <a:lnTo>
                    <a:pt x="3860" y="1278"/>
                  </a:lnTo>
                  <a:cubicBezTo>
                    <a:pt x="3830" y="1266"/>
                    <a:pt x="3798" y="1261"/>
                    <a:pt x="3767" y="1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025199" y="4004353"/>
              <a:ext cx="460139" cy="489566"/>
            </a:xfrm>
            <a:custGeom>
              <a:avLst/>
              <a:gdLst/>
              <a:ahLst/>
              <a:cxnLst/>
              <a:rect l="l" t="t" r="r" b="b"/>
              <a:pathLst>
                <a:path w="5285" h="5623" extrusionOk="0">
                  <a:moveTo>
                    <a:pt x="1678" y="1"/>
                  </a:moveTo>
                  <a:cubicBezTo>
                    <a:pt x="1639" y="1"/>
                    <a:pt x="1607" y="20"/>
                    <a:pt x="1594" y="52"/>
                  </a:cubicBezTo>
                  <a:cubicBezTo>
                    <a:pt x="1574" y="98"/>
                    <a:pt x="1613" y="156"/>
                    <a:pt x="1671" y="175"/>
                  </a:cubicBezTo>
                  <a:lnTo>
                    <a:pt x="5123" y="1516"/>
                  </a:lnTo>
                  <a:cubicBezTo>
                    <a:pt x="5143" y="1524"/>
                    <a:pt x="5162" y="1527"/>
                    <a:pt x="5180" y="1527"/>
                  </a:cubicBezTo>
                  <a:cubicBezTo>
                    <a:pt x="5220" y="1527"/>
                    <a:pt x="5252" y="1509"/>
                    <a:pt x="5265" y="1477"/>
                  </a:cubicBezTo>
                  <a:cubicBezTo>
                    <a:pt x="5285" y="1432"/>
                    <a:pt x="5246" y="1373"/>
                    <a:pt x="5188" y="1354"/>
                  </a:cubicBezTo>
                  <a:lnTo>
                    <a:pt x="1730" y="14"/>
                  </a:lnTo>
                  <a:cubicBezTo>
                    <a:pt x="1717" y="7"/>
                    <a:pt x="1697" y="1"/>
                    <a:pt x="1678" y="1"/>
                  </a:cubicBezTo>
                  <a:close/>
                  <a:moveTo>
                    <a:pt x="1452" y="588"/>
                  </a:moveTo>
                  <a:cubicBezTo>
                    <a:pt x="1413" y="588"/>
                    <a:pt x="1381" y="603"/>
                    <a:pt x="1367" y="635"/>
                  </a:cubicBezTo>
                  <a:cubicBezTo>
                    <a:pt x="1367" y="648"/>
                    <a:pt x="1361" y="655"/>
                    <a:pt x="1361" y="661"/>
                  </a:cubicBezTo>
                  <a:cubicBezTo>
                    <a:pt x="1361" y="700"/>
                    <a:pt x="1393" y="739"/>
                    <a:pt x="1445" y="758"/>
                  </a:cubicBezTo>
                  <a:lnTo>
                    <a:pt x="4896" y="2099"/>
                  </a:lnTo>
                  <a:cubicBezTo>
                    <a:pt x="4914" y="2107"/>
                    <a:pt x="4933" y="2110"/>
                    <a:pt x="4950" y="2110"/>
                  </a:cubicBezTo>
                  <a:cubicBezTo>
                    <a:pt x="4990" y="2110"/>
                    <a:pt x="5025" y="2091"/>
                    <a:pt x="5039" y="2060"/>
                  </a:cubicBezTo>
                  <a:cubicBezTo>
                    <a:pt x="5052" y="2015"/>
                    <a:pt x="5019" y="1963"/>
                    <a:pt x="4961" y="1937"/>
                  </a:cubicBezTo>
                  <a:lnTo>
                    <a:pt x="1503" y="596"/>
                  </a:lnTo>
                  <a:cubicBezTo>
                    <a:pt x="1485" y="591"/>
                    <a:pt x="1468" y="588"/>
                    <a:pt x="1452" y="588"/>
                  </a:cubicBezTo>
                  <a:close/>
                  <a:moveTo>
                    <a:pt x="1231" y="1172"/>
                  </a:moveTo>
                  <a:cubicBezTo>
                    <a:pt x="1190" y="1172"/>
                    <a:pt x="1155" y="1191"/>
                    <a:pt x="1140" y="1224"/>
                  </a:cubicBezTo>
                  <a:cubicBezTo>
                    <a:pt x="1134" y="1231"/>
                    <a:pt x="1134" y="1237"/>
                    <a:pt x="1134" y="1244"/>
                  </a:cubicBezTo>
                  <a:cubicBezTo>
                    <a:pt x="1134" y="1283"/>
                    <a:pt x="1166" y="1328"/>
                    <a:pt x="1218" y="1348"/>
                  </a:cubicBezTo>
                  <a:lnTo>
                    <a:pt x="4670" y="2688"/>
                  </a:lnTo>
                  <a:cubicBezTo>
                    <a:pt x="4685" y="2693"/>
                    <a:pt x="4701" y="2696"/>
                    <a:pt x="4717" y="2696"/>
                  </a:cubicBezTo>
                  <a:cubicBezTo>
                    <a:pt x="4759" y="2696"/>
                    <a:pt x="4798" y="2678"/>
                    <a:pt x="4812" y="2649"/>
                  </a:cubicBezTo>
                  <a:cubicBezTo>
                    <a:pt x="4825" y="2604"/>
                    <a:pt x="4793" y="2546"/>
                    <a:pt x="4734" y="2526"/>
                  </a:cubicBezTo>
                  <a:lnTo>
                    <a:pt x="1276" y="1179"/>
                  </a:lnTo>
                  <a:cubicBezTo>
                    <a:pt x="1261" y="1174"/>
                    <a:pt x="1246" y="1172"/>
                    <a:pt x="1231" y="1172"/>
                  </a:cubicBezTo>
                  <a:close/>
                  <a:moveTo>
                    <a:pt x="997" y="1757"/>
                  </a:moveTo>
                  <a:cubicBezTo>
                    <a:pt x="971" y="1757"/>
                    <a:pt x="946" y="1766"/>
                    <a:pt x="927" y="1781"/>
                  </a:cubicBezTo>
                  <a:cubicBezTo>
                    <a:pt x="920" y="1788"/>
                    <a:pt x="920" y="1801"/>
                    <a:pt x="914" y="1807"/>
                  </a:cubicBezTo>
                  <a:cubicBezTo>
                    <a:pt x="914" y="1814"/>
                    <a:pt x="907" y="1827"/>
                    <a:pt x="907" y="1833"/>
                  </a:cubicBezTo>
                  <a:cubicBezTo>
                    <a:pt x="907" y="1872"/>
                    <a:pt x="940" y="1911"/>
                    <a:pt x="991" y="1930"/>
                  </a:cubicBezTo>
                  <a:lnTo>
                    <a:pt x="1043" y="1950"/>
                  </a:lnTo>
                  <a:lnTo>
                    <a:pt x="4443" y="3271"/>
                  </a:lnTo>
                  <a:cubicBezTo>
                    <a:pt x="4461" y="3279"/>
                    <a:pt x="4479" y="3282"/>
                    <a:pt x="4497" y="3282"/>
                  </a:cubicBezTo>
                  <a:cubicBezTo>
                    <a:pt x="4537" y="3282"/>
                    <a:pt x="4572" y="3263"/>
                    <a:pt x="4585" y="3232"/>
                  </a:cubicBezTo>
                  <a:cubicBezTo>
                    <a:pt x="4598" y="3187"/>
                    <a:pt x="4566" y="3128"/>
                    <a:pt x="4508" y="3109"/>
                  </a:cubicBezTo>
                  <a:lnTo>
                    <a:pt x="1050" y="1768"/>
                  </a:lnTo>
                  <a:cubicBezTo>
                    <a:pt x="1032" y="1761"/>
                    <a:pt x="1014" y="1757"/>
                    <a:pt x="997" y="1757"/>
                  </a:cubicBezTo>
                  <a:close/>
                  <a:moveTo>
                    <a:pt x="772" y="2343"/>
                  </a:moveTo>
                  <a:cubicBezTo>
                    <a:pt x="733" y="2343"/>
                    <a:pt x="701" y="2358"/>
                    <a:pt x="687" y="2390"/>
                  </a:cubicBezTo>
                  <a:cubicBezTo>
                    <a:pt x="681" y="2397"/>
                    <a:pt x="681" y="2410"/>
                    <a:pt x="681" y="2416"/>
                  </a:cubicBezTo>
                  <a:cubicBezTo>
                    <a:pt x="681" y="2455"/>
                    <a:pt x="713" y="2494"/>
                    <a:pt x="758" y="2513"/>
                  </a:cubicBezTo>
                  <a:lnTo>
                    <a:pt x="1652" y="2863"/>
                  </a:lnTo>
                  <a:lnTo>
                    <a:pt x="4216" y="3854"/>
                  </a:lnTo>
                  <a:cubicBezTo>
                    <a:pt x="4234" y="3862"/>
                    <a:pt x="4253" y="3865"/>
                    <a:pt x="4270" y="3865"/>
                  </a:cubicBezTo>
                  <a:cubicBezTo>
                    <a:pt x="4310" y="3865"/>
                    <a:pt x="4345" y="3846"/>
                    <a:pt x="4359" y="3815"/>
                  </a:cubicBezTo>
                  <a:cubicBezTo>
                    <a:pt x="4372" y="3769"/>
                    <a:pt x="4339" y="3718"/>
                    <a:pt x="4281" y="3692"/>
                  </a:cubicBezTo>
                  <a:lnTo>
                    <a:pt x="1484" y="2604"/>
                  </a:lnTo>
                  <a:lnTo>
                    <a:pt x="823" y="2351"/>
                  </a:lnTo>
                  <a:cubicBezTo>
                    <a:pt x="806" y="2345"/>
                    <a:pt x="788" y="2343"/>
                    <a:pt x="772" y="2343"/>
                  </a:cubicBezTo>
                  <a:close/>
                  <a:moveTo>
                    <a:pt x="543" y="2929"/>
                  </a:moveTo>
                  <a:cubicBezTo>
                    <a:pt x="503" y="2929"/>
                    <a:pt x="469" y="2948"/>
                    <a:pt x="460" y="2979"/>
                  </a:cubicBezTo>
                  <a:cubicBezTo>
                    <a:pt x="454" y="2986"/>
                    <a:pt x="454" y="2992"/>
                    <a:pt x="454" y="3005"/>
                  </a:cubicBezTo>
                  <a:cubicBezTo>
                    <a:pt x="454" y="3044"/>
                    <a:pt x="486" y="3083"/>
                    <a:pt x="538" y="3102"/>
                  </a:cubicBezTo>
                  <a:lnTo>
                    <a:pt x="2267" y="3769"/>
                  </a:lnTo>
                  <a:lnTo>
                    <a:pt x="3990" y="4443"/>
                  </a:lnTo>
                  <a:cubicBezTo>
                    <a:pt x="4007" y="4449"/>
                    <a:pt x="4025" y="4452"/>
                    <a:pt x="4042" y="4452"/>
                  </a:cubicBezTo>
                  <a:cubicBezTo>
                    <a:pt x="4083" y="4452"/>
                    <a:pt x="4119" y="4436"/>
                    <a:pt x="4132" y="4404"/>
                  </a:cubicBezTo>
                  <a:cubicBezTo>
                    <a:pt x="4145" y="4359"/>
                    <a:pt x="4113" y="4300"/>
                    <a:pt x="4054" y="4281"/>
                  </a:cubicBezTo>
                  <a:lnTo>
                    <a:pt x="2092" y="3517"/>
                  </a:lnTo>
                  <a:lnTo>
                    <a:pt x="596" y="2941"/>
                  </a:lnTo>
                  <a:cubicBezTo>
                    <a:pt x="579" y="2933"/>
                    <a:pt x="560" y="2929"/>
                    <a:pt x="543" y="2929"/>
                  </a:cubicBezTo>
                  <a:close/>
                  <a:moveTo>
                    <a:pt x="316" y="3512"/>
                  </a:moveTo>
                  <a:cubicBezTo>
                    <a:pt x="277" y="3512"/>
                    <a:pt x="243" y="3531"/>
                    <a:pt x="234" y="3562"/>
                  </a:cubicBezTo>
                  <a:cubicBezTo>
                    <a:pt x="227" y="3569"/>
                    <a:pt x="227" y="3582"/>
                    <a:pt x="227" y="3588"/>
                  </a:cubicBezTo>
                  <a:cubicBezTo>
                    <a:pt x="227" y="3627"/>
                    <a:pt x="260" y="3666"/>
                    <a:pt x="305" y="3685"/>
                  </a:cubicBezTo>
                  <a:lnTo>
                    <a:pt x="706" y="3841"/>
                  </a:lnTo>
                  <a:lnTo>
                    <a:pt x="2876" y="4683"/>
                  </a:lnTo>
                  <a:lnTo>
                    <a:pt x="3763" y="5026"/>
                  </a:lnTo>
                  <a:cubicBezTo>
                    <a:pt x="3781" y="5034"/>
                    <a:pt x="3799" y="5037"/>
                    <a:pt x="3817" y="5037"/>
                  </a:cubicBezTo>
                  <a:cubicBezTo>
                    <a:pt x="3857" y="5037"/>
                    <a:pt x="3892" y="5018"/>
                    <a:pt x="3905" y="4987"/>
                  </a:cubicBezTo>
                  <a:cubicBezTo>
                    <a:pt x="3918" y="4942"/>
                    <a:pt x="3886" y="4890"/>
                    <a:pt x="3828" y="4864"/>
                  </a:cubicBezTo>
                  <a:lnTo>
                    <a:pt x="2701" y="4430"/>
                  </a:lnTo>
                  <a:lnTo>
                    <a:pt x="532" y="3588"/>
                  </a:lnTo>
                  <a:lnTo>
                    <a:pt x="370" y="3523"/>
                  </a:lnTo>
                  <a:cubicBezTo>
                    <a:pt x="352" y="3515"/>
                    <a:pt x="333" y="3512"/>
                    <a:pt x="316" y="3512"/>
                  </a:cubicBezTo>
                  <a:close/>
                  <a:moveTo>
                    <a:pt x="96" y="4099"/>
                  </a:moveTo>
                  <a:cubicBezTo>
                    <a:pt x="54" y="4099"/>
                    <a:pt x="17" y="4117"/>
                    <a:pt x="7" y="4145"/>
                  </a:cubicBezTo>
                  <a:cubicBezTo>
                    <a:pt x="1" y="4158"/>
                    <a:pt x="1" y="4164"/>
                    <a:pt x="1" y="4171"/>
                  </a:cubicBezTo>
                  <a:cubicBezTo>
                    <a:pt x="1" y="4210"/>
                    <a:pt x="33" y="4255"/>
                    <a:pt x="78" y="4268"/>
                  </a:cubicBezTo>
                  <a:lnTo>
                    <a:pt x="1315" y="4754"/>
                  </a:lnTo>
                  <a:lnTo>
                    <a:pt x="2669" y="5272"/>
                  </a:lnTo>
                  <a:lnTo>
                    <a:pt x="3536" y="5615"/>
                  </a:lnTo>
                  <a:cubicBezTo>
                    <a:pt x="3552" y="5620"/>
                    <a:pt x="3567" y="5623"/>
                    <a:pt x="3582" y="5623"/>
                  </a:cubicBezTo>
                  <a:cubicBezTo>
                    <a:pt x="3625" y="5623"/>
                    <a:pt x="3664" y="5603"/>
                    <a:pt x="3679" y="5570"/>
                  </a:cubicBezTo>
                  <a:cubicBezTo>
                    <a:pt x="3692" y="5524"/>
                    <a:pt x="3659" y="5473"/>
                    <a:pt x="3601" y="5447"/>
                  </a:cubicBezTo>
                  <a:lnTo>
                    <a:pt x="2843" y="5155"/>
                  </a:lnTo>
                  <a:lnTo>
                    <a:pt x="1147" y="4495"/>
                  </a:lnTo>
                  <a:lnTo>
                    <a:pt x="143" y="4106"/>
                  </a:lnTo>
                  <a:cubicBezTo>
                    <a:pt x="127" y="4101"/>
                    <a:pt x="111" y="4099"/>
                    <a:pt x="96" y="40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385687" y="3695025"/>
              <a:ext cx="121282" cy="97948"/>
            </a:xfrm>
            <a:custGeom>
              <a:avLst/>
              <a:gdLst/>
              <a:ahLst/>
              <a:cxnLst/>
              <a:rect l="l" t="t" r="r" b="b"/>
              <a:pathLst>
                <a:path w="1393" h="1125" extrusionOk="0">
                  <a:moveTo>
                    <a:pt x="351" y="0"/>
                  </a:moveTo>
                  <a:cubicBezTo>
                    <a:pt x="308" y="0"/>
                    <a:pt x="275" y="13"/>
                    <a:pt x="259" y="38"/>
                  </a:cubicBezTo>
                  <a:lnTo>
                    <a:pt x="45" y="342"/>
                  </a:lnTo>
                  <a:cubicBezTo>
                    <a:pt x="0" y="414"/>
                    <a:pt x="97" y="569"/>
                    <a:pt x="266" y="679"/>
                  </a:cubicBezTo>
                  <a:lnTo>
                    <a:pt x="745" y="1009"/>
                  </a:lnTo>
                  <a:cubicBezTo>
                    <a:pt x="853" y="1084"/>
                    <a:pt x="965" y="1125"/>
                    <a:pt x="1042" y="1125"/>
                  </a:cubicBezTo>
                  <a:cubicBezTo>
                    <a:pt x="1085" y="1125"/>
                    <a:pt x="1117" y="1112"/>
                    <a:pt x="1133" y="1087"/>
                  </a:cubicBezTo>
                  <a:lnTo>
                    <a:pt x="1347" y="783"/>
                  </a:lnTo>
                  <a:cubicBezTo>
                    <a:pt x="1392" y="711"/>
                    <a:pt x="1295" y="563"/>
                    <a:pt x="1127" y="446"/>
                  </a:cubicBezTo>
                  <a:lnTo>
                    <a:pt x="648" y="116"/>
                  </a:lnTo>
                  <a:cubicBezTo>
                    <a:pt x="539" y="41"/>
                    <a:pt x="428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385687" y="3711219"/>
              <a:ext cx="108309" cy="81754"/>
            </a:xfrm>
            <a:custGeom>
              <a:avLst/>
              <a:gdLst/>
              <a:ahLst/>
              <a:cxnLst/>
              <a:rect l="l" t="t" r="r" b="b"/>
              <a:pathLst>
                <a:path w="1244" h="939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5" y="1"/>
                    <a:pt x="155" y="2"/>
                    <a:pt x="155" y="2"/>
                  </a:cubicBezTo>
                  <a:lnTo>
                    <a:pt x="155" y="2"/>
                  </a:lnTo>
                  <a:lnTo>
                    <a:pt x="156" y="1"/>
                  </a:lnTo>
                  <a:close/>
                  <a:moveTo>
                    <a:pt x="155" y="2"/>
                  </a:moveTo>
                  <a:lnTo>
                    <a:pt x="45" y="156"/>
                  </a:lnTo>
                  <a:cubicBezTo>
                    <a:pt x="0" y="228"/>
                    <a:pt x="97" y="377"/>
                    <a:pt x="266" y="493"/>
                  </a:cubicBezTo>
                  <a:lnTo>
                    <a:pt x="745" y="823"/>
                  </a:lnTo>
                  <a:cubicBezTo>
                    <a:pt x="853" y="898"/>
                    <a:pt x="965" y="939"/>
                    <a:pt x="1044" y="939"/>
                  </a:cubicBezTo>
                  <a:cubicBezTo>
                    <a:pt x="1087" y="939"/>
                    <a:pt x="1121" y="926"/>
                    <a:pt x="1140" y="901"/>
                  </a:cubicBezTo>
                  <a:lnTo>
                    <a:pt x="1243" y="752"/>
                  </a:lnTo>
                  <a:lnTo>
                    <a:pt x="1243" y="752"/>
                  </a:lnTo>
                  <a:cubicBezTo>
                    <a:pt x="1226" y="776"/>
                    <a:pt x="1194" y="788"/>
                    <a:pt x="1153" y="788"/>
                  </a:cubicBezTo>
                  <a:cubicBezTo>
                    <a:pt x="1073" y="788"/>
                    <a:pt x="960" y="745"/>
                    <a:pt x="848" y="668"/>
                  </a:cubicBezTo>
                  <a:lnTo>
                    <a:pt x="369" y="344"/>
                  </a:lnTo>
                  <a:cubicBezTo>
                    <a:pt x="202" y="228"/>
                    <a:pt x="105" y="74"/>
                    <a:pt x="155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399182" y="3695025"/>
              <a:ext cx="108309" cy="81145"/>
            </a:xfrm>
            <a:custGeom>
              <a:avLst/>
              <a:gdLst/>
              <a:ahLst/>
              <a:cxnLst/>
              <a:rect l="l" t="t" r="r" b="b"/>
              <a:pathLst>
                <a:path w="1244" h="932" extrusionOk="0">
                  <a:moveTo>
                    <a:pt x="4" y="183"/>
                  </a:moveTo>
                  <a:cubicBezTo>
                    <a:pt x="2" y="184"/>
                    <a:pt x="2" y="185"/>
                    <a:pt x="1" y="187"/>
                  </a:cubicBezTo>
                  <a:lnTo>
                    <a:pt x="4" y="183"/>
                  </a:lnTo>
                  <a:close/>
                  <a:moveTo>
                    <a:pt x="196" y="0"/>
                  </a:moveTo>
                  <a:cubicBezTo>
                    <a:pt x="153" y="0"/>
                    <a:pt x="120" y="13"/>
                    <a:pt x="104" y="38"/>
                  </a:cubicBezTo>
                  <a:lnTo>
                    <a:pt x="4" y="183"/>
                  </a:lnTo>
                  <a:lnTo>
                    <a:pt x="4" y="183"/>
                  </a:lnTo>
                  <a:cubicBezTo>
                    <a:pt x="20" y="161"/>
                    <a:pt x="49" y="151"/>
                    <a:pt x="87" y="151"/>
                  </a:cubicBezTo>
                  <a:cubicBezTo>
                    <a:pt x="164" y="151"/>
                    <a:pt x="278" y="194"/>
                    <a:pt x="389" y="271"/>
                  </a:cubicBezTo>
                  <a:lnTo>
                    <a:pt x="868" y="595"/>
                  </a:lnTo>
                  <a:cubicBezTo>
                    <a:pt x="1036" y="711"/>
                    <a:pt x="1134" y="866"/>
                    <a:pt x="1089" y="931"/>
                  </a:cubicBezTo>
                  <a:lnTo>
                    <a:pt x="1089" y="931"/>
                  </a:lnTo>
                  <a:lnTo>
                    <a:pt x="1192" y="783"/>
                  </a:lnTo>
                  <a:cubicBezTo>
                    <a:pt x="1244" y="711"/>
                    <a:pt x="1140" y="556"/>
                    <a:pt x="972" y="446"/>
                  </a:cubicBezTo>
                  <a:lnTo>
                    <a:pt x="499" y="116"/>
                  </a:lnTo>
                  <a:cubicBezTo>
                    <a:pt x="387" y="41"/>
                    <a:pt x="274" y="0"/>
                    <a:pt x="196" y="0"/>
                  </a:cubicBezTo>
                  <a:close/>
                  <a:moveTo>
                    <a:pt x="1089" y="931"/>
                  </a:moveTo>
                  <a:lnTo>
                    <a:pt x="1088" y="932"/>
                  </a:lnTo>
                  <a:cubicBezTo>
                    <a:pt x="1089" y="932"/>
                    <a:pt x="1089" y="931"/>
                    <a:pt x="1089" y="9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421209" y="3713483"/>
              <a:ext cx="326320" cy="236120"/>
            </a:xfrm>
            <a:custGeom>
              <a:avLst/>
              <a:gdLst/>
              <a:ahLst/>
              <a:cxnLst/>
              <a:rect l="l" t="t" r="r" b="b"/>
              <a:pathLst>
                <a:path w="3748" h="2712" extrusionOk="0">
                  <a:moveTo>
                    <a:pt x="382" y="1"/>
                  </a:moveTo>
                  <a:lnTo>
                    <a:pt x="0" y="564"/>
                  </a:lnTo>
                  <a:lnTo>
                    <a:pt x="2752" y="2449"/>
                  </a:lnTo>
                  <a:cubicBezTo>
                    <a:pt x="2752" y="2449"/>
                    <a:pt x="3439" y="2636"/>
                    <a:pt x="3672" y="2708"/>
                  </a:cubicBezTo>
                  <a:cubicBezTo>
                    <a:pt x="3685" y="2710"/>
                    <a:pt x="3696" y="2712"/>
                    <a:pt x="3705" y="2712"/>
                  </a:cubicBezTo>
                  <a:cubicBezTo>
                    <a:pt x="3742" y="2712"/>
                    <a:pt x="3747" y="2690"/>
                    <a:pt x="3711" y="2643"/>
                  </a:cubicBezTo>
                  <a:cubicBezTo>
                    <a:pt x="3568" y="2455"/>
                    <a:pt x="3134" y="1879"/>
                    <a:pt x="3134" y="1879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649496" y="3873423"/>
              <a:ext cx="80187" cy="69130"/>
            </a:xfrm>
            <a:custGeom>
              <a:avLst/>
              <a:gdLst/>
              <a:ahLst/>
              <a:cxnLst/>
              <a:rect l="l" t="t" r="r" b="b"/>
              <a:pathLst>
                <a:path w="921" h="794" extrusionOk="0">
                  <a:moveTo>
                    <a:pt x="368" y="1"/>
                  </a:moveTo>
                  <a:cubicBezTo>
                    <a:pt x="345" y="1"/>
                    <a:pt x="324" y="7"/>
                    <a:pt x="312" y="22"/>
                  </a:cubicBezTo>
                  <a:cubicBezTo>
                    <a:pt x="273" y="87"/>
                    <a:pt x="435" y="165"/>
                    <a:pt x="402" y="204"/>
                  </a:cubicBezTo>
                  <a:cubicBezTo>
                    <a:pt x="397" y="214"/>
                    <a:pt x="385" y="217"/>
                    <a:pt x="370" y="217"/>
                  </a:cubicBezTo>
                  <a:cubicBezTo>
                    <a:pt x="336" y="217"/>
                    <a:pt x="283" y="199"/>
                    <a:pt x="238" y="199"/>
                  </a:cubicBezTo>
                  <a:cubicBezTo>
                    <a:pt x="213" y="199"/>
                    <a:pt x="190" y="205"/>
                    <a:pt x="176" y="223"/>
                  </a:cubicBezTo>
                  <a:cubicBezTo>
                    <a:pt x="130" y="294"/>
                    <a:pt x="260" y="417"/>
                    <a:pt x="240" y="450"/>
                  </a:cubicBezTo>
                  <a:cubicBezTo>
                    <a:pt x="238" y="453"/>
                    <a:pt x="234" y="454"/>
                    <a:pt x="228" y="454"/>
                  </a:cubicBezTo>
                  <a:cubicBezTo>
                    <a:pt x="197" y="454"/>
                    <a:pt x="122" y="415"/>
                    <a:pt x="75" y="415"/>
                  </a:cubicBezTo>
                  <a:cubicBezTo>
                    <a:pt x="59" y="415"/>
                    <a:pt x="47" y="419"/>
                    <a:pt x="40" y="430"/>
                  </a:cubicBezTo>
                  <a:cubicBezTo>
                    <a:pt x="1" y="482"/>
                    <a:pt x="130" y="612"/>
                    <a:pt x="130" y="612"/>
                  </a:cubicBezTo>
                  <a:cubicBezTo>
                    <a:pt x="130" y="612"/>
                    <a:pt x="486" y="709"/>
                    <a:pt x="778" y="793"/>
                  </a:cubicBezTo>
                  <a:lnTo>
                    <a:pt x="920" y="579"/>
                  </a:lnTo>
                  <a:cubicBezTo>
                    <a:pt x="739" y="346"/>
                    <a:pt x="512" y="42"/>
                    <a:pt x="512" y="42"/>
                  </a:cubicBezTo>
                  <a:cubicBezTo>
                    <a:pt x="512" y="42"/>
                    <a:pt x="43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649496" y="3909468"/>
              <a:ext cx="71132" cy="33085"/>
            </a:xfrm>
            <a:custGeom>
              <a:avLst/>
              <a:gdLst/>
              <a:ahLst/>
              <a:cxnLst/>
              <a:rect l="l" t="t" r="r" b="b"/>
              <a:pathLst>
                <a:path w="817" h="380" extrusionOk="0">
                  <a:moveTo>
                    <a:pt x="75" y="1"/>
                  </a:moveTo>
                  <a:cubicBezTo>
                    <a:pt x="59" y="1"/>
                    <a:pt x="47" y="5"/>
                    <a:pt x="40" y="16"/>
                  </a:cubicBezTo>
                  <a:cubicBezTo>
                    <a:pt x="1" y="68"/>
                    <a:pt x="130" y="198"/>
                    <a:pt x="130" y="198"/>
                  </a:cubicBezTo>
                  <a:cubicBezTo>
                    <a:pt x="130" y="198"/>
                    <a:pt x="486" y="295"/>
                    <a:pt x="778" y="379"/>
                  </a:cubicBezTo>
                  <a:lnTo>
                    <a:pt x="817" y="314"/>
                  </a:lnTo>
                  <a:lnTo>
                    <a:pt x="240" y="36"/>
                  </a:lnTo>
                  <a:cubicBezTo>
                    <a:pt x="238" y="39"/>
                    <a:pt x="234" y="40"/>
                    <a:pt x="228" y="40"/>
                  </a:cubicBezTo>
                  <a:cubicBezTo>
                    <a:pt x="197" y="40"/>
                    <a:pt x="122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673178" y="3874032"/>
              <a:ext cx="56505" cy="55547"/>
            </a:xfrm>
            <a:custGeom>
              <a:avLst/>
              <a:gdLst/>
              <a:ahLst/>
              <a:cxnLst/>
              <a:rect l="l" t="t" r="r" b="b"/>
              <a:pathLst>
                <a:path w="649" h="638" extrusionOk="0">
                  <a:moveTo>
                    <a:pt x="93" y="0"/>
                  </a:moveTo>
                  <a:cubicBezTo>
                    <a:pt x="70" y="0"/>
                    <a:pt x="50" y="6"/>
                    <a:pt x="40" y="22"/>
                  </a:cubicBezTo>
                  <a:cubicBezTo>
                    <a:pt x="1" y="80"/>
                    <a:pt x="156" y="164"/>
                    <a:pt x="130" y="197"/>
                  </a:cubicBezTo>
                  <a:lnTo>
                    <a:pt x="603" y="637"/>
                  </a:lnTo>
                  <a:lnTo>
                    <a:pt x="648" y="579"/>
                  </a:lnTo>
                  <a:cubicBezTo>
                    <a:pt x="467" y="339"/>
                    <a:pt x="240" y="41"/>
                    <a:pt x="240" y="41"/>
                  </a:cubicBezTo>
                  <a:cubicBezTo>
                    <a:pt x="240" y="41"/>
                    <a:pt x="15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818665" y="3345368"/>
              <a:ext cx="1382592" cy="955713"/>
            </a:xfrm>
            <a:custGeom>
              <a:avLst/>
              <a:gdLst/>
              <a:ahLst/>
              <a:cxnLst/>
              <a:rect l="l" t="t" r="r" b="b"/>
              <a:pathLst>
                <a:path w="15880" h="10977" extrusionOk="0">
                  <a:moveTo>
                    <a:pt x="661" y="0"/>
                  </a:moveTo>
                  <a:cubicBezTo>
                    <a:pt x="298" y="0"/>
                    <a:pt x="7" y="266"/>
                    <a:pt x="7" y="596"/>
                  </a:cubicBezTo>
                  <a:lnTo>
                    <a:pt x="1" y="10381"/>
                  </a:lnTo>
                  <a:cubicBezTo>
                    <a:pt x="1" y="10705"/>
                    <a:pt x="298" y="10970"/>
                    <a:pt x="661" y="10970"/>
                  </a:cubicBezTo>
                  <a:lnTo>
                    <a:pt x="15219" y="10977"/>
                  </a:lnTo>
                  <a:cubicBezTo>
                    <a:pt x="15581" y="10977"/>
                    <a:pt x="15879" y="10711"/>
                    <a:pt x="15879" y="10381"/>
                  </a:cubicBezTo>
                  <a:lnTo>
                    <a:pt x="15879" y="602"/>
                  </a:lnTo>
                  <a:cubicBezTo>
                    <a:pt x="15879" y="272"/>
                    <a:pt x="15588" y="7"/>
                    <a:pt x="15225" y="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818665" y="4221512"/>
              <a:ext cx="1382592" cy="79577"/>
            </a:xfrm>
            <a:custGeom>
              <a:avLst/>
              <a:gdLst/>
              <a:ahLst/>
              <a:cxnLst/>
              <a:rect l="l" t="t" r="r" b="b"/>
              <a:pathLst>
                <a:path w="15880" h="914" extrusionOk="0">
                  <a:moveTo>
                    <a:pt x="1" y="1"/>
                  </a:moveTo>
                  <a:lnTo>
                    <a:pt x="1" y="311"/>
                  </a:lnTo>
                  <a:cubicBezTo>
                    <a:pt x="1" y="642"/>
                    <a:pt x="298" y="907"/>
                    <a:pt x="661" y="907"/>
                  </a:cubicBezTo>
                  <a:lnTo>
                    <a:pt x="15219" y="914"/>
                  </a:lnTo>
                  <a:cubicBezTo>
                    <a:pt x="15581" y="914"/>
                    <a:pt x="15879" y="648"/>
                    <a:pt x="15879" y="318"/>
                  </a:cubicBezTo>
                  <a:lnTo>
                    <a:pt x="15879" y="7"/>
                  </a:lnTo>
                  <a:cubicBezTo>
                    <a:pt x="15879" y="333"/>
                    <a:pt x="15588" y="596"/>
                    <a:pt x="15232" y="596"/>
                  </a:cubicBezTo>
                  <a:cubicBezTo>
                    <a:pt x="15227" y="596"/>
                    <a:pt x="15223" y="596"/>
                    <a:pt x="15219" y="596"/>
                  </a:cubicBezTo>
                  <a:lnTo>
                    <a:pt x="661" y="596"/>
                  </a:lnTo>
                  <a:cubicBezTo>
                    <a:pt x="298" y="596"/>
                    <a:pt x="1" y="331"/>
                    <a:pt x="1" y="1"/>
                  </a:cubicBezTo>
                  <a:close/>
                </a:path>
              </a:pathLst>
            </a:custGeom>
            <a:solidFill>
              <a:srgbClr val="D1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94596" y="2621416"/>
              <a:ext cx="1631772" cy="708796"/>
            </a:xfrm>
            <a:custGeom>
              <a:avLst/>
              <a:gdLst/>
              <a:ahLst/>
              <a:cxnLst/>
              <a:rect l="l" t="t" r="r" b="b"/>
              <a:pathLst>
                <a:path w="18742" h="8141" extrusionOk="0">
                  <a:moveTo>
                    <a:pt x="655" y="0"/>
                  </a:moveTo>
                  <a:cubicBezTo>
                    <a:pt x="299" y="0"/>
                    <a:pt x="46" y="233"/>
                    <a:pt x="7" y="551"/>
                  </a:cubicBezTo>
                  <a:cubicBezTo>
                    <a:pt x="1" y="622"/>
                    <a:pt x="7" y="693"/>
                    <a:pt x="20" y="771"/>
                  </a:cubicBezTo>
                  <a:lnTo>
                    <a:pt x="1283" y="7370"/>
                  </a:lnTo>
                  <a:cubicBezTo>
                    <a:pt x="1367" y="7791"/>
                    <a:pt x="1782" y="8134"/>
                    <a:pt x="2216" y="8134"/>
                  </a:cubicBezTo>
                  <a:lnTo>
                    <a:pt x="16527" y="8140"/>
                  </a:lnTo>
                  <a:cubicBezTo>
                    <a:pt x="16954" y="8140"/>
                    <a:pt x="17375" y="7797"/>
                    <a:pt x="17453" y="7376"/>
                  </a:cubicBezTo>
                  <a:lnTo>
                    <a:pt x="18722" y="777"/>
                  </a:lnTo>
                  <a:cubicBezTo>
                    <a:pt x="18735" y="700"/>
                    <a:pt x="18742" y="628"/>
                    <a:pt x="18735" y="557"/>
                  </a:cubicBezTo>
                  <a:cubicBezTo>
                    <a:pt x="18696" y="240"/>
                    <a:pt x="18444" y="13"/>
                    <a:pt x="18088" y="13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695206" y="2621416"/>
              <a:ext cx="1630640" cy="59291"/>
            </a:xfrm>
            <a:custGeom>
              <a:avLst/>
              <a:gdLst/>
              <a:ahLst/>
              <a:cxnLst/>
              <a:rect l="l" t="t" r="r" b="b"/>
              <a:pathLst>
                <a:path w="18729" h="681" extrusionOk="0">
                  <a:moveTo>
                    <a:pt x="648" y="0"/>
                  </a:moveTo>
                  <a:cubicBezTo>
                    <a:pt x="292" y="0"/>
                    <a:pt x="39" y="233"/>
                    <a:pt x="0" y="551"/>
                  </a:cubicBezTo>
                  <a:cubicBezTo>
                    <a:pt x="0" y="570"/>
                    <a:pt x="7" y="596"/>
                    <a:pt x="13" y="616"/>
                  </a:cubicBezTo>
                  <a:lnTo>
                    <a:pt x="20" y="674"/>
                  </a:lnTo>
                  <a:cubicBezTo>
                    <a:pt x="97" y="408"/>
                    <a:pt x="337" y="227"/>
                    <a:pt x="648" y="227"/>
                  </a:cubicBezTo>
                  <a:lnTo>
                    <a:pt x="18087" y="233"/>
                  </a:lnTo>
                  <a:cubicBezTo>
                    <a:pt x="18398" y="233"/>
                    <a:pt x="18631" y="421"/>
                    <a:pt x="18709" y="680"/>
                  </a:cubicBezTo>
                  <a:lnTo>
                    <a:pt x="18715" y="622"/>
                  </a:lnTo>
                  <a:cubicBezTo>
                    <a:pt x="18722" y="603"/>
                    <a:pt x="18722" y="577"/>
                    <a:pt x="18728" y="557"/>
                  </a:cubicBezTo>
                  <a:cubicBezTo>
                    <a:pt x="18689" y="246"/>
                    <a:pt x="18437" y="13"/>
                    <a:pt x="18087" y="13"/>
                  </a:cubicBezTo>
                  <a:lnTo>
                    <a:pt x="648" y="0"/>
                  </a:lnTo>
                  <a:close/>
                </a:path>
              </a:pathLst>
            </a:custGeom>
            <a:solidFill>
              <a:srgbClr val="E2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766774" y="2689588"/>
              <a:ext cx="1487418" cy="590997"/>
            </a:xfrm>
            <a:custGeom>
              <a:avLst/>
              <a:gdLst/>
              <a:ahLst/>
              <a:cxnLst/>
              <a:rect l="l" t="t" r="r" b="b"/>
              <a:pathLst>
                <a:path w="17084" h="6788" extrusionOk="0">
                  <a:moveTo>
                    <a:pt x="363" y="1"/>
                  </a:moveTo>
                  <a:cubicBezTo>
                    <a:pt x="363" y="1"/>
                    <a:pt x="1" y="14"/>
                    <a:pt x="85" y="512"/>
                  </a:cubicBezTo>
                  <a:cubicBezTo>
                    <a:pt x="150" y="901"/>
                    <a:pt x="1166" y="6373"/>
                    <a:pt x="1166" y="6373"/>
                  </a:cubicBezTo>
                  <a:cubicBezTo>
                    <a:pt x="1212" y="6567"/>
                    <a:pt x="1341" y="6781"/>
                    <a:pt x="1555" y="6781"/>
                  </a:cubicBezTo>
                  <a:lnTo>
                    <a:pt x="15614" y="6787"/>
                  </a:lnTo>
                  <a:cubicBezTo>
                    <a:pt x="15737" y="6787"/>
                    <a:pt x="15847" y="6710"/>
                    <a:pt x="15879" y="6503"/>
                  </a:cubicBezTo>
                  <a:cubicBezTo>
                    <a:pt x="15879" y="6503"/>
                    <a:pt x="16915" y="1011"/>
                    <a:pt x="17006" y="493"/>
                  </a:cubicBezTo>
                  <a:cubicBezTo>
                    <a:pt x="17084" y="27"/>
                    <a:pt x="16760" y="7"/>
                    <a:pt x="16760" y="7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879002" y="3410145"/>
              <a:ext cx="1262443" cy="517688"/>
            </a:xfrm>
            <a:custGeom>
              <a:avLst/>
              <a:gdLst/>
              <a:ahLst/>
              <a:cxnLst/>
              <a:rect l="l" t="t" r="r" b="b"/>
              <a:pathLst>
                <a:path w="14500" h="5946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lnTo>
                    <a:pt x="0" y="5473"/>
                  </a:lnTo>
                  <a:cubicBezTo>
                    <a:pt x="0" y="5732"/>
                    <a:pt x="208" y="5939"/>
                    <a:pt x="467" y="5939"/>
                  </a:cubicBezTo>
                  <a:lnTo>
                    <a:pt x="14027" y="5946"/>
                  </a:lnTo>
                  <a:cubicBezTo>
                    <a:pt x="14286" y="5946"/>
                    <a:pt x="14493" y="5738"/>
                    <a:pt x="14493" y="5479"/>
                  </a:cubicBezTo>
                  <a:lnTo>
                    <a:pt x="14500" y="474"/>
                  </a:lnTo>
                  <a:cubicBezTo>
                    <a:pt x="14500" y="215"/>
                    <a:pt x="14286" y="7"/>
                    <a:pt x="14027" y="7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990620" y="3816656"/>
              <a:ext cx="67737" cy="72264"/>
            </a:xfrm>
            <a:custGeom>
              <a:avLst/>
              <a:gdLst/>
              <a:ahLst/>
              <a:cxnLst/>
              <a:rect l="l" t="t" r="r" b="b"/>
              <a:pathLst>
                <a:path w="778" h="830" extrusionOk="0">
                  <a:moveTo>
                    <a:pt x="85" y="1"/>
                  </a:moveTo>
                  <a:cubicBezTo>
                    <a:pt x="40" y="1"/>
                    <a:pt x="1" y="40"/>
                    <a:pt x="1" y="85"/>
                  </a:cubicBezTo>
                  <a:lnTo>
                    <a:pt x="1" y="746"/>
                  </a:lnTo>
                  <a:cubicBezTo>
                    <a:pt x="1" y="791"/>
                    <a:pt x="40" y="830"/>
                    <a:pt x="85" y="830"/>
                  </a:cubicBezTo>
                  <a:lnTo>
                    <a:pt x="694" y="830"/>
                  </a:lnTo>
                  <a:cubicBezTo>
                    <a:pt x="739" y="830"/>
                    <a:pt x="778" y="791"/>
                    <a:pt x="778" y="746"/>
                  </a:cubicBezTo>
                  <a:lnTo>
                    <a:pt x="778" y="85"/>
                  </a:lnTo>
                  <a:cubicBezTo>
                    <a:pt x="778" y="40"/>
                    <a:pt x="739" y="1"/>
                    <a:pt x="694" y="1"/>
                  </a:cubicBezTo>
                  <a:close/>
                </a:path>
              </a:pathLst>
            </a:custGeom>
            <a:solidFill>
              <a:srgbClr val="37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204;p16"/>
            <p:cNvGrpSpPr/>
            <p:nvPr/>
          </p:nvGrpSpPr>
          <p:grpSpPr>
            <a:xfrm>
              <a:off x="3902074" y="3432173"/>
              <a:ext cx="1215700" cy="457357"/>
              <a:chOff x="3902074" y="3432173"/>
              <a:chExt cx="1215700" cy="457357"/>
            </a:xfrm>
          </p:grpSpPr>
          <p:sp>
            <p:nvSpPr>
              <p:cNvPr id="205" name="Google Shape;205;p16"/>
              <p:cNvSpPr/>
              <p:nvPr/>
            </p:nvSpPr>
            <p:spPr>
              <a:xfrm>
                <a:off x="3905470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6" y="0"/>
                    </a:moveTo>
                    <a:cubicBezTo>
                      <a:pt x="33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37"/>
                    </a:cubicBezTo>
                    <a:lnTo>
                      <a:pt x="830" y="59"/>
                    </a:lnTo>
                    <a:cubicBezTo>
                      <a:pt x="830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3993493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8" y="0"/>
                    </a:moveTo>
                    <a:cubicBezTo>
                      <a:pt x="26" y="0"/>
                      <a:pt x="0" y="26"/>
                      <a:pt x="0" y="59"/>
                    </a:cubicBezTo>
                    <a:lnTo>
                      <a:pt x="0" y="337"/>
                    </a:lnTo>
                    <a:cubicBezTo>
                      <a:pt x="0" y="376"/>
                      <a:pt x="26" y="402"/>
                      <a:pt x="58" y="402"/>
                    </a:cubicBezTo>
                    <a:lnTo>
                      <a:pt x="758" y="402"/>
                    </a:lnTo>
                    <a:cubicBezTo>
                      <a:pt x="797" y="402"/>
                      <a:pt x="822" y="376"/>
                      <a:pt x="822" y="337"/>
                    </a:cubicBezTo>
                    <a:lnTo>
                      <a:pt x="822" y="59"/>
                    </a:lnTo>
                    <a:cubicBezTo>
                      <a:pt x="822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4080820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66" y="0"/>
                    </a:moveTo>
                    <a:cubicBezTo>
                      <a:pt x="27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27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37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4168235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7" y="376"/>
                      <a:pt x="33" y="402"/>
                      <a:pt x="65" y="402"/>
                    </a:cubicBezTo>
                    <a:lnTo>
                      <a:pt x="765" y="402"/>
                    </a:lnTo>
                    <a:cubicBezTo>
                      <a:pt x="804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4256171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37"/>
                    </a:lnTo>
                    <a:cubicBezTo>
                      <a:pt x="1" y="370"/>
                      <a:pt x="27" y="402"/>
                      <a:pt x="66" y="402"/>
                    </a:cubicBezTo>
                    <a:lnTo>
                      <a:pt x="758" y="402"/>
                    </a:lnTo>
                    <a:cubicBezTo>
                      <a:pt x="797" y="402"/>
                      <a:pt x="823" y="370"/>
                      <a:pt x="823" y="337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4343585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72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37"/>
                    </a:lnTo>
                    <a:cubicBezTo>
                      <a:pt x="0" y="376"/>
                      <a:pt x="33" y="402"/>
                      <a:pt x="72" y="402"/>
                    </a:cubicBezTo>
                    <a:lnTo>
                      <a:pt x="758" y="402"/>
                    </a:lnTo>
                    <a:cubicBezTo>
                      <a:pt x="797" y="402"/>
                      <a:pt x="829" y="376"/>
                      <a:pt x="829" y="337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4431522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59" y="0"/>
                    </a:moveTo>
                    <a:cubicBezTo>
                      <a:pt x="27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27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4518936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65" y="0"/>
                    </a:moveTo>
                    <a:cubicBezTo>
                      <a:pt x="26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4606350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803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4694287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4781701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4869637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4957051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65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5044378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44"/>
                    </a:cubicBezTo>
                    <a:lnTo>
                      <a:pt x="830" y="65"/>
                    </a:lnTo>
                    <a:cubicBezTo>
                      <a:pt x="830" y="33"/>
                      <a:pt x="804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3906079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39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9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85"/>
                    </a:lnTo>
                    <a:cubicBezTo>
                      <a:pt x="829" y="39"/>
                      <a:pt x="790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3990620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1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1" y="830"/>
                    </a:cubicBezTo>
                    <a:lnTo>
                      <a:pt x="745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403293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7" y="39"/>
                      <a:pt x="7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4053743" y="3651405"/>
                <a:ext cx="67824" cy="7235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31" extrusionOk="0">
                    <a:moveTo>
                      <a:pt x="75" y="1"/>
                    </a:moveTo>
                    <a:cubicBezTo>
                      <a:pt x="34" y="1"/>
                      <a:pt x="1" y="38"/>
                      <a:pt x="1" y="86"/>
                    </a:cubicBezTo>
                    <a:lnTo>
                      <a:pt x="1" y="746"/>
                    </a:lnTo>
                    <a:cubicBezTo>
                      <a:pt x="1" y="792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2"/>
                      <a:pt x="778" y="746"/>
                    </a:cubicBezTo>
                    <a:lnTo>
                      <a:pt x="778" y="86"/>
                    </a:lnTo>
                    <a:cubicBezTo>
                      <a:pt x="778" y="34"/>
                      <a:pt x="739" y="2"/>
                      <a:pt x="694" y="2"/>
                    </a:cubicBezTo>
                    <a:lnTo>
                      <a:pt x="85" y="2"/>
                    </a:lnTo>
                    <a:cubicBezTo>
                      <a:pt x="82" y="1"/>
                      <a:pt x="79" y="1"/>
                      <a:pt x="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4098930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3902074" y="3816656"/>
                <a:ext cx="6782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30" extrusionOk="0">
                    <a:moveTo>
                      <a:pt x="85" y="1"/>
                    </a:moveTo>
                    <a:cubicBezTo>
                      <a:pt x="40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1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4079689" y="3816656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9" y="1"/>
                    </a:moveTo>
                    <a:cubicBezTo>
                      <a:pt x="33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33" y="830"/>
                      <a:pt x="79" y="830"/>
                    </a:cubicBezTo>
                    <a:lnTo>
                      <a:pt x="687" y="830"/>
                    </a:lnTo>
                    <a:cubicBezTo>
                      <a:pt x="733" y="830"/>
                      <a:pt x="771" y="791"/>
                      <a:pt x="771" y="746"/>
                    </a:cubicBezTo>
                    <a:lnTo>
                      <a:pt x="771" y="85"/>
                    </a:lnTo>
                    <a:cubicBezTo>
                      <a:pt x="771" y="40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4692023" y="3816656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7"/>
                      <a:pt x="39" y="830"/>
                      <a:pt x="85" y="830"/>
                    </a:cubicBezTo>
                    <a:lnTo>
                      <a:pt x="693" y="830"/>
                    </a:lnTo>
                    <a:cubicBezTo>
                      <a:pt x="739" y="830"/>
                      <a:pt x="778" y="797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4780569" y="3817178"/>
                <a:ext cx="67737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24" extrusionOk="0">
                    <a:moveTo>
                      <a:pt x="74" y="1"/>
                    </a:moveTo>
                    <a:cubicBezTo>
                      <a:pt x="34" y="1"/>
                      <a:pt x="0" y="37"/>
                      <a:pt x="0" y="79"/>
                    </a:cubicBezTo>
                    <a:lnTo>
                      <a:pt x="0" y="740"/>
                    </a:lnTo>
                    <a:cubicBezTo>
                      <a:pt x="0" y="791"/>
                      <a:pt x="39" y="824"/>
                      <a:pt x="84" y="824"/>
                    </a:cubicBezTo>
                    <a:lnTo>
                      <a:pt x="693" y="824"/>
                    </a:lnTo>
                    <a:cubicBezTo>
                      <a:pt x="738" y="824"/>
                      <a:pt x="777" y="791"/>
                      <a:pt x="777" y="746"/>
                    </a:cubicBezTo>
                    <a:lnTo>
                      <a:pt x="777" y="86"/>
                    </a:lnTo>
                    <a:cubicBezTo>
                      <a:pt x="777" y="34"/>
                      <a:pt x="738" y="1"/>
                      <a:pt x="693" y="1"/>
                    </a:cubicBezTo>
                    <a:lnTo>
                      <a:pt x="84" y="1"/>
                    </a:lnTo>
                    <a:cubicBezTo>
                      <a:pt x="81" y="1"/>
                      <a:pt x="78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4874687" y="3817265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0"/>
                    </a:moveTo>
                    <a:cubicBezTo>
                      <a:pt x="40" y="0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0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0"/>
                      <a:pt x="771" y="745"/>
                    </a:cubicBezTo>
                    <a:lnTo>
                      <a:pt x="771" y="85"/>
                    </a:lnTo>
                    <a:cubicBezTo>
                      <a:pt x="778" y="33"/>
                      <a:pt x="739" y="0"/>
                      <a:pt x="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4963233" y="3857316"/>
                <a:ext cx="67737" cy="3221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370" extrusionOk="0">
                    <a:moveTo>
                      <a:pt x="59" y="0"/>
                    </a:moveTo>
                    <a:cubicBezTo>
                      <a:pt x="26" y="0"/>
                      <a:pt x="0" y="20"/>
                      <a:pt x="0" y="52"/>
                    </a:cubicBezTo>
                    <a:lnTo>
                      <a:pt x="0" y="311"/>
                    </a:lnTo>
                    <a:cubicBezTo>
                      <a:pt x="0" y="343"/>
                      <a:pt x="26" y="369"/>
                      <a:pt x="59" y="369"/>
                    </a:cubicBezTo>
                    <a:lnTo>
                      <a:pt x="719" y="369"/>
                    </a:lnTo>
                    <a:cubicBezTo>
                      <a:pt x="752" y="369"/>
                      <a:pt x="777" y="343"/>
                      <a:pt x="777" y="311"/>
                    </a:cubicBezTo>
                    <a:lnTo>
                      <a:pt x="777" y="52"/>
                    </a:lnTo>
                    <a:cubicBezTo>
                      <a:pt x="777" y="20"/>
                      <a:pt x="752" y="0"/>
                      <a:pt x="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4963233" y="3821183"/>
                <a:ext cx="67737" cy="3221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370" extrusionOk="0">
                    <a:moveTo>
                      <a:pt x="59" y="1"/>
                    </a:moveTo>
                    <a:cubicBezTo>
                      <a:pt x="26" y="1"/>
                      <a:pt x="0" y="20"/>
                      <a:pt x="0" y="53"/>
                    </a:cubicBezTo>
                    <a:lnTo>
                      <a:pt x="0" y="312"/>
                    </a:lnTo>
                    <a:cubicBezTo>
                      <a:pt x="0" y="344"/>
                      <a:pt x="26" y="370"/>
                      <a:pt x="59" y="370"/>
                    </a:cubicBezTo>
                    <a:lnTo>
                      <a:pt x="719" y="370"/>
                    </a:lnTo>
                    <a:cubicBezTo>
                      <a:pt x="752" y="370"/>
                      <a:pt x="777" y="344"/>
                      <a:pt x="777" y="312"/>
                    </a:cubicBezTo>
                    <a:lnTo>
                      <a:pt x="777" y="53"/>
                    </a:lnTo>
                    <a:cubicBezTo>
                      <a:pt x="777" y="20"/>
                      <a:pt x="752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5048383" y="3817265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78" y="0"/>
                    </a:moveTo>
                    <a:cubicBezTo>
                      <a:pt x="33" y="0"/>
                      <a:pt x="0" y="33"/>
                      <a:pt x="0" y="85"/>
                    </a:cubicBezTo>
                    <a:lnTo>
                      <a:pt x="0" y="745"/>
                    </a:lnTo>
                    <a:cubicBezTo>
                      <a:pt x="0" y="790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0"/>
                      <a:pt x="771" y="745"/>
                    </a:cubicBezTo>
                    <a:lnTo>
                      <a:pt x="771" y="85"/>
                    </a:lnTo>
                    <a:cubicBezTo>
                      <a:pt x="771" y="33"/>
                      <a:pt x="732" y="0"/>
                      <a:pt x="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4168235" y="3816656"/>
                <a:ext cx="505238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5803" h="830" extrusionOk="0">
                    <a:moveTo>
                      <a:pt x="169" y="1"/>
                    </a:moveTo>
                    <a:cubicBezTo>
                      <a:pt x="78" y="1"/>
                      <a:pt x="1" y="79"/>
                      <a:pt x="1" y="176"/>
                    </a:cubicBezTo>
                    <a:lnTo>
                      <a:pt x="1" y="655"/>
                    </a:lnTo>
                    <a:cubicBezTo>
                      <a:pt x="1" y="752"/>
                      <a:pt x="78" y="830"/>
                      <a:pt x="169" y="830"/>
                    </a:cubicBezTo>
                    <a:lnTo>
                      <a:pt x="5628" y="830"/>
                    </a:lnTo>
                    <a:cubicBezTo>
                      <a:pt x="5725" y="830"/>
                      <a:pt x="5803" y="752"/>
                      <a:pt x="5803" y="661"/>
                    </a:cubicBezTo>
                    <a:lnTo>
                      <a:pt x="5803" y="176"/>
                    </a:lnTo>
                    <a:cubicBezTo>
                      <a:pt x="5803" y="79"/>
                      <a:pt x="5725" y="1"/>
                      <a:pt x="5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4183993" y="3733247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9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9" y="829"/>
                    </a:cubicBezTo>
                    <a:lnTo>
                      <a:pt x="687" y="829"/>
                    </a:lnTo>
                    <a:cubicBezTo>
                      <a:pt x="733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4268622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7" y="791"/>
                      <a:pt x="777" y="739"/>
                    </a:cubicBezTo>
                    <a:lnTo>
                      <a:pt x="777" y="91"/>
                    </a:lnTo>
                    <a:cubicBezTo>
                      <a:pt x="777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4353162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4438313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4522854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4608004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39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4692545" y="3733769"/>
                <a:ext cx="67824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24" extrusionOk="0">
                    <a:moveTo>
                      <a:pt x="85" y="1"/>
                    </a:moveTo>
                    <a:cubicBezTo>
                      <a:pt x="40" y="1"/>
                      <a:pt x="1" y="33"/>
                      <a:pt x="1" y="79"/>
                    </a:cubicBezTo>
                    <a:lnTo>
                      <a:pt x="1" y="746"/>
                    </a:lnTo>
                    <a:cubicBezTo>
                      <a:pt x="1" y="791"/>
                      <a:pt x="40" y="823"/>
                      <a:pt x="85" y="823"/>
                    </a:cubicBezTo>
                    <a:lnTo>
                      <a:pt x="694" y="823"/>
                    </a:lnTo>
                    <a:cubicBezTo>
                      <a:pt x="739" y="823"/>
                      <a:pt x="778" y="791"/>
                      <a:pt x="778" y="746"/>
                    </a:cubicBezTo>
                    <a:lnTo>
                      <a:pt x="778" y="79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4777696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4862324" y="3733769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40"/>
                      <a:pt x="0" y="85"/>
                    </a:cubicBezTo>
                    <a:lnTo>
                      <a:pt x="0" y="746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693" y="830"/>
                    </a:lnTo>
                    <a:cubicBezTo>
                      <a:pt x="738" y="830"/>
                      <a:pt x="777" y="791"/>
                      <a:pt x="777" y="746"/>
                    </a:cubicBezTo>
                    <a:lnTo>
                      <a:pt x="777" y="79"/>
                    </a:lnTo>
                    <a:cubicBezTo>
                      <a:pt x="777" y="40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4947474" y="3733769"/>
                <a:ext cx="16690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830" extrusionOk="0">
                    <a:moveTo>
                      <a:pt x="130" y="1"/>
                    </a:moveTo>
                    <a:cubicBezTo>
                      <a:pt x="58" y="1"/>
                      <a:pt x="0" y="59"/>
                      <a:pt x="0" y="130"/>
                    </a:cubicBezTo>
                    <a:lnTo>
                      <a:pt x="0" y="694"/>
                    </a:lnTo>
                    <a:cubicBezTo>
                      <a:pt x="0" y="765"/>
                      <a:pt x="58" y="830"/>
                      <a:pt x="130" y="830"/>
                    </a:cubicBezTo>
                    <a:lnTo>
                      <a:pt x="1787" y="830"/>
                    </a:lnTo>
                    <a:cubicBezTo>
                      <a:pt x="1859" y="830"/>
                      <a:pt x="1917" y="772"/>
                      <a:pt x="1917" y="694"/>
                    </a:cubicBezTo>
                    <a:lnTo>
                      <a:pt x="1917" y="130"/>
                    </a:lnTo>
                    <a:cubicBezTo>
                      <a:pt x="1917" y="59"/>
                      <a:pt x="1859" y="1"/>
                      <a:pt x="1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3904947" y="3733247"/>
                <a:ext cx="16751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30" extrusionOk="0">
                    <a:moveTo>
                      <a:pt x="136" y="1"/>
                    </a:moveTo>
                    <a:cubicBezTo>
                      <a:pt x="65" y="1"/>
                      <a:pt x="0" y="59"/>
                      <a:pt x="0" y="130"/>
                    </a:cubicBezTo>
                    <a:lnTo>
                      <a:pt x="0" y="693"/>
                    </a:lnTo>
                    <a:cubicBezTo>
                      <a:pt x="0" y="771"/>
                      <a:pt x="65" y="829"/>
                      <a:pt x="136" y="829"/>
                    </a:cubicBezTo>
                    <a:lnTo>
                      <a:pt x="1788" y="829"/>
                    </a:lnTo>
                    <a:cubicBezTo>
                      <a:pt x="1865" y="829"/>
                      <a:pt x="1924" y="771"/>
                      <a:pt x="1924" y="700"/>
                    </a:cubicBezTo>
                    <a:lnTo>
                      <a:pt x="1924" y="130"/>
                    </a:lnTo>
                    <a:cubicBezTo>
                      <a:pt x="1924" y="59"/>
                      <a:pt x="1865" y="1"/>
                      <a:pt x="1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3907211" y="3650970"/>
                <a:ext cx="133122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829" extrusionOk="0">
                    <a:moveTo>
                      <a:pt x="117" y="0"/>
                    </a:moveTo>
                    <a:cubicBezTo>
                      <a:pt x="52" y="0"/>
                      <a:pt x="0" y="58"/>
                      <a:pt x="0" y="123"/>
                    </a:cubicBezTo>
                    <a:lnTo>
                      <a:pt x="0" y="712"/>
                    </a:lnTo>
                    <a:cubicBezTo>
                      <a:pt x="0" y="777"/>
                      <a:pt x="52" y="829"/>
                      <a:pt x="117" y="829"/>
                    </a:cubicBezTo>
                    <a:lnTo>
                      <a:pt x="1412" y="829"/>
                    </a:lnTo>
                    <a:cubicBezTo>
                      <a:pt x="1477" y="829"/>
                      <a:pt x="1529" y="777"/>
                      <a:pt x="1529" y="712"/>
                    </a:cubicBezTo>
                    <a:lnTo>
                      <a:pt x="1529" y="123"/>
                    </a:lnTo>
                    <a:cubicBezTo>
                      <a:pt x="1529" y="58"/>
                      <a:pt x="1477" y="7"/>
                      <a:pt x="1412" y="7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4138371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9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4222912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3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4308062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91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39"/>
                    </a:lnTo>
                    <a:cubicBezTo>
                      <a:pt x="1" y="784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1" y="784"/>
                      <a:pt x="778" y="739"/>
                    </a:cubicBezTo>
                    <a:lnTo>
                      <a:pt x="778" y="91"/>
                    </a:lnTo>
                    <a:cubicBezTo>
                      <a:pt x="778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4392603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4477231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4562382" y="3651492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84" y="1"/>
                    </a:moveTo>
                    <a:cubicBezTo>
                      <a:pt x="32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2" y="829"/>
                      <a:pt x="84" y="829"/>
                    </a:cubicBezTo>
                    <a:lnTo>
                      <a:pt x="687" y="829"/>
                    </a:lnTo>
                    <a:cubicBezTo>
                      <a:pt x="738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4646923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4731464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4816614" y="3651492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8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4901242" y="3651492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6" y="829"/>
                    </a:lnTo>
                    <a:cubicBezTo>
                      <a:pt x="732" y="829"/>
                      <a:pt x="771" y="791"/>
                      <a:pt x="771" y="739"/>
                    </a:cubicBezTo>
                    <a:lnTo>
                      <a:pt x="771" y="91"/>
                    </a:lnTo>
                    <a:cubicBezTo>
                      <a:pt x="771" y="39"/>
                      <a:pt x="732" y="1"/>
                      <a:pt x="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4984651" y="3651492"/>
                <a:ext cx="131991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30" extrusionOk="0">
                    <a:moveTo>
                      <a:pt x="117" y="1"/>
                    </a:moveTo>
                    <a:cubicBezTo>
                      <a:pt x="52" y="1"/>
                      <a:pt x="0" y="52"/>
                      <a:pt x="0" y="117"/>
                    </a:cubicBezTo>
                    <a:lnTo>
                      <a:pt x="0" y="713"/>
                    </a:lnTo>
                    <a:cubicBezTo>
                      <a:pt x="0" y="778"/>
                      <a:pt x="52" y="829"/>
                      <a:pt x="117" y="829"/>
                    </a:cubicBezTo>
                    <a:lnTo>
                      <a:pt x="1393" y="829"/>
                    </a:lnTo>
                    <a:cubicBezTo>
                      <a:pt x="1464" y="829"/>
                      <a:pt x="1516" y="778"/>
                      <a:pt x="1516" y="713"/>
                    </a:cubicBezTo>
                    <a:lnTo>
                      <a:pt x="1516" y="117"/>
                    </a:lnTo>
                    <a:cubicBezTo>
                      <a:pt x="1516" y="52"/>
                      <a:pt x="1457" y="1"/>
                      <a:pt x="1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3907211" y="3568605"/>
                <a:ext cx="112836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830" extrusionOk="0">
                    <a:moveTo>
                      <a:pt x="110" y="1"/>
                    </a:moveTo>
                    <a:cubicBezTo>
                      <a:pt x="46" y="1"/>
                      <a:pt x="0" y="46"/>
                      <a:pt x="0" y="104"/>
                    </a:cubicBezTo>
                    <a:lnTo>
                      <a:pt x="0" y="719"/>
                    </a:lnTo>
                    <a:cubicBezTo>
                      <a:pt x="0" y="778"/>
                      <a:pt x="46" y="829"/>
                      <a:pt x="104" y="829"/>
                    </a:cubicBezTo>
                    <a:lnTo>
                      <a:pt x="1185" y="829"/>
                    </a:lnTo>
                    <a:cubicBezTo>
                      <a:pt x="1244" y="829"/>
                      <a:pt x="1289" y="778"/>
                      <a:pt x="1295" y="719"/>
                    </a:cubicBezTo>
                    <a:lnTo>
                      <a:pt x="1295" y="111"/>
                    </a:lnTo>
                    <a:cubicBezTo>
                      <a:pt x="1295" y="46"/>
                      <a:pt x="1244" y="1"/>
                      <a:pt x="1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4118085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3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4202103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5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428664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4371185" y="3568605"/>
                <a:ext cx="7061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4455813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454035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04" y="745"/>
                    </a:cubicBezTo>
                    <a:lnTo>
                      <a:pt x="804" y="85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4624895" y="3568605"/>
                <a:ext cx="7061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2" y="829"/>
                      <a:pt x="804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2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4709523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4794064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4" y="791"/>
                      <a:pt x="804" y="745"/>
                    </a:cubicBezTo>
                    <a:lnTo>
                      <a:pt x="804" y="91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4878692" y="3568605"/>
                <a:ext cx="6991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3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4963233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7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3" y="797"/>
                      <a:pt x="803" y="745"/>
                    </a:cubicBezTo>
                    <a:lnTo>
                      <a:pt x="803" y="91"/>
                    </a:lnTo>
                    <a:cubicBezTo>
                      <a:pt x="803" y="39"/>
                      <a:pt x="765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5047774" y="3569215"/>
                <a:ext cx="70000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23" extrusionOk="0">
                    <a:moveTo>
                      <a:pt x="85" y="0"/>
                    </a:moveTo>
                    <a:cubicBezTo>
                      <a:pt x="40" y="0"/>
                      <a:pt x="1" y="32"/>
                      <a:pt x="1" y="84"/>
                    </a:cubicBezTo>
                    <a:lnTo>
                      <a:pt x="1" y="738"/>
                    </a:lnTo>
                    <a:cubicBezTo>
                      <a:pt x="1" y="790"/>
                      <a:pt x="40" y="822"/>
                      <a:pt x="85" y="822"/>
                    </a:cubicBezTo>
                    <a:lnTo>
                      <a:pt x="720" y="822"/>
                    </a:lnTo>
                    <a:cubicBezTo>
                      <a:pt x="765" y="822"/>
                      <a:pt x="804" y="790"/>
                      <a:pt x="804" y="738"/>
                    </a:cubicBezTo>
                    <a:lnTo>
                      <a:pt x="804" y="84"/>
                    </a:lnTo>
                    <a:cubicBezTo>
                      <a:pt x="804" y="32"/>
                      <a:pt x="765" y="0"/>
                      <a:pt x="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4075771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29" y="791"/>
                      <a:pt x="829" y="745"/>
                    </a:cubicBezTo>
                    <a:lnTo>
                      <a:pt x="829" y="85"/>
                    </a:lnTo>
                    <a:cubicBezTo>
                      <a:pt x="829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4160312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2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2" y="830"/>
                    </a:cubicBezTo>
                    <a:lnTo>
                      <a:pt x="746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4245462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4330090" y="3486850"/>
                <a:ext cx="7217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830" extrusionOk="0">
                    <a:moveTo>
                      <a:pt x="97" y="1"/>
                    </a:moveTo>
                    <a:cubicBezTo>
                      <a:pt x="45" y="1"/>
                      <a:pt x="0" y="46"/>
                      <a:pt x="0" y="98"/>
                    </a:cubicBezTo>
                    <a:lnTo>
                      <a:pt x="0" y="739"/>
                    </a:lnTo>
                    <a:cubicBezTo>
                      <a:pt x="0" y="791"/>
                      <a:pt x="45" y="830"/>
                      <a:pt x="97" y="830"/>
                    </a:cubicBezTo>
                    <a:lnTo>
                      <a:pt x="738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98"/>
                    </a:lnTo>
                    <a:cubicBezTo>
                      <a:pt x="829" y="46"/>
                      <a:pt x="790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4415153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4499781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91" y="830"/>
                    </a:cubicBezTo>
                    <a:lnTo>
                      <a:pt x="745" y="830"/>
                    </a:lnTo>
                    <a:cubicBezTo>
                      <a:pt x="790" y="830"/>
                      <a:pt x="829" y="791"/>
                      <a:pt x="829" y="745"/>
                    </a:cubicBezTo>
                    <a:lnTo>
                      <a:pt x="829" y="91"/>
                    </a:lnTo>
                    <a:cubicBezTo>
                      <a:pt x="829" y="39"/>
                      <a:pt x="790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4584932" y="3486850"/>
                <a:ext cx="7165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8" y="830"/>
                    </a:lnTo>
                    <a:cubicBezTo>
                      <a:pt x="790" y="830"/>
                      <a:pt x="823" y="791"/>
                      <a:pt x="823" y="745"/>
                    </a:cubicBezTo>
                    <a:lnTo>
                      <a:pt x="823" y="91"/>
                    </a:lnTo>
                    <a:cubicBezTo>
                      <a:pt x="823" y="39"/>
                      <a:pt x="784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4669473" y="3487460"/>
                <a:ext cx="72264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3" extrusionOk="0">
                    <a:moveTo>
                      <a:pt x="91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91" y="823"/>
                    </a:cubicBezTo>
                    <a:lnTo>
                      <a:pt x="745" y="823"/>
                    </a:lnTo>
                    <a:cubicBezTo>
                      <a:pt x="791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4754623" y="3487460"/>
                <a:ext cx="72264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3" extrusionOk="0">
                    <a:moveTo>
                      <a:pt x="85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85" y="823"/>
                    </a:cubicBezTo>
                    <a:lnTo>
                      <a:pt x="739" y="823"/>
                    </a:lnTo>
                    <a:cubicBezTo>
                      <a:pt x="790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0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4839164" y="3487460"/>
                <a:ext cx="72264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4" extrusionOk="0">
                    <a:moveTo>
                      <a:pt x="91" y="0"/>
                    </a:moveTo>
                    <a:cubicBezTo>
                      <a:pt x="40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40" y="823"/>
                      <a:pt x="91" y="823"/>
                    </a:cubicBezTo>
                    <a:lnTo>
                      <a:pt x="745" y="823"/>
                    </a:lnTo>
                    <a:cubicBezTo>
                      <a:pt x="748" y="823"/>
                      <a:pt x="751" y="823"/>
                      <a:pt x="754" y="823"/>
                    </a:cubicBezTo>
                    <a:cubicBezTo>
                      <a:pt x="796" y="823"/>
                      <a:pt x="830" y="781"/>
                      <a:pt x="830" y="738"/>
                    </a:cubicBezTo>
                    <a:lnTo>
                      <a:pt x="830" y="84"/>
                    </a:lnTo>
                    <a:cubicBezTo>
                      <a:pt x="830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4924315" y="3487460"/>
                <a:ext cx="72264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9" extrusionOk="0">
                    <a:moveTo>
                      <a:pt x="85" y="0"/>
                    </a:moveTo>
                    <a:cubicBezTo>
                      <a:pt x="39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39" y="829"/>
                      <a:pt x="85" y="829"/>
                    </a:cubicBezTo>
                    <a:lnTo>
                      <a:pt x="739" y="829"/>
                    </a:lnTo>
                    <a:cubicBezTo>
                      <a:pt x="791" y="829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5008856" y="3487460"/>
                <a:ext cx="106655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829" extrusionOk="0">
                    <a:moveTo>
                      <a:pt x="105" y="0"/>
                    </a:moveTo>
                    <a:cubicBezTo>
                      <a:pt x="46" y="0"/>
                      <a:pt x="1" y="45"/>
                      <a:pt x="1" y="104"/>
                    </a:cubicBezTo>
                    <a:lnTo>
                      <a:pt x="1" y="719"/>
                    </a:lnTo>
                    <a:cubicBezTo>
                      <a:pt x="1" y="777"/>
                      <a:pt x="46" y="829"/>
                      <a:pt x="105" y="829"/>
                    </a:cubicBezTo>
                    <a:lnTo>
                      <a:pt x="1121" y="829"/>
                    </a:lnTo>
                    <a:cubicBezTo>
                      <a:pt x="1179" y="829"/>
                      <a:pt x="1225" y="777"/>
                      <a:pt x="1225" y="719"/>
                    </a:cubicBezTo>
                    <a:lnTo>
                      <a:pt x="1225" y="104"/>
                    </a:lnTo>
                    <a:cubicBezTo>
                      <a:pt x="1225" y="45"/>
                      <a:pt x="1179" y="0"/>
                      <a:pt x="1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" name="Google Shape;281;p16"/>
            <p:cNvSpPr/>
            <p:nvPr/>
          </p:nvSpPr>
          <p:spPr>
            <a:xfrm>
              <a:off x="4276457" y="3967193"/>
              <a:ext cx="466930" cy="272426"/>
            </a:xfrm>
            <a:custGeom>
              <a:avLst/>
              <a:gdLst/>
              <a:ahLst/>
              <a:cxnLst/>
              <a:rect l="l" t="t" r="r" b="b"/>
              <a:pathLst>
                <a:path w="5363" h="3129" extrusionOk="0">
                  <a:moveTo>
                    <a:pt x="467" y="1"/>
                  </a:moveTo>
                  <a:cubicBezTo>
                    <a:pt x="208" y="1"/>
                    <a:pt x="1" y="208"/>
                    <a:pt x="1" y="467"/>
                  </a:cubicBezTo>
                  <a:lnTo>
                    <a:pt x="1" y="2656"/>
                  </a:lnTo>
                  <a:cubicBezTo>
                    <a:pt x="1" y="2915"/>
                    <a:pt x="208" y="3129"/>
                    <a:pt x="467" y="3129"/>
                  </a:cubicBezTo>
                  <a:lnTo>
                    <a:pt x="4897" y="3129"/>
                  </a:lnTo>
                  <a:cubicBezTo>
                    <a:pt x="5156" y="3129"/>
                    <a:pt x="5363" y="2922"/>
                    <a:pt x="5363" y="2662"/>
                  </a:cubicBezTo>
                  <a:lnTo>
                    <a:pt x="5363" y="474"/>
                  </a:lnTo>
                  <a:cubicBezTo>
                    <a:pt x="5363" y="215"/>
                    <a:pt x="5156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298485" y="4135230"/>
              <a:ext cx="422962" cy="90286"/>
            </a:xfrm>
            <a:custGeom>
              <a:avLst/>
              <a:gdLst/>
              <a:ahLst/>
              <a:cxnLst/>
              <a:rect l="l" t="t" r="r" b="b"/>
              <a:pathLst>
                <a:path w="4858" h="1037" extrusionOk="0">
                  <a:moveTo>
                    <a:pt x="98" y="1"/>
                  </a:moveTo>
                  <a:cubicBezTo>
                    <a:pt x="46" y="1"/>
                    <a:pt x="0" y="20"/>
                    <a:pt x="0" y="40"/>
                  </a:cubicBezTo>
                  <a:cubicBezTo>
                    <a:pt x="0" y="65"/>
                    <a:pt x="46" y="78"/>
                    <a:pt x="98" y="78"/>
                  </a:cubicBezTo>
                  <a:lnTo>
                    <a:pt x="2390" y="78"/>
                  </a:lnTo>
                  <a:lnTo>
                    <a:pt x="2390" y="1017"/>
                  </a:lnTo>
                  <a:cubicBezTo>
                    <a:pt x="2390" y="1024"/>
                    <a:pt x="2409" y="1037"/>
                    <a:pt x="2429" y="1037"/>
                  </a:cubicBezTo>
                  <a:cubicBezTo>
                    <a:pt x="2448" y="1037"/>
                    <a:pt x="2468" y="1024"/>
                    <a:pt x="2468" y="1017"/>
                  </a:cubicBezTo>
                  <a:lnTo>
                    <a:pt x="2468" y="78"/>
                  </a:lnTo>
                  <a:lnTo>
                    <a:pt x="4760" y="78"/>
                  </a:lnTo>
                  <a:cubicBezTo>
                    <a:pt x="4812" y="78"/>
                    <a:pt x="4857" y="65"/>
                    <a:pt x="4857" y="40"/>
                  </a:cubicBezTo>
                  <a:cubicBezTo>
                    <a:pt x="4857" y="20"/>
                    <a:pt x="4812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16"/>
            <p:cNvGrpSpPr/>
            <p:nvPr/>
          </p:nvGrpSpPr>
          <p:grpSpPr>
            <a:xfrm>
              <a:off x="5294082" y="3687065"/>
              <a:ext cx="366544" cy="557129"/>
              <a:chOff x="2542675" y="2534750"/>
              <a:chExt cx="105250" cy="159975"/>
            </a:xfrm>
          </p:grpSpPr>
          <p:sp>
            <p:nvSpPr>
              <p:cNvPr id="289" name="Google Shape;289;p16"/>
              <p:cNvSpPr/>
              <p:nvPr/>
            </p:nvSpPr>
            <p:spPr>
              <a:xfrm>
                <a:off x="2542675" y="2534750"/>
                <a:ext cx="105250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6399" extrusionOk="0">
                    <a:moveTo>
                      <a:pt x="2105" y="1"/>
                    </a:moveTo>
                    <a:cubicBezTo>
                      <a:pt x="2092" y="1"/>
                      <a:pt x="2079" y="1"/>
                      <a:pt x="2073" y="7"/>
                    </a:cubicBezTo>
                    <a:cubicBezTo>
                      <a:pt x="1231" y="27"/>
                      <a:pt x="512" y="901"/>
                      <a:pt x="188" y="2157"/>
                    </a:cubicBezTo>
                    <a:cubicBezTo>
                      <a:pt x="182" y="2183"/>
                      <a:pt x="175" y="2202"/>
                      <a:pt x="169" y="2228"/>
                    </a:cubicBezTo>
                    <a:cubicBezTo>
                      <a:pt x="59" y="2669"/>
                      <a:pt x="1" y="3161"/>
                      <a:pt x="1" y="3672"/>
                    </a:cubicBezTo>
                    <a:cubicBezTo>
                      <a:pt x="1" y="5699"/>
                      <a:pt x="940" y="6399"/>
                      <a:pt x="2105" y="6399"/>
                    </a:cubicBezTo>
                    <a:cubicBezTo>
                      <a:pt x="3264" y="6399"/>
                      <a:pt x="4210" y="5699"/>
                      <a:pt x="4210" y="3672"/>
                    </a:cubicBezTo>
                    <a:cubicBezTo>
                      <a:pt x="4210" y="3161"/>
                      <a:pt x="4145" y="2669"/>
                      <a:pt x="4042" y="2228"/>
                    </a:cubicBezTo>
                    <a:cubicBezTo>
                      <a:pt x="4035" y="2202"/>
                      <a:pt x="4029" y="2183"/>
                      <a:pt x="4022" y="2157"/>
                    </a:cubicBezTo>
                    <a:cubicBezTo>
                      <a:pt x="3698" y="907"/>
                      <a:pt x="2980" y="27"/>
                      <a:pt x="2138" y="7"/>
                    </a:cubicBezTo>
                    <a:cubicBezTo>
                      <a:pt x="2125" y="1"/>
                      <a:pt x="2118" y="1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2546900" y="2534925"/>
                <a:ext cx="96825" cy="55550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2222" extrusionOk="0">
                    <a:moveTo>
                      <a:pt x="1904" y="0"/>
                    </a:moveTo>
                    <a:lnTo>
                      <a:pt x="1904" y="2150"/>
                    </a:lnTo>
                    <a:lnTo>
                      <a:pt x="19" y="2150"/>
                    </a:lnTo>
                    <a:cubicBezTo>
                      <a:pt x="13" y="2176"/>
                      <a:pt x="6" y="2195"/>
                      <a:pt x="0" y="2221"/>
                    </a:cubicBezTo>
                    <a:lnTo>
                      <a:pt x="3873" y="2221"/>
                    </a:lnTo>
                    <a:cubicBezTo>
                      <a:pt x="3866" y="2195"/>
                      <a:pt x="3860" y="2176"/>
                      <a:pt x="3853" y="2150"/>
                    </a:cubicBezTo>
                    <a:lnTo>
                      <a:pt x="1969" y="215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1" name="Google Shape;291;p16"/>
            <p:cNvSpPr/>
            <p:nvPr/>
          </p:nvSpPr>
          <p:spPr>
            <a:xfrm>
              <a:off x="3783752" y="3728197"/>
              <a:ext cx="426270" cy="919668"/>
            </a:xfrm>
            <a:custGeom>
              <a:avLst/>
              <a:gdLst/>
              <a:ahLst/>
              <a:cxnLst/>
              <a:rect l="l" t="t" r="r" b="b"/>
              <a:pathLst>
                <a:path w="4896" h="10563" extrusionOk="0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flipH="1">
              <a:off x="5272926" y="3728197"/>
              <a:ext cx="426270" cy="919668"/>
            </a:xfrm>
            <a:custGeom>
              <a:avLst/>
              <a:gdLst/>
              <a:ahLst/>
              <a:cxnLst/>
              <a:rect l="l" t="t" r="r" b="b"/>
              <a:pathLst>
                <a:path w="4896" h="10563" extrusionOk="0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16"/>
            <p:cNvCxnSpPr/>
            <p:nvPr/>
          </p:nvCxnSpPr>
          <p:spPr>
            <a:xfrm>
              <a:off x="3519017" y="4646450"/>
              <a:ext cx="2323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303" y="1138869"/>
            <a:ext cx="664681" cy="664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57" y="2564153"/>
            <a:ext cx="715324" cy="715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008" y="2484278"/>
            <a:ext cx="737514" cy="7375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About the App</a:t>
            </a:r>
            <a:endParaRPr dirty="0"/>
          </a:p>
        </p:txBody>
      </p:sp>
      <p:sp>
        <p:nvSpPr>
          <p:cNvPr id="429" name="Google Shape;429;p18"/>
          <p:cNvSpPr/>
          <p:nvPr/>
        </p:nvSpPr>
        <p:spPr>
          <a:xfrm>
            <a:off x="3156809" y="2215733"/>
            <a:ext cx="2831060" cy="2132671"/>
          </a:xfrm>
          <a:custGeom>
            <a:avLst/>
            <a:gdLst/>
            <a:ahLst/>
            <a:cxnLst/>
            <a:rect l="l" t="t" r="r" b="b"/>
            <a:pathLst>
              <a:path w="30269" h="22802" extrusionOk="0">
                <a:moveTo>
                  <a:pt x="15135" y="1"/>
                </a:moveTo>
                <a:cubicBezTo>
                  <a:pt x="6774" y="1"/>
                  <a:pt x="1" y="6774"/>
                  <a:pt x="1" y="15134"/>
                </a:cubicBezTo>
                <a:cubicBezTo>
                  <a:pt x="1" y="17932"/>
                  <a:pt x="758" y="20555"/>
                  <a:pt x="2086" y="22802"/>
                </a:cubicBezTo>
                <a:lnTo>
                  <a:pt x="28177" y="22802"/>
                </a:lnTo>
                <a:cubicBezTo>
                  <a:pt x="29504" y="20555"/>
                  <a:pt x="30268" y="17932"/>
                  <a:pt x="30268" y="15134"/>
                </a:cubicBezTo>
                <a:cubicBezTo>
                  <a:pt x="30268" y="6774"/>
                  <a:pt x="23488" y="1"/>
                  <a:pt x="151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8"/>
          <p:cNvSpPr/>
          <p:nvPr/>
        </p:nvSpPr>
        <p:spPr>
          <a:xfrm>
            <a:off x="4572278" y="2875296"/>
            <a:ext cx="94" cy="7950"/>
          </a:xfrm>
          <a:custGeom>
            <a:avLst/>
            <a:gdLst/>
            <a:ahLst/>
            <a:cxnLst/>
            <a:rect l="l" t="t" r="r" b="b"/>
            <a:pathLst>
              <a:path w="1" h="85" fill="none" extrusionOk="0">
                <a:moveTo>
                  <a:pt x="1" y="1"/>
                </a:moveTo>
                <a:lnTo>
                  <a:pt x="1" y="8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8"/>
          <p:cNvSpPr/>
          <p:nvPr/>
        </p:nvSpPr>
        <p:spPr>
          <a:xfrm>
            <a:off x="4151958" y="2999502"/>
            <a:ext cx="4957" cy="6079"/>
          </a:xfrm>
          <a:custGeom>
            <a:avLst/>
            <a:gdLst/>
            <a:ahLst/>
            <a:cxnLst/>
            <a:rect l="l" t="t" r="r" b="b"/>
            <a:pathLst>
              <a:path w="53" h="65" fill="none" extrusionOk="0">
                <a:moveTo>
                  <a:pt x="0" y="0"/>
                </a:moveTo>
                <a:lnTo>
                  <a:pt x="52" y="6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8"/>
          <p:cNvSpPr/>
          <p:nvPr/>
        </p:nvSpPr>
        <p:spPr>
          <a:xfrm>
            <a:off x="3963590" y="3115197"/>
            <a:ext cx="7950" cy="1871"/>
          </a:xfrm>
          <a:custGeom>
            <a:avLst/>
            <a:gdLst/>
            <a:ahLst/>
            <a:cxnLst/>
            <a:rect l="l" t="t" r="r" b="b"/>
            <a:pathLst>
              <a:path w="85" h="20" fill="none" extrusionOk="0">
                <a:moveTo>
                  <a:pt x="0" y="0"/>
                </a:moveTo>
                <a:lnTo>
                  <a:pt x="85" y="20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/>
          <p:nvPr/>
        </p:nvSpPr>
        <p:spPr>
          <a:xfrm>
            <a:off x="5526836" y="2329650"/>
            <a:ext cx="4957" cy="6079"/>
          </a:xfrm>
          <a:custGeom>
            <a:avLst/>
            <a:gdLst/>
            <a:ahLst/>
            <a:cxnLst/>
            <a:rect l="l" t="t" r="r" b="b"/>
            <a:pathLst>
              <a:path w="53" h="65" fill="none" extrusionOk="0">
                <a:moveTo>
                  <a:pt x="52" y="0"/>
                </a:moveTo>
                <a:lnTo>
                  <a:pt x="0" y="6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8"/>
          <p:cNvSpPr/>
          <p:nvPr/>
        </p:nvSpPr>
        <p:spPr>
          <a:xfrm>
            <a:off x="4987173" y="2999502"/>
            <a:ext cx="4957" cy="6079"/>
          </a:xfrm>
          <a:custGeom>
            <a:avLst/>
            <a:gdLst/>
            <a:ahLst/>
            <a:cxnLst/>
            <a:rect l="l" t="t" r="r" b="b"/>
            <a:pathLst>
              <a:path w="53" h="65" fill="none" extrusionOk="0">
                <a:moveTo>
                  <a:pt x="52" y="0"/>
                </a:moveTo>
                <a:lnTo>
                  <a:pt x="0" y="6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8"/>
          <p:cNvSpPr/>
          <p:nvPr/>
        </p:nvSpPr>
        <p:spPr>
          <a:xfrm>
            <a:off x="6021043" y="2973408"/>
            <a:ext cx="7950" cy="1309"/>
          </a:xfrm>
          <a:custGeom>
            <a:avLst/>
            <a:gdLst/>
            <a:ahLst/>
            <a:cxnLst/>
            <a:rect l="l" t="t" r="r" b="b"/>
            <a:pathLst>
              <a:path w="85" h="14" fill="none" extrusionOk="0">
                <a:moveTo>
                  <a:pt x="85" y="1"/>
                </a:moveTo>
                <a:lnTo>
                  <a:pt x="1" y="14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8"/>
          <p:cNvSpPr/>
          <p:nvPr/>
        </p:nvSpPr>
        <p:spPr>
          <a:xfrm>
            <a:off x="5948932" y="2981264"/>
            <a:ext cx="34045" cy="5612"/>
          </a:xfrm>
          <a:custGeom>
            <a:avLst/>
            <a:gdLst/>
            <a:ahLst/>
            <a:cxnLst/>
            <a:rect l="l" t="t" r="r" b="b"/>
            <a:pathLst>
              <a:path w="364" h="60" fill="none" extrusionOk="0">
                <a:moveTo>
                  <a:pt x="364" y="1"/>
                </a:moveTo>
                <a:lnTo>
                  <a:pt x="1" y="59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8"/>
          <p:cNvSpPr/>
          <p:nvPr/>
        </p:nvSpPr>
        <p:spPr>
          <a:xfrm>
            <a:off x="5173109" y="3115197"/>
            <a:ext cx="7389" cy="1871"/>
          </a:xfrm>
          <a:custGeom>
            <a:avLst/>
            <a:gdLst/>
            <a:ahLst/>
            <a:cxnLst/>
            <a:rect l="l" t="t" r="r" b="b"/>
            <a:pathLst>
              <a:path w="79" h="20" fill="none" extrusionOk="0">
                <a:moveTo>
                  <a:pt x="78" y="0"/>
                </a:moveTo>
                <a:lnTo>
                  <a:pt x="0" y="20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8"/>
          <p:cNvSpPr/>
          <p:nvPr/>
        </p:nvSpPr>
        <p:spPr>
          <a:xfrm>
            <a:off x="4235480" y="4131479"/>
            <a:ext cx="673042" cy="229616"/>
          </a:xfrm>
          <a:custGeom>
            <a:avLst/>
            <a:gdLst/>
            <a:ahLst/>
            <a:cxnLst/>
            <a:rect l="l" t="t" r="r" b="b"/>
            <a:pathLst>
              <a:path w="7196" h="2455" extrusionOk="0">
                <a:moveTo>
                  <a:pt x="798" y="0"/>
                </a:moveTo>
                <a:lnTo>
                  <a:pt x="798" y="1244"/>
                </a:lnTo>
                <a:cubicBezTo>
                  <a:pt x="798" y="1244"/>
                  <a:pt x="513" y="1768"/>
                  <a:pt x="1" y="2027"/>
                </a:cubicBezTo>
                <a:lnTo>
                  <a:pt x="1" y="2455"/>
                </a:lnTo>
                <a:lnTo>
                  <a:pt x="7196" y="2455"/>
                </a:lnTo>
                <a:lnTo>
                  <a:pt x="7196" y="2027"/>
                </a:lnTo>
                <a:cubicBezTo>
                  <a:pt x="6684" y="1775"/>
                  <a:pt x="6406" y="1244"/>
                  <a:pt x="6406" y="1244"/>
                </a:cubicBezTo>
                <a:lnTo>
                  <a:pt x="64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4202183" y="4314421"/>
            <a:ext cx="740290" cy="46671"/>
          </a:xfrm>
          <a:custGeom>
            <a:avLst/>
            <a:gdLst/>
            <a:ahLst/>
            <a:cxnLst/>
            <a:rect l="l" t="t" r="r" b="b"/>
            <a:pathLst>
              <a:path w="7915" h="499" extrusionOk="0">
                <a:moveTo>
                  <a:pt x="227" y="0"/>
                </a:moveTo>
                <a:cubicBezTo>
                  <a:pt x="98" y="0"/>
                  <a:pt x="1" y="104"/>
                  <a:pt x="1" y="227"/>
                </a:cubicBezTo>
                <a:lnTo>
                  <a:pt x="1" y="272"/>
                </a:lnTo>
                <a:cubicBezTo>
                  <a:pt x="1" y="395"/>
                  <a:pt x="98" y="499"/>
                  <a:pt x="227" y="499"/>
                </a:cubicBezTo>
                <a:lnTo>
                  <a:pt x="7688" y="499"/>
                </a:lnTo>
                <a:cubicBezTo>
                  <a:pt x="7811" y="499"/>
                  <a:pt x="7914" y="395"/>
                  <a:pt x="7914" y="272"/>
                </a:cubicBezTo>
                <a:lnTo>
                  <a:pt x="7914" y="227"/>
                </a:lnTo>
                <a:cubicBezTo>
                  <a:pt x="7914" y="104"/>
                  <a:pt x="7811" y="0"/>
                  <a:pt x="76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" name="Google Shape;440;p18"/>
          <p:cNvGrpSpPr/>
          <p:nvPr/>
        </p:nvGrpSpPr>
        <p:grpSpPr>
          <a:xfrm>
            <a:off x="3824951" y="1598418"/>
            <a:ext cx="580354" cy="1315182"/>
            <a:chOff x="4282151" y="1522218"/>
            <a:chExt cx="580354" cy="1315182"/>
          </a:xfrm>
        </p:grpSpPr>
        <p:sp>
          <p:nvSpPr>
            <p:cNvPr id="441" name="Google Shape;441;p18"/>
            <p:cNvSpPr/>
            <p:nvPr/>
          </p:nvSpPr>
          <p:spPr>
            <a:xfrm>
              <a:off x="4572278" y="2015301"/>
              <a:ext cx="94" cy="7950"/>
            </a:xfrm>
            <a:custGeom>
              <a:avLst/>
              <a:gdLst/>
              <a:ahLst/>
              <a:cxnLst/>
              <a:rect l="l" t="t" r="r" b="b"/>
              <a:pathLst>
                <a:path w="1" h="85" fill="none" extrusionOk="0">
                  <a:moveTo>
                    <a:pt x="1" y="0"/>
                  </a:moveTo>
                  <a:lnTo>
                    <a:pt x="1" y="84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4572278" y="2061317"/>
              <a:ext cx="94" cy="35167"/>
            </a:xfrm>
            <a:custGeom>
              <a:avLst/>
              <a:gdLst/>
              <a:ahLst/>
              <a:cxnLst/>
              <a:rect l="l" t="t" r="r" b="b"/>
              <a:pathLst>
                <a:path w="1" h="376" fill="none" extrusionOk="0">
                  <a:moveTo>
                    <a:pt x="1" y="0"/>
                  </a:moveTo>
                  <a:lnTo>
                    <a:pt x="1" y="376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 rot="-617880">
              <a:off x="4666698" y="2103164"/>
              <a:ext cx="94" cy="740190"/>
            </a:xfrm>
            <a:custGeom>
              <a:avLst/>
              <a:gdLst/>
              <a:ahLst/>
              <a:cxnLst/>
              <a:rect l="l" t="t" r="r" b="b"/>
              <a:pathLst>
                <a:path w="1" h="7914" fill="none" extrusionOk="0">
                  <a:moveTo>
                    <a:pt x="1" y="0"/>
                  </a:moveTo>
                  <a:lnTo>
                    <a:pt x="1" y="7913"/>
                  </a:lnTo>
                </a:path>
              </a:pathLst>
            </a:custGeom>
            <a:noFill/>
            <a:ln w="4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4282151" y="1522218"/>
              <a:ext cx="580354" cy="580354"/>
            </a:xfrm>
            <a:custGeom>
              <a:avLst/>
              <a:gdLst/>
              <a:ahLst/>
              <a:cxnLst/>
              <a:rect l="l" t="t" r="r" b="b"/>
              <a:pathLst>
                <a:path w="6205" h="6205" extrusionOk="0">
                  <a:moveTo>
                    <a:pt x="3103" y="1"/>
                  </a:moveTo>
                  <a:cubicBezTo>
                    <a:pt x="1386" y="1"/>
                    <a:pt x="1" y="1387"/>
                    <a:pt x="1" y="3103"/>
                  </a:cubicBezTo>
                  <a:cubicBezTo>
                    <a:pt x="1" y="4812"/>
                    <a:pt x="1386" y="6205"/>
                    <a:pt x="3103" y="6205"/>
                  </a:cubicBezTo>
                  <a:cubicBezTo>
                    <a:pt x="4812" y="6205"/>
                    <a:pt x="6204" y="4812"/>
                    <a:pt x="6204" y="3103"/>
                  </a:cubicBezTo>
                  <a:cubicBezTo>
                    <a:pt x="6204" y="1387"/>
                    <a:pt x="4812" y="1"/>
                    <a:pt x="310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4371190" y="1690663"/>
              <a:ext cx="402273" cy="122992"/>
            </a:xfrm>
            <a:custGeom>
              <a:avLst/>
              <a:gdLst/>
              <a:ahLst/>
              <a:cxnLst/>
              <a:rect l="l" t="t" r="r" b="b"/>
              <a:pathLst>
                <a:path w="4301" h="1315" extrusionOk="0">
                  <a:moveTo>
                    <a:pt x="2151" y="0"/>
                  </a:moveTo>
                  <a:cubicBezTo>
                    <a:pt x="1736" y="0"/>
                    <a:pt x="1341" y="78"/>
                    <a:pt x="965" y="240"/>
                  </a:cubicBezTo>
                  <a:cubicBezTo>
                    <a:pt x="603" y="395"/>
                    <a:pt x="279" y="615"/>
                    <a:pt x="1" y="894"/>
                  </a:cubicBezTo>
                  <a:lnTo>
                    <a:pt x="421" y="1315"/>
                  </a:lnTo>
                  <a:cubicBezTo>
                    <a:pt x="648" y="1095"/>
                    <a:pt x="907" y="920"/>
                    <a:pt x="1199" y="797"/>
                  </a:cubicBezTo>
                  <a:cubicBezTo>
                    <a:pt x="1496" y="667"/>
                    <a:pt x="1820" y="602"/>
                    <a:pt x="2151" y="602"/>
                  </a:cubicBezTo>
                  <a:cubicBezTo>
                    <a:pt x="2474" y="602"/>
                    <a:pt x="2798" y="667"/>
                    <a:pt x="3096" y="797"/>
                  </a:cubicBezTo>
                  <a:cubicBezTo>
                    <a:pt x="3174" y="829"/>
                    <a:pt x="3245" y="861"/>
                    <a:pt x="3316" y="900"/>
                  </a:cubicBezTo>
                  <a:cubicBezTo>
                    <a:pt x="3517" y="1010"/>
                    <a:pt x="3705" y="1153"/>
                    <a:pt x="3873" y="1315"/>
                  </a:cubicBezTo>
                  <a:lnTo>
                    <a:pt x="4300" y="894"/>
                  </a:lnTo>
                  <a:cubicBezTo>
                    <a:pt x="4093" y="687"/>
                    <a:pt x="3860" y="512"/>
                    <a:pt x="3608" y="376"/>
                  </a:cubicBezTo>
                  <a:cubicBezTo>
                    <a:pt x="3517" y="324"/>
                    <a:pt x="3426" y="279"/>
                    <a:pt x="3329" y="240"/>
                  </a:cubicBezTo>
                  <a:cubicBezTo>
                    <a:pt x="2954" y="78"/>
                    <a:pt x="2558" y="0"/>
                    <a:pt x="2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4429365" y="1772968"/>
              <a:ext cx="285360" cy="99422"/>
            </a:xfrm>
            <a:custGeom>
              <a:avLst/>
              <a:gdLst/>
              <a:ahLst/>
              <a:cxnLst/>
              <a:rect l="l" t="t" r="r" b="b"/>
              <a:pathLst>
                <a:path w="3051" h="1063" extrusionOk="0">
                  <a:moveTo>
                    <a:pt x="1529" y="1"/>
                  </a:moveTo>
                  <a:cubicBezTo>
                    <a:pt x="1237" y="1"/>
                    <a:pt x="952" y="59"/>
                    <a:pt x="687" y="176"/>
                  </a:cubicBezTo>
                  <a:cubicBezTo>
                    <a:pt x="428" y="279"/>
                    <a:pt x="201" y="435"/>
                    <a:pt x="0" y="635"/>
                  </a:cubicBezTo>
                  <a:lnTo>
                    <a:pt x="428" y="1063"/>
                  </a:lnTo>
                  <a:cubicBezTo>
                    <a:pt x="570" y="920"/>
                    <a:pt x="738" y="804"/>
                    <a:pt x="920" y="726"/>
                  </a:cubicBezTo>
                  <a:cubicBezTo>
                    <a:pt x="1111" y="645"/>
                    <a:pt x="1318" y="605"/>
                    <a:pt x="1525" y="605"/>
                  </a:cubicBezTo>
                  <a:cubicBezTo>
                    <a:pt x="1733" y="605"/>
                    <a:pt x="1940" y="645"/>
                    <a:pt x="2131" y="726"/>
                  </a:cubicBezTo>
                  <a:cubicBezTo>
                    <a:pt x="2176" y="746"/>
                    <a:pt x="2215" y="765"/>
                    <a:pt x="2260" y="791"/>
                  </a:cubicBezTo>
                  <a:cubicBezTo>
                    <a:pt x="2396" y="862"/>
                    <a:pt x="2519" y="953"/>
                    <a:pt x="2623" y="1063"/>
                  </a:cubicBezTo>
                  <a:lnTo>
                    <a:pt x="3050" y="635"/>
                  </a:lnTo>
                  <a:cubicBezTo>
                    <a:pt x="2901" y="487"/>
                    <a:pt x="2739" y="363"/>
                    <a:pt x="2552" y="266"/>
                  </a:cubicBezTo>
                  <a:cubicBezTo>
                    <a:pt x="2493" y="227"/>
                    <a:pt x="2429" y="202"/>
                    <a:pt x="2364" y="176"/>
                  </a:cubicBezTo>
                  <a:cubicBezTo>
                    <a:pt x="2098" y="59"/>
                    <a:pt x="1820" y="1"/>
                    <a:pt x="1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4490533" y="1860230"/>
              <a:ext cx="163023" cy="73328"/>
            </a:xfrm>
            <a:custGeom>
              <a:avLst/>
              <a:gdLst/>
              <a:ahLst/>
              <a:cxnLst/>
              <a:rect l="l" t="t" r="r" b="b"/>
              <a:pathLst>
                <a:path w="1743" h="784" extrusionOk="0">
                  <a:moveTo>
                    <a:pt x="875" y="0"/>
                  </a:moveTo>
                  <a:cubicBezTo>
                    <a:pt x="711" y="0"/>
                    <a:pt x="547" y="33"/>
                    <a:pt x="395" y="97"/>
                  </a:cubicBezTo>
                  <a:cubicBezTo>
                    <a:pt x="246" y="156"/>
                    <a:pt x="117" y="246"/>
                    <a:pt x="0" y="357"/>
                  </a:cubicBezTo>
                  <a:lnTo>
                    <a:pt x="428" y="784"/>
                  </a:lnTo>
                  <a:cubicBezTo>
                    <a:pt x="486" y="726"/>
                    <a:pt x="551" y="680"/>
                    <a:pt x="628" y="648"/>
                  </a:cubicBezTo>
                  <a:cubicBezTo>
                    <a:pt x="706" y="616"/>
                    <a:pt x="790" y="599"/>
                    <a:pt x="875" y="599"/>
                  </a:cubicBezTo>
                  <a:cubicBezTo>
                    <a:pt x="959" y="599"/>
                    <a:pt x="1043" y="616"/>
                    <a:pt x="1121" y="648"/>
                  </a:cubicBezTo>
                  <a:cubicBezTo>
                    <a:pt x="1134" y="654"/>
                    <a:pt x="1140" y="661"/>
                    <a:pt x="1153" y="667"/>
                  </a:cubicBezTo>
                  <a:cubicBezTo>
                    <a:pt x="1218" y="693"/>
                    <a:pt x="1270" y="732"/>
                    <a:pt x="1315" y="784"/>
                  </a:cubicBezTo>
                  <a:lnTo>
                    <a:pt x="1742" y="357"/>
                  </a:lnTo>
                  <a:cubicBezTo>
                    <a:pt x="1658" y="272"/>
                    <a:pt x="1554" y="195"/>
                    <a:pt x="1451" y="143"/>
                  </a:cubicBezTo>
                  <a:cubicBezTo>
                    <a:pt x="1418" y="123"/>
                    <a:pt x="1386" y="110"/>
                    <a:pt x="1354" y="97"/>
                  </a:cubicBezTo>
                  <a:cubicBezTo>
                    <a:pt x="1202" y="33"/>
                    <a:pt x="1038" y="0"/>
                    <a:pt x="8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8"/>
          <p:cNvGrpSpPr/>
          <p:nvPr/>
        </p:nvGrpSpPr>
        <p:grpSpPr>
          <a:xfrm>
            <a:off x="5199110" y="2893618"/>
            <a:ext cx="1238705" cy="580354"/>
            <a:chOff x="5199110" y="2588818"/>
            <a:chExt cx="1238705" cy="580354"/>
          </a:xfrm>
        </p:grpSpPr>
        <p:sp>
          <p:nvSpPr>
            <p:cNvPr id="449" name="Google Shape;449;p18"/>
            <p:cNvSpPr/>
            <p:nvPr/>
          </p:nvSpPr>
          <p:spPr>
            <a:xfrm>
              <a:off x="5199110" y="2990430"/>
              <a:ext cx="730563" cy="121776"/>
            </a:xfrm>
            <a:custGeom>
              <a:avLst/>
              <a:gdLst/>
              <a:ahLst/>
              <a:cxnLst/>
              <a:rect l="l" t="t" r="r" b="b"/>
              <a:pathLst>
                <a:path w="7811" h="1302" fill="none" extrusionOk="0">
                  <a:moveTo>
                    <a:pt x="7811" y="0"/>
                  </a:moveTo>
                  <a:lnTo>
                    <a:pt x="1" y="1302"/>
                  </a:lnTo>
                </a:path>
              </a:pathLst>
            </a:custGeom>
            <a:noFill/>
            <a:ln w="4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5857554" y="2588818"/>
              <a:ext cx="580260" cy="580354"/>
            </a:xfrm>
            <a:custGeom>
              <a:avLst/>
              <a:gdLst/>
              <a:ahLst/>
              <a:cxnLst/>
              <a:rect l="l" t="t" r="r" b="b"/>
              <a:pathLst>
                <a:path w="6204" h="6205" extrusionOk="0">
                  <a:moveTo>
                    <a:pt x="3102" y="1"/>
                  </a:moveTo>
                  <a:cubicBezTo>
                    <a:pt x="1386" y="1"/>
                    <a:pt x="0" y="1393"/>
                    <a:pt x="0" y="3103"/>
                  </a:cubicBezTo>
                  <a:cubicBezTo>
                    <a:pt x="0" y="4819"/>
                    <a:pt x="1386" y="6204"/>
                    <a:pt x="3102" y="6204"/>
                  </a:cubicBezTo>
                  <a:cubicBezTo>
                    <a:pt x="4812" y="6204"/>
                    <a:pt x="6204" y="4819"/>
                    <a:pt x="6204" y="3103"/>
                  </a:cubicBezTo>
                  <a:cubicBezTo>
                    <a:pt x="6204" y="1393"/>
                    <a:pt x="4812" y="1"/>
                    <a:pt x="310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5955666" y="2737809"/>
              <a:ext cx="278719" cy="231954"/>
            </a:xfrm>
            <a:custGeom>
              <a:avLst/>
              <a:gdLst/>
              <a:ahLst/>
              <a:cxnLst/>
              <a:rect l="l" t="t" r="r" b="b"/>
              <a:pathLst>
                <a:path w="2980" h="2480" extrusionOk="0">
                  <a:moveTo>
                    <a:pt x="473" y="1"/>
                  </a:moveTo>
                  <a:cubicBezTo>
                    <a:pt x="214" y="1"/>
                    <a:pt x="0" y="214"/>
                    <a:pt x="0" y="473"/>
                  </a:cubicBezTo>
                  <a:lnTo>
                    <a:pt x="0" y="1555"/>
                  </a:lnTo>
                  <a:cubicBezTo>
                    <a:pt x="0" y="1807"/>
                    <a:pt x="201" y="2015"/>
                    <a:pt x="453" y="2028"/>
                  </a:cubicBezTo>
                  <a:cubicBezTo>
                    <a:pt x="382" y="2183"/>
                    <a:pt x="246" y="2403"/>
                    <a:pt x="0" y="2474"/>
                  </a:cubicBezTo>
                  <a:cubicBezTo>
                    <a:pt x="0" y="2474"/>
                    <a:pt x="34" y="2479"/>
                    <a:pt x="91" y="2479"/>
                  </a:cubicBezTo>
                  <a:cubicBezTo>
                    <a:pt x="271" y="2479"/>
                    <a:pt x="677" y="2431"/>
                    <a:pt x="952" y="2028"/>
                  </a:cubicBezTo>
                  <a:lnTo>
                    <a:pt x="2506" y="2028"/>
                  </a:lnTo>
                  <a:cubicBezTo>
                    <a:pt x="2765" y="2028"/>
                    <a:pt x="2979" y="1814"/>
                    <a:pt x="2979" y="1555"/>
                  </a:cubicBezTo>
                  <a:lnTo>
                    <a:pt x="2979" y="473"/>
                  </a:lnTo>
                  <a:cubicBezTo>
                    <a:pt x="2979" y="214"/>
                    <a:pt x="2765" y="1"/>
                    <a:pt x="2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5991395" y="2778401"/>
              <a:ext cx="105502" cy="7950"/>
            </a:xfrm>
            <a:custGeom>
              <a:avLst/>
              <a:gdLst/>
              <a:ahLst/>
              <a:cxnLst/>
              <a:rect l="l" t="t" r="r" b="b"/>
              <a:pathLst>
                <a:path w="1128" h="85" extrusionOk="0">
                  <a:moveTo>
                    <a:pt x="46" y="1"/>
                  </a:moveTo>
                  <a:cubicBezTo>
                    <a:pt x="20" y="1"/>
                    <a:pt x="0" y="20"/>
                    <a:pt x="0" y="46"/>
                  </a:cubicBezTo>
                  <a:cubicBezTo>
                    <a:pt x="0" y="65"/>
                    <a:pt x="20" y="85"/>
                    <a:pt x="46" y="85"/>
                  </a:cubicBezTo>
                  <a:lnTo>
                    <a:pt x="1082" y="85"/>
                  </a:lnTo>
                  <a:cubicBezTo>
                    <a:pt x="1108" y="85"/>
                    <a:pt x="1127" y="65"/>
                    <a:pt x="1127" y="46"/>
                  </a:cubicBezTo>
                  <a:cubicBezTo>
                    <a:pt x="1127" y="20"/>
                    <a:pt x="1108" y="1"/>
                    <a:pt x="1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5991395" y="2805617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6" y="1"/>
                  </a:moveTo>
                  <a:cubicBezTo>
                    <a:pt x="20" y="1"/>
                    <a:pt x="0" y="20"/>
                    <a:pt x="0" y="46"/>
                  </a:cubicBezTo>
                  <a:cubicBezTo>
                    <a:pt x="0" y="72"/>
                    <a:pt x="20" y="92"/>
                    <a:pt x="46" y="92"/>
                  </a:cubicBezTo>
                  <a:lnTo>
                    <a:pt x="2163" y="92"/>
                  </a:lnTo>
                  <a:cubicBezTo>
                    <a:pt x="2189" y="92"/>
                    <a:pt x="2208" y="72"/>
                    <a:pt x="2208" y="46"/>
                  </a:cubicBezTo>
                  <a:cubicBezTo>
                    <a:pt x="2208" y="20"/>
                    <a:pt x="2189" y="1"/>
                    <a:pt x="2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5991395" y="2832928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72"/>
                    <a:pt x="20" y="91"/>
                    <a:pt x="46" y="91"/>
                  </a:cubicBezTo>
                  <a:lnTo>
                    <a:pt x="2163" y="91"/>
                  </a:lnTo>
                  <a:cubicBezTo>
                    <a:pt x="2189" y="91"/>
                    <a:pt x="2208" y="72"/>
                    <a:pt x="2208" y="46"/>
                  </a:cubicBezTo>
                  <a:cubicBezTo>
                    <a:pt x="2208" y="20"/>
                    <a:pt x="2189" y="0"/>
                    <a:pt x="2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5991395" y="2860799"/>
              <a:ext cx="206608" cy="7950"/>
            </a:xfrm>
            <a:custGeom>
              <a:avLst/>
              <a:gdLst/>
              <a:ahLst/>
              <a:cxnLst/>
              <a:rect l="l" t="t" r="r" b="b"/>
              <a:pathLst>
                <a:path w="2209" h="85" extrusionOk="0">
                  <a:moveTo>
                    <a:pt x="46" y="0"/>
                  </a:moveTo>
                  <a:cubicBezTo>
                    <a:pt x="20" y="0"/>
                    <a:pt x="0" y="20"/>
                    <a:pt x="0" y="39"/>
                  </a:cubicBezTo>
                  <a:cubicBezTo>
                    <a:pt x="0" y="65"/>
                    <a:pt x="20" y="84"/>
                    <a:pt x="46" y="84"/>
                  </a:cubicBezTo>
                  <a:lnTo>
                    <a:pt x="2163" y="84"/>
                  </a:lnTo>
                  <a:cubicBezTo>
                    <a:pt x="2189" y="84"/>
                    <a:pt x="2208" y="65"/>
                    <a:pt x="2208" y="39"/>
                  </a:cubicBezTo>
                  <a:cubicBezTo>
                    <a:pt x="2208" y="20"/>
                    <a:pt x="2189" y="0"/>
                    <a:pt x="2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6060980" y="2788689"/>
              <a:ext cx="278719" cy="231861"/>
            </a:xfrm>
            <a:custGeom>
              <a:avLst/>
              <a:gdLst/>
              <a:ahLst/>
              <a:cxnLst/>
              <a:rect l="l" t="t" r="r" b="b"/>
              <a:pathLst>
                <a:path w="2980" h="2479" extrusionOk="0">
                  <a:moveTo>
                    <a:pt x="474" y="1"/>
                  </a:moveTo>
                  <a:cubicBezTo>
                    <a:pt x="215" y="1"/>
                    <a:pt x="1" y="214"/>
                    <a:pt x="1" y="473"/>
                  </a:cubicBezTo>
                  <a:lnTo>
                    <a:pt x="1" y="1548"/>
                  </a:lnTo>
                  <a:cubicBezTo>
                    <a:pt x="1" y="1807"/>
                    <a:pt x="215" y="2021"/>
                    <a:pt x="474" y="2021"/>
                  </a:cubicBezTo>
                  <a:lnTo>
                    <a:pt x="2028" y="2021"/>
                  </a:lnTo>
                  <a:cubicBezTo>
                    <a:pt x="2308" y="2432"/>
                    <a:pt x="2725" y="2478"/>
                    <a:pt x="2899" y="2478"/>
                  </a:cubicBezTo>
                  <a:cubicBezTo>
                    <a:pt x="2950" y="2478"/>
                    <a:pt x="2980" y="2474"/>
                    <a:pt x="2980" y="2474"/>
                  </a:cubicBezTo>
                  <a:cubicBezTo>
                    <a:pt x="2734" y="2403"/>
                    <a:pt x="2598" y="2183"/>
                    <a:pt x="2527" y="2021"/>
                  </a:cubicBezTo>
                  <a:cubicBezTo>
                    <a:pt x="2598" y="2021"/>
                    <a:pt x="2663" y="2002"/>
                    <a:pt x="2721" y="1969"/>
                  </a:cubicBezTo>
                  <a:cubicBezTo>
                    <a:pt x="2727" y="1969"/>
                    <a:pt x="2734" y="1963"/>
                    <a:pt x="2734" y="1963"/>
                  </a:cubicBezTo>
                  <a:cubicBezTo>
                    <a:pt x="2740" y="1963"/>
                    <a:pt x="2747" y="1956"/>
                    <a:pt x="2747" y="1956"/>
                  </a:cubicBezTo>
                  <a:lnTo>
                    <a:pt x="2753" y="1956"/>
                  </a:lnTo>
                  <a:cubicBezTo>
                    <a:pt x="2766" y="1943"/>
                    <a:pt x="2786" y="1930"/>
                    <a:pt x="2805" y="1917"/>
                  </a:cubicBezTo>
                  <a:cubicBezTo>
                    <a:pt x="2824" y="1898"/>
                    <a:pt x="2844" y="1885"/>
                    <a:pt x="2857" y="1866"/>
                  </a:cubicBezTo>
                  <a:cubicBezTo>
                    <a:pt x="2870" y="1853"/>
                    <a:pt x="2883" y="1840"/>
                    <a:pt x="2889" y="1827"/>
                  </a:cubicBezTo>
                  <a:cubicBezTo>
                    <a:pt x="2902" y="1807"/>
                    <a:pt x="2915" y="1788"/>
                    <a:pt x="2928" y="1769"/>
                  </a:cubicBezTo>
                  <a:cubicBezTo>
                    <a:pt x="2928" y="1762"/>
                    <a:pt x="2935" y="1756"/>
                    <a:pt x="2935" y="1749"/>
                  </a:cubicBezTo>
                  <a:cubicBezTo>
                    <a:pt x="2935" y="1743"/>
                    <a:pt x="2941" y="1736"/>
                    <a:pt x="2941" y="1730"/>
                  </a:cubicBezTo>
                  <a:cubicBezTo>
                    <a:pt x="2947" y="1723"/>
                    <a:pt x="2947" y="1717"/>
                    <a:pt x="2947" y="1710"/>
                  </a:cubicBezTo>
                  <a:cubicBezTo>
                    <a:pt x="2954" y="1710"/>
                    <a:pt x="2954" y="1704"/>
                    <a:pt x="2954" y="1704"/>
                  </a:cubicBezTo>
                  <a:cubicBezTo>
                    <a:pt x="2960" y="1691"/>
                    <a:pt x="2960" y="1678"/>
                    <a:pt x="2967" y="1665"/>
                  </a:cubicBezTo>
                  <a:cubicBezTo>
                    <a:pt x="2967" y="1658"/>
                    <a:pt x="2967" y="1652"/>
                    <a:pt x="2967" y="1646"/>
                  </a:cubicBezTo>
                  <a:cubicBezTo>
                    <a:pt x="2967" y="1646"/>
                    <a:pt x="2967" y="1646"/>
                    <a:pt x="2967" y="1639"/>
                  </a:cubicBezTo>
                  <a:cubicBezTo>
                    <a:pt x="2973" y="1633"/>
                    <a:pt x="2973" y="1626"/>
                    <a:pt x="2973" y="1620"/>
                  </a:cubicBezTo>
                  <a:cubicBezTo>
                    <a:pt x="2973" y="1613"/>
                    <a:pt x="2973" y="1600"/>
                    <a:pt x="2973" y="1594"/>
                  </a:cubicBezTo>
                  <a:cubicBezTo>
                    <a:pt x="2980" y="1587"/>
                    <a:pt x="2980" y="1581"/>
                    <a:pt x="2980" y="1574"/>
                  </a:cubicBezTo>
                  <a:cubicBezTo>
                    <a:pt x="2980" y="1568"/>
                    <a:pt x="2980" y="1561"/>
                    <a:pt x="2980" y="1548"/>
                  </a:cubicBezTo>
                  <a:lnTo>
                    <a:pt x="2980" y="473"/>
                  </a:lnTo>
                  <a:cubicBezTo>
                    <a:pt x="2980" y="214"/>
                    <a:pt x="2766" y="1"/>
                    <a:pt x="2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6096802" y="2829280"/>
              <a:ext cx="105408" cy="7950"/>
            </a:xfrm>
            <a:custGeom>
              <a:avLst/>
              <a:gdLst/>
              <a:ahLst/>
              <a:cxnLst/>
              <a:rect l="l" t="t" r="r" b="b"/>
              <a:pathLst>
                <a:path w="1127" h="85" extrusionOk="0">
                  <a:moveTo>
                    <a:pt x="45" y="1"/>
                  </a:moveTo>
                  <a:cubicBezTo>
                    <a:pt x="19" y="1"/>
                    <a:pt x="0" y="20"/>
                    <a:pt x="0" y="39"/>
                  </a:cubicBezTo>
                  <a:cubicBezTo>
                    <a:pt x="0" y="65"/>
                    <a:pt x="26" y="85"/>
                    <a:pt x="45" y="85"/>
                  </a:cubicBezTo>
                  <a:lnTo>
                    <a:pt x="1081" y="85"/>
                  </a:lnTo>
                  <a:cubicBezTo>
                    <a:pt x="1107" y="85"/>
                    <a:pt x="1127" y="65"/>
                    <a:pt x="1127" y="39"/>
                  </a:cubicBezTo>
                  <a:cubicBezTo>
                    <a:pt x="1127" y="20"/>
                    <a:pt x="1107" y="1"/>
                    <a:pt x="1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6096802" y="2856497"/>
              <a:ext cx="206608" cy="8044"/>
            </a:xfrm>
            <a:custGeom>
              <a:avLst/>
              <a:gdLst/>
              <a:ahLst/>
              <a:cxnLst/>
              <a:rect l="l" t="t" r="r" b="b"/>
              <a:pathLst>
                <a:path w="2209" h="86" extrusionOk="0">
                  <a:moveTo>
                    <a:pt x="45" y="1"/>
                  </a:moveTo>
                  <a:cubicBezTo>
                    <a:pt x="19" y="1"/>
                    <a:pt x="0" y="20"/>
                    <a:pt x="0" y="46"/>
                  </a:cubicBezTo>
                  <a:cubicBezTo>
                    <a:pt x="0" y="66"/>
                    <a:pt x="26" y="85"/>
                    <a:pt x="45" y="85"/>
                  </a:cubicBezTo>
                  <a:lnTo>
                    <a:pt x="2169" y="85"/>
                  </a:lnTo>
                  <a:cubicBezTo>
                    <a:pt x="2189" y="85"/>
                    <a:pt x="2208" y="66"/>
                    <a:pt x="2208" y="46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6096802" y="2883807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5" y="0"/>
                  </a:moveTo>
                  <a:cubicBezTo>
                    <a:pt x="19" y="0"/>
                    <a:pt x="0" y="20"/>
                    <a:pt x="0" y="46"/>
                  </a:cubicBezTo>
                  <a:cubicBezTo>
                    <a:pt x="0" y="72"/>
                    <a:pt x="26" y="91"/>
                    <a:pt x="45" y="91"/>
                  </a:cubicBezTo>
                  <a:lnTo>
                    <a:pt x="2169" y="91"/>
                  </a:lnTo>
                  <a:cubicBezTo>
                    <a:pt x="2189" y="91"/>
                    <a:pt x="2208" y="72"/>
                    <a:pt x="2208" y="46"/>
                  </a:cubicBezTo>
                  <a:cubicBezTo>
                    <a:pt x="2208" y="20"/>
                    <a:pt x="2189" y="0"/>
                    <a:pt x="2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6096802" y="2911024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5" y="1"/>
                  </a:moveTo>
                  <a:cubicBezTo>
                    <a:pt x="19" y="1"/>
                    <a:pt x="0" y="20"/>
                    <a:pt x="0" y="46"/>
                  </a:cubicBezTo>
                  <a:cubicBezTo>
                    <a:pt x="0" y="72"/>
                    <a:pt x="26" y="91"/>
                    <a:pt x="45" y="91"/>
                  </a:cubicBezTo>
                  <a:lnTo>
                    <a:pt x="2169" y="91"/>
                  </a:lnTo>
                  <a:cubicBezTo>
                    <a:pt x="2189" y="91"/>
                    <a:pt x="2208" y="72"/>
                    <a:pt x="2208" y="46"/>
                  </a:cubicBezTo>
                  <a:cubicBezTo>
                    <a:pt x="2208" y="20"/>
                    <a:pt x="2189" y="1"/>
                    <a:pt x="2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8"/>
          <p:cNvGrpSpPr/>
          <p:nvPr/>
        </p:nvGrpSpPr>
        <p:grpSpPr>
          <a:xfrm>
            <a:off x="2553785" y="2893618"/>
            <a:ext cx="1238706" cy="580354"/>
            <a:chOff x="2706185" y="2588818"/>
            <a:chExt cx="1238706" cy="580354"/>
          </a:xfrm>
        </p:grpSpPr>
        <p:sp>
          <p:nvSpPr>
            <p:cNvPr id="462" name="Google Shape;462;p18"/>
            <p:cNvSpPr/>
            <p:nvPr/>
          </p:nvSpPr>
          <p:spPr>
            <a:xfrm>
              <a:off x="3115656" y="2973408"/>
              <a:ext cx="7295" cy="1309"/>
            </a:xfrm>
            <a:custGeom>
              <a:avLst/>
              <a:gdLst/>
              <a:ahLst/>
              <a:cxnLst/>
              <a:rect l="l" t="t" r="r" b="b"/>
              <a:pathLst>
                <a:path w="78" h="14" fill="none" extrusionOk="0">
                  <a:moveTo>
                    <a:pt x="0" y="1"/>
                  </a:moveTo>
                  <a:lnTo>
                    <a:pt x="78" y="14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3161017" y="2981264"/>
              <a:ext cx="34700" cy="5612"/>
            </a:xfrm>
            <a:custGeom>
              <a:avLst/>
              <a:gdLst/>
              <a:ahLst/>
              <a:cxnLst/>
              <a:rect l="l" t="t" r="r" b="b"/>
              <a:pathLst>
                <a:path w="371" h="60" fill="none" extrusionOk="0">
                  <a:moveTo>
                    <a:pt x="1" y="1"/>
                  </a:moveTo>
                  <a:lnTo>
                    <a:pt x="370" y="59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3214329" y="2990430"/>
              <a:ext cx="730563" cy="121776"/>
            </a:xfrm>
            <a:custGeom>
              <a:avLst/>
              <a:gdLst/>
              <a:ahLst/>
              <a:cxnLst/>
              <a:rect l="l" t="t" r="r" b="b"/>
              <a:pathLst>
                <a:path w="7811" h="1302" fill="none" extrusionOk="0">
                  <a:moveTo>
                    <a:pt x="1" y="0"/>
                  </a:moveTo>
                  <a:lnTo>
                    <a:pt x="7811" y="1302"/>
                  </a:lnTo>
                </a:path>
              </a:pathLst>
            </a:custGeom>
            <a:noFill/>
            <a:ln w="4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2706185" y="2588818"/>
              <a:ext cx="580354" cy="580354"/>
            </a:xfrm>
            <a:custGeom>
              <a:avLst/>
              <a:gdLst/>
              <a:ahLst/>
              <a:cxnLst/>
              <a:rect l="l" t="t" r="r" b="b"/>
              <a:pathLst>
                <a:path w="6205" h="6205" extrusionOk="0">
                  <a:moveTo>
                    <a:pt x="3103" y="1"/>
                  </a:moveTo>
                  <a:cubicBezTo>
                    <a:pt x="1393" y="1"/>
                    <a:pt x="1" y="1393"/>
                    <a:pt x="1" y="3103"/>
                  </a:cubicBezTo>
                  <a:cubicBezTo>
                    <a:pt x="1" y="4819"/>
                    <a:pt x="1393" y="6204"/>
                    <a:pt x="3103" y="6204"/>
                  </a:cubicBezTo>
                  <a:cubicBezTo>
                    <a:pt x="4819" y="6204"/>
                    <a:pt x="6204" y="4819"/>
                    <a:pt x="6204" y="3103"/>
                  </a:cubicBezTo>
                  <a:cubicBezTo>
                    <a:pt x="6204" y="1393"/>
                    <a:pt x="4819" y="1"/>
                    <a:pt x="310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2832169" y="2893441"/>
              <a:ext cx="151519" cy="149554"/>
            </a:xfrm>
            <a:custGeom>
              <a:avLst/>
              <a:gdLst/>
              <a:ahLst/>
              <a:cxnLst/>
              <a:rect l="l" t="t" r="r" b="b"/>
              <a:pathLst>
                <a:path w="1620" h="1599" extrusionOk="0">
                  <a:moveTo>
                    <a:pt x="1315" y="1"/>
                  </a:moveTo>
                  <a:lnTo>
                    <a:pt x="78" y="1238"/>
                  </a:lnTo>
                  <a:cubicBezTo>
                    <a:pt x="1" y="1316"/>
                    <a:pt x="1" y="1439"/>
                    <a:pt x="72" y="1523"/>
                  </a:cubicBezTo>
                  <a:cubicBezTo>
                    <a:pt x="72" y="1523"/>
                    <a:pt x="78" y="1529"/>
                    <a:pt x="78" y="1536"/>
                  </a:cubicBezTo>
                  <a:lnTo>
                    <a:pt x="85" y="1536"/>
                  </a:lnTo>
                  <a:cubicBezTo>
                    <a:pt x="127" y="1578"/>
                    <a:pt x="180" y="1599"/>
                    <a:pt x="234" y="1599"/>
                  </a:cubicBezTo>
                  <a:cubicBezTo>
                    <a:pt x="287" y="1599"/>
                    <a:pt x="341" y="1578"/>
                    <a:pt x="383" y="1536"/>
                  </a:cubicBezTo>
                  <a:lnTo>
                    <a:pt x="1620" y="305"/>
                  </a:lnTo>
                  <a:lnTo>
                    <a:pt x="1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2953289" y="2882591"/>
              <a:ext cx="40686" cy="40686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73" y="0"/>
                  </a:moveTo>
                  <a:lnTo>
                    <a:pt x="1" y="272"/>
                  </a:lnTo>
                  <a:lnTo>
                    <a:pt x="169" y="434"/>
                  </a:lnTo>
                  <a:lnTo>
                    <a:pt x="435" y="169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2963016" y="2728737"/>
              <a:ext cx="183599" cy="182383"/>
            </a:xfrm>
            <a:custGeom>
              <a:avLst/>
              <a:gdLst/>
              <a:ahLst/>
              <a:cxnLst/>
              <a:rect l="l" t="t" r="r" b="b"/>
              <a:pathLst>
                <a:path w="1963" h="1950" extrusionOk="0">
                  <a:moveTo>
                    <a:pt x="985" y="1"/>
                  </a:moveTo>
                  <a:cubicBezTo>
                    <a:pt x="441" y="1"/>
                    <a:pt x="0" y="434"/>
                    <a:pt x="0" y="972"/>
                  </a:cubicBezTo>
                  <a:cubicBezTo>
                    <a:pt x="0" y="1509"/>
                    <a:pt x="441" y="1950"/>
                    <a:pt x="985" y="1950"/>
                  </a:cubicBezTo>
                  <a:cubicBezTo>
                    <a:pt x="1522" y="1950"/>
                    <a:pt x="1963" y="1509"/>
                    <a:pt x="1963" y="972"/>
                  </a:cubicBezTo>
                  <a:cubicBezTo>
                    <a:pt x="1963" y="434"/>
                    <a:pt x="1522" y="1"/>
                    <a:pt x="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2940008" y="2715269"/>
              <a:ext cx="229616" cy="209227"/>
            </a:xfrm>
            <a:custGeom>
              <a:avLst/>
              <a:gdLst/>
              <a:ahLst/>
              <a:cxnLst/>
              <a:rect l="l" t="t" r="r" b="b"/>
              <a:pathLst>
                <a:path w="2455" h="2237" extrusionOk="0">
                  <a:moveTo>
                    <a:pt x="1231" y="219"/>
                  </a:moveTo>
                  <a:cubicBezTo>
                    <a:pt x="1461" y="219"/>
                    <a:pt x="1690" y="306"/>
                    <a:pt x="1865" y="481"/>
                  </a:cubicBezTo>
                  <a:cubicBezTo>
                    <a:pt x="2215" y="831"/>
                    <a:pt x="2215" y="1401"/>
                    <a:pt x="1865" y="1751"/>
                  </a:cubicBezTo>
                  <a:cubicBezTo>
                    <a:pt x="1690" y="1925"/>
                    <a:pt x="1461" y="2013"/>
                    <a:pt x="1231" y="2013"/>
                  </a:cubicBezTo>
                  <a:cubicBezTo>
                    <a:pt x="1001" y="2013"/>
                    <a:pt x="771" y="1925"/>
                    <a:pt x="596" y="1751"/>
                  </a:cubicBezTo>
                  <a:cubicBezTo>
                    <a:pt x="246" y="1401"/>
                    <a:pt x="246" y="831"/>
                    <a:pt x="596" y="481"/>
                  </a:cubicBezTo>
                  <a:cubicBezTo>
                    <a:pt x="771" y="306"/>
                    <a:pt x="1001" y="219"/>
                    <a:pt x="1231" y="219"/>
                  </a:cubicBezTo>
                  <a:close/>
                  <a:moveTo>
                    <a:pt x="1228" y="0"/>
                  </a:moveTo>
                  <a:cubicBezTo>
                    <a:pt x="943" y="0"/>
                    <a:pt x="658" y="109"/>
                    <a:pt x="441" y="326"/>
                  </a:cubicBezTo>
                  <a:cubicBezTo>
                    <a:pt x="0" y="766"/>
                    <a:pt x="0" y="1472"/>
                    <a:pt x="441" y="1906"/>
                  </a:cubicBezTo>
                  <a:cubicBezTo>
                    <a:pt x="658" y="2126"/>
                    <a:pt x="943" y="2236"/>
                    <a:pt x="1228" y="2236"/>
                  </a:cubicBezTo>
                  <a:cubicBezTo>
                    <a:pt x="1514" y="2236"/>
                    <a:pt x="1801" y="2126"/>
                    <a:pt x="2021" y="1906"/>
                  </a:cubicBezTo>
                  <a:cubicBezTo>
                    <a:pt x="2455" y="1472"/>
                    <a:pt x="2455" y="766"/>
                    <a:pt x="2021" y="326"/>
                  </a:cubicBezTo>
                  <a:cubicBezTo>
                    <a:pt x="1801" y="109"/>
                    <a:pt x="1514" y="0"/>
                    <a:pt x="1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2943656" y="2891383"/>
              <a:ext cx="41808" cy="41901"/>
            </a:xfrm>
            <a:custGeom>
              <a:avLst/>
              <a:gdLst/>
              <a:ahLst/>
              <a:cxnLst/>
              <a:rect l="l" t="t" r="r" b="b"/>
              <a:pathLst>
                <a:path w="447" h="448" extrusionOk="0">
                  <a:moveTo>
                    <a:pt x="123" y="0"/>
                  </a:moveTo>
                  <a:cubicBezTo>
                    <a:pt x="113" y="0"/>
                    <a:pt x="104" y="4"/>
                    <a:pt x="97" y="10"/>
                  </a:cubicBezTo>
                  <a:lnTo>
                    <a:pt x="13" y="101"/>
                  </a:lnTo>
                  <a:cubicBezTo>
                    <a:pt x="0" y="114"/>
                    <a:pt x="0" y="133"/>
                    <a:pt x="13" y="146"/>
                  </a:cubicBezTo>
                  <a:lnTo>
                    <a:pt x="298" y="437"/>
                  </a:lnTo>
                  <a:cubicBezTo>
                    <a:pt x="305" y="444"/>
                    <a:pt x="314" y="447"/>
                    <a:pt x="324" y="447"/>
                  </a:cubicBezTo>
                  <a:cubicBezTo>
                    <a:pt x="334" y="447"/>
                    <a:pt x="343" y="444"/>
                    <a:pt x="350" y="437"/>
                  </a:cubicBezTo>
                  <a:lnTo>
                    <a:pt x="434" y="347"/>
                  </a:lnTo>
                  <a:cubicBezTo>
                    <a:pt x="447" y="334"/>
                    <a:pt x="447" y="314"/>
                    <a:pt x="434" y="301"/>
                  </a:cubicBezTo>
                  <a:lnTo>
                    <a:pt x="149" y="10"/>
                  </a:lnTo>
                  <a:cubicBezTo>
                    <a:pt x="143" y="4"/>
                    <a:pt x="133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18"/>
          <p:cNvGrpSpPr/>
          <p:nvPr/>
        </p:nvGrpSpPr>
        <p:grpSpPr>
          <a:xfrm>
            <a:off x="3042127" y="2079827"/>
            <a:ext cx="930512" cy="1202594"/>
            <a:chOff x="3270727" y="1768198"/>
            <a:chExt cx="930512" cy="1202594"/>
          </a:xfrm>
        </p:grpSpPr>
        <p:sp>
          <p:nvSpPr>
            <p:cNvPr id="472" name="Google Shape;472;p18"/>
            <p:cNvSpPr/>
            <p:nvPr/>
          </p:nvSpPr>
          <p:spPr>
            <a:xfrm>
              <a:off x="3612295" y="2329650"/>
              <a:ext cx="4957" cy="6079"/>
            </a:xfrm>
            <a:custGeom>
              <a:avLst/>
              <a:gdLst/>
              <a:ahLst/>
              <a:cxnLst/>
              <a:rect l="l" t="t" r="r" b="b"/>
              <a:pathLst>
                <a:path w="53" h="65" fill="none" extrusionOk="0">
                  <a:moveTo>
                    <a:pt x="0" y="0"/>
                  </a:moveTo>
                  <a:lnTo>
                    <a:pt x="52" y="65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3679788" y="2322684"/>
              <a:ext cx="521451" cy="648108"/>
            </a:xfrm>
            <a:custGeom>
              <a:avLst/>
              <a:gdLst/>
              <a:ahLst/>
              <a:cxnLst/>
              <a:rect l="l" t="t" r="r" b="b"/>
              <a:pathLst>
                <a:path w="4961" h="6166" fill="none" extrusionOk="0">
                  <a:moveTo>
                    <a:pt x="0" y="0"/>
                  </a:moveTo>
                  <a:lnTo>
                    <a:pt x="4961" y="6165"/>
                  </a:lnTo>
                </a:path>
              </a:pathLst>
            </a:custGeom>
            <a:noFill/>
            <a:ln w="4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3270727" y="1768198"/>
              <a:ext cx="580260" cy="580260"/>
            </a:xfrm>
            <a:custGeom>
              <a:avLst/>
              <a:gdLst/>
              <a:ahLst/>
              <a:cxnLst/>
              <a:rect l="l" t="t" r="r" b="b"/>
              <a:pathLst>
                <a:path w="6204" h="6204" extrusionOk="0">
                  <a:moveTo>
                    <a:pt x="3102" y="0"/>
                  </a:moveTo>
                  <a:cubicBezTo>
                    <a:pt x="1392" y="0"/>
                    <a:pt x="0" y="1386"/>
                    <a:pt x="0" y="3102"/>
                  </a:cubicBezTo>
                  <a:cubicBezTo>
                    <a:pt x="0" y="4812"/>
                    <a:pt x="1392" y="6204"/>
                    <a:pt x="3102" y="6204"/>
                  </a:cubicBezTo>
                  <a:cubicBezTo>
                    <a:pt x="4818" y="6204"/>
                    <a:pt x="6204" y="4812"/>
                    <a:pt x="6204" y="3102"/>
                  </a:cubicBezTo>
                  <a:cubicBezTo>
                    <a:pt x="6204" y="1386"/>
                    <a:pt x="4818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3440856" y="1870519"/>
              <a:ext cx="240559" cy="299857"/>
            </a:xfrm>
            <a:custGeom>
              <a:avLst/>
              <a:gdLst/>
              <a:ahLst/>
              <a:cxnLst/>
              <a:rect l="l" t="t" r="r" b="b"/>
              <a:pathLst>
                <a:path w="2572" h="3206" extrusionOk="0">
                  <a:moveTo>
                    <a:pt x="1283" y="0"/>
                  </a:moveTo>
                  <a:cubicBezTo>
                    <a:pt x="577" y="0"/>
                    <a:pt x="7" y="577"/>
                    <a:pt x="7" y="1283"/>
                  </a:cubicBezTo>
                  <a:cubicBezTo>
                    <a:pt x="7" y="1296"/>
                    <a:pt x="7" y="1309"/>
                    <a:pt x="7" y="1321"/>
                  </a:cubicBezTo>
                  <a:cubicBezTo>
                    <a:pt x="7" y="1321"/>
                    <a:pt x="1" y="2040"/>
                    <a:pt x="622" y="2591"/>
                  </a:cubicBezTo>
                  <a:cubicBezTo>
                    <a:pt x="622" y="2591"/>
                    <a:pt x="830" y="2740"/>
                    <a:pt x="830" y="3206"/>
                  </a:cubicBezTo>
                  <a:lnTo>
                    <a:pt x="1743" y="3206"/>
                  </a:lnTo>
                  <a:cubicBezTo>
                    <a:pt x="1743" y="2740"/>
                    <a:pt x="1944" y="2591"/>
                    <a:pt x="1944" y="2591"/>
                  </a:cubicBezTo>
                  <a:cubicBezTo>
                    <a:pt x="2572" y="2040"/>
                    <a:pt x="2565" y="1321"/>
                    <a:pt x="2565" y="1321"/>
                  </a:cubicBezTo>
                  <a:cubicBezTo>
                    <a:pt x="2565" y="1309"/>
                    <a:pt x="2565" y="1296"/>
                    <a:pt x="2565" y="1283"/>
                  </a:cubicBezTo>
                  <a:cubicBezTo>
                    <a:pt x="2565" y="577"/>
                    <a:pt x="1989" y="0"/>
                    <a:pt x="1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3517831" y="2034474"/>
              <a:ext cx="86048" cy="132345"/>
            </a:xfrm>
            <a:custGeom>
              <a:avLst/>
              <a:gdLst/>
              <a:ahLst/>
              <a:cxnLst/>
              <a:rect l="l" t="t" r="r" b="b"/>
              <a:pathLst>
                <a:path w="920" h="1415" extrusionOk="0">
                  <a:moveTo>
                    <a:pt x="104" y="67"/>
                  </a:moveTo>
                  <a:cubicBezTo>
                    <a:pt x="104" y="67"/>
                    <a:pt x="130" y="74"/>
                    <a:pt x="162" y="106"/>
                  </a:cubicBezTo>
                  <a:cubicBezTo>
                    <a:pt x="201" y="151"/>
                    <a:pt x="227" y="248"/>
                    <a:pt x="246" y="371"/>
                  </a:cubicBezTo>
                  <a:lnTo>
                    <a:pt x="188" y="371"/>
                  </a:lnTo>
                  <a:cubicBezTo>
                    <a:pt x="130" y="352"/>
                    <a:pt x="91" y="274"/>
                    <a:pt x="78" y="197"/>
                  </a:cubicBezTo>
                  <a:cubicBezTo>
                    <a:pt x="71" y="125"/>
                    <a:pt x="84" y="74"/>
                    <a:pt x="104" y="67"/>
                  </a:cubicBezTo>
                  <a:close/>
                  <a:moveTo>
                    <a:pt x="823" y="67"/>
                  </a:moveTo>
                  <a:cubicBezTo>
                    <a:pt x="836" y="74"/>
                    <a:pt x="855" y="125"/>
                    <a:pt x="842" y="190"/>
                  </a:cubicBezTo>
                  <a:cubicBezTo>
                    <a:pt x="836" y="268"/>
                    <a:pt x="797" y="352"/>
                    <a:pt x="738" y="371"/>
                  </a:cubicBezTo>
                  <a:lnTo>
                    <a:pt x="674" y="371"/>
                  </a:lnTo>
                  <a:cubicBezTo>
                    <a:pt x="693" y="248"/>
                    <a:pt x="725" y="151"/>
                    <a:pt x="764" y="106"/>
                  </a:cubicBezTo>
                  <a:cubicBezTo>
                    <a:pt x="797" y="74"/>
                    <a:pt x="816" y="67"/>
                    <a:pt x="823" y="67"/>
                  </a:cubicBezTo>
                  <a:close/>
                  <a:moveTo>
                    <a:pt x="107" y="1"/>
                  </a:moveTo>
                  <a:cubicBezTo>
                    <a:pt x="92" y="1"/>
                    <a:pt x="80" y="4"/>
                    <a:pt x="71" y="9"/>
                  </a:cubicBezTo>
                  <a:cubicBezTo>
                    <a:pt x="13" y="35"/>
                    <a:pt x="0" y="125"/>
                    <a:pt x="13" y="203"/>
                  </a:cubicBezTo>
                  <a:cubicBezTo>
                    <a:pt x="26" y="300"/>
                    <a:pt x="78" y="417"/>
                    <a:pt x="182" y="436"/>
                  </a:cubicBezTo>
                  <a:lnTo>
                    <a:pt x="259" y="436"/>
                  </a:lnTo>
                  <a:cubicBezTo>
                    <a:pt x="298" y="754"/>
                    <a:pt x="292" y="1200"/>
                    <a:pt x="279" y="1408"/>
                  </a:cubicBezTo>
                  <a:lnTo>
                    <a:pt x="350" y="1414"/>
                  </a:lnTo>
                  <a:cubicBezTo>
                    <a:pt x="350" y="1408"/>
                    <a:pt x="363" y="1129"/>
                    <a:pt x="350" y="825"/>
                  </a:cubicBezTo>
                  <a:cubicBezTo>
                    <a:pt x="350" y="676"/>
                    <a:pt x="343" y="546"/>
                    <a:pt x="324" y="436"/>
                  </a:cubicBezTo>
                  <a:lnTo>
                    <a:pt x="596" y="436"/>
                  </a:lnTo>
                  <a:cubicBezTo>
                    <a:pt x="583" y="546"/>
                    <a:pt x="577" y="676"/>
                    <a:pt x="570" y="825"/>
                  </a:cubicBezTo>
                  <a:cubicBezTo>
                    <a:pt x="564" y="1129"/>
                    <a:pt x="577" y="1414"/>
                    <a:pt x="577" y="1414"/>
                  </a:cubicBezTo>
                  <a:lnTo>
                    <a:pt x="648" y="1408"/>
                  </a:lnTo>
                  <a:cubicBezTo>
                    <a:pt x="635" y="1200"/>
                    <a:pt x="628" y="754"/>
                    <a:pt x="667" y="436"/>
                  </a:cubicBezTo>
                  <a:lnTo>
                    <a:pt x="745" y="436"/>
                  </a:lnTo>
                  <a:cubicBezTo>
                    <a:pt x="849" y="417"/>
                    <a:pt x="900" y="300"/>
                    <a:pt x="913" y="203"/>
                  </a:cubicBezTo>
                  <a:cubicBezTo>
                    <a:pt x="920" y="125"/>
                    <a:pt x="913" y="35"/>
                    <a:pt x="855" y="9"/>
                  </a:cubicBezTo>
                  <a:cubicBezTo>
                    <a:pt x="844" y="4"/>
                    <a:pt x="831" y="1"/>
                    <a:pt x="817" y="1"/>
                  </a:cubicBezTo>
                  <a:cubicBezTo>
                    <a:pt x="789" y="1"/>
                    <a:pt x="755" y="14"/>
                    <a:pt x="713" y="61"/>
                  </a:cubicBezTo>
                  <a:cubicBezTo>
                    <a:pt x="667" y="112"/>
                    <a:pt x="628" y="216"/>
                    <a:pt x="609" y="371"/>
                  </a:cubicBezTo>
                  <a:lnTo>
                    <a:pt x="318" y="371"/>
                  </a:lnTo>
                  <a:cubicBezTo>
                    <a:pt x="292" y="216"/>
                    <a:pt x="259" y="112"/>
                    <a:pt x="207" y="61"/>
                  </a:cubicBezTo>
                  <a:cubicBezTo>
                    <a:pt x="169" y="14"/>
                    <a:pt x="134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3542616" y="2233316"/>
              <a:ext cx="36477" cy="12159"/>
            </a:xfrm>
            <a:custGeom>
              <a:avLst/>
              <a:gdLst/>
              <a:ahLst/>
              <a:cxnLst/>
              <a:rect l="l" t="t" r="r" b="b"/>
              <a:pathLst>
                <a:path w="390" h="130" extrusionOk="0">
                  <a:moveTo>
                    <a:pt x="137" y="0"/>
                  </a:moveTo>
                  <a:lnTo>
                    <a:pt x="137" y="7"/>
                  </a:lnTo>
                  <a:lnTo>
                    <a:pt x="1" y="13"/>
                  </a:lnTo>
                  <a:cubicBezTo>
                    <a:pt x="1" y="13"/>
                    <a:pt x="33" y="130"/>
                    <a:pt x="65" y="130"/>
                  </a:cubicBezTo>
                  <a:lnTo>
                    <a:pt x="324" y="130"/>
                  </a:lnTo>
                  <a:cubicBezTo>
                    <a:pt x="357" y="130"/>
                    <a:pt x="389" y="13"/>
                    <a:pt x="389" y="13"/>
                  </a:cubicBezTo>
                  <a:lnTo>
                    <a:pt x="253" y="7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3525033" y="2218164"/>
              <a:ext cx="71644" cy="19454"/>
            </a:xfrm>
            <a:custGeom>
              <a:avLst/>
              <a:gdLst/>
              <a:ahLst/>
              <a:cxnLst/>
              <a:rect l="l" t="t" r="r" b="b"/>
              <a:pathLst>
                <a:path w="766" h="208" extrusionOk="0">
                  <a:moveTo>
                    <a:pt x="1" y="1"/>
                  </a:moveTo>
                  <a:cubicBezTo>
                    <a:pt x="1" y="1"/>
                    <a:pt x="20" y="26"/>
                    <a:pt x="46" y="72"/>
                  </a:cubicBezTo>
                  <a:cubicBezTo>
                    <a:pt x="59" y="98"/>
                    <a:pt x="72" y="137"/>
                    <a:pt x="85" y="175"/>
                  </a:cubicBezTo>
                  <a:cubicBezTo>
                    <a:pt x="92" y="195"/>
                    <a:pt x="111" y="208"/>
                    <a:pt x="130" y="208"/>
                  </a:cubicBezTo>
                  <a:lnTo>
                    <a:pt x="642" y="208"/>
                  </a:lnTo>
                  <a:cubicBezTo>
                    <a:pt x="661" y="208"/>
                    <a:pt x="681" y="195"/>
                    <a:pt x="687" y="175"/>
                  </a:cubicBezTo>
                  <a:cubicBezTo>
                    <a:pt x="694" y="137"/>
                    <a:pt x="713" y="98"/>
                    <a:pt x="726" y="72"/>
                  </a:cubicBezTo>
                  <a:cubicBezTo>
                    <a:pt x="746" y="26"/>
                    <a:pt x="765" y="1"/>
                    <a:pt x="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3525033" y="2218164"/>
              <a:ext cx="71644" cy="6734"/>
            </a:xfrm>
            <a:custGeom>
              <a:avLst/>
              <a:gdLst/>
              <a:ahLst/>
              <a:cxnLst/>
              <a:rect l="l" t="t" r="r" b="b"/>
              <a:pathLst>
                <a:path w="766" h="72" extrusionOk="0">
                  <a:moveTo>
                    <a:pt x="1" y="1"/>
                  </a:moveTo>
                  <a:cubicBezTo>
                    <a:pt x="1" y="1"/>
                    <a:pt x="20" y="26"/>
                    <a:pt x="40" y="72"/>
                  </a:cubicBezTo>
                  <a:lnTo>
                    <a:pt x="726" y="72"/>
                  </a:lnTo>
                  <a:cubicBezTo>
                    <a:pt x="746" y="26"/>
                    <a:pt x="765" y="1"/>
                    <a:pt x="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3508759" y="2199365"/>
              <a:ext cx="104847" cy="21886"/>
            </a:xfrm>
            <a:custGeom>
              <a:avLst/>
              <a:gdLst/>
              <a:ahLst/>
              <a:cxnLst/>
              <a:rect l="l" t="t" r="r" b="b"/>
              <a:pathLst>
                <a:path w="1121" h="234" extrusionOk="0">
                  <a:moveTo>
                    <a:pt x="117" y="1"/>
                  </a:moveTo>
                  <a:cubicBezTo>
                    <a:pt x="52" y="1"/>
                    <a:pt x="0" y="53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lnTo>
                    <a:pt x="1004" y="234"/>
                  </a:lnTo>
                  <a:cubicBezTo>
                    <a:pt x="1069" y="234"/>
                    <a:pt x="1120" y="182"/>
                    <a:pt x="1120" y="117"/>
                  </a:cubicBezTo>
                  <a:cubicBezTo>
                    <a:pt x="1120" y="53"/>
                    <a:pt x="1069" y="1"/>
                    <a:pt x="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3509974" y="2199365"/>
              <a:ext cx="102415" cy="6173"/>
            </a:xfrm>
            <a:custGeom>
              <a:avLst/>
              <a:gdLst/>
              <a:ahLst/>
              <a:cxnLst/>
              <a:rect l="l" t="t" r="r" b="b"/>
              <a:pathLst>
                <a:path w="1095" h="66" extrusionOk="0">
                  <a:moveTo>
                    <a:pt x="104" y="1"/>
                  </a:moveTo>
                  <a:cubicBezTo>
                    <a:pt x="71" y="1"/>
                    <a:pt x="45" y="14"/>
                    <a:pt x="19" y="33"/>
                  </a:cubicBezTo>
                  <a:cubicBezTo>
                    <a:pt x="13" y="46"/>
                    <a:pt x="6" y="53"/>
                    <a:pt x="0" y="66"/>
                  </a:cubicBezTo>
                  <a:lnTo>
                    <a:pt x="1094" y="66"/>
                  </a:lnTo>
                  <a:cubicBezTo>
                    <a:pt x="1075" y="27"/>
                    <a:pt x="1036" y="1"/>
                    <a:pt x="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3508759" y="2179444"/>
              <a:ext cx="104847" cy="21886"/>
            </a:xfrm>
            <a:custGeom>
              <a:avLst/>
              <a:gdLst/>
              <a:ahLst/>
              <a:cxnLst/>
              <a:rect l="l" t="t" r="r" b="b"/>
              <a:pathLst>
                <a:path w="1121" h="234" extrusionOk="0">
                  <a:moveTo>
                    <a:pt x="117" y="0"/>
                  </a:moveTo>
                  <a:cubicBezTo>
                    <a:pt x="84" y="0"/>
                    <a:pt x="52" y="13"/>
                    <a:pt x="32" y="39"/>
                  </a:cubicBezTo>
                  <a:cubicBezTo>
                    <a:pt x="26" y="45"/>
                    <a:pt x="19" y="58"/>
                    <a:pt x="13" y="65"/>
                  </a:cubicBezTo>
                  <a:cubicBezTo>
                    <a:pt x="7" y="84"/>
                    <a:pt x="0" y="97"/>
                    <a:pt x="0" y="117"/>
                  </a:cubicBezTo>
                  <a:cubicBezTo>
                    <a:pt x="0" y="181"/>
                    <a:pt x="52" y="233"/>
                    <a:pt x="117" y="233"/>
                  </a:cubicBezTo>
                  <a:lnTo>
                    <a:pt x="1004" y="233"/>
                  </a:lnTo>
                  <a:cubicBezTo>
                    <a:pt x="1036" y="233"/>
                    <a:pt x="1062" y="220"/>
                    <a:pt x="1082" y="201"/>
                  </a:cubicBezTo>
                  <a:cubicBezTo>
                    <a:pt x="1107" y="181"/>
                    <a:pt x="1120" y="149"/>
                    <a:pt x="1120" y="117"/>
                  </a:cubicBezTo>
                  <a:cubicBezTo>
                    <a:pt x="1120" y="104"/>
                    <a:pt x="1114" y="84"/>
                    <a:pt x="1107" y="65"/>
                  </a:cubicBezTo>
                  <a:cubicBezTo>
                    <a:pt x="1088" y="32"/>
                    <a:pt x="1049" y="0"/>
                    <a:pt x="1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3509974" y="2179911"/>
              <a:ext cx="102415" cy="6267"/>
            </a:xfrm>
            <a:custGeom>
              <a:avLst/>
              <a:gdLst/>
              <a:ahLst/>
              <a:cxnLst/>
              <a:rect l="l" t="t" r="r" b="b"/>
              <a:pathLst>
                <a:path w="1095" h="67" extrusionOk="0">
                  <a:moveTo>
                    <a:pt x="1002" y="1"/>
                  </a:moveTo>
                  <a:cubicBezTo>
                    <a:pt x="999" y="1"/>
                    <a:pt x="995" y="1"/>
                    <a:pt x="991" y="2"/>
                  </a:cubicBezTo>
                  <a:lnTo>
                    <a:pt x="104" y="2"/>
                  </a:lnTo>
                  <a:cubicBezTo>
                    <a:pt x="71" y="2"/>
                    <a:pt x="45" y="14"/>
                    <a:pt x="19" y="34"/>
                  </a:cubicBezTo>
                  <a:cubicBezTo>
                    <a:pt x="13" y="40"/>
                    <a:pt x="6" y="53"/>
                    <a:pt x="0" y="66"/>
                  </a:cubicBezTo>
                  <a:lnTo>
                    <a:pt x="1094" y="66"/>
                  </a:lnTo>
                  <a:cubicBezTo>
                    <a:pt x="1077" y="31"/>
                    <a:pt x="1043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3508759" y="2159990"/>
              <a:ext cx="104847" cy="21886"/>
            </a:xfrm>
            <a:custGeom>
              <a:avLst/>
              <a:gdLst/>
              <a:ahLst/>
              <a:cxnLst/>
              <a:rect l="l" t="t" r="r" b="b"/>
              <a:pathLst>
                <a:path w="1121" h="234" extrusionOk="0">
                  <a:moveTo>
                    <a:pt x="117" y="1"/>
                  </a:moveTo>
                  <a:cubicBezTo>
                    <a:pt x="52" y="1"/>
                    <a:pt x="0" y="53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lnTo>
                    <a:pt x="1004" y="234"/>
                  </a:lnTo>
                  <a:cubicBezTo>
                    <a:pt x="1069" y="234"/>
                    <a:pt x="1120" y="182"/>
                    <a:pt x="1120" y="117"/>
                  </a:cubicBezTo>
                  <a:cubicBezTo>
                    <a:pt x="1120" y="53"/>
                    <a:pt x="1069" y="1"/>
                    <a:pt x="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8"/>
          <p:cNvGrpSpPr/>
          <p:nvPr/>
        </p:nvGrpSpPr>
        <p:grpSpPr>
          <a:xfrm>
            <a:off x="5156498" y="2079827"/>
            <a:ext cx="994346" cy="1153712"/>
            <a:chOff x="5004098" y="1830737"/>
            <a:chExt cx="994346" cy="1153712"/>
          </a:xfrm>
        </p:grpSpPr>
        <p:grpSp>
          <p:nvGrpSpPr>
            <p:cNvPr id="486" name="Google Shape;486;p18"/>
            <p:cNvGrpSpPr/>
            <p:nvPr/>
          </p:nvGrpSpPr>
          <p:grpSpPr>
            <a:xfrm>
              <a:off x="5004098" y="2346021"/>
              <a:ext cx="513798" cy="638428"/>
              <a:chOff x="5004100" y="2487878"/>
              <a:chExt cx="513798" cy="638428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5481423" y="2487878"/>
                <a:ext cx="364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92" fill="none" extrusionOk="0">
                    <a:moveTo>
                      <a:pt x="233" y="0"/>
                    </a:moveTo>
                    <a:lnTo>
                      <a:pt x="0" y="292"/>
                    </a:lnTo>
                  </a:path>
                </a:pathLst>
              </a:custGeom>
              <a:noFill/>
              <a:ln w="4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5004100" y="2529437"/>
                <a:ext cx="481101" cy="596869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6166" fill="none" extrusionOk="0">
                    <a:moveTo>
                      <a:pt x="4968" y="0"/>
                    </a:moveTo>
                    <a:lnTo>
                      <a:pt x="1" y="6165"/>
                    </a:lnTo>
                  </a:path>
                </a:pathLst>
              </a:custGeom>
              <a:noFill/>
              <a:ln w="4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9" name="Google Shape;489;p18"/>
            <p:cNvSpPr/>
            <p:nvPr/>
          </p:nvSpPr>
          <p:spPr>
            <a:xfrm>
              <a:off x="5418090" y="1830737"/>
              <a:ext cx="580354" cy="580260"/>
            </a:xfrm>
            <a:custGeom>
              <a:avLst/>
              <a:gdLst/>
              <a:ahLst/>
              <a:cxnLst/>
              <a:rect l="l" t="t" r="r" b="b"/>
              <a:pathLst>
                <a:path w="6205" h="6204" extrusionOk="0">
                  <a:moveTo>
                    <a:pt x="3103" y="0"/>
                  </a:moveTo>
                  <a:cubicBezTo>
                    <a:pt x="1387" y="0"/>
                    <a:pt x="1" y="1386"/>
                    <a:pt x="1" y="3102"/>
                  </a:cubicBezTo>
                  <a:cubicBezTo>
                    <a:pt x="1" y="4812"/>
                    <a:pt x="1387" y="6204"/>
                    <a:pt x="3103" y="6204"/>
                  </a:cubicBezTo>
                  <a:cubicBezTo>
                    <a:pt x="4812" y="6204"/>
                    <a:pt x="6204" y="4812"/>
                    <a:pt x="6204" y="3102"/>
                  </a:cubicBezTo>
                  <a:cubicBezTo>
                    <a:pt x="6204" y="1386"/>
                    <a:pt x="4812" y="0"/>
                    <a:pt x="310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5500583" y="1923517"/>
              <a:ext cx="415460" cy="394603"/>
            </a:xfrm>
            <a:custGeom>
              <a:avLst/>
              <a:gdLst/>
              <a:ahLst/>
              <a:cxnLst/>
              <a:rect l="l" t="t" r="r" b="b"/>
              <a:pathLst>
                <a:path w="4442" h="4219" extrusionOk="0">
                  <a:moveTo>
                    <a:pt x="2214" y="1"/>
                  </a:moveTo>
                  <a:cubicBezTo>
                    <a:pt x="981" y="1"/>
                    <a:pt x="0" y="1064"/>
                    <a:pt x="122" y="2324"/>
                  </a:cubicBezTo>
                  <a:cubicBezTo>
                    <a:pt x="220" y="3308"/>
                    <a:pt x="1016" y="4111"/>
                    <a:pt x="2007" y="4208"/>
                  </a:cubicBezTo>
                  <a:cubicBezTo>
                    <a:pt x="2078" y="4215"/>
                    <a:pt x="2148" y="4218"/>
                    <a:pt x="2218" y="4218"/>
                  </a:cubicBezTo>
                  <a:cubicBezTo>
                    <a:pt x="3455" y="4218"/>
                    <a:pt x="4441" y="3153"/>
                    <a:pt x="4319" y="1896"/>
                  </a:cubicBezTo>
                  <a:cubicBezTo>
                    <a:pt x="4222" y="905"/>
                    <a:pt x="3425" y="109"/>
                    <a:pt x="2434" y="12"/>
                  </a:cubicBezTo>
                  <a:cubicBezTo>
                    <a:pt x="2360" y="4"/>
                    <a:pt x="2286" y="1"/>
                    <a:pt x="2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5517418" y="1947274"/>
              <a:ext cx="380480" cy="346529"/>
            </a:xfrm>
            <a:custGeom>
              <a:avLst/>
              <a:gdLst/>
              <a:ahLst/>
              <a:cxnLst/>
              <a:rect l="l" t="t" r="r" b="b"/>
              <a:pathLst>
                <a:path w="4068" h="3705" extrusionOk="0">
                  <a:moveTo>
                    <a:pt x="2044" y="1"/>
                  </a:moveTo>
                  <a:cubicBezTo>
                    <a:pt x="1567" y="1"/>
                    <a:pt x="1090" y="184"/>
                    <a:pt x="726" y="548"/>
                  </a:cubicBezTo>
                  <a:cubicBezTo>
                    <a:pt x="1" y="1273"/>
                    <a:pt x="1" y="2445"/>
                    <a:pt x="726" y="3164"/>
                  </a:cubicBezTo>
                  <a:cubicBezTo>
                    <a:pt x="1084" y="3525"/>
                    <a:pt x="1554" y="3705"/>
                    <a:pt x="2025" y="3705"/>
                  </a:cubicBezTo>
                  <a:cubicBezTo>
                    <a:pt x="2501" y="3705"/>
                    <a:pt x="2978" y="3522"/>
                    <a:pt x="3342" y="3158"/>
                  </a:cubicBezTo>
                  <a:cubicBezTo>
                    <a:pt x="4068" y="2432"/>
                    <a:pt x="4068" y="1260"/>
                    <a:pt x="3349" y="541"/>
                  </a:cubicBezTo>
                  <a:cubicBezTo>
                    <a:pt x="2988" y="180"/>
                    <a:pt x="2516" y="1"/>
                    <a:pt x="2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527145" y="1955878"/>
              <a:ext cx="362242" cy="330254"/>
            </a:xfrm>
            <a:custGeom>
              <a:avLst/>
              <a:gdLst/>
              <a:ahLst/>
              <a:cxnLst/>
              <a:rect l="l" t="t" r="r" b="b"/>
              <a:pathLst>
                <a:path w="3873" h="3531" extrusionOk="0">
                  <a:moveTo>
                    <a:pt x="1943" y="0"/>
                  </a:moveTo>
                  <a:cubicBezTo>
                    <a:pt x="1490" y="0"/>
                    <a:pt x="1037" y="173"/>
                    <a:pt x="693" y="521"/>
                  </a:cubicBezTo>
                  <a:cubicBezTo>
                    <a:pt x="0" y="1213"/>
                    <a:pt x="0" y="2327"/>
                    <a:pt x="687" y="3014"/>
                  </a:cubicBezTo>
                  <a:cubicBezTo>
                    <a:pt x="1029" y="3359"/>
                    <a:pt x="1480" y="3531"/>
                    <a:pt x="1930" y="3531"/>
                  </a:cubicBezTo>
                  <a:cubicBezTo>
                    <a:pt x="2383" y="3531"/>
                    <a:pt x="2836" y="3358"/>
                    <a:pt x="3180" y="3014"/>
                  </a:cubicBezTo>
                  <a:cubicBezTo>
                    <a:pt x="3873" y="2321"/>
                    <a:pt x="3873" y="1207"/>
                    <a:pt x="3186" y="514"/>
                  </a:cubicBezTo>
                  <a:cubicBezTo>
                    <a:pt x="2844" y="172"/>
                    <a:pt x="2394" y="0"/>
                    <a:pt x="1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5634516" y="2053616"/>
              <a:ext cx="147403" cy="133935"/>
            </a:xfrm>
            <a:custGeom>
              <a:avLst/>
              <a:gdLst/>
              <a:ahLst/>
              <a:cxnLst/>
              <a:rect l="l" t="t" r="r" b="b"/>
              <a:pathLst>
                <a:path w="1576" h="1432" extrusionOk="0">
                  <a:moveTo>
                    <a:pt x="795" y="1"/>
                  </a:moveTo>
                  <a:cubicBezTo>
                    <a:pt x="351" y="1"/>
                    <a:pt x="1" y="396"/>
                    <a:pt x="89" y="855"/>
                  </a:cubicBezTo>
                  <a:cubicBezTo>
                    <a:pt x="141" y="1140"/>
                    <a:pt x="368" y="1366"/>
                    <a:pt x="646" y="1418"/>
                  </a:cubicBezTo>
                  <a:cubicBezTo>
                    <a:pt x="694" y="1428"/>
                    <a:pt x="742" y="1432"/>
                    <a:pt x="788" y="1432"/>
                  </a:cubicBezTo>
                  <a:cubicBezTo>
                    <a:pt x="1229" y="1432"/>
                    <a:pt x="1576" y="1033"/>
                    <a:pt x="1488" y="576"/>
                  </a:cubicBezTo>
                  <a:cubicBezTo>
                    <a:pt x="1436" y="298"/>
                    <a:pt x="1210" y="71"/>
                    <a:pt x="931" y="13"/>
                  </a:cubicBezTo>
                  <a:cubicBezTo>
                    <a:pt x="885" y="5"/>
                    <a:pt x="840" y="1"/>
                    <a:pt x="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669216" y="2084667"/>
              <a:ext cx="78191" cy="71738"/>
            </a:xfrm>
            <a:custGeom>
              <a:avLst/>
              <a:gdLst/>
              <a:ahLst/>
              <a:cxnLst/>
              <a:rect l="l" t="t" r="r" b="b"/>
              <a:pathLst>
                <a:path w="836" h="767" extrusionOk="0">
                  <a:moveTo>
                    <a:pt x="416" y="0"/>
                  </a:moveTo>
                  <a:cubicBezTo>
                    <a:pt x="184" y="0"/>
                    <a:pt x="0" y="206"/>
                    <a:pt x="42" y="445"/>
                  </a:cubicBezTo>
                  <a:cubicBezTo>
                    <a:pt x="61" y="607"/>
                    <a:pt x="197" y="737"/>
                    <a:pt x="359" y="763"/>
                  </a:cubicBezTo>
                  <a:cubicBezTo>
                    <a:pt x="379" y="766"/>
                    <a:pt x="399" y="767"/>
                    <a:pt x="419" y="767"/>
                  </a:cubicBezTo>
                  <a:cubicBezTo>
                    <a:pt x="651" y="767"/>
                    <a:pt x="836" y="561"/>
                    <a:pt x="800" y="322"/>
                  </a:cubicBezTo>
                  <a:cubicBezTo>
                    <a:pt x="774" y="167"/>
                    <a:pt x="638" y="31"/>
                    <a:pt x="476" y="5"/>
                  </a:cubicBezTo>
                  <a:cubicBezTo>
                    <a:pt x="456" y="2"/>
                    <a:pt x="436" y="0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5703354" y="1966353"/>
              <a:ext cx="9821" cy="23102"/>
            </a:xfrm>
            <a:custGeom>
              <a:avLst/>
              <a:gdLst/>
              <a:ahLst/>
              <a:cxnLst/>
              <a:rect l="l" t="t" r="r" b="b"/>
              <a:pathLst>
                <a:path w="105" h="247" extrusionOk="0">
                  <a:moveTo>
                    <a:pt x="53" y="1"/>
                  </a:moveTo>
                  <a:cubicBezTo>
                    <a:pt x="27" y="1"/>
                    <a:pt x="1" y="20"/>
                    <a:pt x="1" y="46"/>
                  </a:cubicBezTo>
                  <a:lnTo>
                    <a:pt x="1" y="195"/>
                  </a:lnTo>
                  <a:cubicBezTo>
                    <a:pt x="1" y="227"/>
                    <a:pt x="27" y="247"/>
                    <a:pt x="53" y="247"/>
                  </a:cubicBezTo>
                  <a:cubicBezTo>
                    <a:pt x="78" y="247"/>
                    <a:pt x="104" y="227"/>
                    <a:pt x="104" y="195"/>
                  </a:cubicBezTo>
                  <a:lnTo>
                    <a:pt x="104" y="46"/>
                  </a:lnTo>
                  <a:cubicBezTo>
                    <a:pt x="104" y="20"/>
                    <a:pt x="78" y="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5703354" y="2251616"/>
              <a:ext cx="9821" cy="23757"/>
            </a:xfrm>
            <a:custGeom>
              <a:avLst/>
              <a:gdLst/>
              <a:ahLst/>
              <a:cxnLst/>
              <a:rect l="l" t="t" r="r" b="b"/>
              <a:pathLst>
                <a:path w="105" h="254" extrusionOk="0">
                  <a:moveTo>
                    <a:pt x="53" y="1"/>
                  </a:moveTo>
                  <a:cubicBezTo>
                    <a:pt x="27" y="1"/>
                    <a:pt x="1" y="27"/>
                    <a:pt x="1" y="52"/>
                  </a:cubicBezTo>
                  <a:lnTo>
                    <a:pt x="1" y="201"/>
                  </a:lnTo>
                  <a:cubicBezTo>
                    <a:pt x="1" y="227"/>
                    <a:pt x="27" y="253"/>
                    <a:pt x="53" y="253"/>
                  </a:cubicBezTo>
                  <a:cubicBezTo>
                    <a:pt x="78" y="253"/>
                    <a:pt x="104" y="227"/>
                    <a:pt x="104" y="201"/>
                  </a:cubicBezTo>
                  <a:lnTo>
                    <a:pt x="104" y="52"/>
                  </a:lnTo>
                  <a:cubicBezTo>
                    <a:pt x="104" y="27"/>
                    <a:pt x="78" y="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5839626" y="2115999"/>
              <a:ext cx="23102" cy="9727"/>
            </a:xfrm>
            <a:custGeom>
              <a:avLst/>
              <a:gdLst/>
              <a:ahLst/>
              <a:cxnLst/>
              <a:rect l="l" t="t" r="r" b="b"/>
              <a:pathLst>
                <a:path w="247" h="104" extrusionOk="0">
                  <a:moveTo>
                    <a:pt x="46" y="0"/>
                  </a:moveTo>
                  <a:cubicBezTo>
                    <a:pt x="20" y="0"/>
                    <a:pt x="1" y="20"/>
                    <a:pt x="1" y="52"/>
                  </a:cubicBezTo>
                  <a:cubicBezTo>
                    <a:pt x="1" y="78"/>
                    <a:pt x="20" y="104"/>
                    <a:pt x="46" y="104"/>
                  </a:cubicBezTo>
                  <a:lnTo>
                    <a:pt x="195" y="104"/>
                  </a:lnTo>
                  <a:cubicBezTo>
                    <a:pt x="227" y="104"/>
                    <a:pt x="247" y="78"/>
                    <a:pt x="247" y="52"/>
                  </a:cubicBezTo>
                  <a:cubicBezTo>
                    <a:pt x="247" y="20"/>
                    <a:pt x="227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553801" y="2115999"/>
              <a:ext cx="23102" cy="9727"/>
            </a:xfrm>
            <a:custGeom>
              <a:avLst/>
              <a:gdLst/>
              <a:ahLst/>
              <a:cxnLst/>
              <a:rect l="l" t="t" r="r" b="b"/>
              <a:pathLst>
                <a:path w="247" h="104" extrusionOk="0">
                  <a:moveTo>
                    <a:pt x="52" y="0"/>
                  </a:moveTo>
                  <a:cubicBezTo>
                    <a:pt x="20" y="0"/>
                    <a:pt x="0" y="20"/>
                    <a:pt x="0" y="52"/>
                  </a:cubicBezTo>
                  <a:cubicBezTo>
                    <a:pt x="0" y="78"/>
                    <a:pt x="20" y="104"/>
                    <a:pt x="52" y="104"/>
                  </a:cubicBezTo>
                  <a:lnTo>
                    <a:pt x="201" y="104"/>
                  </a:lnTo>
                  <a:cubicBezTo>
                    <a:pt x="227" y="104"/>
                    <a:pt x="246" y="78"/>
                    <a:pt x="246" y="52"/>
                  </a:cubicBezTo>
                  <a:cubicBezTo>
                    <a:pt x="246" y="20"/>
                    <a:pt x="227" y="0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768170" y="1984498"/>
              <a:ext cx="17022" cy="21792"/>
            </a:xfrm>
            <a:custGeom>
              <a:avLst/>
              <a:gdLst/>
              <a:ahLst/>
              <a:cxnLst/>
              <a:rect l="l" t="t" r="r" b="b"/>
              <a:pathLst>
                <a:path w="182" h="233" extrusionOk="0">
                  <a:moveTo>
                    <a:pt x="124" y="1"/>
                  </a:moveTo>
                  <a:cubicBezTo>
                    <a:pt x="107" y="1"/>
                    <a:pt x="91" y="10"/>
                    <a:pt x="78" y="27"/>
                  </a:cubicBezTo>
                  <a:lnTo>
                    <a:pt x="14" y="156"/>
                  </a:lnTo>
                  <a:cubicBezTo>
                    <a:pt x="1" y="182"/>
                    <a:pt x="7" y="215"/>
                    <a:pt x="33" y="228"/>
                  </a:cubicBezTo>
                  <a:cubicBezTo>
                    <a:pt x="40" y="231"/>
                    <a:pt x="48" y="233"/>
                    <a:pt x="54" y="233"/>
                  </a:cubicBezTo>
                  <a:cubicBezTo>
                    <a:pt x="72" y="233"/>
                    <a:pt x="88" y="222"/>
                    <a:pt x="98" y="208"/>
                  </a:cubicBezTo>
                  <a:lnTo>
                    <a:pt x="169" y="79"/>
                  </a:lnTo>
                  <a:cubicBezTo>
                    <a:pt x="182" y="53"/>
                    <a:pt x="176" y="20"/>
                    <a:pt x="150" y="7"/>
                  </a:cubicBezTo>
                  <a:cubicBezTo>
                    <a:pt x="141" y="3"/>
                    <a:pt x="132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5630682" y="2235248"/>
              <a:ext cx="17677" cy="21792"/>
            </a:xfrm>
            <a:custGeom>
              <a:avLst/>
              <a:gdLst/>
              <a:ahLst/>
              <a:cxnLst/>
              <a:rect l="l" t="t" r="r" b="b"/>
              <a:pathLst>
                <a:path w="189" h="233" extrusionOk="0">
                  <a:moveTo>
                    <a:pt x="130" y="1"/>
                  </a:moveTo>
                  <a:cubicBezTo>
                    <a:pt x="114" y="1"/>
                    <a:pt x="98" y="9"/>
                    <a:pt x="85" y="27"/>
                  </a:cubicBezTo>
                  <a:lnTo>
                    <a:pt x="20" y="156"/>
                  </a:lnTo>
                  <a:cubicBezTo>
                    <a:pt x="1" y="182"/>
                    <a:pt x="14" y="215"/>
                    <a:pt x="40" y="227"/>
                  </a:cubicBezTo>
                  <a:cubicBezTo>
                    <a:pt x="45" y="231"/>
                    <a:pt x="51" y="233"/>
                    <a:pt x="58" y="233"/>
                  </a:cubicBezTo>
                  <a:cubicBezTo>
                    <a:pt x="76" y="233"/>
                    <a:pt x="95" y="222"/>
                    <a:pt x="104" y="208"/>
                  </a:cubicBezTo>
                  <a:lnTo>
                    <a:pt x="176" y="79"/>
                  </a:lnTo>
                  <a:cubicBezTo>
                    <a:pt x="188" y="53"/>
                    <a:pt x="182" y="20"/>
                    <a:pt x="156" y="7"/>
                  </a:cubicBezTo>
                  <a:cubicBezTo>
                    <a:pt x="147" y="3"/>
                    <a:pt x="139" y="1"/>
                    <a:pt x="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5822136" y="2181095"/>
              <a:ext cx="23102" cy="16087"/>
            </a:xfrm>
            <a:custGeom>
              <a:avLst/>
              <a:gdLst/>
              <a:ahLst/>
              <a:cxnLst/>
              <a:rect l="l" t="t" r="r" b="b"/>
              <a:pathLst>
                <a:path w="247" h="172" extrusionOk="0">
                  <a:moveTo>
                    <a:pt x="57" y="1"/>
                  </a:moveTo>
                  <a:cubicBezTo>
                    <a:pt x="39" y="1"/>
                    <a:pt x="22" y="12"/>
                    <a:pt x="13" y="29"/>
                  </a:cubicBezTo>
                  <a:cubicBezTo>
                    <a:pt x="0" y="49"/>
                    <a:pt x="7" y="81"/>
                    <a:pt x="32" y="94"/>
                  </a:cubicBezTo>
                  <a:lnTo>
                    <a:pt x="162" y="165"/>
                  </a:lnTo>
                  <a:cubicBezTo>
                    <a:pt x="171" y="170"/>
                    <a:pt x="180" y="172"/>
                    <a:pt x="189" y="172"/>
                  </a:cubicBezTo>
                  <a:cubicBezTo>
                    <a:pt x="207" y="172"/>
                    <a:pt x="225" y="163"/>
                    <a:pt x="233" y="146"/>
                  </a:cubicBezTo>
                  <a:cubicBezTo>
                    <a:pt x="246" y="120"/>
                    <a:pt x="233" y="94"/>
                    <a:pt x="214" y="81"/>
                  </a:cubicBezTo>
                  <a:lnTo>
                    <a:pt x="84" y="10"/>
                  </a:lnTo>
                  <a:cubicBezTo>
                    <a:pt x="76" y="3"/>
                    <a:pt x="66" y="1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5571384" y="2043982"/>
              <a:ext cx="23102" cy="16368"/>
            </a:xfrm>
            <a:custGeom>
              <a:avLst/>
              <a:gdLst/>
              <a:ahLst/>
              <a:cxnLst/>
              <a:rect l="l" t="t" r="r" b="b"/>
              <a:pathLst>
                <a:path w="247" h="175" extrusionOk="0">
                  <a:moveTo>
                    <a:pt x="63" y="1"/>
                  </a:moveTo>
                  <a:cubicBezTo>
                    <a:pt x="42" y="1"/>
                    <a:pt x="22" y="13"/>
                    <a:pt x="13" y="32"/>
                  </a:cubicBezTo>
                  <a:cubicBezTo>
                    <a:pt x="0" y="51"/>
                    <a:pt x="7" y="84"/>
                    <a:pt x="32" y="97"/>
                  </a:cubicBezTo>
                  <a:lnTo>
                    <a:pt x="162" y="168"/>
                  </a:lnTo>
                  <a:cubicBezTo>
                    <a:pt x="171" y="172"/>
                    <a:pt x="180" y="174"/>
                    <a:pt x="189" y="174"/>
                  </a:cubicBezTo>
                  <a:cubicBezTo>
                    <a:pt x="207" y="174"/>
                    <a:pt x="225" y="166"/>
                    <a:pt x="233" y="148"/>
                  </a:cubicBezTo>
                  <a:cubicBezTo>
                    <a:pt x="246" y="123"/>
                    <a:pt x="233" y="90"/>
                    <a:pt x="214" y="77"/>
                  </a:cubicBezTo>
                  <a:lnTo>
                    <a:pt x="84" y="6"/>
                  </a:lnTo>
                  <a:cubicBezTo>
                    <a:pt x="77" y="2"/>
                    <a:pt x="70" y="1"/>
                    <a:pt x="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5630682" y="1984498"/>
              <a:ext cx="17677" cy="21792"/>
            </a:xfrm>
            <a:custGeom>
              <a:avLst/>
              <a:gdLst/>
              <a:ahLst/>
              <a:cxnLst/>
              <a:rect l="l" t="t" r="r" b="b"/>
              <a:pathLst>
                <a:path w="189" h="233" extrusionOk="0">
                  <a:moveTo>
                    <a:pt x="62" y="1"/>
                  </a:moveTo>
                  <a:cubicBezTo>
                    <a:pt x="54" y="1"/>
                    <a:pt x="46" y="3"/>
                    <a:pt x="40" y="7"/>
                  </a:cubicBezTo>
                  <a:cubicBezTo>
                    <a:pt x="14" y="20"/>
                    <a:pt x="1" y="53"/>
                    <a:pt x="20" y="79"/>
                  </a:cubicBezTo>
                  <a:lnTo>
                    <a:pt x="85" y="208"/>
                  </a:lnTo>
                  <a:cubicBezTo>
                    <a:pt x="99" y="222"/>
                    <a:pt x="116" y="233"/>
                    <a:pt x="135" y="233"/>
                  </a:cubicBezTo>
                  <a:cubicBezTo>
                    <a:pt x="142" y="233"/>
                    <a:pt x="149" y="231"/>
                    <a:pt x="156" y="228"/>
                  </a:cubicBezTo>
                  <a:cubicBezTo>
                    <a:pt x="182" y="215"/>
                    <a:pt x="188" y="182"/>
                    <a:pt x="176" y="156"/>
                  </a:cubicBezTo>
                  <a:lnTo>
                    <a:pt x="104" y="27"/>
                  </a:lnTo>
                  <a:cubicBezTo>
                    <a:pt x="96" y="10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768170" y="2235248"/>
              <a:ext cx="17677" cy="21792"/>
            </a:xfrm>
            <a:custGeom>
              <a:avLst/>
              <a:gdLst/>
              <a:ahLst/>
              <a:cxnLst/>
              <a:rect l="l" t="t" r="r" b="b"/>
              <a:pathLst>
                <a:path w="189" h="233" extrusionOk="0">
                  <a:moveTo>
                    <a:pt x="58" y="1"/>
                  </a:moveTo>
                  <a:cubicBezTo>
                    <a:pt x="50" y="1"/>
                    <a:pt x="42" y="3"/>
                    <a:pt x="33" y="7"/>
                  </a:cubicBezTo>
                  <a:cubicBezTo>
                    <a:pt x="7" y="20"/>
                    <a:pt x="1" y="53"/>
                    <a:pt x="14" y="79"/>
                  </a:cubicBezTo>
                  <a:lnTo>
                    <a:pt x="78" y="208"/>
                  </a:lnTo>
                  <a:cubicBezTo>
                    <a:pt x="92" y="222"/>
                    <a:pt x="110" y="233"/>
                    <a:pt x="128" y="233"/>
                  </a:cubicBezTo>
                  <a:cubicBezTo>
                    <a:pt x="135" y="233"/>
                    <a:pt x="142" y="231"/>
                    <a:pt x="150" y="227"/>
                  </a:cubicBezTo>
                  <a:cubicBezTo>
                    <a:pt x="176" y="215"/>
                    <a:pt x="188" y="182"/>
                    <a:pt x="169" y="156"/>
                  </a:cubicBezTo>
                  <a:lnTo>
                    <a:pt x="98" y="27"/>
                  </a:lnTo>
                  <a:cubicBezTo>
                    <a:pt x="89" y="9"/>
                    <a:pt x="75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571384" y="2181095"/>
              <a:ext cx="23102" cy="16087"/>
            </a:xfrm>
            <a:custGeom>
              <a:avLst/>
              <a:gdLst/>
              <a:ahLst/>
              <a:cxnLst/>
              <a:rect l="l" t="t" r="r" b="b"/>
              <a:pathLst>
                <a:path w="247" h="172" extrusionOk="0">
                  <a:moveTo>
                    <a:pt x="189" y="1"/>
                  </a:moveTo>
                  <a:cubicBezTo>
                    <a:pt x="180" y="1"/>
                    <a:pt x="171" y="3"/>
                    <a:pt x="162" y="10"/>
                  </a:cubicBezTo>
                  <a:lnTo>
                    <a:pt x="32" y="81"/>
                  </a:lnTo>
                  <a:cubicBezTo>
                    <a:pt x="13" y="94"/>
                    <a:pt x="0" y="120"/>
                    <a:pt x="13" y="146"/>
                  </a:cubicBezTo>
                  <a:cubicBezTo>
                    <a:pt x="22" y="163"/>
                    <a:pt x="39" y="172"/>
                    <a:pt x="57" y="172"/>
                  </a:cubicBezTo>
                  <a:cubicBezTo>
                    <a:pt x="66" y="172"/>
                    <a:pt x="76" y="170"/>
                    <a:pt x="84" y="165"/>
                  </a:cubicBezTo>
                  <a:lnTo>
                    <a:pt x="214" y="94"/>
                  </a:lnTo>
                  <a:cubicBezTo>
                    <a:pt x="240" y="81"/>
                    <a:pt x="246" y="49"/>
                    <a:pt x="233" y="29"/>
                  </a:cubicBezTo>
                  <a:cubicBezTo>
                    <a:pt x="225" y="12"/>
                    <a:pt x="207" y="1"/>
                    <a:pt x="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5822136" y="2043982"/>
              <a:ext cx="23102" cy="16368"/>
            </a:xfrm>
            <a:custGeom>
              <a:avLst/>
              <a:gdLst/>
              <a:ahLst/>
              <a:cxnLst/>
              <a:rect l="l" t="t" r="r" b="b"/>
              <a:pathLst>
                <a:path w="247" h="175" extrusionOk="0">
                  <a:moveTo>
                    <a:pt x="184" y="1"/>
                  </a:moveTo>
                  <a:cubicBezTo>
                    <a:pt x="176" y="1"/>
                    <a:pt x="169" y="2"/>
                    <a:pt x="162" y="6"/>
                  </a:cubicBezTo>
                  <a:lnTo>
                    <a:pt x="32" y="77"/>
                  </a:lnTo>
                  <a:cubicBezTo>
                    <a:pt x="7" y="90"/>
                    <a:pt x="0" y="123"/>
                    <a:pt x="13" y="148"/>
                  </a:cubicBezTo>
                  <a:cubicBezTo>
                    <a:pt x="22" y="166"/>
                    <a:pt x="39" y="174"/>
                    <a:pt x="57" y="174"/>
                  </a:cubicBezTo>
                  <a:cubicBezTo>
                    <a:pt x="66" y="174"/>
                    <a:pt x="76" y="172"/>
                    <a:pt x="84" y="168"/>
                  </a:cubicBezTo>
                  <a:lnTo>
                    <a:pt x="214" y="97"/>
                  </a:lnTo>
                  <a:cubicBezTo>
                    <a:pt x="240" y="84"/>
                    <a:pt x="246" y="51"/>
                    <a:pt x="233" y="32"/>
                  </a:cubicBezTo>
                  <a:cubicBezTo>
                    <a:pt x="224" y="13"/>
                    <a:pt x="204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5703354" y="2005168"/>
              <a:ext cx="9821" cy="110927"/>
            </a:xfrm>
            <a:custGeom>
              <a:avLst/>
              <a:gdLst/>
              <a:ahLst/>
              <a:cxnLst/>
              <a:rect l="l" t="t" r="r" b="b"/>
              <a:pathLst>
                <a:path w="105" h="1186" extrusionOk="0">
                  <a:moveTo>
                    <a:pt x="53" y="0"/>
                  </a:moveTo>
                  <a:lnTo>
                    <a:pt x="1" y="149"/>
                  </a:lnTo>
                  <a:lnTo>
                    <a:pt x="1" y="589"/>
                  </a:lnTo>
                  <a:lnTo>
                    <a:pt x="1" y="1185"/>
                  </a:lnTo>
                  <a:lnTo>
                    <a:pt x="104" y="1185"/>
                  </a:lnTo>
                  <a:lnTo>
                    <a:pt x="104" y="589"/>
                  </a:lnTo>
                  <a:lnTo>
                    <a:pt x="104" y="149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5630682" y="2112913"/>
              <a:ext cx="80623" cy="51629"/>
            </a:xfrm>
            <a:custGeom>
              <a:avLst/>
              <a:gdLst/>
              <a:ahLst/>
              <a:cxnLst/>
              <a:rect l="l" t="t" r="r" b="b"/>
              <a:pathLst>
                <a:path w="862" h="552" extrusionOk="0">
                  <a:moveTo>
                    <a:pt x="791" y="1"/>
                  </a:moveTo>
                  <a:lnTo>
                    <a:pt x="376" y="247"/>
                  </a:lnTo>
                  <a:lnTo>
                    <a:pt x="65" y="428"/>
                  </a:lnTo>
                  <a:lnTo>
                    <a:pt x="1" y="551"/>
                  </a:lnTo>
                  <a:lnTo>
                    <a:pt x="137" y="551"/>
                  </a:lnTo>
                  <a:lnTo>
                    <a:pt x="448" y="370"/>
                  </a:lnTo>
                  <a:lnTo>
                    <a:pt x="862" y="130"/>
                  </a:lnTo>
                  <a:lnTo>
                    <a:pt x="830" y="65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5692972" y="2107956"/>
              <a:ext cx="30584" cy="25814"/>
            </a:xfrm>
            <a:custGeom>
              <a:avLst/>
              <a:gdLst/>
              <a:ahLst/>
              <a:cxnLst/>
              <a:rect l="l" t="t" r="r" b="b"/>
              <a:pathLst>
                <a:path w="327" h="276" extrusionOk="0">
                  <a:moveTo>
                    <a:pt x="161" y="0"/>
                  </a:moveTo>
                  <a:cubicBezTo>
                    <a:pt x="72" y="0"/>
                    <a:pt x="1" y="89"/>
                    <a:pt x="34" y="183"/>
                  </a:cubicBezTo>
                  <a:cubicBezTo>
                    <a:pt x="47" y="222"/>
                    <a:pt x="79" y="254"/>
                    <a:pt x="118" y="267"/>
                  </a:cubicBezTo>
                  <a:cubicBezTo>
                    <a:pt x="134" y="273"/>
                    <a:pt x="150" y="276"/>
                    <a:pt x="166" y="276"/>
                  </a:cubicBezTo>
                  <a:cubicBezTo>
                    <a:pt x="256" y="276"/>
                    <a:pt x="326" y="187"/>
                    <a:pt x="293" y="93"/>
                  </a:cubicBezTo>
                  <a:cubicBezTo>
                    <a:pt x="280" y="54"/>
                    <a:pt x="248" y="21"/>
                    <a:pt x="209" y="8"/>
                  </a:cubicBezTo>
                  <a:cubicBezTo>
                    <a:pt x="193" y="3"/>
                    <a:pt x="177" y="0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18"/>
          <p:cNvGrpSpPr/>
          <p:nvPr/>
        </p:nvGrpSpPr>
        <p:grpSpPr>
          <a:xfrm>
            <a:off x="4739351" y="1598418"/>
            <a:ext cx="580354" cy="1315182"/>
            <a:chOff x="4739351" y="1598418"/>
            <a:chExt cx="580354" cy="1315182"/>
          </a:xfrm>
        </p:grpSpPr>
        <p:grpSp>
          <p:nvGrpSpPr>
            <p:cNvPr id="511" name="Google Shape;511;p18"/>
            <p:cNvGrpSpPr/>
            <p:nvPr/>
          </p:nvGrpSpPr>
          <p:grpSpPr>
            <a:xfrm flipH="1">
              <a:off x="4739351" y="1598418"/>
              <a:ext cx="580354" cy="1315182"/>
              <a:chOff x="4282151" y="1522218"/>
              <a:chExt cx="580354" cy="1315182"/>
            </a:xfrm>
          </p:grpSpPr>
          <p:sp>
            <p:nvSpPr>
              <p:cNvPr id="512" name="Google Shape;512;p18"/>
              <p:cNvSpPr/>
              <p:nvPr/>
            </p:nvSpPr>
            <p:spPr>
              <a:xfrm>
                <a:off x="4572278" y="2015301"/>
                <a:ext cx="94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5" fill="none" extrusionOk="0">
                    <a:moveTo>
                      <a:pt x="1" y="0"/>
                    </a:moveTo>
                    <a:lnTo>
                      <a:pt x="1" y="84"/>
                    </a:lnTo>
                  </a:path>
                </a:pathLst>
              </a:custGeom>
              <a:noFill/>
              <a:ln w="4050" cap="rnd" cmpd="sng">
                <a:solidFill>
                  <a:srgbClr val="A0D4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4572278" y="2061317"/>
                <a:ext cx="94" cy="35167"/>
              </a:xfrm>
              <a:custGeom>
                <a:avLst/>
                <a:gdLst/>
                <a:ahLst/>
                <a:cxnLst/>
                <a:rect l="l" t="t" r="r" b="b"/>
                <a:pathLst>
                  <a:path w="1" h="376" fill="none" extrusionOk="0">
                    <a:moveTo>
                      <a:pt x="1" y="0"/>
                    </a:moveTo>
                    <a:lnTo>
                      <a:pt x="1" y="376"/>
                    </a:lnTo>
                  </a:path>
                </a:pathLst>
              </a:custGeom>
              <a:noFill/>
              <a:ln w="4050" cap="rnd" cmpd="sng">
                <a:solidFill>
                  <a:srgbClr val="A0D4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 rot="-617880">
                <a:off x="4666698" y="2103164"/>
                <a:ext cx="94" cy="740190"/>
              </a:xfrm>
              <a:custGeom>
                <a:avLst/>
                <a:gdLst/>
                <a:ahLst/>
                <a:cxnLst/>
                <a:rect l="l" t="t" r="r" b="b"/>
                <a:pathLst>
                  <a:path w="1" h="7914" fill="none" extrusionOk="0">
                    <a:moveTo>
                      <a:pt x="1" y="0"/>
                    </a:moveTo>
                    <a:lnTo>
                      <a:pt x="1" y="7913"/>
                    </a:lnTo>
                  </a:path>
                </a:pathLst>
              </a:custGeom>
              <a:noFill/>
              <a:ln w="4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4282151" y="1522218"/>
                <a:ext cx="580354" cy="58035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205" extrusionOk="0">
                    <a:moveTo>
                      <a:pt x="3103" y="1"/>
                    </a:moveTo>
                    <a:cubicBezTo>
                      <a:pt x="1386" y="1"/>
                      <a:pt x="1" y="1387"/>
                      <a:pt x="1" y="3103"/>
                    </a:cubicBezTo>
                    <a:cubicBezTo>
                      <a:pt x="1" y="4812"/>
                      <a:pt x="1386" y="6205"/>
                      <a:pt x="3103" y="6205"/>
                    </a:cubicBezTo>
                    <a:cubicBezTo>
                      <a:pt x="4812" y="6205"/>
                      <a:pt x="6204" y="4812"/>
                      <a:pt x="6204" y="3103"/>
                    </a:cubicBezTo>
                    <a:cubicBezTo>
                      <a:pt x="6204" y="1387"/>
                      <a:pt x="4812" y="1"/>
                      <a:pt x="3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6" name="Google Shape;516;p18"/>
            <p:cNvGrpSpPr/>
            <p:nvPr/>
          </p:nvGrpSpPr>
          <p:grpSpPr>
            <a:xfrm>
              <a:off x="4924090" y="1702553"/>
              <a:ext cx="223298" cy="377274"/>
              <a:chOff x="196923" y="2309390"/>
              <a:chExt cx="223298" cy="377274"/>
            </a:xfrm>
          </p:grpSpPr>
          <p:sp>
            <p:nvSpPr>
              <p:cNvPr id="517" name="Google Shape;517;p18"/>
              <p:cNvSpPr/>
              <p:nvPr/>
            </p:nvSpPr>
            <p:spPr>
              <a:xfrm>
                <a:off x="196923" y="2309390"/>
                <a:ext cx="223298" cy="377274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6567" extrusionOk="0">
                    <a:moveTo>
                      <a:pt x="228" y="0"/>
                    </a:moveTo>
                    <a:cubicBezTo>
                      <a:pt x="98" y="0"/>
                      <a:pt x="1" y="97"/>
                      <a:pt x="1" y="227"/>
                    </a:cubicBezTo>
                    <a:lnTo>
                      <a:pt x="1" y="6340"/>
                    </a:lnTo>
                    <a:cubicBezTo>
                      <a:pt x="1" y="6463"/>
                      <a:pt x="98" y="6567"/>
                      <a:pt x="228" y="6567"/>
                    </a:cubicBezTo>
                    <a:lnTo>
                      <a:pt x="3660" y="6567"/>
                    </a:lnTo>
                    <a:cubicBezTo>
                      <a:pt x="3783" y="6567"/>
                      <a:pt x="3886" y="6463"/>
                      <a:pt x="3886" y="6340"/>
                    </a:cubicBezTo>
                    <a:lnTo>
                      <a:pt x="3886" y="227"/>
                    </a:lnTo>
                    <a:cubicBezTo>
                      <a:pt x="3886" y="97"/>
                      <a:pt x="3783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215938" y="2338000"/>
                <a:ext cx="184924" cy="288801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5027" extrusionOk="0">
                    <a:moveTo>
                      <a:pt x="0" y="1"/>
                    </a:moveTo>
                    <a:lnTo>
                      <a:pt x="0" y="5026"/>
                    </a:lnTo>
                    <a:lnTo>
                      <a:pt x="3219" y="5026"/>
                    </a:lnTo>
                    <a:lnTo>
                      <a:pt x="32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1424" y="2448131"/>
                <a:ext cx="44694" cy="61069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063" extrusionOk="0">
                    <a:moveTo>
                      <a:pt x="1" y="1"/>
                    </a:moveTo>
                    <a:lnTo>
                      <a:pt x="1" y="1063"/>
                    </a:lnTo>
                    <a:lnTo>
                      <a:pt x="778" y="5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839" y="2634900"/>
                <a:ext cx="39466" cy="39526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8" extrusionOk="0">
                    <a:moveTo>
                      <a:pt x="344" y="1"/>
                    </a:moveTo>
                    <a:cubicBezTo>
                      <a:pt x="156" y="1"/>
                      <a:pt x="0" y="150"/>
                      <a:pt x="0" y="344"/>
                    </a:cubicBezTo>
                    <a:cubicBezTo>
                      <a:pt x="0" y="532"/>
                      <a:pt x="156" y="687"/>
                      <a:pt x="344" y="687"/>
                    </a:cubicBezTo>
                    <a:cubicBezTo>
                      <a:pt x="531" y="687"/>
                      <a:pt x="687" y="532"/>
                      <a:pt x="687" y="344"/>
                    </a:cubicBezTo>
                    <a:cubicBezTo>
                      <a:pt x="687" y="156"/>
                      <a:pt x="531" y="1"/>
                      <a:pt x="3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1" name="Google Shape;521;p18"/>
          <p:cNvSpPr/>
          <p:nvPr/>
        </p:nvSpPr>
        <p:spPr>
          <a:xfrm>
            <a:off x="3570488" y="2737248"/>
            <a:ext cx="2003038" cy="1435498"/>
          </a:xfrm>
          <a:custGeom>
            <a:avLst/>
            <a:gdLst/>
            <a:ahLst/>
            <a:cxnLst/>
            <a:rect l="l" t="t" r="r" b="b"/>
            <a:pathLst>
              <a:path w="21416" h="15348" extrusionOk="0">
                <a:moveTo>
                  <a:pt x="1730" y="0"/>
                </a:moveTo>
                <a:cubicBezTo>
                  <a:pt x="758" y="0"/>
                  <a:pt x="1" y="790"/>
                  <a:pt x="1" y="1800"/>
                </a:cubicBezTo>
                <a:lnTo>
                  <a:pt x="1" y="13690"/>
                </a:lnTo>
                <a:cubicBezTo>
                  <a:pt x="1" y="14590"/>
                  <a:pt x="791" y="15348"/>
                  <a:pt x="1730" y="15348"/>
                </a:cubicBezTo>
                <a:lnTo>
                  <a:pt x="19687" y="15348"/>
                </a:lnTo>
                <a:cubicBezTo>
                  <a:pt x="20626" y="15348"/>
                  <a:pt x="21416" y="14590"/>
                  <a:pt x="21416" y="13690"/>
                </a:cubicBezTo>
                <a:lnTo>
                  <a:pt x="21416" y="1800"/>
                </a:lnTo>
                <a:cubicBezTo>
                  <a:pt x="21416" y="790"/>
                  <a:pt x="20658" y="0"/>
                  <a:pt x="196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8"/>
          <p:cNvSpPr/>
          <p:nvPr/>
        </p:nvSpPr>
        <p:spPr>
          <a:xfrm>
            <a:off x="3589848" y="2756608"/>
            <a:ext cx="1964972" cy="1397338"/>
          </a:xfrm>
          <a:custGeom>
            <a:avLst/>
            <a:gdLst/>
            <a:ahLst/>
            <a:cxnLst/>
            <a:rect l="l" t="t" r="r" b="b"/>
            <a:pathLst>
              <a:path w="21009" h="14940" extrusionOk="0">
                <a:moveTo>
                  <a:pt x="1523" y="0"/>
                </a:moveTo>
                <a:cubicBezTo>
                  <a:pt x="681" y="0"/>
                  <a:pt x="1" y="687"/>
                  <a:pt x="1" y="1593"/>
                </a:cubicBezTo>
                <a:lnTo>
                  <a:pt x="1" y="13483"/>
                </a:lnTo>
                <a:cubicBezTo>
                  <a:pt x="1" y="14254"/>
                  <a:pt x="681" y="14940"/>
                  <a:pt x="1523" y="14940"/>
                </a:cubicBezTo>
                <a:lnTo>
                  <a:pt x="19480" y="14940"/>
                </a:lnTo>
                <a:cubicBezTo>
                  <a:pt x="20322" y="14940"/>
                  <a:pt x="21008" y="14254"/>
                  <a:pt x="21008" y="13483"/>
                </a:cubicBezTo>
                <a:lnTo>
                  <a:pt x="21008" y="1593"/>
                </a:lnTo>
                <a:cubicBezTo>
                  <a:pt x="21008" y="687"/>
                  <a:pt x="20322" y="0"/>
                  <a:pt x="19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8"/>
          <p:cNvSpPr/>
          <p:nvPr/>
        </p:nvSpPr>
        <p:spPr>
          <a:xfrm>
            <a:off x="3653448" y="2820208"/>
            <a:ext cx="1837116" cy="1008534"/>
          </a:xfrm>
          <a:custGeom>
            <a:avLst/>
            <a:gdLst/>
            <a:ahLst/>
            <a:cxnLst/>
            <a:rect l="l" t="t" r="r" b="b"/>
            <a:pathLst>
              <a:path w="19642" h="10783" extrusionOk="0">
                <a:moveTo>
                  <a:pt x="843" y="0"/>
                </a:moveTo>
                <a:cubicBezTo>
                  <a:pt x="376" y="0"/>
                  <a:pt x="1" y="376"/>
                  <a:pt x="1" y="842"/>
                </a:cubicBezTo>
                <a:lnTo>
                  <a:pt x="1" y="10783"/>
                </a:lnTo>
                <a:lnTo>
                  <a:pt x="19642" y="10783"/>
                </a:lnTo>
                <a:lnTo>
                  <a:pt x="19642" y="842"/>
                </a:lnTo>
                <a:cubicBezTo>
                  <a:pt x="19642" y="382"/>
                  <a:pt x="19266" y="0"/>
                  <a:pt x="188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8"/>
          <p:cNvSpPr/>
          <p:nvPr/>
        </p:nvSpPr>
        <p:spPr>
          <a:xfrm>
            <a:off x="3570488" y="3898312"/>
            <a:ext cx="2003038" cy="274417"/>
          </a:xfrm>
          <a:custGeom>
            <a:avLst/>
            <a:gdLst/>
            <a:ahLst/>
            <a:cxnLst/>
            <a:rect l="l" t="t" r="r" b="b"/>
            <a:pathLst>
              <a:path w="21416" h="2934" extrusionOk="0">
                <a:moveTo>
                  <a:pt x="1" y="0"/>
                </a:moveTo>
                <a:lnTo>
                  <a:pt x="1" y="1276"/>
                </a:lnTo>
                <a:cubicBezTo>
                  <a:pt x="1" y="2176"/>
                  <a:pt x="791" y="2934"/>
                  <a:pt x="1730" y="2934"/>
                </a:cubicBezTo>
                <a:lnTo>
                  <a:pt x="19687" y="2934"/>
                </a:lnTo>
                <a:cubicBezTo>
                  <a:pt x="20626" y="2934"/>
                  <a:pt x="21416" y="2176"/>
                  <a:pt x="21416" y="1276"/>
                </a:cubicBezTo>
                <a:lnTo>
                  <a:pt x="214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8"/>
          <p:cNvSpPr/>
          <p:nvPr/>
        </p:nvSpPr>
        <p:spPr>
          <a:xfrm>
            <a:off x="4231271" y="3015870"/>
            <a:ext cx="681460" cy="680805"/>
          </a:xfrm>
          <a:custGeom>
            <a:avLst/>
            <a:gdLst/>
            <a:ahLst/>
            <a:cxnLst/>
            <a:rect l="l" t="t" r="r" b="b"/>
            <a:pathLst>
              <a:path w="7286" h="7279" extrusionOk="0">
                <a:moveTo>
                  <a:pt x="3647" y="363"/>
                </a:moveTo>
                <a:cubicBezTo>
                  <a:pt x="3705" y="363"/>
                  <a:pt x="3763" y="363"/>
                  <a:pt x="3828" y="369"/>
                </a:cubicBezTo>
                <a:cubicBezTo>
                  <a:pt x="5492" y="460"/>
                  <a:pt x="6826" y="1794"/>
                  <a:pt x="6917" y="3458"/>
                </a:cubicBezTo>
                <a:cubicBezTo>
                  <a:pt x="6923" y="3516"/>
                  <a:pt x="6923" y="3575"/>
                  <a:pt x="6923" y="3639"/>
                </a:cubicBezTo>
                <a:cubicBezTo>
                  <a:pt x="6923" y="3698"/>
                  <a:pt x="6923" y="3762"/>
                  <a:pt x="6917" y="3821"/>
                </a:cubicBezTo>
                <a:cubicBezTo>
                  <a:pt x="6826" y="5485"/>
                  <a:pt x="5492" y="6819"/>
                  <a:pt x="3828" y="6910"/>
                </a:cubicBezTo>
                <a:cubicBezTo>
                  <a:pt x="3770" y="6916"/>
                  <a:pt x="3705" y="6916"/>
                  <a:pt x="3647" y="6916"/>
                </a:cubicBezTo>
                <a:cubicBezTo>
                  <a:pt x="3582" y="6916"/>
                  <a:pt x="3523" y="6916"/>
                  <a:pt x="3465" y="6910"/>
                </a:cubicBezTo>
                <a:cubicBezTo>
                  <a:pt x="1801" y="6819"/>
                  <a:pt x="460" y="5485"/>
                  <a:pt x="370" y="3821"/>
                </a:cubicBezTo>
                <a:cubicBezTo>
                  <a:pt x="370" y="3762"/>
                  <a:pt x="363" y="3698"/>
                  <a:pt x="363" y="3639"/>
                </a:cubicBezTo>
                <a:cubicBezTo>
                  <a:pt x="363" y="3581"/>
                  <a:pt x="370" y="3516"/>
                  <a:pt x="370" y="3458"/>
                </a:cubicBezTo>
                <a:cubicBezTo>
                  <a:pt x="460" y="1794"/>
                  <a:pt x="1801" y="460"/>
                  <a:pt x="3465" y="369"/>
                </a:cubicBezTo>
                <a:cubicBezTo>
                  <a:pt x="3523" y="363"/>
                  <a:pt x="3582" y="363"/>
                  <a:pt x="3647" y="363"/>
                </a:cubicBezTo>
                <a:close/>
                <a:moveTo>
                  <a:pt x="3465" y="0"/>
                </a:moveTo>
                <a:cubicBezTo>
                  <a:pt x="1600" y="97"/>
                  <a:pt x="98" y="1593"/>
                  <a:pt x="7" y="3458"/>
                </a:cubicBezTo>
                <a:cubicBezTo>
                  <a:pt x="7" y="3516"/>
                  <a:pt x="1" y="3581"/>
                  <a:pt x="1" y="3639"/>
                </a:cubicBezTo>
                <a:cubicBezTo>
                  <a:pt x="1" y="3698"/>
                  <a:pt x="7" y="3762"/>
                  <a:pt x="7" y="3821"/>
                </a:cubicBezTo>
                <a:cubicBezTo>
                  <a:pt x="98" y="5686"/>
                  <a:pt x="1600" y="7182"/>
                  <a:pt x="3465" y="7279"/>
                </a:cubicBezTo>
                <a:lnTo>
                  <a:pt x="3828" y="7279"/>
                </a:lnTo>
                <a:cubicBezTo>
                  <a:pt x="5693" y="7182"/>
                  <a:pt x="7189" y="5686"/>
                  <a:pt x="7279" y="3821"/>
                </a:cubicBezTo>
                <a:cubicBezTo>
                  <a:pt x="7286" y="3762"/>
                  <a:pt x="7286" y="3698"/>
                  <a:pt x="7286" y="3639"/>
                </a:cubicBezTo>
                <a:cubicBezTo>
                  <a:pt x="7286" y="3581"/>
                  <a:pt x="7286" y="3516"/>
                  <a:pt x="7279" y="3458"/>
                </a:cubicBezTo>
                <a:cubicBezTo>
                  <a:pt x="7189" y="1593"/>
                  <a:pt x="5693" y="97"/>
                  <a:pt x="38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8"/>
          <p:cNvSpPr/>
          <p:nvPr/>
        </p:nvSpPr>
        <p:spPr>
          <a:xfrm>
            <a:off x="4231271" y="3152141"/>
            <a:ext cx="681460" cy="408258"/>
          </a:xfrm>
          <a:custGeom>
            <a:avLst/>
            <a:gdLst/>
            <a:ahLst/>
            <a:cxnLst/>
            <a:rect l="l" t="t" r="r" b="b"/>
            <a:pathLst>
              <a:path w="7286" h="4365" extrusionOk="0">
                <a:moveTo>
                  <a:pt x="3647" y="363"/>
                </a:moveTo>
                <a:cubicBezTo>
                  <a:pt x="4540" y="363"/>
                  <a:pt x="5376" y="564"/>
                  <a:pt x="5997" y="926"/>
                </a:cubicBezTo>
                <a:cubicBezTo>
                  <a:pt x="6593" y="1269"/>
                  <a:pt x="6923" y="1716"/>
                  <a:pt x="6923" y="2182"/>
                </a:cubicBezTo>
                <a:cubicBezTo>
                  <a:pt x="6923" y="2649"/>
                  <a:pt x="6593" y="3096"/>
                  <a:pt x="5997" y="3439"/>
                </a:cubicBezTo>
                <a:cubicBezTo>
                  <a:pt x="5376" y="3801"/>
                  <a:pt x="4540" y="4002"/>
                  <a:pt x="3647" y="4002"/>
                </a:cubicBezTo>
                <a:cubicBezTo>
                  <a:pt x="2753" y="4002"/>
                  <a:pt x="1917" y="3801"/>
                  <a:pt x="1289" y="3439"/>
                </a:cubicBezTo>
                <a:cubicBezTo>
                  <a:pt x="694" y="3096"/>
                  <a:pt x="370" y="2649"/>
                  <a:pt x="370" y="2182"/>
                </a:cubicBezTo>
                <a:cubicBezTo>
                  <a:pt x="370" y="1716"/>
                  <a:pt x="694" y="1269"/>
                  <a:pt x="1289" y="926"/>
                </a:cubicBezTo>
                <a:cubicBezTo>
                  <a:pt x="1917" y="564"/>
                  <a:pt x="2753" y="363"/>
                  <a:pt x="3647" y="363"/>
                </a:cubicBezTo>
                <a:close/>
                <a:moveTo>
                  <a:pt x="3647" y="0"/>
                </a:moveTo>
                <a:cubicBezTo>
                  <a:pt x="2688" y="0"/>
                  <a:pt x="1788" y="214"/>
                  <a:pt x="1108" y="609"/>
                </a:cubicBezTo>
                <a:cubicBezTo>
                  <a:pt x="396" y="1023"/>
                  <a:pt x="1" y="1580"/>
                  <a:pt x="1" y="2182"/>
                </a:cubicBezTo>
                <a:cubicBezTo>
                  <a:pt x="1" y="2785"/>
                  <a:pt x="396" y="3342"/>
                  <a:pt x="1108" y="3756"/>
                </a:cubicBezTo>
                <a:cubicBezTo>
                  <a:pt x="1788" y="4145"/>
                  <a:pt x="2688" y="4365"/>
                  <a:pt x="3647" y="4365"/>
                </a:cubicBezTo>
                <a:cubicBezTo>
                  <a:pt x="4598" y="4365"/>
                  <a:pt x="5499" y="4145"/>
                  <a:pt x="6185" y="3756"/>
                </a:cubicBezTo>
                <a:cubicBezTo>
                  <a:pt x="6897" y="3342"/>
                  <a:pt x="7286" y="2785"/>
                  <a:pt x="7286" y="2182"/>
                </a:cubicBezTo>
                <a:cubicBezTo>
                  <a:pt x="7286" y="1580"/>
                  <a:pt x="6897" y="1023"/>
                  <a:pt x="6185" y="609"/>
                </a:cubicBezTo>
                <a:cubicBezTo>
                  <a:pt x="5499" y="214"/>
                  <a:pt x="4598" y="0"/>
                  <a:pt x="3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8"/>
          <p:cNvSpPr/>
          <p:nvPr/>
        </p:nvSpPr>
        <p:spPr>
          <a:xfrm>
            <a:off x="4377831" y="3015870"/>
            <a:ext cx="388337" cy="680805"/>
          </a:xfrm>
          <a:custGeom>
            <a:avLst/>
            <a:gdLst/>
            <a:ahLst/>
            <a:cxnLst/>
            <a:rect l="l" t="t" r="r" b="b"/>
            <a:pathLst>
              <a:path w="4152" h="7279" extrusionOk="0">
                <a:moveTo>
                  <a:pt x="2080" y="363"/>
                </a:moveTo>
                <a:cubicBezTo>
                  <a:pt x="3006" y="363"/>
                  <a:pt x="3789" y="1865"/>
                  <a:pt x="3789" y="3639"/>
                </a:cubicBezTo>
                <a:cubicBezTo>
                  <a:pt x="3789" y="5414"/>
                  <a:pt x="3006" y="6916"/>
                  <a:pt x="2080" y="6916"/>
                </a:cubicBezTo>
                <a:cubicBezTo>
                  <a:pt x="1147" y="6916"/>
                  <a:pt x="363" y="5414"/>
                  <a:pt x="363" y="3639"/>
                </a:cubicBezTo>
                <a:cubicBezTo>
                  <a:pt x="363" y="1865"/>
                  <a:pt x="1147" y="363"/>
                  <a:pt x="2080" y="363"/>
                </a:cubicBezTo>
                <a:close/>
                <a:moveTo>
                  <a:pt x="2080" y="0"/>
                </a:moveTo>
                <a:cubicBezTo>
                  <a:pt x="1503" y="0"/>
                  <a:pt x="972" y="389"/>
                  <a:pt x="577" y="1107"/>
                </a:cubicBezTo>
                <a:cubicBezTo>
                  <a:pt x="208" y="1787"/>
                  <a:pt x="1" y="2688"/>
                  <a:pt x="1" y="3639"/>
                </a:cubicBezTo>
                <a:cubicBezTo>
                  <a:pt x="1" y="4591"/>
                  <a:pt x="208" y="5492"/>
                  <a:pt x="577" y="6171"/>
                </a:cubicBezTo>
                <a:cubicBezTo>
                  <a:pt x="972" y="6890"/>
                  <a:pt x="1503" y="7279"/>
                  <a:pt x="2080" y="7279"/>
                </a:cubicBezTo>
                <a:cubicBezTo>
                  <a:pt x="2656" y="7279"/>
                  <a:pt x="3187" y="6890"/>
                  <a:pt x="3575" y="6171"/>
                </a:cubicBezTo>
                <a:cubicBezTo>
                  <a:pt x="3951" y="5492"/>
                  <a:pt x="4152" y="4591"/>
                  <a:pt x="4152" y="3639"/>
                </a:cubicBezTo>
                <a:cubicBezTo>
                  <a:pt x="4152" y="2688"/>
                  <a:pt x="3951" y="1787"/>
                  <a:pt x="3575" y="1107"/>
                </a:cubicBezTo>
                <a:cubicBezTo>
                  <a:pt x="3187" y="389"/>
                  <a:pt x="2656" y="0"/>
                  <a:pt x="20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8"/>
          <p:cNvSpPr/>
          <p:nvPr/>
        </p:nvSpPr>
        <p:spPr>
          <a:xfrm>
            <a:off x="4555349" y="3020079"/>
            <a:ext cx="33951" cy="672387"/>
          </a:xfrm>
          <a:custGeom>
            <a:avLst/>
            <a:gdLst/>
            <a:ahLst/>
            <a:cxnLst/>
            <a:rect l="l" t="t" r="r" b="b"/>
            <a:pathLst>
              <a:path w="363" h="7189" extrusionOk="0">
                <a:moveTo>
                  <a:pt x="182" y="0"/>
                </a:moveTo>
                <a:cubicBezTo>
                  <a:pt x="117" y="0"/>
                  <a:pt x="58" y="0"/>
                  <a:pt x="0" y="7"/>
                </a:cubicBezTo>
                <a:lnTo>
                  <a:pt x="0" y="7182"/>
                </a:lnTo>
                <a:cubicBezTo>
                  <a:pt x="58" y="7188"/>
                  <a:pt x="117" y="7188"/>
                  <a:pt x="182" y="7188"/>
                </a:cubicBezTo>
                <a:cubicBezTo>
                  <a:pt x="240" y="7188"/>
                  <a:pt x="305" y="7188"/>
                  <a:pt x="363" y="7182"/>
                </a:cubicBezTo>
                <a:lnTo>
                  <a:pt x="363" y="7"/>
                </a:lnTo>
                <a:cubicBezTo>
                  <a:pt x="298" y="0"/>
                  <a:pt x="240" y="0"/>
                  <a:pt x="1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8"/>
          <p:cNvSpPr/>
          <p:nvPr/>
        </p:nvSpPr>
        <p:spPr>
          <a:xfrm>
            <a:off x="4231271" y="3339292"/>
            <a:ext cx="681460" cy="33951"/>
          </a:xfrm>
          <a:custGeom>
            <a:avLst/>
            <a:gdLst/>
            <a:ahLst/>
            <a:cxnLst/>
            <a:rect l="l" t="t" r="r" b="b"/>
            <a:pathLst>
              <a:path w="7286" h="363" extrusionOk="0">
                <a:moveTo>
                  <a:pt x="7" y="0"/>
                </a:moveTo>
                <a:cubicBezTo>
                  <a:pt x="7" y="58"/>
                  <a:pt x="1" y="123"/>
                  <a:pt x="1" y="181"/>
                </a:cubicBezTo>
                <a:cubicBezTo>
                  <a:pt x="1" y="240"/>
                  <a:pt x="7" y="304"/>
                  <a:pt x="7" y="363"/>
                </a:cubicBezTo>
                <a:lnTo>
                  <a:pt x="7279" y="363"/>
                </a:lnTo>
                <a:cubicBezTo>
                  <a:pt x="7286" y="304"/>
                  <a:pt x="7286" y="240"/>
                  <a:pt x="7286" y="181"/>
                </a:cubicBezTo>
                <a:cubicBezTo>
                  <a:pt x="7286" y="123"/>
                  <a:pt x="7286" y="58"/>
                  <a:pt x="7279" y="0"/>
                </a:cubicBezTo>
                <a:close/>
              </a:path>
            </a:pathLst>
          </a:custGeom>
          <a:solidFill>
            <a:srgbClr val="61A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8"/>
          <p:cNvSpPr/>
          <p:nvPr/>
        </p:nvSpPr>
        <p:spPr>
          <a:xfrm>
            <a:off x="4148872" y="3215740"/>
            <a:ext cx="846914" cy="281058"/>
          </a:xfrm>
          <a:custGeom>
            <a:avLst/>
            <a:gdLst/>
            <a:ahLst/>
            <a:cxnLst/>
            <a:rect l="l" t="t" r="r" b="b"/>
            <a:pathLst>
              <a:path w="9055" h="3005" extrusionOk="0">
                <a:moveTo>
                  <a:pt x="292" y="0"/>
                </a:moveTo>
                <a:cubicBezTo>
                  <a:pt x="130" y="0"/>
                  <a:pt x="1" y="136"/>
                  <a:pt x="1" y="298"/>
                </a:cubicBezTo>
                <a:lnTo>
                  <a:pt x="1" y="2707"/>
                </a:lnTo>
                <a:cubicBezTo>
                  <a:pt x="1" y="2875"/>
                  <a:pt x="130" y="3005"/>
                  <a:pt x="292" y="3005"/>
                </a:cubicBezTo>
                <a:lnTo>
                  <a:pt x="8756" y="3005"/>
                </a:lnTo>
                <a:cubicBezTo>
                  <a:pt x="8918" y="3005"/>
                  <a:pt x="9054" y="2875"/>
                  <a:pt x="9054" y="2707"/>
                </a:cubicBezTo>
                <a:lnTo>
                  <a:pt x="9054" y="298"/>
                </a:lnTo>
                <a:cubicBezTo>
                  <a:pt x="9054" y="136"/>
                  <a:pt x="8918" y="0"/>
                  <a:pt x="8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8"/>
          <p:cNvSpPr/>
          <p:nvPr/>
        </p:nvSpPr>
        <p:spPr>
          <a:xfrm>
            <a:off x="2711049" y="4342853"/>
            <a:ext cx="3722588" cy="18238"/>
          </a:xfrm>
          <a:custGeom>
            <a:avLst/>
            <a:gdLst/>
            <a:ahLst/>
            <a:cxnLst/>
            <a:rect l="l" t="t" r="r" b="b"/>
            <a:pathLst>
              <a:path w="39801" h="195" extrusionOk="0">
                <a:moveTo>
                  <a:pt x="169" y="0"/>
                </a:moveTo>
                <a:cubicBezTo>
                  <a:pt x="72" y="0"/>
                  <a:pt x="0" y="46"/>
                  <a:pt x="0" y="98"/>
                </a:cubicBezTo>
                <a:cubicBezTo>
                  <a:pt x="0" y="149"/>
                  <a:pt x="78" y="195"/>
                  <a:pt x="169" y="195"/>
                </a:cubicBezTo>
                <a:lnTo>
                  <a:pt x="39626" y="195"/>
                </a:lnTo>
                <a:cubicBezTo>
                  <a:pt x="39723" y="195"/>
                  <a:pt x="39801" y="149"/>
                  <a:pt x="39801" y="98"/>
                </a:cubicBezTo>
                <a:cubicBezTo>
                  <a:pt x="39801" y="46"/>
                  <a:pt x="39723" y="0"/>
                  <a:pt x="396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8"/>
          <p:cNvSpPr txBox="1"/>
          <p:nvPr/>
        </p:nvSpPr>
        <p:spPr>
          <a:xfrm>
            <a:off x="4163773" y="3240564"/>
            <a:ext cx="8469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CodiBook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33" name="Google Shape;533;p18"/>
          <p:cNvGrpSpPr/>
          <p:nvPr/>
        </p:nvGrpSpPr>
        <p:grpSpPr>
          <a:xfrm>
            <a:off x="334519" y="1309497"/>
            <a:ext cx="2082231" cy="855521"/>
            <a:chOff x="3155132" y="653800"/>
            <a:chExt cx="2082231" cy="855521"/>
          </a:xfrm>
        </p:grpSpPr>
        <p:sp>
          <p:nvSpPr>
            <p:cNvPr id="534" name="Google Shape;534;p18"/>
            <p:cNvSpPr txBox="1"/>
            <p:nvPr/>
          </p:nvSpPr>
          <p:spPr>
            <a:xfrm>
              <a:off x="3155132" y="91922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This application is e-commerce with products in the form of books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5" name="Google Shape;535;p18"/>
            <p:cNvSpPr txBox="1"/>
            <p:nvPr/>
          </p:nvSpPr>
          <p:spPr>
            <a:xfrm>
              <a:off x="3157763" y="6538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What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6" name="Google Shape;536;p18"/>
          <p:cNvGrpSpPr/>
          <p:nvPr/>
        </p:nvGrpSpPr>
        <p:grpSpPr>
          <a:xfrm>
            <a:off x="6725469" y="2370260"/>
            <a:ext cx="2082231" cy="863315"/>
            <a:chOff x="6351494" y="1979013"/>
            <a:chExt cx="2082231" cy="863315"/>
          </a:xfrm>
        </p:grpSpPr>
        <p:sp>
          <p:nvSpPr>
            <p:cNvPr id="537" name="Google Shape;537;p18"/>
            <p:cNvSpPr txBox="1"/>
            <p:nvPr/>
          </p:nvSpPr>
          <p:spPr>
            <a:xfrm>
              <a:off x="6351494" y="225222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Anywhere as long as there is a computer and internet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8" name="Google Shape;538;p18"/>
            <p:cNvSpPr txBox="1"/>
            <p:nvPr/>
          </p:nvSpPr>
          <p:spPr>
            <a:xfrm>
              <a:off x="6354125" y="197901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Where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9" name="Google Shape;539;p18"/>
          <p:cNvGrpSpPr/>
          <p:nvPr/>
        </p:nvGrpSpPr>
        <p:grpSpPr>
          <a:xfrm>
            <a:off x="329272" y="2370487"/>
            <a:ext cx="2089253" cy="862860"/>
            <a:chOff x="710272" y="2518063"/>
            <a:chExt cx="2089253" cy="862860"/>
          </a:xfrm>
        </p:grpSpPr>
        <p:sp>
          <p:nvSpPr>
            <p:cNvPr id="540" name="Google Shape;540;p18"/>
            <p:cNvSpPr txBox="1"/>
            <p:nvPr/>
          </p:nvSpPr>
          <p:spPr>
            <a:xfrm>
              <a:off x="710272" y="2790822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latin typeface="Roboto"/>
                  <a:ea typeface="Roboto"/>
                  <a:cs typeface="Roboto"/>
                  <a:sym typeface="Roboto"/>
                </a:rPr>
                <a:t>Anyone who wants to buy a book online because they don’t have time to go directly to an offline bookstore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1" name="Google Shape;541;p18"/>
            <p:cNvSpPr txBox="1"/>
            <p:nvPr/>
          </p:nvSpPr>
          <p:spPr>
            <a:xfrm>
              <a:off x="719925" y="25180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Who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2" name="Google Shape;542;p18"/>
          <p:cNvGrpSpPr/>
          <p:nvPr/>
        </p:nvGrpSpPr>
        <p:grpSpPr>
          <a:xfrm>
            <a:off x="6725469" y="3295220"/>
            <a:ext cx="2082231" cy="1627418"/>
            <a:chOff x="6351494" y="3053288"/>
            <a:chExt cx="2082231" cy="862918"/>
          </a:xfrm>
        </p:grpSpPr>
        <p:sp>
          <p:nvSpPr>
            <p:cNvPr id="543" name="Google Shape;543;p18"/>
            <p:cNvSpPr txBox="1"/>
            <p:nvPr/>
          </p:nvSpPr>
          <p:spPr>
            <a:xfrm>
              <a:off x="6351494" y="332610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latin typeface="Roboto"/>
                  <a:ea typeface="Roboto"/>
                  <a:cs typeface="Roboto"/>
                  <a:sym typeface="Roboto"/>
                </a:rPr>
                <a:t>We built this application by dividing the work in one team.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latin typeface="Roboto"/>
                  <a:ea typeface="Roboto"/>
                  <a:cs typeface="Roboto"/>
                  <a:sym typeface="Roboto"/>
                </a:rPr>
                <a:t>We worked on it from 25 May 2022 – 6 June 2022 and met virtually with the team.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latin typeface="Roboto"/>
                  <a:ea typeface="Roboto"/>
                  <a:cs typeface="Roboto"/>
                  <a:sym typeface="Roboto"/>
                </a:rPr>
                <a:t>We merged our project via GitHub.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18"/>
            <p:cNvSpPr txBox="1"/>
            <p:nvPr/>
          </p:nvSpPr>
          <p:spPr>
            <a:xfrm>
              <a:off x="6354125" y="3053288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How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5" name="Google Shape;545;p18"/>
          <p:cNvGrpSpPr/>
          <p:nvPr/>
        </p:nvGrpSpPr>
        <p:grpSpPr>
          <a:xfrm>
            <a:off x="332748" y="3425771"/>
            <a:ext cx="2085777" cy="863066"/>
            <a:chOff x="713748" y="3588225"/>
            <a:chExt cx="2085777" cy="863066"/>
          </a:xfrm>
        </p:grpSpPr>
        <p:sp>
          <p:nvSpPr>
            <p:cNvPr id="546" name="Google Shape;546;p18"/>
            <p:cNvSpPr txBox="1"/>
            <p:nvPr/>
          </p:nvSpPr>
          <p:spPr>
            <a:xfrm>
              <a:off x="713748" y="386119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latin typeface="Roboto"/>
                  <a:ea typeface="Roboto"/>
                  <a:cs typeface="Roboto"/>
                  <a:sym typeface="Roboto"/>
                </a:rPr>
                <a:t>More time efficient in shopping for books without having to go to an offline bookstore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7" name="Google Shape;547;p18"/>
            <p:cNvSpPr txBox="1"/>
            <p:nvPr/>
          </p:nvSpPr>
          <p:spPr>
            <a:xfrm>
              <a:off x="719925" y="35882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8" name="Google Shape;548;p18"/>
          <p:cNvGrpSpPr/>
          <p:nvPr/>
        </p:nvGrpSpPr>
        <p:grpSpPr>
          <a:xfrm>
            <a:off x="6727244" y="1314708"/>
            <a:ext cx="2082231" cy="863315"/>
            <a:chOff x="6351494" y="1979013"/>
            <a:chExt cx="2082231" cy="863315"/>
          </a:xfrm>
        </p:grpSpPr>
        <p:sp>
          <p:nvSpPr>
            <p:cNvPr id="549" name="Google Shape;549;p18"/>
            <p:cNvSpPr txBox="1"/>
            <p:nvPr/>
          </p:nvSpPr>
          <p:spPr>
            <a:xfrm>
              <a:off x="6351494" y="225222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Anytime, because the online bookstore is open 24 hours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0" name="Google Shape;550;p18"/>
            <p:cNvSpPr txBox="1"/>
            <p:nvPr/>
          </p:nvSpPr>
          <p:spPr>
            <a:xfrm>
              <a:off x="6354125" y="197901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When</a:t>
              </a: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9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Tech in this App</a:t>
            </a:r>
            <a:endParaRPr dirty="0"/>
          </a:p>
        </p:txBody>
      </p:sp>
      <p:grpSp>
        <p:nvGrpSpPr>
          <p:cNvPr id="556" name="Google Shape;556;p19"/>
          <p:cNvGrpSpPr/>
          <p:nvPr/>
        </p:nvGrpSpPr>
        <p:grpSpPr>
          <a:xfrm>
            <a:off x="3567609" y="1773705"/>
            <a:ext cx="2320728" cy="2121043"/>
            <a:chOff x="3567609" y="1773705"/>
            <a:chExt cx="2320728" cy="2121043"/>
          </a:xfrm>
        </p:grpSpPr>
        <p:sp>
          <p:nvSpPr>
            <p:cNvPr id="557" name="Google Shape;557;p19"/>
            <p:cNvSpPr/>
            <p:nvPr/>
          </p:nvSpPr>
          <p:spPr>
            <a:xfrm>
              <a:off x="3724323" y="1930419"/>
              <a:ext cx="1739868" cy="1739868"/>
            </a:xfrm>
            <a:custGeom>
              <a:avLst/>
              <a:gdLst/>
              <a:ahLst/>
              <a:cxnLst/>
              <a:rect l="l" t="t" r="r" b="b"/>
              <a:pathLst>
                <a:path w="27756" h="27756" extrusionOk="0">
                  <a:moveTo>
                    <a:pt x="13878" y="0"/>
                  </a:moveTo>
                  <a:cubicBezTo>
                    <a:pt x="6217" y="0"/>
                    <a:pt x="0" y="6211"/>
                    <a:pt x="0" y="13878"/>
                  </a:cubicBezTo>
                  <a:cubicBezTo>
                    <a:pt x="0" y="21539"/>
                    <a:pt x="6217" y="27756"/>
                    <a:pt x="13878" y="27756"/>
                  </a:cubicBezTo>
                  <a:cubicBezTo>
                    <a:pt x="21545" y="27756"/>
                    <a:pt x="27756" y="21539"/>
                    <a:pt x="27756" y="13878"/>
                  </a:cubicBezTo>
                  <a:cubicBezTo>
                    <a:pt x="27756" y="6211"/>
                    <a:pt x="21545" y="0"/>
                    <a:pt x="138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3567609" y="1773705"/>
              <a:ext cx="2053289" cy="2053289"/>
            </a:xfrm>
            <a:custGeom>
              <a:avLst/>
              <a:gdLst/>
              <a:ahLst/>
              <a:cxnLst/>
              <a:rect l="l" t="t" r="r" b="b"/>
              <a:pathLst>
                <a:path w="32756" h="32756" fill="none" extrusionOk="0">
                  <a:moveTo>
                    <a:pt x="16378" y="32755"/>
                  </a:moveTo>
                  <a:lnTo>
                    <a:pt x="16378" y="32755"/>
                  </a:lnTo>
                  <a:cubicBezTo>
                    <a:pt x="7331" y="32755"/>
                    <a:pt x="1" y="25418"/>
                    <a:pt x="1" y="16378"/>
                  </a:cubicBezTo>
                  <a:lnTo>
                    <a:pt x="1" y="16378"/>
                  </a:lnTo>
                  <a:cubicBezTo>
                    <a:pt x="1" y="7331"/>
                    <a:pt x="7331" y="1"/>
                    <a:pt x="16378" y="1"/>
                  </a:cubicBezTo>
                  <a:lnTo>
                    <a:pt x="16378" y="1"/>
                  </a:lnTo>
                  <a:cubicBezTo>
                    <a:pt x="25425" y="1"/>
                    <a:pt x="32755" y="7331"/>
                    <a:pt x="32755" y="16378"/>
                  </a:cubicBezTo>
                  <a:lnTo>
                    <a:pt x="32755" y="16378"/>
                  </a:lnTo>
                  <a:cubicBezTo>
                    <a:pt x="32755" y="25418"/>
                    <a:pt x="25425" y="32755"/>
                    <a:pt x="16378" y="3275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4062269" y="2403843"/>
              <a:ext cx="1063969" cy="674050"/>
            </a:xfrm>
            <a:custGeom>
              <a:avLst/>
              <a:gdLst/>
              <a:ahLst/>
              <a:cxnLst/>
              <a:rect l="l" t="t" r="r" b="b"/>
              <a:pathLst>
                <a:path w="13095" h="8296" extrusionOk="0">
                  <a:moveTo>
                    <a:pt x="1289" y="0"/>
                  </a:moveTo>
                  <a:cubicBezTo>
                    <a:pt x="576" y="0"/>
                    <a:pt x="0" y="602"/>
                    <a:pt x="0" y="1341"/>
                  </a:cubicBezTo>
                  <a:lnTo>
                    <a:pt x="0" y="6955"/>
                  </a:lnTo>
                  <a:cubicBezTo>
                    <a:pt x="0" y="7693"/>
                    <a:pt x="576" y="8296"/>
                    <a:pt x="1289" y="8296"/>
                  </a:cubicBezTo>
                  <a:lnTo>
                    <a:pt x="11805" y="8296"/>
                  </a:lnTo>
                  <a:cubicBezTo>
                    <a:pt x="12518" y="8296"/>
                    <a:pt x="13094" y="7693"/>
                    <a:pt x="13094" y="6955"/>
                  </a:cubicBezTo>
                  <a:lnTo>
                    <a:pt x="13094" y="1341"/>
                  </a:lnTo>
                  <a:cubicBezTo>
                    <a:pt x="13094" y="602"/>
                    <a:pt x="12518" y="7"/>
                    <a:pt x="11805" y="0"/>
                  </a:cubicBezTo>
                  <a:close/>
                </a:path>
              </a:pathLst>
            </a:custGeom>
            <a:solidFill>
              <a:srgbClr val="FFFFFF"/>
            </a:solidFill>
            <a:ln w="975" cap="flat" cmpd="sng">
              <a:solidFill>
                <a:srgbClr val="507FB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4062269" y="2404331"/>
              <a:ext cx="1063969" cy="673563"/>
            </a:xfrm>
            <a:custGeom>
              <a:avLst/>
              <a:gdLst/>
              <a:ahLst/>
              <a:cxnLst/>
              <a:rect l="l" t="t" r="r" b="b"/>
              <a:pathLst>
                <a:path w="13095" h="8290" extrusionOk="0">
                  <a:moveTo>
                    <a:pt x="1289" y="1"/>
                  </a:moveTo>
                  <a:cubicBezTo>
                    <a:pt x="576" y="1"/>
                    <a:pt x="0" y="596"/>
                    <a:pt x="0" y="1341"/>
                  </a:cubicBezTo>
                  <a:lnTo>
                    <a:pt x="0" y="6949"/>
                  </a:lnTo>
                  <a:cubicBezTo>
                    <a:pt x="0" y="7687"/>
                    <a:pt x="576" y="8290"/>
                    <a:pt x="1289" y="8290"/>
                  </a:cubicBezTo>
                  <a:lnTo>
                    <a:pt x="11805" y="8290"/>
                  </a:lnTo>
                  <a:cubicBezTo>
                    <a:pt x="12518" y="8290"/>
                    <a:pt x="13094" y="7687"/>
                    <a:pt x="13094" y="6949"/>
                  </a:cubicBezTo>
                  <a:lnTo>
                    <a:pt x="13094" y="1341"/>
                  </a:lnTo>
                  <a:cubicBezTo>
                    <a:pt x="13094" y="596"/>
                    <a:pt x="12518" y="1"/>
                    <a:pt x="118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4151158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extrusionOk="0">
                  <a:moveTo>
                    <a:pt x="240" y="0"/>
                  </a:moveTo>
                  <a:cubicBezTo>
                    <a:pt x="104" y="0"/>
                    <a:pt x="0" y="110"/>
                    <a:pt x="0" y="240"/>
                  </a:cubicBezTo>
                  <a:lnTo>
                    <a:pt x="0" y="5997"/>
                  </a:lnTo>
                  <a:cubicBezTo>
                    <a:pt x="0" y="6126"/>
                    <a:pt x="104" y="6236"/>
                    <a:pt x="240" y="6236"/>
                  </a:cubicBezTo>
                  <a:lnTo>
                    <a:pt x="10673" y="6236"/>
                  </a:lnTo>
                  <a:cubicBezTo>
                    <a:pt x="10802" y="6236"/>
                    <a:pt x="10906" y="6126"/>
                    <a:pt x="10906" y="5997"/>
                  </a:cubicBezTo>
                  <a:lnTo>
                    <a:pt x="10906" y="240"/>
                  </a:lnTo>
                  <a:cubicBezTo>
                    <a:pt x="10906" y="110"/>
                    <a:pt x="10802" y="0"/>
                    <a:pt x="10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4151158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fill="none" extrusionOk="0">
                  <a:moveTo>
                    <a:pt x="10906" y="5997"/>
                  </a:moveTo>
                  <a:cubicBezTo>
                    <a:pt x="10906" y="6126"/>
                    <a:pt x="10802" y="6236"/>
                    <a:pt x="10673" y="6236"/>
                  </a:cubicBezTo>
                  <a:lnTo>
                    <a:pt x="240" y="6236"/>
                  </a:lnTo>
                  <a:cubicBezTo>
                    <a:pt x="104" y="6236"/>
                    <a:pt x="0" y="6126"/>
                    <a:pt x="0" y="5997"/>
                  </a:cubicBezTo>
                  <a:lnTo>
                    <a:pt x="0" y="240"/>
                  </a:lnTo>
                  <a:cubicBezTo>
                    <a:pt x="0" y="110"/>
                    <a:pt x="104" y="0"/>
                    <a:pt x="240" y="0"/>
                  </a:cubicBezTo>
                  <a:lnTo>
                    <a:pt x="10673" y="0"/>
                  </a:lnTo>
                  <a:cubicBezTo>
                    <a:pt x="10802" y="0"/>
                    <a:pt x="10906" y="110"/>
                    <a:pt x="10906" y="2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4446347" y="2564315"/>
              <a:ext cx="296319" cy="296319"/>
            </a:xfrm>
            <a:custGeom>
              <a:avLst/>
              <a:gdLst/>
              <a:ahLst/>
              <a:cxnLst/>
              <a:rect l="l" t="t" r="r" b="b"/>
              <a:pathLst>
                <a:path w="3647" h="3647" fill="none" extrusionOk="0">
                  <a:moveTo>
                    <a:pt x="3646" y="1820"/>
                  </a:moveTo>
                  <a:cubicBezTo>
                    <a:pt x="3646" y="2830"/>
                    <a:pt x="2830" y="3646"/>
                    <a:pt x="1820" y="3646"/>
                  </a:cubicBezTo>
                  <a:cubicBezTo>
                    <a:pt x="816" y="3646"/>
                    <a:pt x="0" y="2830"/>
                    <a:pt x="0" y="1820"/>
                  </a:cubicBezTo>
                  <a:cubicBezTo>
                    <a:pt x="0" y="816"/>
                    <a:pt x="816" y="0"/>
                    <a:pt x="1820" y="0"/>
                  </a:cubicBezTo>
                  <a:cubicBezTo>
                    <a:pt x="2830" y="0"/>
                    <a:pt x="3646" y="816"/>
                    <a:pt x="3646" y="182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4572125" y="2644754"/>
              <a:ext cx="85800" cy="135363"/>
            </a:xfrm>
            <a:custGeom>
              <a:avLst/>
              <a:gdLst/>
              <a:ahLst/>
              <a:cxnLst/>
              <a:rect l="l" t="t" r="r" b="b"/>
              <a:pathLst>
                <a:path w="1056" h="1666" extrusionOk="0">
                  <a:moveTo>
                    <a:pt x="0" y="1"/>
                  </a:moveTo>
                  <a:lnTo>
                    <a:pt x="0" y="1665"/>
                  </a:lnTo>
                  <a:lnTo>
                    <a:pt x="1056" y="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29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4193247" y="2924179"/>
              <a:ext cx="802506" cy="81"/>
            </a:xfrm>
            <a:custGeom>
              <a:avLst/>
              <a:gdLst/>
              <a:ahLst/>
              <a:cxnLst/>
              <a:rect l="l" t="t" r="r" b="b"/>
              <a:pathLst>
                <a:path w="9877" h="1" fill="none" extrusionOk="0">
                  <a:moveTo>
                    <a:pt x="1" y="1"/>
                  </a:moveTo>
                  <a:lnTo>
                    <a:pt x="9876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551080" y="2445363"/>
              <a:ext cx="86856" cy="81"/>
            </a:xfrm>
            <a:custGeom>
              <a:avLst/>
              <a:gdLst/>
              <a:ahLst/>
              <a:cxnLst/>
              <a:rect l="l" t="t" r="r" b="b"/>
              <a:pathLst>
                <a:path w="1069" h="1" fill="none" extrusionOk="0">
                  <a:moveTo>
                    <a:pt x="0" y="1"/>
                  </a:moveTo>
                  <a:lnTo>
                    <a:pt x="106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4062269" y="3077826"/>
              <a:ext cx="1063969" cy="119031"/>
            </a:xfrm>
            <a:custGeom>
              <a:avLst/>
              <a:gdLst/>
              <a:ahLst/>
              <a:cxnLst/>
              <a:rect l="l" t="t" r="r" b="b"/>
              <a:pathLst>
                <a:path w="13095" h="1465" extrusionOk="0">
                  <a:moveTo>
                    <a:pt x="732" y="1"/>
                  </a:moveTo>
                  <a:cubicBezTo>
                    <a:pt x="330" y="1"/>
                    <a:pt x="0" y="331"/>
                    <a:pt x="0" y="732"/>
                  </a:cubicBezTo>
                  <a:cubicBezTo>
                    <a:pt x="0" y="1134"/>
                    <a:pt x="330" y="1464"/>
                    <a:pt x="732" y="1464"/>
                  </a:cubicBezTo>
                  <a:lnTo>
                    <a:pt x="12362" y="1464"/>
                  </a:lnTo>
                  <a:cubicBezTo>
                    <a:pt x="12764" y="1464"/>
                    <a:pt x="13094" y="1134"/>
                    <a:pt x="13094" y="732"/>
                  </a:cubicBezTo>
                  <a:cubicBezTo>
                    <a:pt x="13094" y="331"/>
                    <a:pt x="12764" y="1"/>
                    <a:pt x="1236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4859420" y="3672008"/>
              <a:ext cx="81" cy="8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2925" cap="flat" cmpd="sng">
              <a:solidFill>
                <a:srgbClr val="F1CB30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4599983" y="3672008"/>
              <a:ext cx="81" cy="8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925" cap="flat" cmpd="sng">
              <a:solidFill>
                <a:srgbClr val="F1CB30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5331618" y="3059962"/>
              <a:ext cx="229442" cy="192134"/>
            </a:xfrm>
            <a:custGeom>
              <a:avLst/>
              <a:gdLst/>
              <a:ahLst/>
              <a:cxnLst/>
              <a:rect l="l" t="t" r="r" b="b"/>
              <a:pathLst>
                <a:path w="2397" h="1983" extrusionOk="0">
                  <a:moveTo>
                    <a:pt x="0" y="1982"/>
                  </a:moveTo>
                  <a:lnTo>
                    <a:pt x="239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5661958" y="3059962"/>
              <a:ext cx="226379" cy="192134"/>
            </a:xfrm>
            <a:custGeom>
              <a:avLst/>
              <a:gdLst/>
              <a:ahLst/>
              <a:cxnLst/>
              <a:rect l="l" t="t" r="r" b="b"/>
              <a:pathLst>
                <a:path w="2365" h="1983" extrusionOk="0">
                  <a:moveTo>
                    <a:pt x="2365" y="1982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4951462" y="3861459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4951462" y="3894658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0"/>
                  </a:moveTo>
                  <a:lnTo>
                    <a:pt x="2021" y="0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4951462" y="3830683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19"/>
          <p:cNvGrpSpPr/>
          <p:nvPr/>
        </p:nvGrpSpPr>
        <p:grpSpPr>
          <a:xfrm>
            <a:off x="423636" y="1758000"/>
            <a:ext cx="2827446" cy="2056124"/>
            <a:chOff x="4313662" y="1162063"/>
            <a:chExt cx="2463892" cy="519312"/>
          </a:xfrm>
        </p:grpSpPr>
        <p:sp>
          <p:nvSpPr>
            <p:cNvPr id="659" name="Google Shape;659;p19"/>
            <p:cNvSpPr/>
            <p:nvPr/>
          </p:nvSpPr>
          <p:spPr>
            <a:xfrm>
              <a:off x="4313662" y="1162063"/>
              <a:ext cx="573538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Backend</a:t>
              </a:r>
              <a:endParaRPr sz="2000" dirty="0">
                <a:solidFill>
                  <a:schemeClr val="accent1"/>
                </a:solidFill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5023758" y="1162075"/>
              <a:ext cx="1753796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NodeJs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ExpressJs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Postgres SQL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Sequelize and Sequelize-cli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Bcrypt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Json Web Token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Cors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Multer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1" name="Google Shape;661;p19"/>
            <p:cNvCxnSpPr>
              <a:stCxn id="659" idx="3"/>
              <a:endCxn id="660" idx="1"/>
            </p:cNvCxnSpPr>
            <p:nvPr/>
          </p:nvCxnSpPr>
          <p:spPr>
            <a:xfrm>
              <a:off x="4887200" y="1421713"/>
              <a:ext cx="136558" cy="12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19"/>
          <p:cNvGrpSpPr/>
          <p:nvPr/>
        </p:nvGrpSpPr>
        <p:grpSpPr>
          <a:xfrm flipH="1">
            <a:off x="6141421" y="1758000"/>
            <a:ext cx="2578939" cy="2056073"/>
            <a:chOff x="4313663" y="1162063"/>
            <a:chExt cx="2463891" cy="519312"/>
          </a:xfrm>
        </p:grpSpPr>
        <p:sp>
          <p:nvSpPr>
            <p:cNvPr id="671" name="Google Shape;671;p19"/>
            <p:cNvSpPr/>
            <p:nvPr/>
          </p:nvSpPr>
          <p:spPr>
            <a:xfrm>
              <a:off x="4313663" y="1162063"/>
              <a:ext cx="672387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Frontend</a:t>
              </a:r>
              <a:endParaRPr sz="2000" dirty="0"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145640" y="1162075"/>
              <a:ext cx="1631914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Bootstrap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Axios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React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eact-dom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React-</a:t>
              </a: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router</a:t>
              </a:r>
            </a:p>
            <a:p>
              <a:pPr algn="r">
                <a:buSzPts val="1100"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React-router-</a:t>
              </a:r>
              <a:r>
                <a:rPr lang="en-US" sz="1200" dirty="0" err="1" smtClean="0">
                  <a:latin typeface="Roboto"/>
                  <a:ea typeface="Roboto"/>
                  <a:cs typeface="Roboto"/>
                  <a:sym typeface="Roboto"/>
                </a:rPr>
                <a:t>dom</a:t>
              </a:r>
              <a:endParaRPr lang="en-US" sz="12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algn="r">
                <a:buSzPts val="1100"/>
              </a:pPr>
              <a:r>
                <a:rPr lang="en-US" sz="1200" dirty="0" err="1" smtClean="0">
                  <a:latin typeface="Roboto"/>
                  <a:ea typeface="Roboto"/>
                  <a:cs typeface="Roboto"/>
                  <a:sym typeface="Roboto"/>
                </a:rPr>
                <a:t>Redux</a:t>
              </a:r>
              <a:endParaRPr lang="en-US" sz="12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algn="r">
                <a:buSzPts val="1100"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Sweetalert2</a:t>
              </a:r>
            </a:p>
          </p:txBody>
        </p:sp>
        <p:cxnSp>
          <p:nvCxnSpPr>
            <p:cNvPr id="673" name="Google Shape;673;p19"/>
            <p:cNvCxnSpPr>
              <a:stCxn id="671" idx="3"/>
              <a:endCxn id="672" idx="1"/>
            </p:cNvCxnSpPr>
            <p:nvPr/>
          </p:nvCxnSpPr>
          <p:spPr>
            <a:xfrm>
              <a:off x="4986050" y="1421713"/>
              <a:ext cx="159590" cy="12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89" y="2618712"/>
            <a:ext cx="359875" cy="359875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247" y="1900226"/>
            <a:ext cx="409406" cy="409406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079" y="1894352"/>
            <a:ext cx="419787" cy="419787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855" y="2505592"/>
            <a:ext cx="586117" cy="586117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56" y="3386973"/>
            <a:ext cx="456891" cy="4568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49" y="3406049"/>
            <a:ext cx="389942" cy="4080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Diagram Relationship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1113432"/>
            <a:ext cx="5361114" cy="35874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p2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Flowchart </a:t>
            </a:r>
            <a:r>
              <a:rPr lang="en" dirty="0" smtClean="0"/>
              <a:t>Diagram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17" y="941525"/>
            <a:ext cx="6394565" cy="3936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API Endpoints</a:t>
            </a:r>
            <a:endParaRPr dirty="0"/>
          </a:p>
        </p:txBody>
      </p:sp>
      <p:grpSp>
        <p:nvGrpSpPr>
          <p:cNvPr id="1119" name="Google Shape;1119;p22"/>
          <p:cNvGrpSpPr/>
          <p:nvPr/>
        </p:nvGrpSpPr>
        <p:grpSpPr>
          <a:xfrm>
            <a:off x="560848" y="1333371"/>
            <a:ext cx="3651343" cy="3191364"/>
            <a:chOff x="2746320" y="1649702"/>
            <a:chExt cx="3651343" cy="3191364"/>
          </a:xfrm>
        </p:grpSpPr>
        <p:sp>
          <p:nvSpPr>
            <p:cNvPr id="1120" name="Google Shape;1120;p22"/>
            <p:cNvSpPr/>
            <p:nvPr/>
          </p:nvSpPr>
          <p:spPr>
            <a:xfrm>
              <a:off x="4217621" y="3420981"/>
              <a:ext cx="1007521" cy="561108"/>
            </a:xfrm>
            <a:custGeom>
              <a:avLst/>
              <a:gdLst/>
              <a:ahLst/>
              <a:cxnLst/>
              <a:rect l="l" t="t" r="r" b="b"/>
              <a:pathLst>
                <a:path w="38695" h="21550" extrusionOk="0">
                  <a:moveTo>
                    <a:pt x="18747" y="1"/>
                  </a:moveTo>
                  <a:cubicBezTo>
                    <a:pt x="18047" y="1"/>
                    <a:pt x="17346" y="34"/>
                    <a:pt x="16679" y="101"/>
                  </a:cubicBezTo>
                  <a:lnTo>
                    <a:pt x="16679" y="501"/>
                  </a:lnTo>
                  <a:cubicBezTo>
                    <a:pt x="17379" y="468"/>
                    <a:pt x="18080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82" y="67"/>
                  </a:moveTo>
                  <a:lnTo>
                    <a:pt x="21249" y="468"/>
                  </a:lnTo>
                  <a:cubicBezTo>
                    <a:pt x="21949" y="501"/>
                    <a:pt x="22650" y="568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1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5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5"/>
                  </a:lnTo>
                  <a:cubicBezTo>
                    <a:pt x="26453" y="1168"/>
                    <a:pt x="27120" y="1335"/>
                    <a:pt x="27787" y="1502"/>
                  </a:cubicBezTo>
                  <a:lnTo>
                    <a:pt x="27887" y="1101"/>
                  </a:lnTo>
                  <a:cubicBezTo>
                    <a:pt x="27253" y="935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869"/>
                  </a:moveTo>
                  <a:lnTo>
                    <a:pt x="30155" y="2269"/>
                  </a:lnTo>
                  <a:cubicBezTo>
                    <a:pt x="30822" y="2536"/>
                    <a:pt x="31456" y="2803"/>
                    <a:pt x="32057" y="3103"/>
                  </a:cubicBezTo>
                  <a:lnTo>
                    <a:pt x="32223" y="2736"/>
                  </a:lnTo>
                  <a:cubicBezTo>
                    <a:pt x="31623" y="2436"/>
                    <a:pt x="30956" y="2135"/>
                    <a:pt x="30289" y="1869"/>
                  </a:cubicBezTo>
                  <a:close/>
                  <a:moveTo>
                    <a:pt x="5438" y="3270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7" y="4771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70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1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4" y="8173"/>
                  </a:lnTo>
                  <a:cubicBezTo>
                    <a:pt x="1301" y="7573"/>
                    <a:pt x="1702" y="7006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5" y="9274"/>
                  </a:lnTo>
                  <a:cubicBezTo>
                    <a:pt x="38328" y="8607"/>
                    <a:pt x="38061" y="7940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1976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2"/>
                    <a:pt x="2335" y="15945"/>
                    <a:pt x="2869" y="16446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4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7"/>
                    <a:pt x="5104" y="17580"/>
                  </a:cubicBezTo>
                  <a:close/>
                  <a:moveTo>
                    <a:pt x="33324" y="17747"/>
                  </a:moveTo>
                  <a:cubicBezTo>
                    <a:pt x="32757" y="18080"/>
                    <a:pt x="32123" y="18414"/>
                    <a:pt x="31490" y="18714"/>
                  </a:cubicBezTo>
                  <a:lnTo>
                    <a:pt x="31656" y="19081"/>
                  </a:lnTo>
                  <a:cubicBezTo>
                    <a:pt x="32323" y="18781"/>
                    <a:pt x="32957" y="18447"/>
                    <a:pt x="33524" y="18113"/>
                  </a:cubicBezTo>
                  <a:lnTo>
                    <a:pt x="33324" y="17747"/>
                  </a:lnTo>
                  <a:close/>
                  <a:moveTo>
                    <a:pt x="9240" y="19514"/>
                  </a:moveTo>
                  <a:lnTo>
                    <a:pt x="9074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41" y="19948"/>
                    <a:pt x="9874" y="19748"/>
                    <a:pt x="9240" y="19514"/>
                  </a:cubicBezTo>
                  <a:close/>
                  <a:moveTo>
                    <a:pt x="29188" y="19615"/>
                  </a:moveTo>
                  <a:cubicBezTo>
                    <a:pt x="28554" y="19815"/>
                    <a:pt x="27887" y="20015"/>
                    <a:pt x="27186" y="20182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1" y="20015"/>
                  </a:cubicBezTo>
                  <a:lnTo>
                    <a:pt x="29188" y="19615"/>
                  </a:lnTo>
                  <a:close/>
                  <a:moveTo>
                    <a:pt x="13643" y="20649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9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916"/>
                    <a:pt x="22717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51" y="21116"/>
                  </a:cubicBezTo>
                  <a:lnTo>
                    <a:pt x="24785" y="20715"/>
                  </a:lnTo>
                  <a:close/>
                  <a:moveTo>
                    <a:pt x="18147" y="21116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6"/>
                  </a:lnTo>
                  <a:cubicBezTo>
                    <a:pt x="19898" y="21132"/>
                    <a:pt x="19548" y="21141"/>
                    <a:pt x="19197" y="21141"/>
                  </a:cubicBezTo>
                  <a:cubicBezTo>
                    <a:pt x="18847" y="21141"/>
                    <a:pt x="18497" y="21132"/>
                    <a:pt x="18147" y="21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991255" y="2726144"/>
              <a:ext cx="1006662" cy="561108"/>
            </a:xfrm>
            <a:custGeom>
              <a:avLst/>
              <a:gdLst/>
              <a:ahLst/>
              <a:cxnLst/>
              <a:rect l="l" t="t" r="r" b="b"/>
              <a:pathLst>
                <a:path w="38662" h="21550" extrusionOk="0">
                  <a:moveTo>
                    <a:pt x="18747" y="1"/>
                  </a:moveTo>
                  <a:cubicBezTo>
                    <a:pt x="18046" y="1"/>
                    <a:pt x="17346" y="34"/>
                    <a:pt x="16645" y="101"/>
                  </a:cubicBezTo>
                  <a:lnTo>
                    <a:pt x="16679" y="534"/>
                  </a:lnTo>
                  <a:cubicBezTo>
                    <a:pt x="17346" y="468"/>
                    <a:pt x="18046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49" y="67"/>
                  </a:moveTo>
                  <a:lnTo>
                    <a:pt x="21249" y="468"/>
                  </a:lnTo>
                  <a:cubicBezTo>
                    <a:pt x="21916" y="501"/>
                    <a:pt x="22616" y="568"/>
                    <a:pt x="23317" y="635"/>
                  </a:cubicBezTo>
                  <a:lnTo>
                    <a:pt x="23350" y="234"/>
                  </a:lnTo>
                  <a:cubicBezTo>
                    <a:pt x="22650" y="168"/>
                    <a:pt x="21949" y="101"/>
                    <a:pt x="21249" y="67"/>
                  </a:cubicBezTo>
                  <a:close/>
                  <a:moveTo>
                    <a:pt x="14144" y="401"/>
                  </a:moveTo>
                  <a:cubicBezTo>
                    <a:pt x="13443" y="501"/>
                    <a:pt x="12776" y="635"/>
                    <a:pt x="12075" y="768"/>
                  </a:cubicBezTo>
                  <a:lnTo>
                    <a:pt x="12175" y="1202"/>
                  </a:lnTo>
                  <a:cubicBezTo>
                    <a:pt x="12843" y="1035"/>
                    <a:pt x="13510" y="901"/>
                    <a:pt x="14210" y="801"/>
                  </a:cubicBezTo>
                  <a:lnTo>
                    <a:pt x="14144" y="401"/>
                  </a:lnTo>
                  <a:close/>
                  <a:moveTo>
                    <a:pt x="25852" y="635"/>
                  </a:moveTo>
                  <a:lnTo>
                    <a:pt x="25752" y="1035"/>
                  </a:lnTo>
                  <a:cubicBezTo>
                    <a:pt x="26452" y="1168"/>
                    <a:pt x="27119" y="1335"/>
                    <a:pt x="27787" y="1502"/>
                  </a:cubicBezTo>
                  <a:lnTo>
                    <a:pt x="27887" y="1102"/>
                  </a:lnTo>
                  <a:cubicBezTo>
                    <a:pt x="27220" y="935"/>
                    <a:pt x="26519" y="768"/>
                    <a:pt x="25852" y="635"/>
                  </a:cubicBezTo>
                  <a:close/>
                  <a:moveTo>
                    <a:pt x="9640" y="1435"/>
                  </a:moveTo>
                  <a:cubicBezTo>
                    <a:pt x="8973" y="1669"/>
                    <a:pt x="8306" y="1902"/>
                    <a:pt x="7672" y="2169"/>
                  </a:cubicBezTo>
                  <a:lnTo>
                    <a:pt x="7839" y="2536"/>
                  </a:lnTo>
                  <a:cubicBezTo>
                    <a:pt x="8473" y="2302"/>
                    <a:pt x="9107" y="2069"/>
                    <a:pt x="9774" y="1835"/>
                  </a:cubicBezTo>
                  <a:lnTo>
                    <a:pt x="9640" y="1435"/>
                  </a:lnTo>
                  <a:close/>
                  <a:moveTo>
                    <a:pt x="30288" y="1902"/>
                  </a:moveTo>
                  <a:lnTo>
                    <a:pt x="30122" y="2269"/>
                  </a:lnTo>
                  <a:cubicBezTo>
                    <a:pt x="30789" y="2536"/>
                    <a:pt x="31423" y="2803"/>
                    <a:pt x="32023" y="3103"/>
                  </a:cubicBezTo>
                  <a:lnTo>
                    <a:pt x="32190" y="2736"/>
                  </a:lnTo>
                  <a:cubicBezTo>
                    <a:pt x="31589" y="2436"/>
                    <a:pt x="30956" y="2136"/>
                    <a:pt x="30288" y="1902"/>
                  </a:cubicBezTo>
                  <a:close/>
                  <a:moveTo>
                    <a:pt x="5404" y="3270"/>
                  </a:moveTo>
                  <a:cubicBezTo>
                    <a:pt x="4770" y="3637"/>
                    <a:pt x="4203" y="4037"/>
                    <a:pt x="3669" y="4437"/>
                  </a:cubicBezTo>
                  <a:lnTo>
                    <a:pt x="3903" y="4771"/>
                  </a:lnTo>
                  <a:cubicBezTo>
                    <a:pt x="4437" y="4371"/>
                    <a:pt x="5004" y="4004"/>
                    <a:pt x="5637" y="3637"/>
                  </a:cubicBezTo>
                  <a:lnTo>
                    <a:pt x="5404" y="3270"/>
                  </a:lnTo>
                  <a:close/>
                  <a:moveTo>
                    <a:pt x="34391" y="4004"/>
                  </a:moveTo>
                  <a:lnTo>
                    <a:pt x="34158" y="4337"/>
                  </a:lnTo>
                  <a:cubicBezTo>
                    <a:pt x="34725" y="4771"/>
                    <a:pt x="35292" y="5204"/>
                    <a:pt x="35759" y="5638"/>
                  </a:cubicBezTo>
                  <a:lnTo>
                    <a:pt x="36026" y="5338"/>
                  </a:lnTo>
                  <a:cubicBezTo>
                    <a:pt x="35559" y="4871"/>
                    <a:pt x="34992" y="4437"/>
                    <a:pt x="34391" y="4004"/>
                  </a:cubicBezTo>
                  <a:close/>
                  <a:moveTo>
                    <a:pt x="1801" y="6205"/>
                  </a:moveTo>
                  <a:cubicBezTo>
                    <a:pt x="1334" y="6772"/>
                    <a:pt x="934" y="7373"/>
                    <a:pt x="634" y="7973"/>
                  </a:cubicBezTo>
                  <a:lnTo>
                    <a:pt x="1034" y="8173"/>
                  </a:lnTo>
                  <a:cubicBezTo>
                    <a:pt x="1301" y="7573"/>
                    <a:pt x="1668" y="7006"/>
                    <a:pt x="2135" y="6472"/>
                  </a:cubicBezTo>
                  <a:lnTo>
                    <a:pt x="1801" y="6205"/>
                  </a:lnTo>
                  <a:close/>
                  <a:moveTo>
                    <a:pt x="37660" y="7306"/>
                  </a:moveTo>
                  <a:lnTo>
                    <a:pt x="37293" y="7506"/>
                  </a:lnTo>
                  <a:cubicBezTo>
                    <a:pt x="37660" y="8107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7" y="8607"/>
                    <a:pt x="38027" y="7940"/>
                    <a:pt x="37660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6"/>
                    <a:pt x="67" y="12009"/>
                    <a:pt x="267" y="12576"/>
                  </a:cubicBezTo>
                  <a:lnTo>
                    <a:pt x="667" y="12476"/>
                  </a:lnTo>
                  <a:cubicBezTo>
                    <a:pt x="500" y="11909"/>
                    <a:pt x="400" y="11342"/>
                    <a:pt x="400" y="10775"/>
                  </a:cubicBezTo>
                  <a:cubicBezTo>
                    <a:pt x="400" y="10675"/>
                    <a:pt x="400" y="10575"/>
                    <a:pt x="400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27" y="12109"/>
                    <a:pt x="37927" y="12743"/>
                  </a:cubicBezTo>
                  <a:lnTo>
                    <a:pt x="38294" y="12877"/>
                  </a:lnTo>
                  <a:cubicBezTo>
                    <a:pt x="38561" y="12209"/>
                    <a:pt x="38661" y="11476"/>
                    <a:pt x="38661" y="10775"/>
                  </a:cubicBezTo>
                  <a:close/>
                  <a:moveTo>
                    <a:pt x="1768" y="14611"/>
                  </a:moveTo>
                  <a:lnTo>
                    <a:pt x="1434" y="14878"/>
                  </a:lnTo>
                  <a:cubicBezTo>
                    <a:pt x="1835" y="15412"/>
                    <a:pt x="2302" y="15946"/>
                    <a:pt x="2869" y="16446"/>
                  </a:cubicBezTo>
                  <a:lnTo>
                    <a:pt x="3136" y="16112"/>
                  </a:lnTo>
                  <a:cubicBezTo>
                    <a:pt x="2602" y="15645"/>
                    <a:pt x="2135" y="15145"/>
                    <a:pt x="1768" y="14611"/>
                  </a:cubicBezTo>
                  <a:close/>
                  <a:moveTo>
                    <a:pt x="36726" y="14845"/>
                  </a:moveTo>
                  <a:cubicBezTo>
                    <a:pt x="36326" y="15345"/>
                    <a:pt x="35859" y="15845"/>
                    <a:pt x="35292" y="16312"/>
                  </a:cubicBezTo>
                  <a:lnTo>
                    <a:pt x="35592" y="16646"/>
                  </a:lnTo>
                  <a:cubicBezTo>
                    <a:pt x="36126" y="16146"/>
                    <a:pt x="36626" y="15645"/>
                    <a:pt x="37060" y="15112"/>
                  </a:cubicBezTo>
                  <a:lnTo>
                    <a:pt x="36726" y="14845"/>
                  </a:lnTo>
                  <a:close/>
                  <a:moveTo>
                    <a:pt x="5104" y="17613"/>
                  </a:moveTo>
                  <a:lnTo>
                    <a:pt x="4870" y="17947"/>
                  </a:lnTo>
                  <a:cubicBezTo>
                    <a:pt x="5471" y="18314"/>
                    <a:pt x="6071" y="18647"/>
                    <a:pt x="6738" y="18948"/>
                  </a:cubicBezTo>
                  <a:lnTo>
                    <a:pt x="6905" y="18581"/>
                  </a:lnTo>
                  <a:cubicBezTo>
                    <a:pt x="6271" y="18281"/>
                    <a:pt x="5671" y="17947"/>
                    <a:pt x="5104" y="17613"/>
                  </a:cubicBezTo>
                  <a:close/>
                  <a:moveTo>
                    <a:pt x="33291" y="17747"/>
                  </a:moveTo>
                  <a:cubicBezTo>
                    <a:pt x="32723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1"/>
                    <a:pt x="32924" y="18447"/>
                    <a:pt x="33524" y="18114"/>
                  </a:cubicBezTo>
                  <a:lnTo>
                    <a:pt x="33291" y="17747"/>
                  </a:lnTo>
                  <a:close/>
                  <a:moveTo>
                    <a:pt x="9207" y="19515"/>
                  </a:moveTo>
                  <a:lnTo>
                    <a:pt x="9073" y="19915"/>
                  </a:lnTo>
                  <a:cubicBezTo>
                    <a:pt x="9707" y="20149"/>
                    <a:pt x="10374" y="20349"/>
                    <a:pt x="11075" y="20515"/>
                  </a:cubicBezTo>
                  <a:lnTo>
                    <a:pt x="11175" y="20115"/>
                  </a:lnTo>
                  <a:cubicBezTo>
                    <a:pt x="10508" y="19948"/>
                    <a:pt x="9840" y="19748"/>
                    <a:pt x="9207" y="19515"/>
                  </a:cubicBezTo>
                  <a:close/>
                  <a:moveTo>
                    <a:pt x="29154" y="19615"/>
                  </a:moveTo>
                  <a:cubicBezTo>
                    <a:pt x="28520" y="19815"/>
                    <a:pt x="27853" y="20015"/>
                    <a:pt x="27186" y="20182"/>
                  </a:cubicBezTo>
                  <a:lnTo>
                    <a:pt x="27286" y="20616"/>
                  </a:lnTo>
                  <a:cubicBezTo>
                    <a:pt x="27987" y="20415"/>
                    <a:pt x="28654" y="20249"/>
                    <a:pt x="29288" y="20015"/>
                  </a:cubicBezTo>
                  <a:lnTo>
                    <a:pt x="29154" y="19615"/>
                  </a:lnTo>
                  <a:close/>
                  <a:moveTo>
                    <a:pt x="13610" y="20649"/>
                  </a:moveTo>
                  <a:lnTo>
                    <a:pt x="13543" y="21049"/>
                  </a:lnTo>
                  <a:cubicBezTo>
                    <a:pt x="14210" y="21183"/>
                    <a:pt x="14911" y="21283"/>
                    <a:pt x="15611" y="21349"/>
                  </a:cubicBezTo>
                  <a:lnTo>
                    <a:pt x="15645" y="20949"/>
                  </a:lnTo>
                  <a:cubicBezTo>
                    <a:pt x="14977" y="20849"/>
                    <a:pt x="14277" y="20749"/>
                    <a:pt x="13610" y="20649"/>
                  </a:cubicBezTo>
                  <a:close/>
                  <a:moveTo>
                    <a:pt x="24751" y="20716"/>
                  </a:moveTo>
                  <a:cubicBezTo>
                    <a:pt x="24084" y="20816"/>
                    <a:pt x="23383" y="20882"/>
                    <a:pt x="22683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18" y="21116"/>
                  </a:cubicBezTo>
                  <a:lnTo>
                    <a:pt x="24751" y="20716"/>
                  </a:lnTo>
                  <a:close/>
                  <a:moveTo>
                    <a:pt x="18146" y="21116"/>
                  </a:moveTo>
                  <a:lnTo>
                    <a:pt x="18146" y="21516"/>
                  </a:lnTo>
                  <a:cubicBezTo>
                    <a:pt x="18513" y="21550"/>
                    <a:pt x="18914" y="21550"/>
                    <a:pt x="19347" y="21550"/>
                  </a:cubicBezTo>
                  <a:lnTo>
                    <a:pt x="20215" y="21550"/>
                  </a:lnTo>
                  <a:lnTo>
                    <a:pt x="20215" y="21116"/>
                  </a:lnTo>
                  <a:cubicBezTo>
                    <a:pt x="19864" y="21133"/>
                    <a:pt x="19514" y="21141"/>
                    <a:pt x="19168" y="21141"/>
                  </a:cubicBezTo>
                  <a:cubicBezTo>
                    <a:pt x="18822" y="21141"/>
                    <a:pt x="18480" y="21133"/>
                    <a:pt x="18146" y="211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5390142" y="4083687"/>
              <a:ext cx="1007521" cy="561082"/>
            </a:xfrm>
            <a:custGeom>
              <a:avLst/>
              <a:gdLst/>
              <a:ahLst/>
              <a:cxnLst/>
              <a:rect l="l" t="t" r="r" b="b"/>
              <a:pathLst>
                <a:path w="38695" h="21549" extrusionOk="0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2" y="500"/>
                  </a:lnTo>
                  <a:cubicBezTo>
                    <a:pt x="17380" y="434"/>
                    <a:pt x="18080" y="434"/>
                    <a:pt x="18747" y="400"/>
                  </a:cubicBezTo>
                  <a:lnTo>
                    <a:pt x="18747" y="0"/>
                  </a:lnTo>
                  <a:close/>
                  <a:moveTo>
                    <a:pt x="21282" y="33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34"/>
                    <a:pt x="21983" y="67"/>
                    <a:pt x="21282" y="33"/>
                  </a:cubicBezTo>
                  <a:close/>
                  <a:moveTo>
                    <a:pt x="14177" y="367"/>
                  </a:moveTo>
                  <a:cubicBezTo>
                    <a:pt x="13477" y="467"/>
                    <a:pt x="12776" y="601"/>
                    <a:pt x="12109" y="767"/>
                  </a:cubicBezTo>
                  <a:lnTo>
                    <a:pt x="12209" y="1168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367"/>
                  </a:lnTo>
                  <a:close/>
                  <a:moveTo>
                    <a:pt x="25852" y="601"/>
                  </a:moveTo>
                  <a:lnTo>
                    <a:pt x="25786" y="1001"/>
                  </a:lnTo>
                  <a:cubicBezTo>
                    <a:pt x="26453" y="1168"/>
                    <a:pt x="27120" y="1301"/>
                    <a:pt x="27787" y="1501"/>
                  </a:cubicBezTo>
                  <a:lnTo>
                    <a:pt x="27887" y="1068"/>
                  </a:lnTo>
                  <a:cubicBezTo>
                    <a:pt x="27253" y="901"/>
                    <a:pt x="26553" y="734"/>
                    <a:pt x="25852" y="601"/>
                  </a:cubicBezTo>
                  <a:close/>
                  <a:moveTo>
                    <a:pt x="9674" y="1434"/>
                  </a:moveTo>
                  <a:cubicBezTo>
                    <a:pt x="8974" y="1635"/>
                    <a:pt x="8340" y="1901"/>
                    <a:pt x="7706" y="2135"/>
                  </a:cubicBezTo>
                  <a:lnTo>
                    <a:pt x="7873" y="2535"/>
                  </a:lnTo>
                  <a:cubicBezTo>
                    <a:pt x="8473" y="2268"/>
                    <a:pt x="9140" y="2035"/>
                    <a:pt x="9808" y="1801"/>
                  </a:cubicBezTo>
                  <a:lnTo>
                    <a:pt x="9674" y="1434"/>
                  </a:lnTo>
                  <a:close/>
                  <a:moveTo>
                    <a:pt x="30289" y="1868"/>
                  </a:moveTo>
                  <a:lnTo>
                    <a:pt x="30155" y="2268"/>
                  </a:lnTo>
                  <a:cubicBezTo>
                    <a:pt x="30823" y="2502"/>
                    <a:pt x="31456" y="2802"/>
                    <a:pt x="32057" y="3069"/>
                  </a:cubicBezTo>
                  <a:lnTo>
                    <a:pt x="32224" y="2702"/>
                  </a:lnTo>
                  <a:cubicBezTo>
                    <a:pt x="31623" y="2402"/>
                    <a:pt x="30956" y="2135"/>
                    <a:pt x="30289" y="1868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37" y="3970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37"/>
                    <a:pt x="35292" y="5170"/>
                    <a:pt x="35759" y="5604"/>
                  </a:cubicBezTo>
                  <a:lnTo>
                    <a:pt x="36060" y="5304"/>
                  </a:lnTo>
                  <a:cubicBezTo>
                    <a:pt x="35559" y="4837"/>
                    <a:pt x="35026" y="4403"/>
                    <a:pt x="34425" y="4003"/>
                  </a:cubicBezTo>
                  <a:close/>
                  <a:moveTo>
                    <a:pt x="1835" y="6171"/>
                  </a:moveTo>
                  <a:cubicBezTo>
                    <a:pt x="1335" y="6738"/>
                    <a:pt x="968" y="7339"/>
                    <a:pt x="668" y="7972"/>
                  </a:cubicBezTo>
                  <a:lnTo>
                    <a:pt x="1035" y="8139"/>
                  </a:lnTo>
                  <a:cubicBezTo>
                    <a:pt x="1301" y="7572"/>
                    <a:pt x="1702" y="7005"/>
                    <a:pt x="2135" y="6438"/>
                  </a:cubicBezTo>
                  <a:lnTo>
                    <a:pt x="1835" y="6171"/>
                  </a:lnTo>
                  <a:close/>
                  <a:moveTo>
                    <a:pt x="37661" y="7272"/>
                  </a:moveTo>
                  <a:lnTo>
                    <a:pt x="37327" y="7505"/>
                  </a:lnTo>
                  <a:cubicBezTo>
                    <a:pt x="37661" y="8106"/>
                    <a:pt x="37928" y="8740"/>
                    <a:pt x="38094" y="9340"/>
                  </a:cubicBezTo>
                  <a:lnTo>
                    <a:pt x="38495" y="9240"/>
                  </a:lnTo>
                  <a:cubicBezTo>
                    <a:pt x="38328" y="8573"/>
                    <a:pt x="38061" y="7939"/>
                    <a:pt x="37661" y="7272"/>
                  </a:cubicBezTo>
                  <a:close/>
                  <a:moveTo>
                    <a:pt x="1" y="10441"/>
                  </a:moveTo>
                  <a:cubicBezTo>
                    <a:pt x="1" y="10541"/>
                    <a:pt x="1" y="10641"/>
                    <a:pt x="1" y="10774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42"/>
                  </a:lnTo>
                  <a:cubicBezTo>
                    <a:pt x="501" y="11909"/>
                    <a:pt x="434" y="11342"/>
                    <a:pt x="434" y="10774"/>
                  </a:cubicBezTo>
                  <a:cubicBezTo>
                    <a:pt x="434" y="10674"/>
                    <a:pt x="434" y="10574"/>
                    <a:pt x="434" y="10474"/>
                  </a:cubicBezTo>
                  <a:lnTo>
                    <a:pt x="1" y="10441"/>
                  </a:lnTo>
                  <a:close/>
                  <a:moveTo>
                    <a:pt x="38261" y="10774"/>
                  </a:moveTo>
                  <a:cubicBezTo>
                    <a:pt x="38261" y="11408"/>
                    <a:pt x="38161" y="12075"/>
                    <a:pt x="37928" y="12743"/>
                  </a:cubicBezTo>
                  <a:lnTo>
                    <a:pt x="38328" y="12876"/>
                  </a:lnTo>
                  <a:cubicBezTo>
                    <a:pt x="38561" y="12175"/>
                    <a:pt x="38695" y="11475"/>
                    <a:pt x="38695" y="10774"/>
                  </a:cubicBezTo>
                  <a:close/>
                  <a:moveTo>
                    <a:pt x="1768" y="14611"/>
                  </a:moveTo>
                  <a:lnTo>
                    <a:pt x="1435" y="14844"/>
                  </a:lnTo>
                  <a:cubicBezTo>
                    <a:pt x="1835" y="15378"/>
                    <a:pt x="2302" y="15911"/>
                    <a:pt x="2869" y="16412"/>
                  </a:cubicBezTo>
                  <a:lnTo>
                    <a:pt x="3136" y="16112"/>
                  </a:lnTo>
                  <a:cubicBezTo>
                    <a:pt x="2636" y="15611"/>
                    <a:pt x="2169" y="15111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59" y="15845"/>
                    <a:pt x="35326" y="16312"/>
                  </a:cubicBezTo>
                  <a:lnTo>
                    <a:pt x="35593" y="16612"/>
                  </a:lnTo>
                  <a:cubicBezTo>
                    <a:pt x="36160" y="16145"/>
                    <a:pt x="36660" y="15611"/>
                    <a:pt x="37060" y="15078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280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46"/>
                    <a:pt x="5671" y="17913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3"/>
                    <a:pt x="31490" y="18680"/>
                  </a:cubicBezTo>
                  <a:lnTo>
                    <a:pt x="31656" y="19080"/>
                  </a:lnTo>
                  <a:cubicBezTo>
                    <a:pt x="32324" y="18780"/>
                    <a:pt x="32957" y="18447"/>
                    <a:pt x="33524" y="18080"/>
                  </a:cubicBezTo>
                  <a:lnTo>
                    <a:pt x="33324" y="17746"/>
                  </a:lnTo>
                  <a:close/>
                  <a:moveTo>
                    <a:pt x="9240" y="19514"/>
                  </a:moveTo>
                  <a:lnTo>
                    <a:pt x="9074" y="19914"/>
                  </a:lnTo>
                  <a:cubicBezTo>
                    <a:pt x="9741" y="20114"/>
                    <a:pt x="10408" y="20315"/>
                    <a:pt x="11108" y="20515"/>
                  </a:cubicBezTo>
                  <a:lnTo>
                    <a:pt x="11209" y="20114"/>
                  </a:lnTo>
                  <a:cubicBezTo>
                    <a:pt x="10541" y="19914"/>
                    <a:pt x="9874" y="19714"/>
                    <a:pt x="9240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581"/>
                  </a:lnTo>
                  <a:cubicBezTo>
                    <a:pt x="27987" y="20415"/>
                    <a:pt x="28688" y="20215"/>
                    <a:pt x="29321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8"/>
                  </a:lnTo>
                  <a:cubicBezTo>
                    <a:pt x="14244" y="21149"/>
                    <a:pt x="14945" y="21249"/>
                    <a:pt x="15645" y="21349"/>
                  </a:cubicBezTo>
                  <a:lnTo>
                    <a:pt x="15678" y="20915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682"/>
                  </a:moveTo>
                  <a:cubicBezTo>
                    <a:pt x="24084" y="20782"/>
                    <a:pt x="23417" y="20882"/>
                    <a:pt x="22717" y="20948"/>
                  </a:cubicBezTo>
                  <a:lnTo>
                    <a:pt x="22750" y="21382"/>
                  </a:lnTo>
                  <a:cubicBezTo>
                    <a:pt x="23451" y="21282"/>
                    <a:pt x="24151" y="21215"/>
                    <a:pt x="24852" y="21082"/>
                  </a:cubicBezTo>
                  <a:lnTo>
                    <a:pt x="24785" y="20682"/>
                  </a:lnTo>
                  <a:close/>
                  <a:moveTo>
                    <a:pt x="18147" y="21082"/>
                  </a:moveTo>
                  <a:lnTo>
                    <a:pt x="18147" y="21515"/>
                  </a:lnTo>
                  <a:cubicBezTo>
                    <a:pt x="18547" y="21515"/>
                    <a:pt x="18947" y="21549"/>
                    <a:pt x="19348" y="21549"/>
                  </a:cubicBezTo>
                  <a:cubicBezTo>
                    <a:pt x="19648" y="21549"/>
                    <a:pt x="19948" y="21515"/>
                    <a:pt x="20248" y="21515"/>
                  </a:cubicBezTo>
                  <a:lnTo>
                    <a:pt x="20248" y="21115"/>
                  </a:lnTo>
                  <a:cubicBezTo>
                    <a:pt x="19548" y="21115"/>
                    <a:pt x="18847" y="21115"/>
                    <a:pt x="18147" y="210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5064439" y="2921582"/>
              <a:ext cx="1007521" cy="561082"/>
            </a:xfrm>
            <a:custGeom>
              <a:avLst/>
              <a:gdLst/>
              <a:ahLst/>
              <a:cxnLst/>
              <a:rect l="l" t="t" r="r" b="b"/>
              <a:pathLst>
                <a:path w="38695" h="21549" extrusionOk="0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3" y="534"/>
                  </a:lnTo>
                  <a:cubicBezTo>
                    <a:pt x="17380" y="467"/>
                    <a:pt x="18080" y="434"/>
                    <a:pt x="18747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0"/>
                  </a:moveTo>
                  <a:cubicBezTo>
                    <a:pt x="13477" y="500"/>
                    <a:pt x="12776" y="634"/>
                    <a:pt x="12109" y="767"/>
                  </a:cubicBezTo>
                  <a:lnTo>
                    <a:pt x="12209" y="1201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400"/>
                  </a:lnTo>
                  <a:close/>
                  <a:moveTo>
                    <a:pt x="25852" y="634"/>
                  </a:moveTo>
                  <a:lnTo>
                    <a:pt x="25786" y="1034"/>
                  </a:lnTo>
                  <a:cubicBezTo>
                    <a:pt x="26453" y="1168"/>
                    <a:pt x="27153" y="1334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7"/>
                    <a:pt x="25852" y="634"/>
                  </a:cubicBezTo>
                  <a:close/>
                  <a:moveTo>
                    <a:pt x="9674" y="1434"/>
                  </a:moveTo>
                  <a:cubicBezTo>
                    <a:pt x="8974" y="1668"/>
                    <a:pt x="8340" y="1901"/>
                    <a:pt x="7706" y="2168"/>
                  </a:cubicBezTo>
                  <a:lnTo>
                    <a:pt x="7873" y="2535"/>
                  </a:lnTo>
                  <a:cubicBezTo>
                    <a:pt x="8473" y="2302"/>
                    <a:pt x="9140" y="2068"/>
                    <a:pt x="9808" y="1835"/>
                  </a:cubicBezTo>
                  <a:lnTo>
                    <a:pt x="9674" y="1434"/>
                  </a:lnTo>
                  <a:close/>
                  <a:moveTo>
                    <a:pt x="30289" y="1901"/>
                  </a:moveTo>
                  <a:lnTo>
                    <a:pt x="30155" y="2268"/>
                  </a:lnTo>
                  <a:cubicBezTo>
                    <a:pt x="30789" y="2535"/>
                    <a:pt x="31456" y="2802"/>
                    <a:pt x="32023" y="3102"/>
                  </a:cubicBezTo>
                  <a:lnTo>
                    <a:pt x="32224" y="2735"/>
                  </a:lnTo>
                  <a:cubicBezTo>
                    <a:pt x="31623" y="2435"/>
                    <a:pt x="30956" y="2135"/>
                    <a:pt x="30289" y="1901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04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0"/>
                    <a:pt x="35292" y="5170"/>
                    <a:pt x="35759" y="5637"/>
                  </a:cubicBezTo>
                  <a:lnTo>
                    <a:pt x="36060" y="5337"/>
                  </a:lnTo>
                  <a:cubicBezTo>
                    <a:pt x="35559" y="4870"/>
                    <a:pt x="35026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5" y="8173"/>
                  </a:lnTo>
                  <a:cubicBezTo>
                    <a:pt x="1302" y="7572"/>
                    <a:pt x="1668" y="7005"/>
                    <a:pt x="2135" y="6471"/>
                  </a:cubicBezTo>
                  <a:lnTo>
                    <a:pt x="1835" y="6205"/>
                  </a:lnTo>
                  <a:close/>
                  <a:moveTo>
                    <a:pt x="37661" y="7305"/>
                  </a:moveTo>
                  <a:lnTo>
                    <a:pt x="37327" y="7506"/>
                  </a:lnTo>
                  <a:cubicBezTo>
                    <a:pt x="37661" y="8106"/>
                    <a:pt x="37928" y="8740"/>
                    <a:pt x="38094" y="9374"/>
                  </a:cubicBezTo>
                  <a:lnTo>
                    <a:pt x="38495" y="9273"/>
                  </a:lnTo>
                  <a:cubicBezTo>
                    <a:pt x="38328" y="8606"/>
                    <a:pt x="38061" y="7939"/>
                    <a:pt x="37661" y="7305"/>
                  </a:cubicBezTo>
                  <a:close/>
                  <a:moveTo>
                    <a:pt x="1" y="10474"/>
                  </a:moveTo>
                  <a:cubicBezTo>
                    <a:pt x="1" y="10574"/>
                    <a:pt x="1" y="10674"/>
                    <a:pt x="1" y="10775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4"/>
                    <a:pt x="434" y="10574"/>
                    <a:pt x="434" y="10474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8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9" y="14611"/>
                  </a:moveTo>
                  <a:lnTo>
                    <a:pt x="1435" y="14877"/>
                  </a:lnTo>
                  <a:cubicBezTo>
                    <a:pt x="1835" y="15411"/>
                    <a:pt x="2302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4"/>
                    <a:pt x="1769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60" y="15845"/>
                    <a:pt x="35326" y="16312"/>
                  </a:cubicBezTo>
                  <a:lnTo>
                    <a:pt x="35593" y="16645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313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6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4" y="18413"/>
                    <a:pt x="31490" y="18714"/>
                  </a:cubicBezTo>
                  <a:lnTo>
                    <a:pt x="31657" y="19080"/>
                  </a:lnTo>
                  <a:cubicBezTo>
                    <a:pt x="32324" y="18780"/>
                    <a:pt x="32957" y="18447"/>
                    <a:pt x="33525" y="18113"/>
                  </a:cubicBezTo>
                  <a:lnTo>
                    <a:pt x="33324" y="17746"/>
                  </a:lnTo>
                  <a:close/>
                  <a:moveTo>
                    <a:pt x="9241" y="19514"/>
                  </a:moveTo>
                  <a:lnTo>
                    <a:pt x="9074" y="19914"/>
                  </a:lnTo>
                  <a:cubicBezTo>
                    <a:pt x="9741" y="20148"/>
                    <a:pt x="10408" y="20348"/>
                    <a:pt x="11109" y="20515"/>
                  </a:cubicBezTo>
                  <a:lnTo>
                    <a:pt x="11209" y="20115"/>
                  </a:lnTo>
                  <a:cubicBezTo>
                    <a:pt x="10541" y="19948"/>
                    <a:pt x="9874" y="19748"/>
                    <a:pt x="9241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2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9"/>
                  </a:lnTo>
                  <a:cubicBezTo>
                    <a:pt x="14244" y="21182"/>
                    <a:pt x="14945" y="21282"/>
                    <a:pt x="15645" y="21349"/>
                  </a:cubicBezTo>
                  <a:lnTo>
                    <a:pt x="15678" y="20948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882"/>
                    <a:pt x="22717" y="20982"/>
                  </a:cubicBezTo>
                  <a:lnTo>
                    <a:pt x="22750" y="21382"/>
                  </a:lnTo>
                  <a:cubicBezTo>
                    <a:pt x="23451" y="21315"/>
                    <a:pt x="24151" y="21215"/>
                    <a:pt x="24852" y="21115"/>
                  </a:cubicBezTo>
                  <a:lnTo>
                    <a:pt x="24785" y="20715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8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3935349" y="2226745"/>
              <a:ext cx="1007521" cy="561108"/>
            </a:xfrm>
            <a:custGeom>
              <a:avLst/>
              <a:gdLst/>
              <a:ahLst/>
              <a:cxnLst/>
              <a:rect l="l" t="t" r="r" b="b"/>
              <a:pathLst>
                <a:path w="38695" h="21550" extrusionOk="0">
                  <a:moveTo>
                    <a:pt x="18747" y="0"/>
                  </a:moveTo>
                  <a:cubicBezTo>
                    <a:pt x="18047" y="0"/>
                    <a:pt x="17346" y="34"/>
                    <a:pt x="16679" y="100"/>
                  </a:cubicBezTo>
                  <a:lnTo>
                    <a:pt x="16712" y="534"/>
                  </a:lnTo>
                  <a:cubicBezTo>
                    <a:pt x="17379" y="467"/>
                    <a:pt x="18080" y="434"/>
                    <a:pt x="18780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49" y="501"/>
                    <a:pt x="22650" y="567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4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4"/>
                  </a:lnTo>
                  <a:cubicBezTo>
                    <a:pt x="26453" y="1168"/>
                    <a:pt x="27153" y="1335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902"/>
                  </a:moveTo>
                  <a:lnTo>
                    <a:pt x="30155" y="2269"/>
                  </a:lnTo>
                  <a:cubicBezTo>
                    <a:pt x="30789" y="2536"/>
                    <a:pt x="31456" y="2802"/>
                    <a:pt x="32023" y="3103"/>
                  </a:cubicBezTo>
                  <a:lnTo>
                    <a:pt x="32223" y="2736"/>
                  </a:lnTo>
                  <a:cubicBezTo>
                    <a:pt x="31623" y="2435"/>
                    <a:pt x="30956" y="2135"/>
                    <a:pt x="30289" y="1902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6" y="4770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8" y="4770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7" y="7973"/>
                  </a:cubicBezTo>
                  <a:lnTo>
                    <a:pt x="1034" y="8173"/>
                  </a:lnTo>
                  <a:cubicBezTo>
                    <a:pt x="1301" y="7572"/>
                    <a:pt x="1702" y="7005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8" y="8607"/>
                    <a:pt x="38061" y="7939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2009"/>
                    <a:pt x="267" y="12576"/>
                  </a:cubicBezTo>
                  <a:lnTo>
                    <a:pt x="667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209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1"/>
                    <a:pt x="2335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59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3"/>
                    <a:pt x="6105" y="18647"/>
                    <a:pt x="6738" y="18947"/>
                  </a:cubicBezTo>
                  <a:lnTo>
                    <a:pt x="6939" y="18580"/>
                  </a:lnTo>
                  <a:cubicBezTo>
                    <a:pt x="6271" y="18280"/>
                    <a:pt x="5671" y="17947"/>
                    <a:pt x="5104" y="17580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0"/>
                    <a:pt x="32957" y="18447"/>
                    <a:pt x="33524" y="18113"/>
                  </a:cubicBezTo>
                  <a:lnTo>
                    <a:pt x="33324" y="17746"/>
                  </a:lnTo>
                  <a:close/>
                  <a:moveTo>
                    <a:pt x="9207" y="19514"/>
                  </a:moveTo>
                  <a:lnTo>
                    <a:pt x="9073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08" y="19948"/>
                    <a:pt x="9841" y="19748"/>
                    <a:pt x="9207" y="19514"/>
                  </a:cubicBezTo>
                  <a:close/>
                  <a:moveTo>
                    <a:pt x="29188" y="19614"/>
                  </a:moveTo>
                  <a:cubicBezTo>
                    <a:pt x="28554" y="19848"/>
                    <a:pt x="27887" y="20015"/>
                    <a:pt x="27186" y="20215"/>
                  </a:cubicBezTo>
                  <a:lnTo>
                    <a:pt x="27286" y="20615"/>
                  </a:lnTo>
                  <a:cubicBezTo>
                    <a:pt x="27987" y="20415"/>
                    <a:pt x="28687" y="20248"/>
                    <a:pt x="29321" y="20015"/>
                  </a:cubicBezTo>
                  <a:lnTo>
                    <a:pt x="29188" y="19614"/>
                  </a:lnTo>
                  <a:close/>
                  <a:moveTo>
                    <a:pt x="13643" y="20648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8"/>
                  </a:cubicBezTo>
                  <a:close/>
                  <a:moveTo>
                    <a:pt x="24785" y="20682"/>
                  </a:moveTo>
                  <a:cubicBezTo>
                    <a:pt x="24084" y="20815"/>
                    <a:pt x="23417" y="20915"/>
                    <a:pt x="22717" y="20982"/>
                  </a:cubicBezTo>
                  <a:lnTo>
                    <a:pt x="22750" y="21382"/>
                  </a:lnTo>
                  <a:cubicBezTo>
                    <a:pt x="23450" y="21316"/>
                    <a:pt x="24151" y="21216"/>
                    <a:pt x="24851" y="21115"/>
                  </a:cubicBezTo>
                  <a:lnTo>
                    <a:pt x="24785" y="20682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7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7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3373407" y="2925045"/>
              <a:ext cx="257094" cy="207597"/>
            </a:xfrm>
            <a:custGeom>
              <a:avLst/>
              <a:gdLst/>
              <a:ahLst/>
              <a:cxnLst/>
              <a:rect l="l" t="t" r="r" b="b"/>
              <a:pathLst>
                <a:path w="9874" h="7973" extrusionOk="0">
                  <a:moveTo>
                    <a:pt x="3503" y="1"/>
                  </a:moveTo>
                  <a:lnTo>
                    <a:pt x="3581" y="46"/>
                  </a:lnTo>
                  <a:lnTo>
                    <a:pt x="3581" y="46"/>
                  </a:lnTo>
                  <a:cubicBezTo>
                    <a:pt x="3556" y="29"/>
                    <a:pt x="3530" y="14"/>
                    <a:pt x="3503" y="1"/>
                  </a:cubicBezTo>
                  <a:close/>
                  <a:moveTo>
                    <a:pt x="3581" y="46"/>
                  </a:moveTo>
                  <a:cubicBezTo>
                    <a:pt x="3862" y="233"/>
                    <a:pt x="4003" y="611"/>
                    <a:pt x="4003" y="1101"/>
                  </a:cubicBezTo>
                  <a:cubicBezTo>
                    <a:pt x="4003" y="1435"/>
                    <a:pt x="3770" y="1835"/>
                    <a:pt x="3469" y="2035"/>
                  </a:cubicBezTo>
                  <a:lnTo>
                    <a:pt x="267" y="3870"/>
                  </a:lnTo>
                  <a:cubicBezTo>
                    <a:pt x="100" y="3970"/>
                    <a:pt x="0" y="4204"/>
                    <a:pt x="0" y="4370"/>
                  </a:cubicBezTo>
                  <a:cubicBezTo>
                    <a:pt x="0" y="4470"/>
                    <a:pt x="34" y="4537"/>
                    <a:pt x="67" y="4570"/>
                  </a:cubicBezTo>
                  <a:lnTo>
                    <a:pt x="5919" y="7962"/>
                  </a:lnTo>
                  <a:lnTo>
                    <a:pt x="5919" y="7962"/>
                  </a:lnTo>
                  <a:cubicBezTo>
                    <a:pt x="5865" y="7926"/>
                    <a:pt x="5838" y="7863"/>
                    <a:pt x="5838" y="7773"/>
                  </a:cubicBezTo>
                  <a:cubicBezTo>
                    <a:pt x="5838" y="7606"/>
                    <a:pt x="5971" y="7373"/>
                    <a:pt x="6138" y="7272"/>
                  </a:cubicBezTo>
                  <a:lnTo>
                    <a:pt x="9340" y="5438"/>
                  </a:lnTo>
                  <a:cubicBezTo>
                    <a:pt x="9640" y="5271"/>
                    <a:pt x="9874" y="4837"/>
                    <a:pt x="9874" y="4504"/>
                  </a:cubicBezTo>
                  <a:cubicBezTo>
                    <a:pt x="9874" y="3970"/>
                    <a:pt x="9707" y="3570"/>
                    <a:pt x="9374" y="3403"/>
                  </a:cubicBezTo>
                  <a:lnTo>
                    <a:pt x="3581" y="46"/>
                  </a:lnTo>
                  <a:close/>
                  <a:moveTo>
                    <a:pt x="5919" y="7962"/>
                  </a:moveTo>
                  <a:cubicBezTo>
                    <a:pt x="5925" y="7966"/>
                    <a:pt x="5931" y="7970"/>
                    <a:pt x="5938" y="7973"/>
                  </a:cubicBezTo>
                  <a:lnTo>
                    <a:pt x="5919" y="79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356900" y="2844276"/>
              <a:ext cx="163307" cy="107717"/>
            </a:xfrm>
            <a:custGeom>
              <a:avLst/>
              <a:gdLst/>
              <a:ahLst/>
              <a:cxnLst/>
              <a:rect l="l" t="t" r="r" b="b"/>
              <a:pathLst>
                <a:path w="6272" h="4137" extrusionOk="0">
                  <a:moveTo>
                    <a:pt x="434" y="0"/>
                  </a:moveTo>
                  <a:lnTo>
                    <a:pt x="0" y="734"/>
                  </a:lnTo>
                  <a:lnTo>
                    <a:pt x="5871" y="4137"/>
                  </a:lnTo>
                  <a:lnTo>
                    <a:pt x="6272" y="340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3368200" y="2844276"/>
              <a:ext cx="259698" cy="150288"/>
            </a:xfrm>
            <a:custGeom>
              <a:avLst/>
              <a:gdLst/>
              <a:ahLst/>
              <a:cxnLst/>
              <a:rect l="l" t="t" r="r" b="b"/>
              <a:pathLst>
                <a:path w="9974" h="5772" extrusionOk="0">
                  <a:moveTo>
                    <a:pt x="0" y="0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4136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3509766" y="2932856"/>
              <a:ext cx="132895" cy="200463"/>
            </a:xfrm>
            <a:custGeom>
              <a:avLst/>
              <a:gdLst/>
              <a:ahLst/>
              <a:cxnLst/>
              <a:rect l="l" t="t" r="r" b="b"/>
              <a:pathLst>
                <a:path w="5104" h="7699" extrusionOk="0">
                  <a:moveTo>
                    <a:pt x="401" y="1"/>
                  </a:moveTo>
                  <a:lnTo>
                    <a:pt x="0" y="735"/>
                  </a:lnTo>
                  <a:lnTo>
                    <a:pt x="4137" y="3103"/>
                  </a:lnTo>
                  <a:cubicBezTo>
                    <a:pt x="4470" y="3270"/>
                    <a:pt x="4637" y="3670"/>
                    <a:pt x="4637" y="4204"/>
                  </a:cubicBezTo>
                  <a:cubicBezTo>
                    <a:pt x="4637" y="4537"/>
                    <a:pt x="4403" y="4971"/>
                    <a:pt x="4103" y="5138"/>
                  </a:cubicBezTo>
                  <a:lnTo>
                    <a:pt x="901" y="6972"/>
                  </a:lnTo>
                  <a:cubicBezTo>
                    <a:pt x="734" y="7073"/>
                    <a:pt x="634" y="7306"/>
                    <a:pt x="634" y="7506"/>
                  </a:cubicBezTo>
                  <a:cubicBezTo>
                    <a:pt x="634" y="7630"/>
                    <a:pt x="707" y="7698"/>
                    <a:pt x="800" y="7698"/>
                  </a:cubicBezTo>
                  <a:cubicBezTo>
                    <a:pt x="832" y="7698"/>
                    <a:pt x="866" y="7690"/>
                    <a:pt x="901" y="7673"/>
                  </a:cubicBezTo>
                  <a:lnTo>
                    <a:pt x="4103" y="5805"/>
                  </a:lnTo>
                  <a:cubicBezTo>
                    <a:pt x="4737" y="5438"/>
                    <a:pt x="5104" y="4838"/>
                    <a:pt x="5104" y="4137"/>
                  </a:cubicBezTo>
                  <a:cubicBezTo>
                    <a:pt x="5104" y="3403"/>
                    <a:pt x="4604" y="2636"/>
                    <a:pt x="4170" y="2369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3177111" y="2145560"/>
              <a:ext cx="35645" cy="12602"/>
            </a:xfrm>
            <a:custGeom>
              <a:avLst/>
              <a:gdLst/>
              <a:ahLst/>
              <a:cxnLst/>
              <a:rect l="l" t="t" r="r" b="b"/>
              <a:pathLst>
                <a:path w="1369" h="484" extrusionOk="0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3202289" y="2183314"/>
              <a:ext cx="680100" cy="849447"/>
            </a:xfrm>
            <a:custGeom>
              <a:avLst/>
              <a:gdLst/>
              <a:ahLst/>
              <a:cxnLst/>
              <a:rect l="l" t="t" r="r" b="b"/>
              <a:pathLst>
                <a:path w="26120" h="32624" extrusionOk="0">
                  <a:moveTo>
                    <a:pt x="601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19" y="32624"/>
                  </a:lnTo>
                  <a:lnTo>
                    <a:pt x="26120" y="32257"/>
                  </a:lnTo>
                  <a:lnTo>
                    <a:pt x="568" y="17513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3890174" y="3083118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34"/>
                  </a:lnTo>
                  <a:lnTo>
                    <a:pt x="301" y="2336"/>
                  </a:lnTo>
                  <a:cubicBezTo>
                    <a:pt x="301" y="2703"/>
                    <a:pt x="201" y="2936"/>
                    <a:pt x="1" y="3069"/>
                  </a:cubicBezTo>
                  <a:lnTo>
                    <a:pt x="568" y="2703"/>
                  </a:lnTo>
                  <a:cubicBezTo>
                    <a:pt x="768" y="2602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3167555" y="2670554"/>
              <a:ext cx="730456" cy="499451"/>
            </a:xfrm>
            <a:custGeom>
              <a:avLst/>
              <a:gdLst/>
              <a:ahLst/>
              <a:cxnLst/>
              <a:rect l="l" t="t" r="r" b="b"/>
              <a:pathLst>
                <a:path w="28054" h="19182" extrusionOk="0">
                  <a:moveTo>
                    <a:pt x="28054" y="16179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1" y="3904"/>
                  </a:cubicBezTo>
                  <a:lnTo>
                    <a:pt x="11042" y="9641"/>
                  </a:lnTo>
                  <a:lnTo>
                    <a:pt x="17079" y="13144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3210985" y="2186777"/>
              <a:ext cx="666195" cy="839918"/>
            </a:xfrm>
            <a:custGeom>
              <a:avLst/>
              <a:gdLst/>
              <a:ahLst/>
              <a:cxnLst/>
              <a:rect l="l" t="t" r="r" b="b"/>
              <a:pathLst>
                <a:path w="25586" h="32258" extrusionOk="0">
                  <a:moveTo>
                    <a:pt x="34" y="1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3866740" y="2567211"/>
              <a:ext cx="16508" cy="465551"/>
            </a:xfrm>
            <a:custGeom>
              <a:avLst/>
              <a:gdLst/>
              <a:ahLst/>
              <a:cxnLst/>
              <a:rect l="l" t="t" r="r" b="b"/>
              <a:pathLst>
                <a:path w="634" h="17880" extrusionOk="0">
                  <a:moveTo>
                    <a:pt x="634" y="0"/>
                  </a:moveTo>
                  <a:lnTo>
                    <a:pt x="67" y="334"/>
                  </a:lnTo>
                  <a:lnTo>
                    <a:pt x="0" y="17880"/>
                  </a:lnTo>
                  <a:lnTo>
                    <a:pt x="0" y="17880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3203174" y="2183314"/>
              <a:ext cx="680073" cy="392593"/>
            </a:xfrm>
            <a:custGeom>
              <a:avLst/>
              <a:gdLst/>
              <a:ahLst/>
              <a:cxnLst/>
              <a:rect l="l" t="t" r="r" b="b"/>
              <a:pathLst>
                <a:path w="26119" h="15078" extrusionOk="0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3177111" y="2145560"/>
              <a:ext cx="737408" cy="946281"/>
            </a:xfrm>
            <a:custGeom>
              <a:avLst/>
              <a:gdLst/>
              <a:ahLst/>
              <a:cxnLst/>
              <a:rect l="l" t="t" r="r" b="b"/>
              <a:pathLst>
                <a:path w="28321" h="36343" extrusionOk="0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26620" y="15427"/>
                  </a:lnTo>
                  <a:cubicBezTo>
                    <a:pt x="27220" y="15761"/>
                    <a:pt x="27720" y="16595"/>
                    <a:pt x="27720" y="17329"/>
                  </a:cubicBezTo>
                  <a:lnTo>
                    <a:pt x="27687" y="34774"/>
                  </a:lnTo>
                  <a:lnTo>
                    <a:pt x="27687" y="36342"/>
                  </a:lnTo>
                  <a:lnTo>
                    <a:pt x="28287" y="36009"/>
                  </a:lnTo>
                  <a:lnTo>
                    <a:pt x="28287" y="34407"/>
                  </a:lnTo>
                  <a:lnTo>
                    <a:pt x="28321" y="16995"/>
                  </a:lnTo>
                  <a:cubicBezTo>
                    <a:pt x="28321" y="16328"/>
                    <a:pt x="27854" y="15427"/>
                    <a:pt x="27220" y="15060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3167555" y="2154413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68" y="1444"/>
                  </a:moveTo>
                  <a:lnTo>
                    <a:pt x="26920" y="16188"/>
                  </a:lnTo>
                  <a:lnTo>
                    <a:pt x="26853" y="33734"/>
                  </a:lnTo>
                  <a:lnTo>
                    <a:pt x="1335" y="18957"/>
                  </a:lnTo>
                  <a:lnTo>
                    <a:pt x="1368" y="1444"/>
                  </a:lnTo>
                  <a:close/>
                  <a:moveTo>
                    <a:pt x="682" y="0"/>
                  </a:moveTo>
                  <a:cubicBezTo>
                    <a:pt x="320" y="0"/>
                    <a:pt x="67" y="279"/>
                    <a:pt x="67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1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620" y="15421"/>
                    <a:pt x="26987" y="15054"/>
                  </a:cubicBezTo>
                  <a:lnTo>
                    <a:pt x="1168" y="143"/>
                  </a:lnTo>
                  <a:cubicBezTo>
                    <a:pt x="994" y="47"/>
                    <a:pt x="829" y="0"/>
                    <a:pt x="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4567643" y="3586866"/>
              <a:ext cx="257120" cy="208482"/>
            </a:xfrm>
            <a:custGeom>
              <a:avLst/>
              <a:gdLst/>
              <a:ahLst/>
              <a:cxnLst/>
              <a:rect l="l" t="t" r="r" b="b"/>
              <a:pathLst>
                <a:path w="9875" h="8007" extrusionOk="0">
                  <a:moveTo>
                    <a:pt x="3503" y="1"/>
                  </a:moveTo>
                  <a:cubicBezTo>
                    <a:pt x="3836" y="201"/>
                    <a:pt x="4003" y="601"/>
                    <a:pt x="4003" y="1102"/>
                  </a:cubicBezTo>
                  <a:cubicBezTo>
                    <a:pt x="4003" y="1435"/>
                    <a:pt x="3770" y="1869"/>
                    <a:pt x="3469" y="2036"/>
                  </a:cubicBezTo>
                  <a:lnTo>
                    <a:pt x="267" y="3904"/>
                  </a:lnTo>
                  <a:cubicBezTo>
                    <a:pt x="100" y="3970"/>
                    <a:pt x="0" y="4204"/>
                    <a:pt x="0" y="4404"/>
                  </a:cubicBezTo>
                  <a:cubicBezTo>
                    <a:pt x="0" y="4504"/>
                    <a:pt x="34" y="4571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3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4"/>
                    <a:pt x="9707" y="3603"/>
                    <a:pt x="9374" y="3403"/>
                  </a:cubicBezTo>
                  <a:lnTo>
                    <a:pt x="3503" y="1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4551136" y="3506957"/>
              <a:ext cx="163307" cy="106858"/>
            </a:xfrm>
            <a:custGeom>
              <a:avLst/>
              <a:gdLst/>
              <a:ahLst/>
              <a:cxnLst/>
              <a:rect l="l" t="t" r="r" b="b"/>
              <a:pathLst>
                <a:path w="6272" h="4104" extrusionOk="0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4562436" y="3506957"/>
              <a:ext cx="259698" cy="150288"/>
            </a:xfrm>
            <a:custGeom>
              <a:avLst/>
              <a:gdLst/>
              <a:ahLst/>
              <a:cxnLst/>
              <a:rect l="l" t="t" r="r" b="b"/>
              <a:pathLst>
                <a:path w="9974" h="5772" extrusionOk="0">
                  <a:moveTo>
                    <a:pt x="0" y="1"/>
                  </a:moveTo>
                  <a:lnTo>
                    <a:pt x="5838" y="3403"/>
                  </a:lnTo>
                  <a:lnTo>
                    <a:pt x="9974" y="5772"/>
                  </a:lnTo>
                  <a:lnTo>
                    <a:pt x="4136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4704002" y="3595562"/>
              <a:ext cx="132921" cy="200124"/>
            </a:xfrm>
            <a:custGeom>
              <a:avLst/>
              <a:gdLst/>
              <a:ahLst/>
              <a:cxnLst/>
              <a:rect l="l" t="t" r="r" b="b"/>
              <a:pathLst>
                <a:path w="5105" h="7686" extrusionOk="0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37" y="3269"/>
                    <a:pt x="4637" y="3670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1"/>
                    <a:pt x="682" y="7685"/>
                    <a:pt x="766" y="7685"/>
                  </a:cubicBezTo>
                  <a:cubicBezTo>
                    <a:pt x="804" y="7685"/>
                    <a:pt x="849" y="7670"/>
                    <a:pt x="901" y="7639"/>
                  </a:cubicBezTo>
                  <a:lnTo>
                    <a:pt x="4103" y="5804"/>
                  </a:lnTo>
                  <a:cubicBezTo>
                    <a:pt x="4737" y="5438"/>
                    <a:pt x="5104" y="4837"/>
                    <a:pt x="5104" y="4103"/>
                  </a:cubicBezTo>
                  <a:cubicBezTo>
                    <a:pt x="5104" y="3403"/>
                    <a:pt x="4604" y="2602"/>
                    <a:pt x="4170" y="236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4371347" y="2807824"/>
              <a:ext cx="35645" cy="13019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4396525" y="2846021"/>
              <a:ext cx="680100" cy="848588"/>
            </a:xfrm>
            <a:custGeom>
              <a:avLst/>
              <a:gdLst/>
              <a:ahLst/>
              <a:cxnLst/>
              <a:rect l="l" t="t" r="r" b="b"/>
              <a:pathLst>
                <a:path w="26120" h="32591" extrusionOk="0">
                  <a:moveTo>
                    <a:pt x="601" y="0"/>
                  </a:moveTo>
                  <a:lnTo>
                    <a:pt x="34" y="334"/>
                  </a:lnTo>
                  <a:lnTo>
                    <a:pt x="1" y="17846"/>
                  </a:lnTo>
                  <a:lnTo>
                    <a:pt x="25519" y="32590"/>
                  </a:lnTo>
                  <a:lnTo>
                    <a:pt x="26120" y="32256"/>
                  </a:lnTo>
                  <a:lnTo>
                    <a:pt x="568" y="1751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5084410" y="3744940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68"/>
                  </a:lnTo>
                  <a:lnTo>
                    <a:pt x="301" y="2369"/>
                  </a:lnTo>
                  <a:cubicBezTo>
                    <a:pt x="301" y="2703"/>
                    <a:pt x="168" y="2970"/>
                    <a:pt x="1" y="3070"/>
                  </a:cubicBezTo>
                  <a:lnTo>
                    <a:pt x="568" y="2736"/>
                  </a:lnTo>
                  <a:cubicBezTo>
                    <a:pt x="768" y="2603"/>
                    <a:pt x="901" y="2369"/>
                    <a:pt x="901" y="2036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4361791" y="3332401"/>
              <a:ext cx="730482" cy="500285"/>
            </a:xfrm>
            <a:custGeom>
              <a:avLst/>
              <a:gdLst/>
              <a:ahLst/>
              <a:cxnLst/>
              <a:rect l="l" t="t" r="r" b="b"/>
              <a:pathLst>
                <a:path w="28055" h="19214" extrusionOk="0">
                  <a:moveTo>
                    <a:pt x="28054" y="16212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35"/>
                    <a:pt x="501" y="3569"/>
                    <a:pt x="1101" y="3936"/>
                  </a:cubicBezTo>
                  <a:lnTo>
                    <a:pt x="11075" y="9674"/>
                  </a:lnTo>
                  <a:lnTo>
                    <a:pt x="17080" y="13143"/>
                  </a:lnTo>
                  <a:lnTo>
                    <a:pt x="26953" y="18847"/>
                  </a:lnTo>
                  <a:cubicBezTo>
                    <a:pt x="27554" y="19214"/>
                    <a:pt x="28054" y="18914"/>
                    <a:pt x="28054" y="18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4405221" y="2848625"/>
              <a:ext cx="666195" cy="840751"/>
            </a:xfrm>
            <a:custGeom>
              <a:avLst/>
              <a:gdLst/>
              <a:ahLst/>
              <a:cxnLst/>
              <a:rect l="l" t="t" r="r" b="b"/>
              <a:pathLst>
                <a:path w="25586" h="32290" extrusionOk="0">
                  <a:moveTo>
                    <a:pt x="34" y="0"/>
                  </a:moveTo>
                  <a:lnTo>
                    <a:pt x="1" y="17546"/>
                  </a:lnTo>
                  <a:lnTo>
                    <a:pt x="25552" y="32290"/>
                  </a:lnTo>
                  <a:lnTo>
                    <a:pt x="25585" y="1474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5060976" y="3229892"/>
              <a:ext cx="16508" cy="464717"/>
            </a:xfrm>
            <a:custGeom>
              <a:avLst/>
              <a:gdLst/>
              <a:ahLst/>
              <a:cxnLst/>
              <a:rect l="l" t="t" r="r" b="b"/>
              <a:pathLst>
                <a:path w="634" h="17848" extrusionOk="0">
                  <a:moveTo>
                    <a:pt x="634" y="1"/>
                  </a:moveTo>
                  <a:lnTo>
                    <a:pt x="67" y="335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4397410" y="2846021"/>
              <a:ext cx="680073" cy="392593"/>
            </a:xfrm>
            <a:custGeom>
              <a:avLst/>
              <a:gdLst/>
              <a:ahLst/>
              <a:cxnLst/>
              <a:rect l="l" t="t" r="r" b="b"/>
              <a:pathLst>
                <a:path w="26119" h="15078" extrusionOk="0">
                  <a:moveTo>
                    <a:pt x="567" y="0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4371347" y="2807824"/>
              <a:ext cx="737408" cy="946697"/>
            </a:xfrm>
            <a:custGeom>
              <a:avLst/>
              <a:gdLst/>
              <a:ahLst/>
              <a:cxnLst/>
              <a:rect l="l" t="t" r="r" b="b"/>
              <a:pathLst>
                <a:path w="28321" h="36359" extrusionOk="0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2"/>
                  </a:cubicBezTo>
                  <a:lnTo>
                    <a:pt x="27687" y="34758"/>
                  </a:lnTo>
                  <a:lnTo>
                    <a:pt x="27687" y="36359"/>
                  </a:lnTo>
                  <a:lnTo>
                    <a:pt x="28287" y="35992"/>
                  </a:lnTo>
                  <a:lnTo>
                    <a:pt x="28287" y="34424"/>
                  </a:lnTo>
                  <a:lnTo>
                    <a:pt x="28321" y="16978"/>
                  </a:lnTo>
                  <a:cubicBezTo>
                    <a:pt x="28321" y="16311"/>
                    <a:pt x="27854" y="15444"/>
                    <a:pt x="27220" y="15077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4361791" y="2816729"/>
              <a:ext cx="731341" cy="937793"/>
            </a:xfrm>
            <a:custGeom>
              <a:avLst/>
              <a:gdLst/>
              <a:ahLst/>
              <a:cxnLst/>
              <a:rect l="l" t="t" r="r" b="b"/>
              <a:pathLst>
                <a:path w="28088" h="36017" extrusionOk="0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5"/>
                  </a:lnTo>
                  <a:lnTo>
                    <a:pt x="1335" y="18971"/>
                  </a:lnTo>
                  <a:lnTo>
                    <a:pt x="1368" y="1459"/>
                  </a:lnTo>
                  <a:close/>
                  <a:moveTo>
                    <a:pt x="678" y="0"/>
                  </a:moveTo>
                  <a:cubicBezTo>
                    <a:pt x="318" y="0"/>
                    <a:pt x="67" y="296"/>
                    <a:pt x="67" y="791"/>
                  </a:cubicBezTo>
                  <a:cubicBezTo>
                    <a:pt x="1" y="19805"/>
                    <a:pt x="1" y="19572"/>
                    <a:pt x="1" y="19805"/>
                  </a:cubicBezTo>
                  <a:lnTo>
                    <a:pt x="28054" y="36017"/>
                  </a:lnTo>
                  <a:lnTo>
                    <a:pt x="28054" y="34682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69"/>
                    <a:pt x="27620" y="15435"/>
                    <a:pt x="26987" y="15068"/>
                  </a:cubicBezTo>
                  <a:lnTo>
                    <a:pt x="1168" y="158"/>
                  </a:lnTo>
                  <a:cubicBezTo>
                    <a:pt x="993" y="51"/>
                    <a:pt x="826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4241940" y="2436060"/>
              <a:ext cx="257120" cy="208482"/>
            </a:xfrm>
            <a:custGeom>
              <a:avLst/>
              <a:gdLst/>
              <a:ahLst/>
              <a:cxnLst/>
              <a:rect l="l" t="t" r="r" b="b"/>
              <a:pathLst>
                <a:path w="9875" h="8007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3836" y="201"/>
                    <a:pt x="4003" y="601"/>
                    <a:pt x="4003" y="1101"/>
                  </a:cubicBezTo>
                  <a:cubicBezTo>
                    <a:pt x="4003" y="1435"/>
                    <a:pt x="3770" y="1868"/>
                    <a:pt x="3470" y="2035"/>
                  </a:cubicBezTo>
                  <a:lnTo>
                    <a:pt x="267" y="3903"/>
                  </a:lnTo>
                  <a:cubicBezTo>
                    <a:pt x="100" y="3970"/>
                    <a:pt x="0" y="4203"/>
                    <a:pt x="0" y="4404"/>
                  </a:cubicBezTo>
                  <a:cubicBezTo>
                    <a:pt x="0" y="4504"/>
                    <a:pt x="34" y="4570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2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3"/>
                    <a:pt x="9707" y="3603"/>
                    <a:pt x="9374" y="3403"/>
                  </a:cubicBezTo>
                  <a:lnTo>
                    <a:pt x="3503" y="0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4225433" y="2356151"/>
              <a:ext cx="163307" cy="106858"/>
            </a:xfrm>
            <a:custGeom>
              <a:avLst/>
              <a:gdLst/>
              <a:ahLst/>
              <a:cxnLst/>
              <a:rect l="l" t="t" r="r" b="b"/>
              <a:pathLst>
                <a:path w="6272" h="4104" extrusionOk="0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4236733" y="2356151"/>
              <a:ext cx="259724" cy="150288"/>
            </a:xfrm>
            <a:custGeom>
              <a:avLst/>
              <a:gdLst/>
              <a:ahLst/>
              <a:cxnLst/>
              <a:rect l="l" t="t" r="r" b="b"/>
              <a:pathLst>
                <a:path w="9975" h="5772" extrusionOk="0">
                  <a:moveTo>
                    <a:pt x="0" y="1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9974" y="5771"/>
                  </a:lnTo>
                  <a:lnTo>
                    <a:pt x="4137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4378299" y="2444757"/>
              <a:ext cx="132921" cy="200098"/>
            </a:xfrm>
            <a:custGeom>
              <a:avLst/>
              <a:gdLst/>
              <a:ahLst/>
              <a:cxnLst/>
              <a:rect l="l" t="t" r="r" b="b"/>
              <a:pathLst>
                <a:path w="5105" h="7685" extrusionOk="0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70" y="3269"/>
                    <a:pt x="4637" y="3669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0"/>
                    <a:pt x="698" y="7685"/>
                    <a:pt x="781" y="7685"/>
                  </a:cubicBezTo>
                  <a:cubicBezTo>
                    <a:pt x="818" y="7685"/>
                    <a:pt x="860" y="7670"/>
                    <a:pt x="901" y="7639"/>
                  </a:cubicBezTo>
                  <a:lnTo>
                    <a:pt x="4103" y="5804"/>
                  </a:lnTo>
                  <a:cubicBezTo>
                    <a:pt x="4737" y="5437"/>
                    <a:pt x="5104" y="4803"/>
                    <a:pt x="5104" y="4103"/>
                  </a:cubicBezTo>
                  <a:cubicBezTo>
                    <a:pt x="5104" y="3402"/>
                    <a:pt x="4604" y="2602"/>
                    <a:pt x="4170" y="2368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4045644" y="1657018"/>
              <a:ext cx="35645" cy="13019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4070848" y="1695189"/>
              <a:ext cx="680073" cy="848588"/>
            </a:xfrm>
            <a:custGeom>
              <a:avLst/>
              <a:gdLst/>
              <a:ahLst/>
              <a:cxnLst/>
              <a:rect l="l" t="t" r="r" b="b"/>
              <a:pathLst>
                <a:path w="26119" h="32591" extrusionOk="0">
                  <a:moveTo>
                    <a:pt x="600" y="1"/>
                  </a:moveTo>
                  <a:lnTo>
                    <a:pt x="33" y="334"/>
                  </a:lnTo>
                  <a:lnTo>
                    <a:pt x="0" y="17847"/>
                  </a:lnTo>
                  <a:lnTo>
                    <a:pt x="25518" y="32591"/>
                  </a:lnTo>
                  <a:lnTo>
                    <a:pt x="26119" y="32257"/>
                  </a:lnTo>
                  <a:lnTo>
                    <a:pt x="567" y="17513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4758707" y="2594134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2" y="0"/>
                  </a:moveTo>
                  <a:lnTo>
                    <a:pt x="301" y="367"/>
                  </a:lnTo>
                  <a:lnTo>
                    <a:pt x="301" y="2369"/>
                  </a:lnTo>
                  <a:cubicBezTo>
                    <a:pt x="301" y="2702"/>
                    <a:pt x="168" y="2969"/>
                    <a:pt x="1" y="3069"/>
                  </a:cubicBezTo>
                  <a:lnTo>
                    <a:pt x="568" y="2736"/>
                  </a:lnTo>
                  <a:cubicBezTo>
                    <a:pt x="768" y="2602"/>
                    <a:pt x="902" y="2369"/>
                    <a:pt x="902" y="2035"/>
                  </a:cubicBezTo>
                  <a:lnTo>
                    <a:pt x="9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4036088" y="2181570"/>
              <a:ext cx="730482" cy="500311"/>
            </a:xfrm>
            <a:custGeom>
              <a:avLst/>
              <a:gdLst/>
              <a:ahLst/>
              <a:cxnLst/>
              <a:rect l="l" t="t" r="r" b="b"/>
              <a:pathLst>
                <a:path w="28055" h="19215" extrusionOk="0">
                  <a:moveTo>
                    <a:pt x="28054" y="16212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2" y="3937"/>
                  </a:cubicBezTo>
                  <a:lnTo>
                    <a:pt x="11075" y="9674"/>
                  </a:lnTo>
                  <a:lnTo>
                    <a:pt x="17080" y="13144"/>
                  </a:lnTo>
                  <a:lnTo>
                    <a:pt x="26953" y="18848"/>
                  </a:lnTo>
                  <a:cubicBezTo>
                    <a:pt x="27554" y="19215"/>
                    <a:pt x="28054" y="18914"/>
                    <a:pt x="28054" y="18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4079518" y="1697793"/>
              <a:ext cx="666195" cy="840777"/>
            </a:xfrm>
            <a:custGeom>
              <a:avLst/>
              <a:gdLst/>
              <a:ahLst/>
              <a:cxnLst/>
              <a:rect l="l" t="t" r="r" b="b"/>
              <a:pathLst>
                <a:path w="25586" h="32291" extrusionOk="0">
                  <a:moveTo>
                    <a:pt x="34" y="1"/>
                  </a:moveTo>
                  <a:lnTo>
                    <a:pt x="1" y="17513"/>
                  </a:lnTo>
                  <a:lnTo>
                    <a:pt x="25552" y="32291"/>
                  </a:lnTo>
                  <a:lnTo>
                    <a:pt x="25586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4735273" y="2079086"/>
              <a:ext cx="16534" cy="464691"/>
            </a:xfrm>
            <a:custGeom>
              <a:avLst/>
              <a:gdLst/>
              <a:ahLst/>
              <a:cxnLst/>
              <a:rect l="l" t="t" r="r" b="b"/>
              <a:pathLst>
                <a:path w="635" h="17847" extrusionOk="0">
                  <a:moveTo>
                    <a:pt x="634" y="1"/>
                  </a:moveTo>
                  <a:lnTo>
                    <a:pt x="67" y="334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4071707" y="1695189"/>
              <a:ext cx="680100" cy="392619"/>
            </a:xfrm>
            <a:custGeom>
              <a:avLst/>
              <a:gdLst/>
              <a:ahLst/>
              <a:cxnLst/>
              <a:rect l="l" t="t" r="r" b="b"/>
              <a:pathLst>
                <a:path w="26120" h="15079" extrusionOk="0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4045644" y="1657018"/>
              <a:ext cx="737408" cy="946697"/>
            </a:xfrm>
            <a:custGeom>
              <a:avLst/>
              <a:gdLst/>
              <a:ahLst/>
              <a:cxnLst/>
              <a:rect l="l" t="t" r="r" b="b"/>
              <a:pathLst>
                <a:path w="28321" h="36359" extrusionOk="0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1"/>
                  </a:cubicBezTo>
                  <a:lnTo>
                    <a:pt x="27687" y="34757"/>
                  </a:lnTo>
                  <a:lnTo>
                    <a:pt x="27687" y="36358"/>
                  </a:lnTo>
                  <a:lnTo>
                    <a:pt x="28288" y="35991"/>
                  </a:lnTo>
                  <a:lnTo>
                    <a:pt x="28288" y="34424"/>
                  </a:lnTo>
                  <a:lnTo>
                    <a:pt x="28321" y="16978"/>
                  </a:lnTo>
                  <a:cubicBezTo>
                    <a:pt x="28321" y="16344"/>
                    <a:pt x="27854" y="15443"/>
                    <a:pt x="27220" y="15076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4036088" y="1665897"/>
              <a:ext cx="731341" cy="937819"/>
            </a:xfrm>
            <a:custGeom>
              <a:avLst/>
              <a:gdLst/>
              <a:ahLst/>
              <a:cxnLst/>
              <a:rect l="l" t="t" r="r" b="b"/>
              <a:pathLst>
                <a:path w="28088" h="36018" extrusionOk="0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6"/>
                  </a:lnTo>
                  <a:lnTo>
                    <a:pt x="1335" y="18972"/>
                  </a:lnTo>
                  <a:lnTo>
                    <a:pt x="1368" y="1459"/>
                  </a:lnTo>
                  <a:close/>
                  <a:moveTo>
                    <a:pt x="678" y="1"/>
                  </a:moveTo>
                  <a:cubicBezTo>
                    <a:pt x="318" y="1"/>
                    <a:pt x="67" y="296"/>
                    <a:pt x="67" y="792"/>
                  </a:cubicBezTo>
                  <a:cubicBezTo>
                    <a:pt x="1" y="19806"/>
                    <a:pt x="1" y="19572"/>
                    <a:pt x="1" y="19806"/>
                  </a:cubicBezTo>
                  <a:lnTo>
                    <a:pt x="28054" y="36017"/>
                  </a:lnTo>
                  <a:lnTo>
                    <a:pt x="28054" y="34683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70"/>
                    <a:pt x="27620" y="15403"/>
                    <a:pt x="26987" y="15069"/>
                  </a:cubicBezTo>
                  <a:lnTo>
                    <a:pt x="1168" y="158"/>
                  </a:lnTo>
                  <a:cubicBezTo>
                    <a:pt x="993" y="51"/>
                    <a:pt x="826" y="1"/>
                    <a:pt x="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5381445" y="3142171"/>
              <a:ext cx="258006" cy="207623"/>
            </a:xfrm>
            <a:custGeom>
              <a:avLst/>
              <a:gdLst/>
              <a:ahLst/>
              <a:cxnLst/>
              <a:rect l="l" t="t" r="r" b="b"/>
              <a:pathLst>
                <a:path w="9909" h="7974" extrusionOk="0">
                  <a:moveTo>
                    <a:pt x="3537" y="1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4" y="10"/>
                    <a:pt x="3545" y="6"/>
                    <a:pt x="3537" y="1"/>
                  </a:cubicBezTo>
                  <a:close/>
                  <a:moveTo>
                    <a:pt x="3562" y="15"/>
                  </a:moveTo>
                  <a:lnTo>
                    <a:pt x="3562" y="15"/>
                  </a:lnTo>
                  <a:cubicBezTo>
                    <a:pt x="3848" y="190"/>
                    <a:pt x="4037" y="583"/>
                    <a:pt x="4037" y="1102"/>
                  </a:cubicBezTo>
                  <a:cubicBezTo>
                    <a:pt x="4037" y="1435"/>
                    <a:pt x="3804" y="1836"/>
                    <a:pt x="3503" y="2036"/>
                  </a:cubicBezTo>
                  <a:lnTo>
                    <a:pt x="301" y="3870"/>
                  </a:lnTo>
                  <a:cubicBezTo>
                    <a:pt x="134" y="3970"/>
                    <a:pt x="1" y="4204"/>
                    <a:pt x="1" y="4371"/>
                  </a:cubicBezTo>
                  <a:cubicBezTo>
                    <a:pt x="1" y="4471"/>
                    <a:pt x="34" y="4537"/>
                    <a:pt x="101" y="4571"/>
                  </a:cubicBezTo>
                  <a:lnTo>
                    <a:pt x="5939" y="7973"/>
                  </a:lnTo>
                  <a:cubicBezTo>
                    <a:pt x="5905" y="7940"/>
                    <a:pt x="5872" y="7873"/>
                    <a:pt x="5872" y="7773"/>
                  </a:cubicBezTo>
                  <a:cubicBezTo>
                    <a:pt x="5872" y="7606"/>
                    <a:pt x="6005" y="7373"/>
                    <a:pt x="6172" y="7273"/>
                  </a:cubicBezTo>
                  <a:lnTo>
                    <a:pt x="9341" y="5438"/>
                  </a:lnTo>
                  <a:cubicBezTo>
                    <a:pt x="9641" y="5271"/>
                    <a:pt x="9908" y="4838"/>
                    <a:pt x="9875" y="4504"/>
                  </a:cubicBezTo>
                  <a:cubicBezTo>
                    <a:pt x="9908" y="3970"/>
                    <a:pt x="9708" y="3570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5365823" y="3061403"/>
              <a:ext cx="163307" cy="107717"/>
            </a:xfrm>
            <a:custGeom>
              <a:avLst/>
              <a:gdLst/>
              <a:ahLst/>
              <a:cxnLst/>
              <a:rect l="l" t="t" r="r" b="b"/>
              <a:pathLst>
                <a:path w="6272" h="4137" extrusionOk="0">
                  <a:moveTo>
                    <a:pt x="401" y="1"/>
                  </a:moveTo>
                  <a:lnTo>
                    <a:pt x="1" y="734"/>
                  </a:lnTo>
                  <a:lnTo>
                    <a:pt x="5838" y="4137"/>
                  </a:lnTo>
                  <a:lnTo>
                    <a:pt x="6272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5376238" y="3061403"/>
              <a:ext cx="260583" cy="150288"/>
            </a:xfrm>
            <a:custGeom>
              <a:avLst/>
              <a:gdLst/>
              <a:ahLst/>
              <a:cxnLst/>
              <a:rect l="l" t="t" r="r" b="b"/>
              <a:pathLst>
                <a:path w="10008" h="5772" extrusionOk="0">
                  <a:moveTo>
                    <a:pt x="1" y="1"/>
                  </a:moveTo>
                  <a:lnTo>
                    <a:pt x="5872" y="3403"/>
                  </a:lnTo>
                  <a:lnTo>
                    <a:pt x="10008" y="5771"/>
                  </a:lnTo>
                  <a:lnTo>
                    <a:pt x="4137" y="23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5517830" y="3150009"/>
              <a:ext cx="133781" cy="200437"/>
            </a:xfrm>
            <a:custGeom>
              <a:avLst/>
              <a:gdLst/>
              <a:ahLst/>
              <a:cxnLst/>
              <a:rect l="l" t="t" r="r" b="b"/>
              <a:pathLst>
                <a:path w="5138" h="7698" extrusionOk="0">
                  <a:moveTo>
                    <a:pt x="434" y="0"/>
                  </a:moveTo>
                  <a:lnTo>
                    <a:pt x="0" y="734"/>
                  </a:lnTo>
                  <a:lnTo>
                    <a:pt x="4136" y="3102"/>
                  </a:lnTo>
                  <a:cubicBezTo>
                    <a:pt x="4470" y="3269"/>
                    <a:pt x="4670" y="3669"/>
                    <a:pt x="4670" y="4203"/>
                  </a:cubicBezTo>
                  <a:cubicBezTo>
                    <a:pt x="4670" y="4537"/>
                    <a:pt x="4403" y="4970"/>
                    <a:pt x="4136" y="5137"/>
                  </a:cubicBezTo>
                  <a:lnTo>
                    <a:pt x="934" y="6972"/>
                  </a:lnTo>
                  <a:cubicBezTo>
                    <a:pt x="767" y="7072"/>
                    <a:pt x="634" y="7305"/>
                    <a:pt x="634" y="7505"/>
                  </a:cubicBezTo>
                  <a:cubicBezTo>
                    <a:pt x="634" y="7629"/>
                    <a:pt x="707" y="7698"/>
                    <a:pt x="813" y="7698"/>
                  </a:cubicBezTo>
                  <a:cubicBezTo>
                    <a:pt x="850" y="7698"/>
                    <a:pt x="891" y="7689"/>
                    <a:pt x="934" y="7672"/>
                  </a:cubicBezTo>
                  <a:lnTo>
                    <a:pt x="4136" y="5804"/>
                  </a:lnTo>
                  <a:cubicBezTo>
                    <a:pt x="4737" y="5471"/>
                    <a:pt x="5137" y="4837"/>
                    <a:pt x="5137" y="4136"/>
                  </a:cubicBezTo>
                  <a:cubicBezTo>
                    <a:pt x="5137" y="3436"/>
                    <a:pt x="4603" y="2635"/>
                    <a:pt x="4170" y="23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5186034" y="2362687"/>
              <a:ext cx="35645" cy="12602"/>
            </a:xfrm>
            <a:custGeom>
              <a:avLst/>
              <a:gdLst/>
              <a:ahLst/>
              <a:cxnLst/>
              <a:rect l="l" t="t" r="r" b="b"/>
              <a:pathLst>
                <a:path w="1369" h="484" extrusionOk="0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5210353" y="2400441"/>
              <a:ext cx="680100" cy="849473"/>
            </a:xfrm>
            <a:custGeom>
              <a:avLst/>
              <a:gdLst/>
              <a:ahLst/>
              <a:cxnLst/>
              <a:rect l="l" t="t" r="r" b="b"/>
              <a:pathLst>
                <a:path w="26120" h="32625" extrusionOk="0">
                  <a:moveTo>
                    <a:pt x="634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52" y="32624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5898238" y="3300245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34"/>
                  </a:lnTo>
                  <a:lnTo>
                    <a:pt x="334" y="2359"/>
                  </a:lnTo>
                  <a:lnTo>
                    <a:pt x="334" y="2359"/>
                  </a:lnTo>
                  <a:cubicBezTo>
                    <a:pt x="328" y="2713"/>
                    <a:pt x="196" y="2939"/>
                    <a:pt x="0" y="3070"/>
                  </a:cubicBezTo>
                  <a:lnTo>
                    <a:pt x="601" y="2703"/>
                  </a:lnTo>
                  <a:cubicBezTo>
                    <a:pt x="801" y="2603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5176478" y="2887707"/>
              <a:ext cx="730482" cy="499425"/>
            </a:xfrm>
            <a:custGeom>
              <a:avLst/>
              <a:gdLst/>
              <a:ahLst/>
              <a:cxnLst/>
              <a:rect l="l" t="t" r="r" b="b"/>
              <a:pathLst>
                <a:path w="28055" h="19181" extrusionOk="0">
                  <a:moveTo>
                    <a:pt x="28054" y="16178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02"/>
                    <a:pt x="468" y="3569"/>
                    <a:pt x="1101" y="3903"/>
                  </a:cubicBezTo>
                  <a:lnTo>
                    <a:pt x="11042" y="9640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5219050" y="2403930"/>
              <a:ext cx="666195" cy="839892"/>
            </a:xfrm>
            <a:custGeom>
              <a:avLst/>
              <a:gdLst/>
              <a:ahLst/>
              <a:cxnLst/>
              <a:rect l="l" t="t" r="r" b="b"/>
              <a:pathLst>
                <a:path w="25586" h="32257" extrusionOk="0">
                  <a:moveTo>
                    <a:pt x="67" y="0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5875663" y="2784338"/>
              <a:ext cx="16508" cy="465577"/>
            </a:xfrm>
            <a:custGeom>
              <a:avLst/>
              <a:gdLst/>
              <a:ahLst/>
              <a:cxnLst/>
              <a:rect l="l" t="t" r="r" b="b"/>
              <a:pathLst>
                <a:path w="634" h="17881" extrusionOk="0">
                  <a:moveTo>
                    <a:pt x="634" y="1"/>
                  </a:moveTo>
                  <a:lnTo>
                    <a:pt x="34" y="334"/>
                  </a:lnTo>
                  <a:lnTo>
                    <a:pt x="0" y="17880"/>
                  </a:lnTo>
                  <a:lnTo>
                    <a:pt x="567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5211212" y="2400441"/>
              <a:ext cx="680959" cy="392619"/>
            </a:xfrm>
            <a:custGeom>
              <a:avLst/>
              <a:gdLst/>
              <a:ahLst/>
              <a:cxnLst/>
              <a:rect l="l" t="t" r="r" b="b"/>
              <a:pathLst>
                <a:path w="26153" h="15079" extrusionOk="0">
                  <a:moveTo>
                    <a:pt x="601" y="1"/>
                  </a:moveTo>
                  <a:lnTo>
                    <a:pt x="1" y="334"/>
                  </a:lnTo>
                  <a:lnTo>
                    <a:pt x="25553" y="15078"/>
                  </a:lnTo>
                  <a:lnTo>
                    <a:pt x="26153" y="1474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5186034" y="2362687"/>
              <a:ext cx="736549" cy="946281"/>
            </a:xfrm>
            <a:custGeom>
              <a:avLst/>
              <a:gdLst/>
              <a:ahLst/>
              <a:cxnLst/>
              <a:rect l="l" t="t" r="r" b="b"/>
              <a:pathLst>
                <a:path w="28288" h="36343" extrusionOk="0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26620" y="15427"/>
                  </a:lnTo>
                  <a:cubicBezTo>
                    <a:pt x="27187" y="15761"/>
                    <a:pt x="27720" y="16595"/>
                    <a:pt x="27720" y="17329"/>
                  </a:cubicBezTo>
                  <a:lnTo>
                    <a:pt x="27687" y="34775"/>
                  </a:lnTo>
                  <a:lnTo>
                    <a:pt x="27687" y="36342"/>
                  </a:lnTo>
                  <a:lnTo>
                    <a:pt x="28254" y="36009"/>
                  </a:lnTo>
                  <a:lnTo>
                    <a:pt x="28254" y="34408"/>
                  </a:lnTo>
                  <a:lnTo>
                    <a:pt x="28287" y="16995"/>
                  </a:lnTo>
                  <a:cubicBezTo>
                    <a:pt x="28287" y="16328"/>
                    <a:pt x="27820" y="15427"/>
                    <a:pt x="27187" y="15061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5176478" y="2371540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35" y="1444"/>
                  </a:moveTo>
                  <a:lnTo>
                    <a:pt x="26887" y="16188"/>
                  </a:lnTo>
                  <a:lnTo>
                    <a:pt x="26853" y="33734"/>
                  </a:lnTo>
                  <a:lnTo>
                    <a:pt x="1302" y="18957"/>
                  </a:lnTo>
                  <a:lnTo>
                    <a:pt x="1335" y="1444"/>
                  </a:lnTo>
                  <a:close/>
                  <a:moveTo>
                    <a:pt x="648" y="1"/>
                  </a:moveTo>
                  <a:cubicBezTo>
                    <a:pt x="287" y="1"/>
                    <a:pt x="34" y="279"/>
                    <a:pt x="34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2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587" y="15421"/>
                    <a:pt x="26987" y="15054"/>
                  </a:cubicBezTo>
                  <a:lnTo>
                    <a:pt x="1135" y="143"/>
                  </a:lnTo>
                  <a:cubicBezTo>
                    <a:pt x="961" y="47"/>
                    <a:pt x="796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5750579" y="4293003"/>
              <a:ext cx="257980" cy="207597"/>
            </a:xfrm>
            <a:custGeom>
              <a:avLst/>
              <a:gdLst/>
              <a:ahLst/>
              <a:cxnLst/>
              <a:rect l="l" t="t" r="r" b="b"/>
              <a:pathLst>
                <a:path w="9908" h="7973" extrusionOk="0">
                  <a:moveTo>
                    <a:pt x="3537" y="0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3" y="10"/>
                    <a:pt x="3545" y="5"/>
                    <a:pt x="3537" y="0"/>
                  </a:cubicBezTo>
                  <a:close/>
                  <a:moveTo>
                    <a:pt x="3562" y="15"/>
                  </a:moveTo>
                  <a:cubicBezTo>
                    <a:pt x="3848" y="190"/>
                    <a:pt x="4037" y="582"/>
                    <a:pt x="4037" y="1101"/>
                  </a:cubicBezTo>
                  <a:cubicBezTo>
                    <a:pt x="4037" y="1435"/>
                    <a:pt x="3803" y="1835"/>
                    <a:pt x="3503" y="2035"/>
                  </a:cubicBezTo>
                  <a:lnTo>
                    <a:pt x="301" y="3870"/>
                  </a:lnTo>
                  <a:cubicBezTo>
                    <a:pt x="134" y="3970"/>
                    <a:pt x="1" y="4203"/>
                    <a:pt x="1" y="4370"/>
                  </a:cubicBezTo>
                  <a:cubicBezTo>
                    <a:pt x="1" y="4470"/>
                    <a:pt x="34" y="4537"/>
                    <a:pt x="101" y="4570"/>
                  </a:cubicBezTo>
                  <a:lnTo>
                    <a:pt x="5938" y="7973"/>
                  </a:lnTo>
                  <a:cubicBezTo>
                    <a:pt x="5905" y="7939"/>
                    <a:pt x="5872" y="7872"/>
                    <a:pt x="5872" y="7772"/>
                  </a:cubicBezTo>
                  <a:cubicBezTo>
                    <a:pt x="5872" y="7606"/>
                    <a:pt x="6005" y="7372"/>
                    <a:pt x="6172" y="7272"/>
                  </a:cubicBezTo>
                  <a:lnTo>
                    <a:pt x="9341" y="5437"/>
                  </a:lnTo>
                  <a:cubicBezTo>
                    <a:pt x="9641" y="5271"/>
                    <a:pt x="9908" y="4837"/>
                    <a:pt x="9874" y="4503"/>
                  </a:cubicBezTo>
                  <a:cubicBezTo>
                    <a:pt x="9908" y="3970"/>
                    <a:pt x="9708" y="3569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5734957" y="4212208"/>
              <a:ext cx="163307" cy="107743"/>
            </a:xfrm>
            <a:custGeom>
              <a:avLst/>
              <a:gdLst/>
              <a:ahLst/>
              <a:cxnLst/>
              <a:rect l="l" t="t" r="r" b="b"/>
              <a:pathLst>
                <a:path w="6272" h="4138" extrusionOk="0">
                  <a:moveTo>
                    <a:pt x="401" y="1"/>
                  </a:moveTo>
                  <a:lnTo>
                    <a:pt x="0" y="735"/>
                  </a:lnTo>
                  <a:lnTo>
                    <a:pt x="5838" y="4137"/>
                  </a:lnTo>
                  <a:lnTo>
                    <a:pt x="6271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5745372" y="4212208"/>
              <a:ext cx="260583" cy="150288"/>
            </a:xfrm>
            <a:custGeom>
              <a:avLst/>
              <a:gdLst/>
              <a:ahLst/>
              <a:cxnLst/>
              <a:rect l="l" t="t" r="r" b="b"/>
              <a:pathLst>
                <a:path w="10008" h="5772" extrusionOk="0">
                  <a:moveTo>
                    <a:pt x="1" y="1"/>
                  </a:moveTo>
                  <a:lnTo>
                    <a:pt x="5871" y="3403"/>
                  </a:lnTo>
                  <a:lnTo>
                    <a:pt x="10008" y="5772"/>
                  </a:lnTo>
                  <a:lnTo>
                    <a:pt x="4137" y="2369"/>
                  </a:lnTo>
                  <a:lnTo>
                    <a:pt x="1" y="1"/>
                  </a:lnTo>
                  <a:close/>
                  <a:moveTo>
                    <a:pt x="10008" y="5772"/>
                  </a:moveTo>
                  <a:lnTo>
                    <a:pt x="10008" y="5772"/>
                  </a:lnTo>
                  <a:lnTo>
                    <a:pt x="10008" y="5772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5886937" y="4300814"/>
              <a:ext cx="133781" cy="200463"/>
            </a:xfrm>
            <a:custGeom>
              <a:avLst/>
              <a:gdLst/>
              <a:ahLst/>
              <a:cxnLst/>
              <a:rect l="l" t="t" r="r" b="b"/>
              <a:pathLst>
                <a:path w="5138" h="7699" extrusionOk="0">
                  <a:moveTo>
                    <a:pt x="434" y="0"/>
                  </a:moveTo>
                  <a:lnTo>
                    <a:pt x="1" y="734"/>
                  </a:lnTo>
                  <a:lnTo>
                    <a:pt x="4137" y="3103"/>
                  </a:lnTo>
                  <a:cubicBezTo>
                    <a:pt x="4471" y="3269"/>
                    <a:pt x="4671" y="3670"/>
                    <a:pt x="4671" y="4203"/>
                  </a:cubicBezTo>
                  <a:cubicBezTo>
                    <a:pt x="4671" y="4537"/>
                    <a:pt x="4404" y="4971"/>
                    <a:pt x="4137" y="5137"/>
                  </a:cubicBezTo>
                  <a:lnTo>
                    <a:pt x="935" y="6972"/>
                  </a:lnTo>
                  <a:cubicBezTo>
                    <a:pt x="768" y="7072"/>
                    <a:pt x="635" y="7306"/>
                    <a:pt x="635" y="7506"/>
                  </a:cubicBezTo>
                  <a:cubicBezTo>
                    <a:pt x="635" y="7629"/>
                    <a:pt x="708" y="7698"/>
                    <a:pt x="814" y="7698"/>
                  </a:cubicBezTo>
                  <a:cubicBezTo>
                    <a:pt x="851" y="7698"/>
                    <a:pt x="892" y="7690"/>
                    <a:pt x="935" y="7673"/>
                  </a:cubicBezTo>
                  <a:lnTo>
                    <a:pt x="4137" y="5805"/>
                  </a:lnTo>
                  <a:cubicBezTo>
                    <a:pt x="4738" y="5471"/>
                    <a:pt x="5138" y="4837"/>
                    <a:pt x="5138" y="4137"/>
                  </a:cubicBezTo>
                  <a:cubicBezTo>
                    <a:pt x="5138" y="3436"/>
                    <a:pt x="4604" y="2636"/>
                    <a:pt x="4170" y="236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5555168" y="3513518"/>
              <a:ext cx="35645" cy="12576"/>
            </a:xfrm>
            <a:custGeom>
              <a:avLst/>
              <a:gdLst/>
              <a:ahLst/>
              <a:cxnLst/>
              <a:rect l="l" t="t" r="r" b="b"/>
              <a:pathLst>
                <a:path w="1369" h="483" extrusionOk="0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5579487" y="3551273"/>
              <a:ext cx="680100" cy="849447"/>
            </a:xfrm>
            <a:custGeom>
              <a:avLst/>
              <a:gdLst/>
              <a:ahLst/>
              <a:cxnLst/>
              <a:rect l="l" t="t" r="r" b="b"/>
              <a:pathLst>
                <a:path w="26120" h="32624" extrusionOk="0">
                  <a:moveTo>
                    <a:pt x="634" y="0"/>
                  </a:moveTo>
                  <a:lnTo>
                    <a:pt x="34" y="334"/>
                  </a:lnTo>
                  <a:lnTo>
                    <a:pt x="0" y="17846"/>
                  </a:lnTo>
                  <a:lnTo>
                    <a:pt x="25552" y="32623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6267371" y="4451077"/>
              <a:ext cx="23460" cy="79935"/>
            </a:xfrm>
            <a:custGeom>
              <a:avLst/>
              <a:gdLst/>
              <a:ahLst/>
              <a:cxnLst/>
              <a:rect l="l" t="t" r="r" b="b"/>
              <a:pathLst>
                <a:path w="901" h="3070" extrusionOk="0">
                  <a:moveTo>
                    <a:pt x="901" y="0"/>
                  </a:moveTo>
                  <a:lnTo>
                    <a:pt x="300" y="334"/>
                  </a:lnTo>
                  <a:lnTo>
                    <a:pt x="334" y="2358"/>
                  </a:lnTo>
                  <a:lnTo>
                    <a:pt x="334" y="2358"/>
                  </a:lnTo>
                  <a:cubicBezTo>
                    <a:pt x="328" y="2712"/>
                    <a:pt x="196" y="2938"/>
                    <a:pt x="0" y="3069"/>
                  </a:cubicBezTo>
                  <a:lnTo>
                    <a:pt x="601" y="2702"/>
                  </a:lnTo>
                  <a:cubicBezTo>
                    <a:pt x="801" y="2602"/>
                    <a:pt x="901" y="2369"/>
                    <a:pt x="901" y="2002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5545612" y="4038512"/>
              <a:ext cx="730456" cy="499425"/>
            </a:xfrm>
            <a:custGeom>
              <a:avLst/>
              <a:gdLst/>
              <a:ahLst/>
              <a:cxnLst/>
              <a:rect l="l" t="t" r="r" b="b"/>
              <a:pathLst>
                <a:path w="28054" h="19181" extrusionOk="0">
                  <a:moveTo>
                    <a:pt x="28054" y="16179"/>
                  </a:moveTo>
                  <a:lnTo>
                    <a:pt x="0" y="1"/>
                  </a:lnTo>
                  <a:lnTo>
                    <a:pt x="0" y="2002"/>
                  </a:lnTo>
                  <a:cubicBezTo>
                    <a:pt x="0" y="2702"/>
                    <a:pt x="467" y="3570"/>
                    <a:pt x="1101" y="3903"/>
                  </a:cubicBezTo>
                  <a:lnTo>
                    <a:pt x="11042" y="9641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3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5588157" y="3554736"/>
              <a:ext cx="666195" cy="839892"/>
            </a:xfrm>
            <a:custGeom>
              <a:avLst/>
              <a:gdLst/>
              <a:ahLst/>
              <a:cxnLst/>
              <a:rect l="l" t="t" r="r" b="b"/>
              <a:pathLst>
                <a:path w="25586" h="32257" extrusionOk="0">
                  <a:moveTo>
                    <a:pt x="68" y="1"/>
                  </a:moveTo>
                  <a:lnTo>
                    <a:pt x="1" y="17513"/>
                  </a:lnTo>
                  <a:lnTo>
                    <a:pt x="25553" y="32257"/>
                  </a:lnTo>
                  <a:lnTo>
                    <a:pt x="25586" y="1474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6244771" y="3935143"/>
              <a:ext cx="16534" cy="465577"/>
            </a:xfrm>
            <a:custGeom>
              <a:avLst/>
              <a:gdLst/>
              <a:ahLst/>
              <a:cxnLst/>
              <a:rect l="l" t="t" r="r" b="b"/>
              <a:pathLst>
                <a:path w="635" h="17881" extrusionOk="0">
                  <a:moveTo>
                    <a:pt x="635" y="1"/>
                  </a:moveTo>
                  <a:lnTo>
                    <a:pt x="34" y="335"/>
                  </a:lnTo>
                  <a:lnTo>
                    <a:pt x="1" y="17880"/>
                  </a:lnTo>
                  <a:lnTo>
                    <a:pt x="568" y="17514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5580346" y="3551273"/>
              <a:ext cx="680959" cy="392593"/>
            </a:xfrm>
            <a:custGeom>
              <a:avLst/>
              <a:gdLst/>
              <a:ahLst/>
              <a:cxnLst/>
              <a:rect l="l" t="t" r="r" b="b"/>
              <a:pathLst>
                <a:path w="26153" h="15078" extrusionOk="0">
                  <a:moveTo>
                    <a:pt x="601" y="0"/>
                  </a:moveTo>
                  <a:lnTo>
                    <a:pt x="1" y="334"/>
                  </a:lnTo>
                  <a:lnTo>
                    <a:pt x="25552" y="15078"/>
                  </a:lnTo>
                  <a:lnTo>
                    <a:pt x="26153" y="14744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5555168" y="3513518"/>
              <a:ext cx="736549" cy="946255"/>
            </a:xfrm>
            <a:custGeom>
              <a:avLst/>
              <a:gdLst/>
              <a:ahLst/>
              <a:cxnLst/>
              <a:rect l="l" t="t" r="r" b="b"/>
              <a:pathLst>
                <a:path w="28288" h="36342" extrusionOk="0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26619" y="15427"/>
                  </a:lnTo>
                  <a:cubicBezTo>
                    <a:pt x="27186" y="15760"/>
                    <a:pt x="27720" y="16594"/>
                    <a:pt x="27720" y="17328"/>
                  </a:cubicBezTo>
                  <a:lnTo>
                    <a:pt x="27687" y="34741"/>
                  </a:lnTo>
                  <a:lnTo>
                    <a:pt x="27687" y="36342"/>
                  </a:lnTo>
                  <a:lnTo>
                    <a:pt x="28254" y="36008"/>
                  </a:lnTo>
                  <a:lnTo>
                    <a:pt x="28254" y="34407"/>
                  </a:lnTo>
                  <a:lnTo>
                    <a:pt x="28287" y="16961"/>
                  </a:lnTo>
                  <a:cubicBezTo>
                    <a:pt x="28287" y="16327"/>
                    <a:pt x="27820" y="15427"/>
                    <a:pt x="27186" y="15060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5545612" y="3522345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35" y="1445"/>
                  </a:moveTo>
                  <a:lnTo>
                    <a:pt x="26886" y="16189"/>
                  </a:lnTo>
                  <a:lnTo>
                    <a:pt x="26853" y="33734"/>
                  </a:lnTo>
                  <a:lnTo>
                    <a:pt x="1301" y="18957"/>
                  </a:lnTo>
                  <a:lnTo>
                    <a:pt x="1335" y="1445"/>
                  </a:lnTo>
                  <a:close/>
                  <a:moveTo>
                    <a:pt x="648" y="1"/>
                  </a:moveTo>
                  <a:cubicBezTo>
                    <a:pt x="286" y="1"/>
                    <a:pt x="34" y="280"/>
                    <a:pt x="34" y="778"/>
                  </a:cubicBezTo>
                  <a:cubicBezTo>
                    <a:pt x="0" y="19825"/>
                    <a:pt x="0" y="19558"/>
                    <a:pt x="0" y="19825"/>
                  </a:cubicBezTo>
                  <a:lnTo>
                    <a:pt x="28054" y="36003"/>
                  </a:lnTo>
                  <a:lnTo>
                    <a:pt x="28054" y="34702"/>
                  </a:lnTo>
                  <a:lnTo>
                    <a:pt x="28054" y="34402"/>
                  </a:lnTo>
                  <a:lnTo>
                    <a:pt x="28087" y="16989"/>
                  </a:lnTo>
                  <a:cubicBezTo>
                    <a:pt x="28087" y="16289"/>
                    <a:pt x="27587" y="15421"/>
                    <a:pt x="26986" y="15054"/>
                  </a:cubicBezTo>
                  <a:lnTo>
                    <a:pt x="1135" y="144"/>
                  </a:lnTo>
                  <a:cubicBezTo>
                    <a:pt x="961" y="47"/>
                    <a:pt x="795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4497290" y="1649702"/>
              <a:ext cx="369160" cy="515907"/>
            </a:xfrm>
            <a:custGeom>
              <a:avLst/>
              <a:gdLst/>
              <a:ahLst/>
              <a:cxnLst/>
              <a:rect l="l" t="t" r="r" b="b"/>
              <a:pathLst>
                <a:path w="14178" h="19814" extrusionOk="0">
                  <a:moveTo>
                    <a:pt x="1857" y="0"/>
                  </a:moveTo>
                  <a:cubicBezTo>
                    <a:pt x="1798" y="0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8" y="80"/>
                    <a:pt x="1568" y="80"/>
                  </a:cubicBezTo>
                  <a:lnTo>
                    <a:pt x="1501" y="80"/>
                  </a:lnTo>
                  <a:cubicBezTo>
                    <a:pt x="1468" y="113"/>
                    <a:pt x="1468" y="113"/>
                    <a:pt x="1435" y="113"/>
                  </a:cubicBezTo>
                  <a:lnTo>
                    <a:pt x="1401" y="113"/>
                  </a:lnTo>
                  <a:cubicBezTo>
                    <a:pt x="1401" y="113"/>
                    <a:pt x="1368" y="113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0"/>
                    <a:pt x="1235" y="180"/>
                  </a:cubicBezTo>
                  <a:lnTo>
                    <a:pt x="1168" y="180"/>
                  </a:lnTo>
                  <a:cubicBezTo>
                    <a:pt x="1135" y="213"/>
                    <a:pt x="1135" y="213"/>
                    <a:pt x="1101" y="213"/>
                  </a:cubicBezTo>
                  <a:lnTo>
                    <a:pt x="1068" y="213"/>
                  </a:lnTo>
                  <a:cubicBezTo>
                    <a:pt x="1068" y="213"/>
                    <a:pt x="1034" y="213"/>
                    <a:pt x="1034" y="247"/>
                  </a:cubicBezTo>
                  <a:lnTo>
                    <a:pt x="934" y="247"/>
                  </a:lnTo>
                  <a:cubicBezTo>
                    <a:pt x="934" y="247"/>
                    <a:pt x="901" y="280"/>
                    <a:pt x="901" y="280"/>
                  </a:cubicBezTo>
                  <a:lnTo>
                    <a:pt x="834" y="280"/>
                  </a:lnTo>
                  <a:cubicBezTo>
                    <a:pt x="801" y="313"/>
                    <a:pt x="801" y="313"/>
                    <a:pt x="768" y="313"/>
                  </a:cubicBezTo>
                  <a:lnTo>
                    <a:pt x="734" y="313"/>
                  </a:lnTo>
                  <a:cubicBezTo>
                    <a:pt x="734" y="313"/>
                    <a:pt x="701" y="313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7" y="380"/>
                    <a:pt x="567" y="380"/>
                  </a:cubicBezTo>
                  <a:lnTo>
                    <a:pt x="501" y="380"/>
                  </a:lnTo>
                  <a:cubicBezTo>
                    <a:pt x="467" y="413"/>
                    <a:pt x="467" y="413"/>
                    <a:pt x="434" y="413"/>
                  </a:cubicBezTo>
                  <a:cubicBezTo>
                    <a:pt x="167" y="480"/>
                    <a:pt x="0" y="847"/>
                    <a:pt x="0" y="1381"/>
                  </a:cubicBezTo>
                  <a:lnTo>
                    <a:pt x="0" y="11621"/>
                  </a:lnTo>
                  <a:cubicBezTo>
                    <a:pt x="0" y="12389"/>
                    <a:pt x="367" y="13223"/>
                    <a:pt x="801" y="13489"/>
                  </a:cubicBezTo>
                  <a:lnTo>
                    <a:pt x="2402" y="14457"/>
                  </a:lnTo>
                  <a:lnTo>
                    <a:pt x="2402" y="17592"/>
                  </a:lnTo>
                  <a:lnTo>
                    <a:pt x="2435" y="17559"/>
                  </a:lnTo>
                  <a:lnTo>
                    <a:pt x="2502" y="17526"/>
                  </a:lnTo>
                  <a:lnTo>
                    <a:pt x="2502" y="17559"/>
                  </a:lnTo>
                  <a:lnTo>
                    <a:pt x="2536" y="17526"/>
                  </a:lnTo>
                  <a:lnTo>
                    <a:pt x="2569" y="17492"/>
                  </a:lnTo>
                  <a:lnTo>
                    <a:pt x="2569" y="17526"/>
                  </a:lnTo>
                  <a:lnTo>
                    <a:pt x="2602" y="17492"/>
                  </a:lnTo>
                  <a:lnTo>
                    <a:pt x="2669" y="17459"/>
                  </a:lnTo>
                  <a:lnTo>
                    <a:pt x="2669" y="17492"/>
                  </a:lnTo>
                  <a:lnTo>
                    <a:pt x="2702" y="17459"/>
                  </a:lnTo>
                  <a:lnTo>
                    <a:pt x="2736" y="17426"/>
                  </a:lnTo>
                  <a:lnTo>
                    <a:pt x="2736" y="17459"/>
                  </a:lnTo>
                  <a:lnTo>
                    <a:pt x="2769" y="17426"/>
                  </a:lnTo>
                  <a:lnTo>
                    <a:pt x="2836" y="17392"/>
                  </a:lnTo>
                  <a:lnTo>
                    <a:pt x="2836" y="17426"/>
                  </a:lnTo>
                  <a:lnTo>
                    <a:pt x="2869" y="17392"/>
                  </a:lnTo>
                  <a:lnTo>
                    <a:pt x="2902" y="17359"/>
                  </a:lnTo>
                  <a:lnTo>
                    <a:pt x="2902" y="17392"/>
                  </a:lnTo>
                  <a:lnTo>
                    <a:pt x="2936" y="17359"/>
                  </a:lnTo>
                  <a:lnTo>
                    <a:pt x="3003" y="17326"/>
                  </a:lnTo>
                  <a:lnTo>
                    <a:pt x="3003" y="17359"/>
                  </a:lnTo>
                  <a:lnTo>
                    <a:pt x="3036" y="17326"/>
                  </a:lnTo>
                  <a:lnTo>
                    <a:pt x="3069" y="17292"/>
                  </a:lnTo>
                  <a:lnTo>
                    <a:pt x="3069" y="17326"/>
                  </a:lnTo>
                  <a:lnTo>
                    <a:pt x="3103" y="17292"/>
                  </a:lnTo>
                  <a:lnTo>
                    <a:pt x="3169" y="17259"/>
                  </a:lnTo>
                  <a:lnTo>
                    <a:pt x="3169" y="17292"/>
                  </a:lnTo>
                  <a:lnTo>
                    <a:pt x="3203" y="17259"/>
                  </a:lnTo>
                  <a:lnTo>
                    <a:pt x="3236" y="17225"/>
                  </a:lnTo>
                  <a:lnTo>
                    <a:pt x="3236" y="17259"/>
                  </a:lnTo>
                  <a:lnTo>
                    <a:pt x="3269" y="17225"/>
                  </a:lnTo>
                  <a:lnTo>
                    <a:pt x="3336" y="17192"/>
                  </a:lnTo>
                  <a:lnTo>
                    <a:pt x="3336" y="17225"/>
                  </a:lnTo>
                  <a:lnTo>
                    <a:pt x="3369" y="17192"/>
                  </a:lnTo>
                  <a:lnTo>
                    <a:pt x="3403" y="17159"/>
                  </a:lnTo>
                  <a:lnTo>
                    <a:pt x="3403" y="17192"/>
                  </a:lnTo>
                  <a:lnTo>
                    <a:pt x="3436" y="17159"/>
                  </a:lnTo>
                  <a:lnTo>
                    <a:pt x="3503" y="17125"/>
                  </a:lnTo>
                  <a:lnTo>
                    <a:pt x="3503" y="17159"/>
                  </a:lnTo>
                  <a:lnTo>
                    <a:pt x="3536" y="17125"/>
                  </a:lnTo>
                  <a:lnTo>
                    <a:pt x="3570" y="17092"/>
                  </a:lnTo>
                  <a:lnTo>
                    <a:pt x="3570" y="17125"/>
                  </a:lnTo>
                  <a:lnTo>
                    <a:pt x="3603" y="17092"/>
                  </a:lnTo>
                  <a:lnTo>
                    <a:pt x="3670" y="17059"/>
                  </a:lnTo>
                  <a:lnTo>
                    <a:pt x="3670" y="17092"/>
                  </a:lnTo>
                  <a:lnTo>
                    <a:pt x="3703" y="17059"/>
                  </a:lnTo>
                  <a:lnTo>
                    <a:pt x="5037" y="15891"/>
                  </a:lnTo>
                  <a:lnTo>
                    <a:pt x="12376" y="19727"/>
                  </a:lnTo>
                  <a:cubicBezTo>
                    <a:pt x="12482" y="19791"/>
                    <a:pt x="12574" y="19814"/>
                    <a:pt x="12653" y="19814"/>
                  </a:cubicBezTo>
                  <a:cubicBezTo>
                    <a:pt x="12698" y="19814"/>
                    <a:pt x="12740" y="19806"/>
                    <a:pt x="12776" y="19794"/>
                  </a:cubicBezTo>
                  <a:lnTo>
                    <a:pt x="12843" y="19794"/>
                  </a:lnTo>
                  <a:cubicBezTo>
                    <a:pt x="12843" y="19761"/>
                    <a:pt x="12876" y="19761"/>
                    <a:pt x="12876" y="19761"/>
                  </a:cubicBezTo>
                  <a:cubicBezTo>
                    <a:pt x="13677" y="19427"/>
                    <a:pt x="14177" y="19460"/>
                    <a:pt x="14177" y="18426"/>
                  </a:cubicBezTo>
                  <a:lnTo>
                    <a:pt x="14177" y="8152"/>
                  </a:lnTo>
                  <a:cubicBezTo>
                    <a:pt x="14177" y="7519"/>
                    <a:pt x="13810" y="6685"/>
                    <a:pt x="13377" y="6418"/>
                  </a:cubicBezTo>
                  <a:lnTo>
                    <a:pt x="2102" y="80"/>
                  </a:lnTo>
                  <a:cubicBezTo>
                    <a:pt x="2010" y="25"/>
                    <a:pt x="1928" y="0"/>
                    <a:pt x="1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4498149" y="1660898"/>
              <a:ext cx="343096" cy="508096"/>
            </a:xfrm>
            <a:custGeom>
              <a:avLst/>
              <a:gdLst/>
              <a:ahLst/>
              <a:cxnLst/>
              <a:rect l="l" t="t" r="r" b="b"/>
              <a:pathLst>
                <a:path w="13177" h="19514" extrusionOk="0">
                  <a:moveTo>
                    <a:pt x="540" y="1"/>
                  </a:moveTo>
                  <a:cubicBezTo>
                    <a:pt x="230" y="1"/>
                    <a:pt x="1" y="378"/>
                    <a:pt x="1" y="984"/>
                  </a:cubicBezTo>
                  <a:lnTo>
                    <a:pt x="1" y="11225"/>
                  </a:lnTo>
                  <a:cubicBezTo>
                    <a:pt x="1" y="11992"/>
                    <a:pt x="368" y="12826"/>
                    <a:pt x="801" y="13093"/>
                  </a:cubicBezTo>
                  <a:lnTo>
                    <a:pt x="2402" y="14060"/>
                  </a:lnTo>
                  <a:lnTo>
                    <a:pt x="2402" y="17196"/>
                  </a:lnTo>
                  <a:lnTo>
                    <a:pt x="4504" y="15294"/>
                  </a:lnTo>
                  <a:lnTo>
                    <a:pt x="12343" y="19431"/>
                  </a:lnTo>
                  <a:cubicBezTo>
                    <a:pt x="12441" y="19487"/>
                    <a:pt x="12535" y="19513"/>
                    <a:pt x="12621" y="19513"/>
                  </a:cubicBezTo>
                  <a:cubicBezTo>
                    <a:pt x="12948" y="19513"/>
                    <a:pt x="13177" y="19136"/>
                    <a:pt x="13177" y="18530"/>
                  </a:cubicBezTo>
                  <a:lnTo>
                    <a:pt x="13177" y="8289"/>
                  </a:lnTo>
                  <a:cubicBezTo>
                    <a:pt x="13177" y="7489"/>
                    <a:pt x="12810" y="6655"/>
                    <a:pt x="12343" y="6421"/>
                  </a:cubicBezTo>
                  <a:lnTo>
                    <a:pt x="801" y="84"/>
                  </a:lnTo>
                  <a:cubicBezTo>
                    <a:pt x="710" y="28"/>
                    <a:pt x="622" y="1"/>
                    <a:pt x="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4587614" y="1865761"/>
              <a:ext cx="21741" cy="39837"/>
            </a:xfrm>
            <a:custGeom>
              <a:avLst/>
              <a:gdLst/>
              <a:ahLst/>
              <a:cxnLst/>
              <a:rect l="l" t="t" r="r" b="b"/>
              <a:pathLst>
                <a:path w="835" h="1530" extrusionOk="0">
                  <a:moveTo>
                    <a:pt x="256" y="0"/>
                  </a:moveTo>
                  <a:cubicBezTo>
                    <a:pt x="101" y="0"/>
                    <a:pt x="1" y="210"/>
                    <a:pt x="1" y="521"/>
                  </a:cubicBezTo>
                  <a:cubicBezTo>
                    <a:pt x="1" y="922"/>
                    <a:pt x="167" y="1355"/>
                    <a:pt x="401" y="1489"/>
                  </a:cubicBezTo>
                  <a:cubicBezTo>
                    <a:pt x="450" y="1517"/>
                    <a:pt x="497" y="1530"/>
                    <a:pt x="541" y="1530"/>
                  </a:cubicBezTo>
                  <a:cubicBezTo>
                    <a:pt x="709" y="1530"/>
                    <a:pt x="834" y="1339"/>
                    <a:pt x="834" y="1022"/>
                  </a:cubicBezTo>
                  <a:cubicBezTo>
                    <a:pt x="834" y="622"/>
                    <a:pt x="634" y="188"/>
                    <a:pt x="401" y="54"/>
                  </a:cubicBezTo>
                  <a:cubicBezTo>
                    <a:pt x="349" y="17"/>
                    <a:pt x="300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4652760" y="1904323"/>
              <a:ext cx="21741" cy="40280"/>
            </a:xfrm>
            <a:custGeom>
              <a:avLst/>
              <a:gdLst/>
              <a:ahLst/>
              <a:cxnLst/>
              <a:rect l="l" t="t" r="r" b="b"/>
              <a:pathLst>
                <a:path w="835" h="1547" extrusionOk="0">
                  <a:moveTo>
                    <a:pt x="264" y="0"/>
                  </a:moveTo>
                  <a:cubicBezTo>
                    <a:pt x="105" y="0"/>
                    <a:pt x="0" y="191"/>
                    <a:pt x="0" y="508"/>
                  </a:cubicBezTo>
                  <a:cubicBezTo>
                    <a:pt x="0" y="942"/>
                    <a:pt x="167" y="1375"/>
                    <a:pt x="401" y="1509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4" y="1547"/>
                    <a:pt x="834" y="1332"/>
                    <a:pt x="834" y="1009"/>
                  </a:cubicBezTo>
                  <a:cubicBezTo>
                    <a:pt x="834" y="608"/>
                    <a:pt x="634" y="175"/>
                    <a:pt x="401" y="41"/>
                  </a:cubicBezTo>
                  <a:cubicBezTo>
                    <a:pt x="352" y="13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4717906" y="1943040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84" y="1"/>
                  </a:moveTo>
                  <a:cubicBezTo>
                    <a:pt x="121" y="1"/>
                    <a:pt x="0" y="211"/>
                    <a:pt x="0" y="522"/>
                  </a:cubicBezTo>
                  <a:cubicBezTo>
                    <a:pt x="0" y="923"/>
                    <a:pt x="200" y="1356"/>
                    <a:pt x="434" y="1490"/>
                  </a:cubicBezTo>
                  <a:cubicBezTo>
                    <a:pt x="482" y="1517"/>
                    <a:pt x="528" y="1531"/>
                    <a:pt x="570" y="1531"/>
                  </a:cubicBezTo>
                  <a:cubicBezTo>
                    <a:pt x="730" y="1531"/>
                    <a:pt x="834" y="1339"/>
                    <a:pt x="834" y="1023"/>
                  </a:cubicBezTo>
                  <a:cubicBezTo>
                    <a:pt x="834" y="622"/>
                    <a:pt x="634" y="189"/>
                    <a:pt x="434" y="55"/>
                  </a:cubicBezTo>
                  <a:cubicBezTo>
                    <a:pt x="382" y="18"/>
                    <a:pt x="331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5582950" y="2263744"/>
              <a:ext cx="369160" cy="517235"/>
            </a:xfrm>
            <a:custGeom>
              <a:avLst/>
              <a:gdLst/>
              <a:ahLst/>
              <a:cxnLst/>
              <a:rect l="l" t="t" r="r" b="b"/>
              <a:pathLst>
                <a:path w="14178" h="19865" extrusionOk="0">
                  <a:moveTo>
                    <a:pt x="1857" y="1"/>
                  </a:moveTo>
                  <a:cubicBezTo>
                    <a:pt x="1799" y="1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9" y="80"/>
                    <a:pt x="1569" y="80"/>
                  </a:cubicBezTo>
                  <a:lnTo>
                    <a:pt x="1502" y="80"/>
                  </a:lnTo>
                  <a:cubicBezTo>
                    <a:pt x="1469" y="114"/>
                    <a:pt x="1469" y="114"/>
                    <a:pt x="1435" y="114"/>
                  </a:cubicBezTo>
                  <a:lnTo>
                    <a:pt x="1402" y="114"/>
                  </a:lnTo>
                  <a:cubicBezTo>
                    <a:pt x="1402" y="114"/>
                    <a:pt x="1368" y="114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1"/>
                    <a:pt x="1235" y="181"/>
                  </a:cubicBezTo>
                  <a:lnTo>
                    <a:pt x="1168" y="181"/>
                  </a:lnTo>
                  <a:cubicBezTo>
                    <a:pt x="1135" y="214"/>
                    <a:pt x="1135" y="214"/>
                    <a:pt x="1102" y="214"/>
                  </a:cubicBezTo>
                  <a:lnTo>
                    <a:pt x="1068" y="214"/>
                  </a:lnTo>
                  <a:cubicBezTo>
                    <a:pt x="1068" y="214"/>
                    <a:pt x="1035" y="214"/>
                    <a:pt x="1035" y="247"/>
                  </a:cubicBezTo>
                  <a:lnTo>
                    <a:pt x="935" y="247"/>
                  </a:lnTo>
                  <a:cubicBezTo>
                    <a:pt x="935" y="247"/>
                    <a:pt x="901" y="281"/>
                    <a:pt x="901" y="281"/>
                  </a:cubicBezTo>
                  <a:lnTo>
                    <a:pt x="835" y="281"/>
                  </a:lnTo>
                  <a:cubicBezTo>
                    <a:pt x="801" y="314"/>
                    <a:pt x="801" y="314"/>
                    <a:pt x="768" y="314"/>
                  </a:cubicBezTo>
                  <a:lnTo>
                    <a:pt x="735" y="314"/>
                  </a:lnTo>
                  <a:cubicBezTo>
                    <a:pt x="735" y="314"/>
                    <a:pt x="701" y="314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8" y="381"/>
                    <a:pt x="568" y="381"/>
                  </a:cubicBezTo>
                  <a:lnTo>
                    <a:pt x="501" y="381"/>
                  </a:lnTo>
                  <a:cubicBezTo>
                    <a:pt x="468" y="414"/>
                    <a:pt x="468" y="414"/>
                    <a:pt x="434" y="414"/>
                  </a:cubicBezTo>
                  <a:cubicBezTo>
                    <a:pt x="168" y="481"/>
                    <a:pt x="1" y="848"/>
                    <a:pt x="1" y="1381"/>
                  </a:cubicBezTo>
                  <a:lnTo>
                    <a:pt x="1" y="11622"/>
                  </a:lnTo>
                  <a:cubicBezTo>
                    <a:pt x="1" y="12389"/>
                    <a:pt x="368" y="13223"/>
                    <a:pt x="801" y="13490"/>
                  </a:cubicBezTo>
                  <a:lnTo>
                    <a:pt x="2403" y="14457"/>
                  </a:lnTo>
                  <a:lnTo>
                    <a:pt x="2403" y="17593"/>
                  </a:lnTo>
                  <a:lnTo>
                    <a:pt x="2436" y="17560"/>
                  </a:lnTo>
                  <a:lnTo>
                    <a:pt x="2503" y="17526"/>
                  </a:lnTo>
                  <a:lnTo>
                    <a:pt x="2503" y="17560"/>
                  </a:lnTo>
                  <a:lnTo>
                    <a:pt x="2536" y="17526"/>
                  </a:lnTo>
                  <a:lnTo>
                    <a:pt x="2569" y="17493"/>
                  </a:lnTo>
                  <a:lnTo>
                    <a:pt x="2569" y="17526"/>
                  </a:lnTo>
                  <a:lnTo>
                    <a:pt x="2603" y="17493"/>
                  </a:lnTo>
                  <a:lnTo>
                    <a:pt x="2669" y="17460"/>
                  </a:lnTo>
                  <a:lnTo>
                    <a:pt x="2669" y="17493"/>
                  </a:lnTo>
                  <a:lnTo>
                    <a:pt x="2703" y="17460"/>
                  </a:lnTo>
                  <a:lnTo>
                    <a:pt x="2703" y="17526"/>
                  </a:lnTo>
                  <a:lnTo>
                    <a:pt x="2736" y="17460"/>
                  </a:lnTo>
                  <a:lnTo>
                    <a:pt x="2736" y="17493"/>
                  </a:lnTo>
                  <a:lnTo>
                    <a:pt x="2769" y="17460"/>
                  </a:lnTo>
                  <a:lnTo>
                    <a:pt x="2769" y="17493"/>
                  </a:lnTo>
                  <a:lnTo>
                    <a:pt x="2836" y="17426"/>
                  </a:lnTo>
                  <a:lnTo>
                    <a:pt x="2836" y="17460"/>
                  </a:lnTo>
                  <a:lnTo>
                    <a:pt x="2870" y="17426"/>
                  </a:lnTo>
                  <a:lnTo>
                    <a:pt x="2870" y="17460"/>
                  </a:lnTo>
                  <a:lnTo>
                    <a:pt x="2903" y="17393"/>
                  </a:lnTo>
                  <a:lnTo>
                    <a:pt x="2903" y="17426"/>
                  </a:lnTo>
                  <a:lnTo>
                    <a:pt x="2936" y="17393"/>
                  </a:lnTo>
                  <a:lnTo>
                    <a:pt x="2936" y="17426"/>
                  </a:lnTo>
                  <a:lnTo>
                    <a:pt x="3003" y="17359"/>
                  </a:lnTo>
                  <a:lnTo>
                    <a:pt x="3003" y="17393"/>
                  </a:lnTo>
                  <a:lnTo>
                    <a:pt x="3036" y="17359"/>
                  </a:lnTo>
                  <a:lnTo>
                    <a:pt x="3036" y="17393"/>
                  </a:lnTo>
                  <a:lnTo>
                    <a:pt x="3070" y="17326"/>
                  </a:lnTo>
                  <a:lnTo>
                    <a:pt x="3070" y="17359"/>
                  </a:lnTo>
                  <a:lnTo>
                    <a:pt x="3103" y="17326"/>
                  </a:lnTo>
                  <a:lnTo>
                    <a:pt x="3103" y="17359"/>
                  </a:lnTo>
                  <a:lnTo>
                    <a:pt x="3170" y="17293"/>
                  </a:lnTo>
                  <a:lnTo>
                    <a:pt x="3170" y="17326"/>
                  </a:lnTo>
                  <a:lnTo>
                    <a:pt x="3203" y="17293"/>
                  </a:lnTo>
                  <a:lnTo>
                    <a:pt x="3203" y="17326"/>
                  </a:lnTo>
                  <a:lnTo>
                    <a:pt x="3236" y="17259"/>
                  </a:lnTo>
                  <a:lnTo>
                    <a:pt x="3236" y="17293"/>
                  </a:lnTo>
                  <a:lnTo>
                    <a:pt x="3270" y="17259"/>
                  </a:lnTo>
                  <a:lnTo>
                    <a:pt x="3270" y="17293"/>
                  </a:lnTo>
                  <a:lnTo>
                    <a:pt x="3337" y="17226"/>
                  </a:lnTo>
                  <a:lnTo>
                    <a:pt x="3337" y="17259"/>
                  </a:lnTo>
                  <a:lnTo>
                    <a:pt x="3370" y="17226"/>
                  </a:lnTo>
                  <a:lnTo>
                    <a:pt x="3370" y="17259"/>
                  </a:lnTo>
                  <a:lnTo>
                    <a:pt x="3403" y="17193"/>
                  </a:lnTo>
                  <a:lnTo>
                    <a:pt x="3403" y="17226"/>
                  </a:lnTo>
                  <a:lnTo>
                    <a:pt x="3437" y="17193"/>
                  </a:lnTo>
                  <a:lnTo>
                    <a:pt x="3437" y="17226"/>
                  </a:lnTo>
                  <a:lnTo>
                    <a:pt x="3503" y="17159"/>
                  </a:lnTo>
                  <a:lnTo>
                    <a:pt x="3503" y="17193"/>
                  </a:lnTo>
                  <a:lnTo>
                    <a:pt x="3537" y="17159"/>
                  </a:lnTo>
                  <a:lnTo>
                    <a:pt x="3537" y="17193"/>
                  </a:lnTo>
                  <a:lnTo>
                    <a:pt x="3570" y="17126"/>
                  </a:lnTo>
                  <a:lnTo>
                    <a:pt x="3570" y="17159"/>
                  </a:lnTo>
                  <a:lnTo>
                    <a:pt x="3603" y="17126"/>
                  </a:lnTo>
                  <a:lnTo>
                    <a:pt x="3603" y="17159"/>
                  </a:lnTo>
                  <a:lnTo>
                    <a:pt x="3670" y="17093"/>
                  </a:lnTo>
                  <a:lnTo>
                    <a:pt x="3670" y="17126"/>
                  </a:lnTo>
                  <a:lnTo>
                    <a:pt x="3703" y="17093"/>
                  </a:lnTo>
                  <a:lnTo>
                    <a:pt x="3703" y="17126"/>
                  </a:lnTo>
                  <a:lnTo>
                    <a:pt x="5038" y="15925"/>
                  </a:lnTo>
                  <a:lnTo>
                    <a:pt x="12410" y="19795"/>
                  </a:lnTo>
                  <a:cubicBezTo>
                    <a:pt x="12492" y="19836"/>
                    <a:pt x="12575" y="19864"/>
                    <a:pt x="12657" y="19864"/>
                  </a:cubicBezTo>
                  <a:cubicBezTo>
                    <a:pt x="12708" y="19864"/>
                    <a:pt x="12759" y="19853"/>
                    <a:pt x="12810" y="19828"/>
                  </a:cubicBezTo>
                  <a:lnTo>
                    <a:pt x="12877" y="19828"/>
                  </a:lnTo>
                  <a:cubicBezTo>
                    <a:pt x="13677" y="19494"/>
                    <a:pt x="14178" y="19494"/>
                    <a:pt x="14178" y="18460"/>
                  </a:cubicBezTo>
                  <a:lnTo>
                    <a:pt x="14178" y="8220"/>
                  </a:lnTo>
                  <a:cubicBezTo>
                    <a:pt x="14178" y="7519"/>
                    <a:pt x="13811" y="6685"/>
                    <a:pt x="13377" y="6418"/>
                  </a:cubicBezTo>
                  <a:lnTo>
                    <a:pt x="2102" y="80"/>
                  </a:lnTo>
                  <a:cubicBezTo>
                    <a:pt x="2011" y="25"/>
                    <a:pt x="1929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5583835" y="2274966"/>
              <a:ext cx="343096" cy="508070"/>
            </a:xfrm>
            <a:custGeom>
              <a:avLst/>
              <a:gdLst/>
              <a:ahLst/>
              <a:cxnLst/>
              <a:rect l="l" t="t" r="r" b="b"/>
              <a:pathLst>
                <a:path w="13177" h="19513" extrusionOk="0">
                  <a:moveTo>
                    <a:pt x="539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24"/>
                  </a:lnTo>
                  <a:cubicBezTo>
                    <a:pt x="0" y="11992"/>
                    <a:pt x="367" y="12826"/>
                    <a:pt x="801" y="13092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76" y="19430"/>
                  </a:lnTo>
                  <a:cubicBezTo>
                    <a:pt x="12467" y="19486"/>
                    <a:pt x="12555" y="19513"/>
                    <a:pt x="12637" y="19513"/>
                  </a:cubicBezTo>
                  <a:cubicBezTo>
                    <a:pt x="12947" y="19513"/>
                    <a:pt x="13176" y="19136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09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5673274" y="2479803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56" y="1"/>
                  </a:moveTo>
                  <a:cubicBezTo>
                    <a:pt x="102" y="1"/>
                    <a:pt x="1" y="211"/>
                    <a:pt x="1" y="522"/>
                  </a:cubicBezTo>
                  <a:cubicBezTo>
                    <a:pt x="1" y="922"/>
                    <a:pt x="168" y="1356"/>
                    <a:pt x="401" y="1489"/>
                  </a:cubicBezTo>
                  <a:cubicBezTo>
                    <a:pt x="450" y="1517"/>
                    <a:pt x="497" y="1531"/>
                    <a:pt x="542" y="1531"/>
                  </a:cubicBezTo>
                  <a:cubicBezTo>
                    <a:pt x="710" y="1531"/>
                    <a:pt x="835" y="1339"/>
                    <a:pt x="835" y="1022"/>
                  </a:cubicBezTo>
                  <a:cubicBezTo>
                    <a:pt x="835" y="622"/>
                    <a:pt x="635" y="188"/>
                    <a:pt x="401" y="55"/>
                  </a:cubicBezTo>
                  <a:cubicBezTo>
                    <a:pt x="349" y="18"/>
                    <a:pt x="30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5738420" y="2518365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42"/>
                    <a:pt x="201" y="1376"/>
                    <a:pt x="434" y="1509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35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5803565" y="2556666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305" y="1"/>
                  </a:moveTo>
                  <a:cubicBezTo>
                    <a:pt x="131" y="1"/>
                    <a:pt x="1" y="215"/>
                    <a:pt x="1" y="539"/>
                  </a:cubicBezTo>
                  <a:cubicBezTo>
                    <a:pt x="1" y="939"/>
                    <a:pt x="201" y="1373"/>
                    <a:pt x="434" y="1506"/>
                  </a:cubicBezTo>
                  <a:cubicBezTo>
                    <a:pt x="483" y="1534"/>
                    <a:pt x="529" y="1547"/>
                    <a:pt x="571" y="1547"/>
                  </a:cubicBezTo>
                  <a:cubicBezTo>
                    <a:pt x="730" y="1547"/>
                    <a:pt x="834" y="1356"/>
                    <a:pt x="834" y="1039"/>
                  </a:cubicBezTo>
                  <a:cubicBezTo>
                    <a:pt x="834" y="639"/>
                    <a:pt x="668" y="205"/>
                    <a:pt x="434" y="38"/>
                  </a:cubicBezTo>
                  <a:cubicBezTo>
                    <a:pt x="389" y="13"/>
                    <a:pt x="34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3401189" y="1995636"/>
              <a:ext cx="369160" cy="517834"/>
            </a:xfrm>
            <a:custGeom>
              <a:avLst/>
              <a:gdLst/>
              <a:ahLst/>
              <a:cxnLst/>
              <a:rect l="l" t="t" r="r" b="b"/>
              <a:pathLst>
                <a:path w="14178" h="19888" extrusionOk="0">
                  <a:moveTo>
                    <a:pt x="1821" y="0"/>
                  </a:moveTo>
                  <a:cubicBezTo>
                    <a:pt x="1770" y="0"/>
                    <a:pt x="1719" y="11"/>
                    <a:pt x="1669" y="37"/>
                  </a:cubicBezTo>
                  <a:lnTo>
                    <a:pt x="1635" y="37"/>
                  </a:lnTo>
                  <a:cubicBezTo>
                    <a:pt x="1635" y="37"/>
                    <a:pt x="1602" y="37"/>
                    <a:pt x="1602" y="70"/>
                  </a:cubicBezTo>
                  <a:lnTo>
                    <a:pt x="1502" y="70"/>
                  </a:lnTo>
                  <a:cubicBezTo>
                    <a:pt x="1502" y="70"/>
                    <a:pt x="1502" y="103"/>
                    <a:pt x="1468" y="103"/>
                  </a:cubicBezTo>
                  <a:lnTo>
                    <a:pt x="1402" y="103"/>
                  </a:lnTo>
                  <a:cubicBezTo>
                    <a:pt x="1368" y="137"/>
                    <a:pt x="1368" y="137"/>
                    <a:pt x="1335" y="137"/>
                  </a:cubicBezTo>
                  <a:lnTo>
                    <a:pt x="1302" y="137"/>
                  </a:lnTo>
                  <a:cubicBezTo>
                    <a:pt x="1302" y="137"/>
                    <a:pt x="1268" y="137"/>
                    <a:pt x="1268" y="170"/>
                  </a:cubicBezTo>
                  <a:lnTo>
                    <a:pt x="1168" y="170"/>
                  </a:lnTo>
                  <a:cubicBezTo>
                    <a:pt x="1168" y="170"/>
                    <a:pt x="1168" y="203"/>
                    <a:pt x="1135" y="203"/>
                  </a:cubicBezTo>
                  <a:lnTo>
                    <a:pt x="1068" y="203"/>
                  </a:lnTo>
                  <a:cubicBezTo>
                    <a:pt x="1035" y="237"/>
                    <a:pt x="1035" y="237"/>
                    <a:pt x="1001" y="237"/>
                  </a:cubicBezTo>
                  <a:lnTo>
                    <a:pt x="968" y="237"/>
                  </a:lnTo>
                  <a:cubicBezTo>
                    <a:pt x="968" y="237"/>
                    <a:pt x="935" y="237"/>
                    <a:pt x="935" y="270"/>
                  </a:cubicBezTo>
                  <a:lnTo>
                    <a:pt x="835" y="270"/>
                  </a:lnTo>
                  <a:cubicBezTo>
                    <a:pt x="835" y="270"/>
                    <a:pt x="835" y="304"/>
                    <a:pt x="801" y="304"/>
                  </a:cubicBezTo>
                  <a:lnTo>
                    <a:pt x="735" y="304"/>
                  </a:lnTo>
                  <a:cubicBezTo>
                    <a:pt x="701" y="337"/>
                    <a:pt x="701" y="337"/>
                    <a:pt x="668" y="337"/>
                  </a:cubicBezTo>
                  <a:lnTo>
                    <a:pt x="634" y="337"/>
                  </a:lnTo>
                  <a:cubicBezTo>
                    <a:pt x="634" y="337"/>
                    <a:pt x="601" y="337"/>
                    <a:pt x="601" y="370"/>
                  </a:cubicBezTo>
                  <a:lnTo>
                    <a:pt x="501" y="370"/>
                  </a:lnTo>
                  <a:cubicBezTo>
                    <a:pt x="501" y="370"/>
                    <a:pt x="501" y="404"/>
                    <a:pt x="468" y="404"/>
                  </a:cubicBezTo>
                  <a:lnTo>
                    <a:pt x="434" y="404"/>
                  </a:lnTo>
                  <a:cubicBezTo>
                    <a:pt x="167" y="470"/>
                    <a:pt x="1" y="837"/>
                    <a:pt x="1" y="1371"/>
                  </a:cubicBezTo>
                  <a:lnTo>
                    <a:pt x="1" y="11645"/>
                  </a:lnTo>
                  <a:cubicBezTo>
                    <a:pt x="1" y="12379"/>
                    <a:pt x="334" y="13213"/>
                    <a:pt x="801" y="13480"/>
                  </a:cubicBezTo>
                  <a:lnTo>
                    <a:pt x="2402" y="14447"/>
                  </a:lnTo>
                  <a:lnTo>
                    <a:pt x="2402" y="17583"/>
                  </a:lnTo>
                  <a:lnTo>
                    <a:pt x="2436" y="17549"/>
                  </a:lnTo>
                  <a:lnTo>
                    <a:pt x="2469" y="17516"/>
                  </a:lnTo>
                  <a:lnTo>
                    <a:pt x="2469" y="17549"/>
                  </a:lnTo>
                  <a:lnTo>
                    <a:pt x="2536" y="17516"/>
                  </a:lnTo>
                  <a:lnTo>
                    <a:pt x="2569" y="17483"/>
                  </a:lnTo>
                  <a:lnTo>
                    <a:pt x="2569" y="17516"/>
                  </a:lnTo>
                  <a:lnTo>
                    <a:pt x="2603" y="17483"/>
                  </a:lnTo>
                  <a:lnTo>
                    <a:pt x="2636" y="17449"/>
                  </a:lnTo>
                  <a:lnTo>
                    <a:pt x="2636" y="17483"/>
                  </a:lnTo>
                  <a:lnTo>
                    <a:pt x="2703" y="17449"/>
                  </a:lnTo>
                  <a:lnTo>
                    <a:pt x="2736" y="17416"/>
                  </a:lnTo>
                  <a:lnTo>
                    <a:pt x="2736" y="17449"/>
                  </a:lnTo>
                  <a:lnTo>
                    <a:pt x="2769" y="17416"/>
                  </a:lnTo>
                  <a:lnTo>
                    <a:pt x="2803" y="17382"/>
                  </a:lnTo>
                  <a:lnTo>
                    <a:pt x="2803" y="17416"/>
                  </a:lnTo>
                  <a:lnTo>
                    <a:pt x="2869" y="17382"/>
                  </a:lnTo>
                  <a:lnTo>
                    <a:pt x="2903" y="17349"/>
                  </a:lnTo>
                  <a:lnTo>
                    <a:pt x="2903" y="17382"/>
                  </a:lnTo>
                  <a:lnTo>
                    <a:pt x="2936" y="17349"/>
                  </a:lnTo>
                  <a:lnTo>
                    <a:pt x="2936" y="17382"/>
                  </a:lnTo>
                  <a:lnTo>
                    <a:pt x="2969" y="17316"/>
                  </a:lnTo>
                  <a:lnTo>
                    <a:pt x="2969" y="17349"/>
                  </a:lnTo>
                  <a:lnTo>
                    <a:pt x="3036" y="17316"/>
                  </a:lnTo>
                  <a:lnTo>
                    <a:pt x="3036" y="17349"/>
                  </a:lnTo>
                  <a:lnTo>
                    <a:pt x="3070" y="17282"/>
                  </a:lnTo>
                  <a:lnTo>
                    <a:pt x="3070" y="17382"/>
                  </a:lnTo>
                  <a:lnTo>
                    <a:pt x="3103" y="17349"/>
                  </a:lnTo>
                  <a:lnTo>
                    <a:pt x="3103" y="17382"/>
                  </a:lnTo>
                  <a:lnTo>
                    <a:pt x="3136" y="17316"/>
                  </a:lnTo>
                  <a:lnTo>
                    <a:pt x="3136" y="17349"/>
                  </a:lnTo>
                  <a:lnTo>
                    <a:pt x="3203" y="17316"/>
                  </a:lnTo>
                  <a:lnTo>
                    <a:pt x="3203" y="17349"/>
                  </a:lnTo>
                  <a:lnTo>
                    <a:pt x="3236" y="17282"/>
                  </a:lnTo>
                  <a:lnTo>
                    <a:pt x="3236" y="17316"/>
                  </a:lnTo>
                  <a:lnTo>
                    <a:pt x="3270" y="17282"/>
                  </a:lnTo>
                  <a:lnTo>
                    <a:pt x="3270" y="17316"/>
                  </a:lnTo>
                  <a:lnTo>
                    <a:pt x="3303" y="17249"/>
                  </a:lnTo>
                  <a:lnTo>
                    <a:pt x="3303" y="17282"/>
                  </a:lnTo>
                  <a:lnTo>
                    <a:pt x="3370" y="17249"/>
                  </a:lnTo>
                  <a:lnTo>
                    <a:pt x="3370" y="17282"/>
                  </a:lnTo>
                  <a:lnTo>
                    <a:pt x="3403" y="17216"/>
                  </a:lnTo>
                  <a:lnTo>
                    <a:pt x="3403" y="17249"/>
                  </a:lnTo>
                  <a:lnTo>
                    <a:pt x="3436" y="17216"/>
                  </a:lnTo>
                  <a:lnTo>
                    <a:pt x="3436" y="17249"/>
                  </a:lnTo>
                  <a:lnTo>
                    <a:pt x="3470" y="17182"/>
                  </a:lnTo>
                  <a:lnTo>
                    <a:pt x="3470" y="17216"/>
                  </a:lnTo>
                  <a:lnTo>
                    <a:pt x="3537" y="17182"/>
                  </a:lnTo>
                  <a:lnTo>
                    <a:pt x="3537" y="17216"/>
                  </a:lnTo>
                  <a:lnTo>
                    <a:pt x="3570" y="17182"/>
                  </a:lnTo>
                  <a:lnTo>
                    <a:pt x="3603" y="17149"/>
                  </a:lnTo>
                  <a:lnTo>
                    <a:pt x="3603" y="17182"/>
                  </a:lnTo>
                  <a:lnTo>
                    <a:pt x="3637" y="17149"/>
                  </a:lnTo>
                  <a:lnTo>
                    <a:pt x="3703" y="17116"/>
                  </a:lnTo>
                  <a:lnTo>
                    <a:pt x="3703" y="17149"/>
                  </a:lnTo>
                  <a:lnTo>
                    <a:pt x="5004" y="15948"/>
                  </a:lnTo>
                  <a:lnTo>
                    <a:pt x="12376" y="19818"/>
                  </a:lnTo>
                  <a:cubicBezTo>
                    <a:pt x="12479" y="19859"/>
                    <a:pt x="12570" y="19887"/>
                    <a:pt x="12647" y="19887"/>
                  </a:cubicBezTo>
                  <a:cubicBezTo>
                    <a:pt x="12695" y="19887"/>
                    <a:pt x="12738" y="19876"/>
                    <a:pt x="12776" y="19851"/>
                  </a:cubicBezTo>
                  <a:lnTo>
                    <a:pt x="12877" y="19851"/>
                  </a:lnTo>
                  <a:cubicBezTo>
                    <a:pt x="13677" y="19517"/>
                    <a:pt x="14177" y="19517"/>
                    <a:pt x="14177" y="18483"/>
                  </a:cubicBezTo>
                  <a:lnTo>
                    <a:pt x="14177" y="8243"/>
                  </a:lnTo>
                  <a:cubicBezTo>
                    <a:pt x="14144" y="7509"/>
                    <a:pt x="13811" y="6675"/>
                    <a:pt x="13344" y="6408"/>
                  </a:cubicBezTo>
                  <a:lnTo>
                    <a:pt x="2069" y="70"/>
                  </a:lnTo>
                  <a:cubicBezTo>
                    <a:pt x="1986" y="29"/>
                    <a:pt x="1904" y="0"/>
                    <a:pt x="1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3402075" y="2006598"/>
              <a:ext cx="342211" cy="508070"/>
            </a:xfrm>
            <a:custGeom>
              <a:avLst/>
              <a:gdLst/>
              <a:ahLst/>
              <a:cxnLst/>
              <a:rect l="l" t="t" r="r" b="b"/>
              <a:pathLst>
                <a:path w="13143" h="19513" extrusionOk="0">
                  <a:moveTo>
                    <a:pt x="539" y="0"/>
                  </a:moveTo>
                  <a:cubicBezTo>
                    <a:pt x="229" y="0"/>
                    <a:pt x="0" y="377"/>
                    <a:pt x="0" y="983"/>
                  </a:cubicBezTo>
                  <a:lnTo>
                    <a:pt x="0" y="11224"/>
                  </a:lnTo>
                  <a:cubicBezTo>
                    <a:pt x="0" y="11991"/>
                    <a:pt x="367" y="12825"/>
                    <a:pt x="801" y="13092"/>
                  </a:cubicBezTo>
                  <a:lnTo>
                    <a:pt x="2402" y="14059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42" y="19430"/>
                  </a:lnTo>
                  <a:cubicBezTo>
                    <a:pt x="12440" y="19486"/>
                    <a:pt x="12532" y="19513"/>
                    <a:pt x="12617" y="19513"/>
                  </a:cubicBezTo>
                  <a:cubicBezTo>
                    <a:pt x="12935" y="19513"/>
                    <a:pt x="13143" y="19135"/>
                    <a:pt x="13143" y="18529"/>
                  </a:cubicBezTo>
                  <a:lnTo>
                    <a:pt x="13143" y="8289"/>
                  </a:lnTo>
                  <a:cubicBezTo>
                    <a:pt x="13143" y="7521"/>
                    <a:pt x="12776" y="6687"/>
                    <a:pt x="12342" y="6421"/>
                  </a:cubicBezTo>
                  <a:lnTo>
                    <a:pt x="801" y="83"/>
                  </a:lnTo>
                  <a:cubicBezTo>
                    <a:pt x="710" y="27"/>
                    <a:pt x="621" y="0"/>
                    <a:pt x="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3490654" y="2211773"/>
              <a:ext cx="22601" cy="39525"/>
            </a:xfrm>
            <a:custGeom>
              <a:avLst/>
              <a:gdLst/>
              <a:ahLst/>
              <a:cxnLst/>
              <a:rect l="l" t="t" r="r" b="b"/>
              <a:pathLst>
                <a:path w="868" h="1518" extrusionOk="0">
                  <a:moveTo>
                    <a:pt x="294" y="0"/>
                  </a:moveTo>
                  <a:cubicBezTo>
                    <a:pt x="126" y="0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7"/>
                    <a:pt x="574" y="1517"/>
                  </a:cubicBezTo>
                  <a:cubicBezTo>
                    <a:pt x="742" y="1517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3555800" y="2249996"/>
              <a:ext cx="22601" cy="40384"/>
            </a:xfrm>
            <a:custGeom>
              <a:avLst/>
              <a:gdLst/>
              <a:ahLst/>
              <a:cxnLst/>
              <a:rect l="l" t="t" r="r" b="b"/>
              <a:pathLst>
                <a:path w="868" h="1551" extrusionOk="0">
                  <a:moveTo>
                    <a:pt x="295" y="0"/>
                  </a:moveTo>
                  <a:cubicBezTo>
                    <a:pt x="126" y="0"/>
                    <a:pt x="0" y="198"/>
                    <a:pt x="0" y="542"/>
                  </a:cubicBezTo>
                  <a:cubicBezTo>
                    <a:pt x="0" y="942"/>
                    <a:pt x="200" y="1376"/>
                    <a:pt x="434" y="1509"/>
                  </a:cubicBezTo>
                  <a:cubicBezTo>
                    <a:pt x="483" y="1537"/>
                    <a:pt x="530" y="1550"/>
                    <a:pt x="574" y="1550"/>
                  </a:cubicBezTo>
                  <a:cubicBezTo>
                    <a:pt x="742" y="1550"/>
                    <a:pt x="868" y="1359"/>
                    <a:pt x="868" y="1042"/>
                  </a:cubicBezTo>
                  <a:cubicBezTo>
                    <a:pt x="868" y="642"/>
                    <a:pt x="667" y="175"/>
                    <a:pt x="434" y="41"/>
                  </a:cubicBezTo>
                  <a:cubicBezTo>
                    <a:pt x="386" y="14"/>
                    <a:pt x="339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3621805" y="2289079"/>
              <a:ext cx="21741" cy="39499"/>
            </a:xfrm>
            <a:custGeom>
              <a:avLst/>
              <a:gdLst/>
              <a:ahLst/>
              <a:cxnLst/>
              <a:rect l="l" t="t" r="r" b="b"/>
              <a:pathLst>
                <a:path w="835" h="1517" extrusionOk="0">
                  <a:moveTo>
                    <a:pt x="264" y="0"/>
                  </a:moveTo>
                  <a:cubicBezTo>
                    <a:pt x="105" y="0"/>
                    <a:pt x="0" y="192"/>
                    <a:pt x="0" y="508"/>
                  </a:cubicBezTo>
                  <a:cubicBezTo>
                    <a:pt x="0" y="909"/>
                    <a:pt x="167" y="1342"/>
                    <a:pt x="401" y="1476"/>
                  </a:cubicBezTo>
                  <a:cubicBezTo>
                    <a:pt x="449" y="1504"/>
                    <a:pt x="497" y="1517"/>
                    <a:pt x="541" y="1517"/>
                  </a:cubicBezTo>
                  <a:cubicBezTo>
                    <a:pt x="709" y="1517"/>
                    <a:pt x="834" y="1326"/>
                    <a:pt x="834" y="1009"/>
                  </a:cubicBezTo>
                  <a:cubicBezTo>
                    <a:pt x="834" y="609"/>
                    <a:pt x="634" y="175"/>
                    <a:pt x="401" y="41"/>
                  </a:cubicBezTo>
                  <a:cubicBezTo>
                    <a:pt x="352" y="14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4573710" y="2636185"/>
              <a:ext cx="369160" cy="517834"/>
            </a:xfrm>
            <a:custGeom>
              <a:avLst/>
              <a:gdLst/>
              <a:ahLst/>
              <a:cxnLst/>
              <a:rect l="l" t="t" r="r" b="b"/>
              <a:pathLst>
                <a:path w="14178" h="19888" extrusionOk="0">
                  <a:moveTo>
                    <a:pt x="1815" y="0"/>
                  </a:moveTo>
                  <a:cubicBezTo>
                    <a:pt x="1766" y="0"/>
                    <a:pt x="1718" y="8"/>
                    <a:pt x="1669" y="20"/>
                  </a:cubicBezTo>
                  <a:cubicBezTo>
                    <a:pt x="1669" y="20"/>
                    <a:pt x="1669" y="53"/>
                    <a:pt x="1635" y="53"/>
                  </a:cubicBezTo>
                  <a:lnTo>
                    <a:pt x="1569" y="53"/>
                  </a:lnTo>
                  <a:cubicBezTo>
                    <a:pt x="1535" y="87"/>
                    <a:pt x="1535" y="87"/>
                    <a:pt x="1502" y="87"/>
                  </a:cubicBezTo>
                  <a:lnTo>
                    <a:pt x="1469" y="87"/>
                  </a:lnTo>
                  <a:cubicBezTo>
                    <a:pt x="1469" y="87"/>
                    <a:pt x="1435" y="87"/>
                    <a:pt x="1435" y="120"/>
                  </a:cubicBezTo>
                  <a:lnTo>
                    <a:pt x="1335" y="120"/>
                  </a:lnTo>
                  <a:cubicBezTo>
                    <a:pt x="1335" y="120"/>
                    <a:pt x="1335" y="153"/>
                    <a:pt x="1302" y="153"/>
                  </a:cubicBezTo>
                  <a:lnTo>
                    <a:pt x="1235" y="153"/>
                  </a:lnTo>
                  <a:cubicBezTo>
                    <a:pt x="1202" y="187"/>
                    <a:pt x="1202" y="187"/>
                    <a:pt x="1168" y="187"/>
                  </a:cubicBezTo>
                  <a:lnTo>
                    <a:pt x="1135" y="187"/>
                  </a:lnTo>
                  <a:cubicBezTo>
                    <a:pt x="1135" y="187"/>
                    <a:pt x="1102" y="187"/>
                    <a:pt x="1102" y="220"/>
                  </a:cubicBezTo>
                  <a:lnTo>
                    <a:pt x="1002" y="220"/>
                  </a:lnTo>
                  <a:cubicBezTo>
                    <a:pt x="1002" y="220"/>
                    <a:pt x="1002" y="253"/>
                    <a:pt x="968" y="253"/>
                  </a:cubicBezTo>
                  <a:lnTo>
                    <a:pt x="901" y="253"/>
                  </a:lnTo>
                  <a:cubicBezTo>
                    <a:pt x="868" y="287"/>
                    <a:pt x="868" y="287"/>
                    <a:pt x="835" y="287"/>
                  </a:cubicBezTo>
                  <a:lnTo>
                    <a:pt x="801" y="287"/>
                  </a:lnTo>
                  <a:cubicBezTo>
                    <a:pt x="801" y="287"/>
                    <a:pt x="768" y="287"/>
                    <a:pt x="768" y="320"/>
                  </a:cubicBezTo>
                  <a:lnTo>
                    <a:pt x="668" y="320"/>
                  </a:lnTo>
                  <a:cubicBezTo>
                    <a:pt x="668" y="320"/>
                    <a:pt x="668" y="354"/>
                    <a:pt x="635" y="354"/>
                  </a:cubicBezTo>
                  <a:lnTo>
                    <a:pt x="568" y="354"/>
                  </a:lnTo>
                  <a:cubicBezTo>
                    <a:pt x="535" y="387"/>
                    <a:pt x="535" y="387"/>
                    <a:pt x="501" y="387"/>
                  </a:cubicBezTo>
                  <a:lnTo>
                    <a:pt x="468" y="387"/>
                  </a:lnTo>
                  <a:cubicBezTo>
                    <a:pt x="468" y="387"/>
                    <a:pt x="434" y="387"/>
                    <a:pt x="434" y="420"/>
                  </a:cubicBezTo>
                  <a:cubicBezTo>
                    <a:pt x="168" y="487"/>
                    <a:pt x="1" y="854"/>
                    <a:pt x="1" y="1388"/>
                  </a:cubicBezTo>
                  <a:lnTo>
                    <a:pt x="1" y="11628"/>
                  </a:lnTo>
                  <a:cubicBezTo>
                    <a:pt x="1" y="12395"/>
                    <a:pt x="334" y="13229"/>
                    <a:pt x="801" y="13496"/>
                  </a:cubicBezTo>
                  <a:lnTo>
                    <a:pt x="2403" y="14430"/>
                  </a:lnTo>
                  <a:lnTo>
                    <a:pt x="2403" y="17566"/>
                  </a:lnTo>
                  <a:lnTo>
                    <a:pt x="2436" y="17533"/>
                  </a:lnTo>
                  <a:lnTo>
                    <a:pt x="2436" y="17566"/>
                  </a:lnTo>
                  <a:lnTo>
                    <a:pt x="2469" y="17533"/>
                  </a:lnTo>
                  <a:lnTo>
                    <a:pt x="2536" y="17499"/>
                  </a:lnTo>
                  <a:lnTo>
                    <a:pt x="2536" y="17533"/>
                  </a:lnTo>
                  <a:lnTo>
                    <a:pt x="2569" y="17499"/>
                  </a:lnTo>
                  <a:lnTo>
                    <a:pt x="2603" y="17466"/>
                  </a:lnTo>
                  <a:lnTo>
                    <a:pt x="2603" y="17499"/>
                  </a:lnTo>
                  <a:lnTo>
                    <a:pt x="2636" y="17466"/>
                  </a:lnTo>
                  <a:lnTo>
                    <a:pt x="2703" y="17432"/>
                  </a:lnTo>
                  <a:lnTo>
                    <a:pt x="2703" y="17466"/>
                  </a:lnTo>
                  <a:lnTo>
                    <a:pt x="2736" y="17432"/>
                  </a:lnTo>
                  <a:lnTo>
                    <a:pt x="2769" y="17399"/>
                  </a:lnTo>
                  <a:lnTo>
                    <a:pt x="2769" y="17432"/>
                  </a:lnTo>
                  <a:lnTo>
                    <a:pt x="2803" y="17399"/>
                  </a:lnTo>
                  <a:lnTo>
                    <a:pt x="2870" y="17366"/>
                  </a:lnTo>
                  <a:lnTo>
                    <a:pt x="2870" y="17399"/>
                  </a:lnTo>
                  <a:lnTo>
                    <a:pt x="2903" y="17366"/>
                  </a:lnTo>
                  <a:lnTo>
                    <a:pt x="2936" y="17332"/>
                  </a:lnTo>
                  <a:lnTo>
                    <a:pt x="2936" y="17366"/>
                  </a:lnTo>
                  <a:lnTo>
                    <a:pt x="2970" y="17332"/>
                  </a:lnTo>
                  <a:lnTo>
                    <a:pt x="2970" y="17366"/>
                  </a:lnTo>
                  <a:lnTo>
                    <a:pt x="3036" y="17299"/>
                  </a:lnTo>
                  <a:lnTo>
                    <a:pt x="3036" y="17332"/>
                  </a:lnTo>
                  <a:lnTo>
                    <a:pt x="3070" y="17299"/>
                  </a:lnTo>
                  <a:lnTo>
                    <a:pt x="3070" y="17399"/>
                  </a:lnTo>
                  <a:lnTo>
                    <a:pt x="3103" y="17332"/>
                  </a:lnTo>
                  <a:lnTo>
                    <a:pt x="3103" y="17366"/>
                  </a:lnTo>
                  <a:lnTo>
                    <a:pt x="3136" y="17332"/>
                  </a:lnTo>
                  <a:lnTo>
                    <a:pt x="3136" y="17366"/>
                  </a:lnTo>
                  <a:lnTo>
                    <a:pt x="3203" y="17299"/>
                  </a:lnTo>
                  <a:lnTo>
                    <a:pt x="3203" y="17332"/>
                  </a:lnTo>
                  <a:lnTo>
                    <a:pt x="3236" y="17299"/>
                  </a:lnTo>
                  <a:lnTo>
                    <a:pt x="3236" y="17332"/>
                  </a:lnTo>
                  <a:lnTo>
                    <a:pt x="3270" y="17266"/>
                  </a:lnTo>
                  <a:lnTo>
                    <a:pt x="3270" y="17299"/>
                  </a:lnTo>
                  <a:lnTo>
                    <a:pt x="3303" y="17266"/>
                  </a:lnTo>
                  <a:lnTo>
                    <a:pt x="3303" y="17299"/>
                  </a:lnTo>
                  <a:lnTo>
                    <a:pt x="3370" y="17232"/>
                  </a:lnTo>
                  <a:lnTo>
                    <a:pt x="3370" y="17266"/>
                  </a:lnTo>
                  <a:lnTo>
                    <a:pt x="3403" y="17232"/>
                  </a:lnTo>
                  <a:lnTo>
                    <a:pt x="3403" y="17266"/>
                  </a:lnTo>
                  <a:lnTo>
                    <a:pt x="3437" y="17199"/>
                  </a:lnTo>
                  <a:lnTo>
                    <a:pt x="3437" y="17232"/>
                  </a:lnTo>
                  <a:lnTo>
                    <a:pt x="3470" y="17199"/>
                  </a:lnTo>
                  <a:lnTo>
                    <a:pt x="3470" y="17232"/>
                  </a:lnTo>
                  <a:lnTo>
                    <a:pt x="3537" y="17199"/>
                  </a:lnTo>
                  <a:lnTo>
                    <a:pt x="3570" y="17166"/>
                  </a:lnTo>
                  <a:lnTo>
                    <a:pt x="3570" y="17199"/>
                  </a:lnTo>
                  <a:lnTo>
                    <a:pt x="3603" y="17166"/>
                  </a:lnTo>
                  <a:lnTo>
                    <a:pt x="3637" y="17132"/>
                  </a:lnTo>
                  <a:lnTo>
                    <a:pt x="3637" y="17166"/>
                  </a:lnTo>
                  <a:lnTo>
                    <a:pt x="3703" y="17132"/>
                  </a:lnTo>
                  <a:lnTo>
                    <a:pt x="5004" y="15965"/>
                  </a:lnTo>
                  <a:lnTo>
                    <a:pt x="12376" y="19801"/>
                  </a:lnTo>
                  <a:cubicBezTo>
                    <a:pt x="12482" y="19864"/>
                    <a:pt x="12574" y="19887"/>
                    <a:pt x="12653" y="19887"/>
                  </a:cubicBezTo>
                  <a:cubicBezTo>
                    <a:pt x="12699" y="19887"/>
                    <a:pt x="12740" y="19880"/>
                    <a:pt x="12777" y="19868"/>
                  </a:cubicBezTo>
                  <a:cubicBezTo>
                    <a:pt x="12810" y="19868"/>
                    <a:pt x="12810" y="19868"/>
                    <a:pt x="12810" y="19834"/>
                  </a:cubicBezTo>
                  <a:lnTo>
                    <a:pt x="12877" y="19834"/>
                  </a:lnTo>
                  <a:cubicBezTo>
                    <a:pt x="13677" y="19501"/>
                    <a:pt x="14178" y="19534"/>
                    <a:pt x="14178" y="18500"/>
                  </a:cubicBezTo>
                  <a:lnTo>
                    <a:pt x="14178" y="8226"/>
                  </a:lnTo>
                  <a:cubicBezTo>
                    <a:pt x="14144" y="7525"/>
                    <a:pt x="13811" y="6691"/>
                    <a:pt x="13344" y="6425"/>
                  </a:cubicBezTo>
                  <a:lnTo>
                    <a:pt x="2069" y="87"/>
                  </a:lnTo>
                  <a:cubicBezTo>
                    <a:pt x="1984" y="23"/>
                    <a:pt x="1900" y="0"/>
                    <a:pt x="1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4574595" y="2646782"/>
              <a:ext cx="342211" cy="508877"/>
            </a:xfrm>
            <a:custGeom>
              <a:avLst/>
              <a:gdLst/>
              <a:ahLst/>
              <a:cxnLst/>
              <a:rect l="l" t="t" r="r" b="b"/>
              <a:pathLst>
                <a:path w="13143" h="19544" extrusionOk="0">
                  <a:moveTo>
                    <a:pt x="550" y="1"/>
                  </a:moveTo>
                  <a:cubicBezTo>
                    <a:pt x="234" y="1"/>
                    <a:pt x="0" y="401"/>
                    <a:pt x="0" y="1014"/>
                  </a:cubicBezTo>
                  <a:lnTo>
                    <a:pt x="0" y="11255"/>
                  </a:lnTo>
                  <a:cubicBezTo>
                    <a:pt x="0" y="12022"/>
                    <a:pt x="367" y="12856"/>
                    <a:pt x="801" y="13123"/>
                  </a:cubicBezTo>
                  <a:lnTo>
                    <a:pt x="2402" y="14057"/>
                  </a:lnTo>
                  <a:lnTo>
                    <a:pt x="2402" y="17192"/>
                  </a:lnTo>
                  <a:lnTo>
                    <a:pt x="4503" y="15324"/>
                  </a:lnTo>
                  <a:lnTo>
                    <a:pt x="12342" y="19461"/>
                  </a:lnTo>
                  <a:cubicBezTo>
                    <a:pt x="12440" y="19517"/>
                    <a:pt x="12533" y="19543"/>
                    <a:pt x="12617" y="19543"/>
                  </a:cubicBezTo>
                  <a:cubicBezTo>
                    <a:pt x="12935" y="19543"/>
                    <a:pt x="13143" y="19166"/>
                    <a:pt x="13143" y="18560"/>
                  </a:cubicBezTo>
                  <a:lnTo>
                    <a:pt x="13143" y="8286"/>
                  </a:lnTo>
                  <a:cubicBezTo>
                    <a:pt x="13143" y="7519"/>
                    <a:pt x="12776" y="6685"/>
                    <a:pt x="12342" y="6418"/>
                  </a:cubicBezTo>
                  <a:lnTo>
                    <a:pt x="801" y="80"/>
                  </a:lnTo>
                  <a:cubicBezTo>
                    <a:pt x="714" y="26"/>
                    <a:pt x="629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4663175" y="2851983"/>
              <a:ext cx="22601" cy="40280"/>
            </a:xfrm>
            <a:custGeom>
              <a:avLst/>
              <a:gdLst/>
              <a:ahLst/>
              <a:cxnLst/>
              <a:rect l="l" t="t" r="r" b="b"/>
              <a:pathLst>
                <a:path w="868" h="1547" extrusionOk="0">
                  <a:moveTo>
                    <a:pt x="305" y="0"/>
                  </a:moveTo>
                  <a:cubicBezTo>
                    <a:pt x="131" y="0"/>
                    <a:pt x="1" y="215"/>
                    <a:pt x="1" y="538"/>
                  </a:cubicBezTo>
                  <a:cubicBezTo>
                    <a:pt x="1" y="939"/>
                    <a:pt x="201" y="1372"/>
                    <a:pt x="434" y="1506"/>
                  </a:cubicBezTo>
                  <a:cubicBezTo>
                    <a:pt x="483" y="1533"/>
                    <a:pt x="530" y="1547"/>
                    <a:pt x="575" y="1547"/>
                  </a:cubicBezTo>
                  <a:cubicBezTo>
                    <a:pt x="743" y="1547"/>
                    <a:pt x="868" y="1355"/>
                    <a:pt x="868" y="1039"/>
                  </a:cubicBezTo>
                  <a:cubicBezTo>
                    <a:pt x="868" y="638"/>
                    <a:pt x="668" y="171"/>
                    <a:pt x="434" y="38"/>
                  </a:cubicBezTo>
                  <a:cubicBezTo>
                    <a:pt x="389" y="12"/>
                    <a:pt x="346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4728321" y="2890962"/>
              <a:ext cx="22601" cy="39525"/>
            </a:xfrm>
            <a:custGeom>
              <a:avLst/>
              <a:gdLst/>
              <a:ahLst/>
              <a:cxnLst/>
              <a:rect l="l" t="t" r="r" b="b"/>
              <a:pathLst>
                <a:path w="868" h="1518" extrusionOk="0">
                  <a:moveTo>
                    <a:pt x="294" y="1"/>
                  </a:moveTo>
                  <a:cubicBezTo>
                    <a:pt x="126" y="1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8"/>
                    <a:pt x="574" y="1518"/>
                  </a:cubicBezTo>
                  <a:cubicBezTo>
                    <a:pt x="742" y="1518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4794326" y="2929289"/>
              <a:ext cx="21741" cy="40280"/>
            </a:xfrm>
            <a:custGeom>
              <a:avLst/>
              <a:gdLst/>
              <a:ahLst/>
              <a:cxnLst/>
              <a:rect l="l" t="t" r="r" b="b"/>
              <a:pathLst>
                <a:path w="835" h="1547" extrusionOk="0">
                  <a:moveTo>
                    <a:pt x="275" y="0"/>
                  </a:moveTo>
                  <a:cubicBezTo>
                    <a:pt x="109" y="0"/>
                    <a:pt x="1" y="215"/>
                    <a:pt x="1" y="538"/>
                  </a:cubicBezTo>
                  <a:cubicBezTo>
                    <a:pt x="1" y="938"/>
                    <a:pt x="167" y="1372"/>
                    <a:pt x="401" y="1505"/>
                  </a:cubicBezTo>
                  <a:cubicBezTo>
                    <a:pt x="450" y="1533"/>
                    <a:pt x="497" y="1547"/>
                    <a:pt x="541" y="1547"/>
                  </a:cubicBezTo>
                  <a:cubicBezTo>
                    <a:pt x="709" y="1547"/>
                    <a:pt x="834" y="1355"/>
                    <a:pt x="834" y="1038"/>
                  </a:cubicBezTo>
                  <a:cubicBezTo>
                    <a:pt x="834" y="638"/>
                    <a:pt x="634" y="171"/>
                    <a:pt x="401" y="38"/>
                  </a:cubicBezTo>
                  <a:cubicBezTo>
                    <a:pt x="356" y="12"/>
                    <a:pt x="314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5821818" y="3295012"/>
              <a:ext cx="369134" cy="517365"/>
            </a:xfrm>
            <a:custGeom>
              <a:avLst/>
              <a:gdLst/>
              <a:ahLst/>
              <a:cxnLst/>
              <a:rect l="l" t="t" r="r" b="b"/>
              <a:pathLst>
                <a:path w="14177" h="19870" extrusionOk="0">
                  <a:moveTo>
                    <a:pt x="1820" y="0"/>
                  </a:moveTo>
                  <a:cubicBezTo>
                    <a:pt x="1776" y="0"/>
                    <a:pt x="1737" y="11"/>
                    <a:pt x="1701" y="35"/>
                  </a:cubicBezTo>
                  <a:lnTo>
                    <a:pt x="1668" y="35"/>
                  </a:lnTo>
                  <a:cubicBezTo>
                    <a:pt x="1635" y="35"/>
                    <a:pt x="1635" y="68"/>
                    <a:pt x="1601" y="68"/>
                  </a:cubicBezTo>
                  <a:lnTo>
                    <a:pt x="1534" y="68"/>
                  </a:lnTo>
                  <a:cubicBezTo>
                    <a:pt x="1501" y="102"/>
                    <a:pt x="1501" y="102"/>
                    <a:pt x="1501" y="102"/>
                  </a:cubicBezTo>
                  <a:lnTo>
                    <a:pt x="1434" y="102"/>
                  </a:lnTo>
                  <a:cubicBezTo>
                    <a:pt x="1434" y="102"/>
                    <a:pt x="1401" y="102"/>
                    <a:pt x="1401" y="135"/>
                  </a:cubicBezTo>
                  <a:lnTo>
                    <a:pt x="1334" y="135"/>
                  </a:lnTo>
                  <a:cubicBezTo>
                    <a:pt x="1301" y="135"/>
                    <a:pt x="1301" y="169"/>
                    <a:pt x="1268" y="169"/>
                  </a:cubicBezTo>
                  <a:lnTo>
                    <a:pt x="1201" y="169"/>
                  </a:lnTo>
                  <a:cubicBezTo>
                    <a:pt x="1168" y="202"/>
                    <a:pt x="1168" y="202"/>
                    <a:pt x="1168" y="202"/>
                  </a:cubicBezTo>
                  <a:lnTo>
                    <a:pt x="1101" y="202"/>
                  </a:lnTo>
                  <a:cubicBezTo>
                    <a:pt x="1101" y="202"/>
                    <a:pt x="1067" y="202"/>
                    <a:pt x="1067" y="235"/>
                  </a:cubicBezTo>
                  <a:lnTo>
                    <a:pt x="1001" y="235"/>
                  </a:lnTo>
                  <a:cubicBezTo>
                    <a:pt x="967" y="235"/>
                    <a:pt x="967" y="269"/>
                    <a:pt x="934" y="269"/>
                  </a:cubicBezTo>
                  <a:lnTo>
                    <a:pt x="867" y="269"/>
                  </a:lnTo>
                  <a:cubicBezTo>
                    <a:pt x="834" y="302"/>
                    <a:pt x="834" y="302"/>
                    <a:pt x="834" y="302"/>
                  </a:cubicBezTo>
                  <a:lnTo>
                    <a:pt x="767" y="302"/>
                  </a:lnTo>
                  <a:cubicBezTo>
                    <a:pt x="767" y="302"/>
                    <a:pt x="734" y="302"/>
                    <a:pt x="734" y="335"/>
                  </a:cubicBezTo>
                  <a:lnTo>
                    <a:pt x="667" y="335"/>
                  </a:lnTo>
                  <a:cubicBezTo>
                    <a:pt x="634" y="335"/>
                    <a:pt x="634" y="369"/>
                    <a:pt x="600" y="369"/>
                  </a:cubicBezTo>
                  <a:lnTo>
                    <a:pt x="534" y="369"/>
                  </a:lnTo>
                  <a:cubicBezTo>
                    <a:pt x="500" y="402"/>
                    <a:pt x="500" y="402"/>
                    <a:pt x="500" y="402"/>
                  </a:cubicBezTo>
                  <a:lnTo>
                    <a:pt x="434" y="402"/>
                  </a:lnTo>
                  <a:cubicBezTo>
                    <a:pt x="167" y="469"/>
                    <a:pt x="0" y="836"/>
                    <a:pt x="0" y="1369"/>
                  </a:cubicBezTo>
                  <a:lnTo>
                    <a:pt x="0" y="11643"/>
                  </a:lnTo>
                  <a:cubicBezTo>
                    <a:pt x="0" y="12411"/>
                    <a:pt x="367" y="13245"/>
                    <a:pt x="801" y="13511"/>
                  </a:cubicBezTo>
                  <a:lnTo>
                    <a:pt x="2402" y="14445"/>
                  </a:lnTo>
                  <a:lnTo>
                    <a:pt x="2402" y="17581"/>
                  </a:lnTo>
                  <a:lnTo>
                    <a:pt x="2435" y="17548"/>
                  </a:lnTo>
                  <a:lnTo>
                    <a:pt x="2435" y="17581"/>
                  </a:lnTo>
                  <a:lnTo>
                    <a:pt x="2502" y="17514"/>
                  </a:lnTo>
                  <a:lnTo>
                    <a:pt x="2502" y="17548"/>
                  </a:lnTo>
                  <a:lnTo>
                    <a:pt x="2535" y="17514"/>
                  </a:lnTo>
                  <a:lnTo>
                    <a:pt x="2535" y="17548"/>
                  </a:lnTo>
                  <a:lnTo>
                    <a:pt x="2569" y="17481"/>
                  </a:lnTo>
                  <a:lnTo>
                    <a:pt x="2569" y="17514"/>
                  </a:lnTo>
                  <a:lnTo>
                    <a:pt x="2602" y="17481"/>
                  </a:lnTo>
                  <a:lnTo>
                    <a:pt x="2602" y="17514"/>
                  </a:lnTo>
                  <a:lnTo>
                    <a:pt x="2669" y="17448"/>
                  </a:lnTo>
                  <a:lnTo>
                    <a:pt x="2669" y="17481"/>
                  </a:lnTo>
                  <a:lnTo>
                    <a:pt x="2702" y="17448"/>
                  </a:lnTo>
                  <a:lnTo>
                    <a:pt x="2702" y="17514"/>
                  </a:lnTo>
                  <a:lnTo>
                    <a:pt x="2735" y="17481"/>
                  </a:lnTo>
                  <a:lnTo>
                    <a:pt x="2735" y="17514"/>
                  </a:lnTo>
                  <a:lnTo>
                    <a:pt x="2769" y="17448"/>
                  </a:lnTo>
                  <a:lnTo>
                    <a:pt x="2769" y="17481"/>
                  </a:lnTo>
                  <a:lnTo>
                    <a:pt x="2835" y="17448"/>
                  </a:lnTo>
                  <a:lnTo>
                    <a:pt x="2835" y="17481"/>
                  </a:lnTo>
                  <a:lnTo>
                    <a:pt x="2869" y="17414"/>
                  </a:lnTo>
                  <a:lnTo>
                    <a:pt x="2869" y="17448"/>
                  </a:lnTo>
                  <a:lnTo>
                    <a:pt x="2902" y="17414"/>
                  </a:lnTo>
                  <a:lnTo>
                    <a:pt x="2902" y="17448"/>
                  </a:lnTo>
                  <a:lnTo>
                    <a:pt x="2935" y="17381"/>
                  </a:lnTo>
                  <a:lnTo>
                    <a:pt x="2935" y="17414"/>
                  </a:lnTo>
                  <a:lnTo>
                    <a:pt x="3002" y="17381"/>
                  </a:lnTo>
                  <a:lnTo>
                    <a:pt x="3002" y="17414"/>
                  </a:lnTo>
                  <a:lnTo>
                    <a:pt x="3036" y="17347"/>
                  </a:lnTo>
                  <a:lnTo>
                    <a:pt x="3036" y="17381"/>
                  </a:lnTo>
                  <a:lnTo>
                    <a:pt x="3069" y="17347"/>
                  </a:lnTo>
                  <a:lnTo>
                    <a:pt x="3069" y="17381"/>
                  </a:lnTo>
                  <a:lnTo>
                    <a:pt x="3102" y="17347"/>
                  </a:lnTo>
                  <a:lnTo>
                    <a:pt x="3169" y="17314"/>
                  </a:lnTo>
                  <a:lnTo>
                    <a:pt x="3169" y="17347"/>
                  </a:lnTo>
                  <a:lnTo>
                    <a:pt x="3202" y="17314"/>
                  </a:lnTo>
                  <a:lnTo>
                    <a:pt x="3236" y="17281"/>
                  </a:lnTo>
                  <a:lnTo>
                    <a:pt x="3236" y="17314"/>
                  </a:lnTo>
                  <a:lnTo>
                    <a:pt x="3269" y="17281"/>
                  </a:lnTo>
                  <a:lnTo>
                    <a:pt x="3336" y="17247"/>
                  </a:lnTo>
                  <a:lnTo>
                    <a:pt x="3336" y="17281"/>
                  </a:lnTo>
                  <a:lnTo>
                    <a:pt x="3369" y="17247"/>
                  </a:lnTo>
                  <a:lnTo>
                    <a:pt x="3402" y="17214"/>
                  </a:lnTo>
                  <a:lnTo>
                    <a:pt x="3402" y="17247"/>
                  </a:lnTo>
                  <a:lnTo>
                    <a:pt x="3436" y="17214"/>
                  </a:lnTo>
                  <a:lnTo>
                    <a:pt x="3503" y="17181"/>
                  </a:lnTo>
                  <a:lnTo>
                    <a:pt x="3503" y="17214"/>
                  </a:lnTo>
                  <a:lnTo>
                    <a:pt x="3536" y="17181"/>
                  </a:lnTo>
                  <a:lnTo>
                    <a:pt x="3569" y="17147"/>
                  </a:lnTo>
                  <a:lnTo>
                    <a:pt x="3569" y="17181"/>
                  </a:lnTo>
                  <a:lnTo>
                    <a:pt x="3603" y="17147"/>
                  </a:lnTo>
                  <a:lnTo>
                    <a:pt x="3669" y="17114"/>
                  </a:lnTo>
                  <a:lnTo>
                    <a:pt x="3669" y="17147"/>
                  </a:lnTo>
                  <a:lnTo>
                    <a:pt x="3703" y="17114"/>
                  </a:lnTo>
                  <a:lnTo>
                    <a:pt x="5037" y="15946"/>
                  </a:lnTo>
                  <a:lnTo>
                    <a:pt x="12409" y="19783"/>
                  </a:lnTo>
                  <a:cubicBezTo>
                    <a:pt x="12494" y="19846"/>
                    <a:pt x="12578" y="19869"/>
                    <a:pt x="12663" y="19869"/>
                  </a:cubicBezTo>
                  <a:cubicBezTo>
                    <a:pt x="12712" y="19869"/>
                    <a:pt x="12760" y="19861"/>
                    <a:pt x="12809" y="19849"/>
                  </a:cubicBezTo>
                  <a:cubicBezTo>
                    <a:pt x="12809" y="19849"/>
                    <a:pt x="12843" y="19849"/>
                    <a:pt x="12843" y="19816"/>
                  </a:cubicBezTo>
                  <a:lnTo>
                    <a:pt x="12876" y="19816"/>
                  </a:lnTo>
                  <a:cubicBezTo>
                    <a:pt x="13676" y="19482"/>
                    <a:pt x="14177" y="19516"/>
                    <a:pt x="14177" y="18482"/>
                  </a:cubicBezTo>
                  <a:lnTo>
                    <a:pt x="14177" y="8208"/>
                  </a:lnTo>
                  <a:cubicBezTo>
                    <a:pt x="14177" y="7507"/>
                    <a:pt x="13810" y="6673"/>
                    <a:pt x="13376" y="6406"/>
                  </a:cubicBezTo>
                  <a:lnTo>
                    <a:pt x="2102" y="102"/>
                  </a:lnTo>
                  <a:cubicBezTo>
                    <a:pt x="1994" y="37"/>
                    <a:pt x="1900" y="0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5822677" y="3305921"/>
              <a:ext cx="343096" cy="508851"/>
            </a:xfrm>
            <a:custGeom>
              <a:avLst/>
              <a:gdLst/>
              <a:ahLst/>
              <a:cxnLst/>
              <a:rect l="l" t="t" r="r" b="b"/>
              <a:pathLst>
                <a:path w="13177" h="19543" extrusionOk="0">
                  <a:moveTo>
                    <a:pt x="540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58"/>
                  </a:lnTo>
                  <a:cubicBezTo>
                    <a:pt x="0" y="12025"/>
                    <a:pt x="367" y="12859"/>
                    <a:pt x="801" y="13126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4" y="15294"/>
                  </a:lnTo>
                  <a:lnTo>
                    <a:pt x="12376" y="19464"/>
                  </a:lnTo>
                  <a:cubicBezTo>
                    <a:pt x="12463" y="19517"/>
                    <a:pt x="12548" y="19543"/>
                    <a:pt x="12627" y="19543"/>
                  </a:cubicBezTo>
                  <a:cubicBezTo>
                    <a:pt x="12942" y="19543"/>
                    <a:pt x="13176" y="19143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10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5912142" y="3511097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64" y="1"/>
                  </a:moveTo>
                  <a:cubicBezTo>
                    <a:pt x="105" y="1"/>
                    <a:pt x="0" y="192"/>
                    <a:pt x="0" y="509"/>
                  </a:cubicBezTo>
                  <a:cubicBezTo>
                    <a:pt x="0" y="909"/>
                    <a:pt x="167" y="1376"/>
                    <a:pt x="400" y="1510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3" y="1547"/>
                    <a:pt x="834" y="1333"/>
                    <a:pt x="834" y="1009"/>
                  </a:cubicBezTo>
                  <a:cubicBezTo>
                    <a:pt x="834" y="609"/>
                    <a:pt x="634" y="175"/>
                    <a:pt x="400" y="42"/>
                  </a:cubicBezTo>
                  <a:cubicBezTo>
                    <a:pt x="352" y="14"/>
                    <a:pt x="306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5977262" y="3549841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85" y="1"/>
                  </a:moveTo>
                  <a:cubicBezTo>
                    <a:pt x="122" y="1"/>
                    <a:pt x="1" y="211"/>
                    <a:pt x="1" y="522"/>
                  </a:cubicBezTo>
                  <a:cubicBezTo>
                    <a:pt x="1" y="922"/>
                    <a:pt x="201" y="1356"/>
                    <a:pt x="435" y="1489"/>
                  </a:cubicBezTo>
                  <a:cubicBezTo>
                    <a:pt x="483" y="1517"/>
                    <a:pt x="529" y="1531"/>
                    <a:pt x="571" y="1531"/>
                  </a:cubicBezTo>
                  <a:cubicBezTo>
                    <a:pt x="730" y="1531"/>
                    <a:pt x="835" y="1339"/>
                    <a:pt x="835" y="1022"/>
                  </a:cubicBezTo>
                  <a:cubicBezTo>
                    <a:pt x="835" y="622"/>
                    <a:pt x="635" y="189"/>
                    <a:pt x="435" y="55"/>
                  </a:cubicBezTo>
                  <a:cubicBezTo>
                    <a:pt x="383" y="18"/>
                    <a:pt x="332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6042407" y="3588402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09"/>
                    <a:pt x="201" y="1343"/>
                    <a:pt x="434" y="1510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68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3391634" y="262626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3391634" y="262626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3470683" y="2541148"/>
              <a:ext cx="43457" cy="134666"/>
            </a:xfrm>
            <a:custGeom>
              <a:avLst/>
              <a:gdLst/>
              <a:ahLst/>
              <a:cxnLst/>
              <a:rect l="l" t="t" r="r" b="b"/>
              <a:pathLst>
                <a:path w="1669" h="5172" extrusionOk="0">
                  <a:moveTo>
                    <a:pt x="0" y="1335"/>
                  </a:moveTo>
                  <a:lnTo>
                    <a:pt x="0" y="2936"/>
                  </a:lnTo>
                  <a:lnTo>
                    <a:pt x="0" y="3770"/>
                  </a:lnTo>
                  <a:cubicBezTo>
                    <a:pt x="467" y="4704"/>
                    <a:pt x="1201" y="5171"/>
                    <a:pt x="1668" y="4704"/>
                  </a:cubicBezTo>
                  <a:lnTo>
                    <a:pt x="1668" y="3903"/>
                  </a:lnTo>
                  <a:lnTo>
                    <a:pt x="1668" y="2269"/>
                  </a:lnTo>
                  <a:cubicBezTo>
                    <a:pt x="1668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3442016" y="2522036"/>
              <a:ext cx="18252" cy="35645"/>
            </a:xfrm>
            <a:custGeom>
              <a:avLst/>
              <a:gdLst/>
              <a:ahLst/>
              <a:cxnLst/>
              <a:rect l="l" t="t" r="r" b="b"/>
              <a:pathLst>
                <a:path w="701" h="1369" extrusionOk="0">
                  <a:moveTo>
                    <a:pt x="201" y="1"/>
                  </a:moveTo>
                  <a:cubicBezTo>
                    <a:pt x="367" y="34"/>
                    <a:pt x="534" y="334"/>
                    <a:pt x="634" y="735"/>
                  </a:cubicBezTo>
                  <a:cubicBezTo>
                    <a:pt x="701" y="1102"/>
                    <a:pt x="668" y="1368"/>
                    <a:pt x="501" y="1368"/>
                  </a:cubicBezTo>
                  <a:cubicBezTo>
                    <a:pt x="367" y="1335"/>
                    <a:pt x="167" y="1035"/>
                    <a:pt x="101" y="635"/>
                  </a:cubicBezTo>
                  <a:cubicBezTo>
                    <a:pt x="0" y="268"/>
                    <a:pt x="67" y="1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3523670" y="2569815"/>
              <a:ext cx="18252" cy="33901"/>
            </a:xfrm>
            <a:custGeom>
              <a:avLst/>
              <a:gdLst/>
              <a:ahLst/>
              <a:cxnLst/>
              <a:rect l="l" t="t" r="r" b="b"/>
              <a:pathLst>
                <a:path w="701" h="1302" extrusionOk="0">
                  <a:moveTo>
                    <a:pt x="500" y="134"/>
                  </a:moveTo>
                  <a:cubicBezTo>
                    <a:pt x="367" y="0"/>
                    <a:pt x="200" y="101"/>
                    <a:pt x="100" y="367"/>
                  </a:cubicBezTo>
                  <a:cubicBezTo>
                    <a:pt x="0" y="668"/>
                    <a:pt x="67" y="1001"/>
                    <a:pt x="200" y="1135"/>
                  </a:cubicBezTo>
                  <a:cubicBezTo>
                    <a:pt x="367" y="1301"/>
                    <a:pt x="534" y="1168"/>
                    <a:pt x="634" y="901"/>
                  </a:cubicBezTo>
                  <a:cubicBezTo>
                    <a:pt x="701" y="634"/>
                    <a:pt x="667" y="267"/>
                    <a:pt x="500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3461987" y="2656676"/>
              <a:ext cx="57361" cy="111180"/>
            </a:xfrm>
            <a:custGeom>
              <a:avLst/>
              <a:gdLst/>
              <a:ahLst/>
              <a:cxnLst/>
              <a:rect l="l" t="t" r="r" b="b"/>
              <a:pathLst>
                <a:path w="2203" h="4270" extrusionOk="0">
                  <a:moveTo>
                    <a:pt x="1168" y="334"/>
                  </a:moveTo>
                  <a:cubicBezTo>
                    <a:pt x="1168" y="334"/>
                    <a:pt x="1" y="0"/>
                    <a:pt x="1" y="100"/>
                  </a:cubicBezTo>
                  <a:cubicBezTo>
                    <a:pt x="1" y="200"/>
                    <a:pt x="468" y="3369"/>
                    <a:pt x="468" y="3369"/>
                  </a:cubicBezTo>
                  <a:lnTo>
                    <a:pt x="2002" y="4270"/>
                  </a:lnTo>
                  <a:lnTo>
                    <a:pt x="2202" y="13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3442875" y="2626264"/>
              <a:ext cx="37390" cy="121621"/>
            </a:xfrm>
            <a:custGeom>
              <a:avLst/>
              <a:gdLst/>
              <a:ahLst/>
              <a:cxnLst/>
              <a:rect l="l" t="t" r="r" b="b"/>
              <a:pathLst>
                <a:path w="1436" h="4671" extrusionOk="0">
                  <a:moveTo>
                    <a:pt x="1068" y="1"/>
                  </a:moveTo>
                  <a:lnTo>
                    <a:pt x="1068" y="468"/>
                  </a:lnTo>
                  <a:lnTo>
                    <a:pt x="1435" y="4671"/>
                  </a:lnTo>
                  <a:lnTo>
                    <a:pt x="801" y="4337"/>
                  </a:lnTo>
                  <a:lnTo>
                    <a:pt x="134" y="2169"/>
                  </a:lnTo>
                  <a:lnTo>
                    <a:pt x="801" y="1969"/>
                  </a:lnTo>
                  <a:lnTo>
                    <a:pt x="1" y="103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3504558" y="2650583"/>
              <a:ext cx="37364" cy="120762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367" y="1"/>
                  </a:moveTo>
                  <a:lnTo>
                    <a:pt x="367" y="501"/>
                  </a:lnTo>
                  <a:lnTo>
                    <a:pt x="0" y="4270"/>
                  </a:lnTo>
                  <a:lnTo>
                    <a:pt x="601" y="4637"/>
                  </a:lnTo>
                  <a:lnTo>
                    <a:pt x="1301" y="3236"/>
                  </a:lnTo>
                  <a:lnTo>
                    <a:pt x="634" y="2302"/>
                  </a:lnTo>
                  <a:lnTo>
                    <a:pt x="1435" y="2302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3482843" y="2664487"/>
              <a:ext cx="18252" cy="26090"/>
            </a:xfrm>
            <a:custGeom>
              <a:avLst/>
              <a:gdLst/>
              <a:ahLst/>
              <a:cxnLst/>
              <a:rect l="l" t="t" r="r" b="b"/>
              <a:pathLst>
                <a:path w="701" h="1002" extrusionOk="0">
                  <a:moveTo>
                    <a:pt x="0" y="301"/>
                  </a:moveTo>
                  <a:lnTo>
                    <a:pt x="200" y="834"/>
                  </a:lnTo>
                  <a:cubicBezTo>
                    <a:pt x="300" y="868"/>
                    <a:pt x="401" y="934"/>
                    <a:pt x="501" y="1001"/>
                  </a:cubicBezTo>
                  <a:lnTo>
                    <a:pt x="701" y="701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3481098" y="2686203"/>
              <a:ext cx="22601" cy="75587"/>
            </a:xfrm>
            <a:custGeom>
              <a:avLst/>
              <a:gdLst/>
              <a:ahLst/>
              <a:cxnLst/>
              <a:rect l="l" t="t" r="r" b="b"/>
              <a:pathLst>
                <a:path w="868" h="2903" extrusionOk="0">
                  <a:moveTo>
                    <a:pt x="267" y="0"/>
                  </a:moveTo>
                  <a:lnTo>
                    <a:pt x="1" y="2402"/>
                  </a:lnTo>
                  <a:lnTo>
                    <a:pt x="868" y="2902"/>
                  </a:lnTo>
                  <a:lnTo>
                    <a:pt x="568" y="1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3468939" y="2617594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1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3470683" y="2606294"/>
              <a:ext cx="43457" cy="33693"/>
            </a:xfrm>
            <a:custGeom>
              <a:avLst/>
              <a:gdLst/>
              <a:ahLst/>
              <a:cxnLst/>
              <a:rect l="l" t="t" r="r" b="b"/>
              <a:pathLst>
                <a:path w="1669" h="1294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34" y="968"/>
                    <a:pt x="834" y="1201"/>
                  </a:cubicBezTo>
                  <a:cubicBezTo>
                    <a:pt x="934" y="1268"/>
                    <a:pt x="1036" y="1293"/>
                    <a:pt x="1133" y="1293"/>
                  </a:cubicBezTo>
                  <a:cubicBezTo>
                    <a:pt x="1424" y="1293"/>
                    <a:pt x="1668" y="1068"/>
                    <a:pt x="1668" y="1068"/>
                  </a:cubicBezTo>
                  <a:lnTo>
                    <a:pt x="1668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3426394" y="2436060"/>
              <a:ext cx="132036" cy="201530"/>
            </a:xfrm>
            <a:custGeom>
              <a:avLst/>
              <a:gdLst/>
              <a:ahLst/>
              <a:cxnLst/>
              <a:rect l="l" t="t" r="r" b="b"/>
              <a:pathLst>
                <a:path w="5071" h="7740" extrusionOk="0">
                  <a:moveTo>
                    <a:pt x="2535" y="1468"/>
                  </a:moveTo>
                  <a:cubicBezTo>
                    <a:pt x="0" y="0"/>
                    <a:pt x="967" y="5071"/>
                    <a:pt x="1134" y="5504"/>
                  </a:cubicBezTo>
                  <a:cubicBezTo>
                    <a:pt x="1301" y="5971"/>
                    <a:pt x="2135" y="7272"/>
                    <a:pt x="2535" y="7506"/>
                  </a:cubicBezTo>
                  <a:cubicBezTo>
                    <a:pt x="2935" y="7739"/>
                    <a:pt x="3736" y="7372"/>
                    <a:pt x="3936" y="7106"/>
                  </a:cubicBezTo>
                  <a:cubicBezTo>
                    <a:pt x="4103" y="6839"/>
                    <a:pt x="5070" y="2903"/>
                    <a:pt x="2535" y="1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3442016" y="2458973"/>
              <a:ext cx="103369" cy="140394"/>
            </a:xfrm>
            <a:custGeom>
              <a:avLst/>
              <a:gdLst/>
              <a:ahLst/>
              <a:cxnLst/>
              <a:rect l="l" t="t" r="r" b="b"/>
              <a:pathLst>
                <a:path w="3970" h="5392" extrusionOk="0">
                  <a:moveTo>
                    <a:pt x="1735" y="1422"/>
                  </a:moveTo>
                  <a:cubicBezTo>
                    <a:pt x="1768" y="1422"/>
                    <a:pt x="1768" y="1455"/>
                    <a:pt x="1802" y="1455"/>
                  </a:cubicBezTo>
                  <a:lnTo>
                    <a:pt x="1768" y="1455"/>
                  </a:lnTo>
                  <a:lnTo>
                    <a:pt x="1735" y="1422"/>
                  </a:lnTo>
                  <a:close/>
                  <a:moveTo>
                    <a:pt x="1084" y="1"/>
                  </a:moveTo>
                  <a:cubicBezTo>
                    <a:pt x="831" y="1"/>
                    <a:pt x="623" y="78"/>
                    <a:pt x="501" y="221"/>
                  </a:cubicBezTo>
                  <a:cubicBezTo>
                    <a:pt x="0" y="855"/>
                    <a:pt x="167" y="2356"/>
                    <a:pt x="301" y="3457"/>
                  </a:cubicBezTo>
                  <a:cubicBezTo>
                    <a:pt x="301" y="3490"/>
                    <a:pt x="301" y="3524"/>
                    <a:pt x="301" y="3524"/>
                  </a:cubicBezTo>
                  <a:cubicBezTo>
                    <a:pt x="301" y="3524"/>
                    <a:pt x="315" y="3538"/>
                    <a:pt x="335" y="3538"/>
                  </a:cubicBezTo>
                  <a:cubicBezTo>
                    <a:pt x="345" y="3538"/>
                    <a:pt x="356" y="3535"/>
                    <a:pt x="367" y="3524"/>
                  </a:cubicBezTo>
                  <a:cubicBezTo>
                    <a:pt x="367" y="3424"/>
                    <a:pt x="367" y="3257"/>
                    <a:pt x="367" y="3257"/>
                  </a:cubicBezTo>
                  <a:cubicBezTo>
                    <a:pt x="334" y="3090"/>
                    <a:pt x="334" y="2957"/>
                    <a:pt x="301" y="2790"/>
                  </a:cubicBezTo>
                  <a:cubicBezTo>
                    <a:pt x="367" y="2189"/>
                    <a:pt x="634" y="2189"/>
                    <a:pt x="734" y="1489"/>
                  </a:cubicBezTo>
                  <a:cubicBezTo>
                    <a:pt x="768" y="1455"/>
                    <a:pt x="801" y="1422"/>
                    <a:pt x="834" y="1389"/>
                  </a:cubicBezTo>
                  <a:cubicBezTo>
                    <a:pt x="868" y="1322"/>
                    <a:pt x="901" y="1289"/>
                    <a:pt x="934" y="1289"/>
                  </a:cubicBezTo>
                  <a:cubicBezTo>
                    <a:pt x="968" y="1255"/>
                    <a:pt x="968" y="1255"/>
                    <a:pt x="1001" y="1255"/>
                  </a:cubicBezTo>
                  <a:cubicBezTo>
                    <a:pt x="1468" y="1289"/>
                    <a:pt x="1935" y="1822"/>
                    <a:pt x="2369" y="2323"/>
                  </a:cubicBezTo>
                  <a:cubicBezTo>
                    <a:pt x="2536" y="2490"/>
                    <a:pt x="2736" y="2690"/>
                    <a:pt x="2903" y="2790"/>
                  </a:cubicBezTo>
                  <a:cubicBezTo>
                    <a:pt x="2929" y="2799"/>
                    <a:pt x="2951" y="2803"/>
                    <a:pt x="2970" y="2803"/>
                  </a:cubicBezTo>
                  <a:cubicBezTo>
                    <a:pt x="3020" y="2803"/>
                    <a:pt x="3045" y="2772"/>
                    <a:pt x="3069" y="2723"/>
                  </a:cubicBezTo>
                  <a:cubicBezTo>
                    <a:pt x="3269" y="3624"/>
                    <a:pt x="3436" y="4124"/>
                    <a:pt x="3536" y="4758"/>
                  </a:cubicBezTo>
                  <a:cubicBezTo>
                    <a:pt x="3536" y="4858"/>
                    <a:pt x="3503" y="4958"/>
                    <a:pt x="3503" y="5058"/>
                  </a:cubicBezTo>
                  <a:cubicBezTo>
                    <a:pt x="3503" y="5058"/>
                    <a:pt x="3503" y="5225"/>
                    <a:pt x="3503" y="5325"/>
                  </a:cubicBezTo>
                  <a:cubicBezTo>
                    <a:pt x="3503" y="5325"/>
                    <a:pt x="3503" y="5325"/>
                    <a:pt x="3503" y="5358"/>
                  </a:cubicBezTo>
                  <a:cubicBezTo>
                    <a:pt x="3503" y="5358"/>
                    <a:pt x="3536" y="5392"/>
                    <a:pt x="3570" y="5392"/>
                  </a:cubicBezTo>
                  <a:cubicBezTo>
                    <a:pt x="3570" y="5358"/>
                    <a:pt x="3570" y="5358"/>
                    <a:pt x="3570" y="5358"/>
                  </a:cubicBezTo>
                  <a:cubicBezTo>
                    <a:pt x="3570" y="5325"/>
                    <a:pt x="3570" y="5292"/>
                    <a:pt x="3570" y="5258"/>
                  </a:cubicBezTo>
                  <a:cubicBezTo>
                    <a:pt x="3603" y="5191"/>
                    <a:pt x="3603" y="5158"/>
                    <a:pt x="3603" y="5091"/>
                  </a:cubicBezTo>
                  <a:cubicBezTo>
                    <a:pt x="3736" y="4524"/>
                    <a:pt x="3970" y="2123"/>
                    <a:pt x="3069" y="1322"/>
                  </a:cubicBezTo>
                  <a:cubicBezTo>
                    <a:pt x="2468" y="397"/>
                    <a:pt x="1658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3492399" y="2642772"/>
              <a:ext cx="22601" cy="5647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834" y="0"/>
                  </a:moveTo>
                  <a:lnTo>
                    <a:pt x="867" y="367"/>
                  </a:lnTo>
                  <a:lnTo>
                    <a:pt x="701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3470683" y="2616709"/>
              <a:ext cx="43457" cy="48664"/>
            </a:xfrm>
            <a:custGeom>
              <a:avLst/>
              <a:gdLst/>
              <a:ahLst/>
              <a:cxnLst/>
              <a:rect l="l" t="t" r="r" b="b"/>
              <a:pathLst>
                <a:path w="1669" h="1869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68" y="1001"/>
                  </a:lnTo>
                  <a:lnTo>
                    <a:pt x="1668" y="968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3488051" y="2686203"/>
              <a:ext cx="8697" cy="4374"/>
            </a:xfrm>
            <a:custGeom>
              <a:avLst/>
              <a:gdLst/>
              <a:ahLst/>
              <a:cxnLst/>
              <a:rect l="l" t="t" r="r" b="b"/>
              <a:pathLst>
                <a:path w="334" h="168" extrusionOk="0">
                  <a:moveTo>
                    <a:pt x="0" y="0"/>
                  </a:moveTo>
                  <a:lnTo>
                    <a:pt x="301" y="167"/>
                  </a:lnTo>
                  <a:lnTo>
                    <a:pt x="334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4645808" y="3306338"/>
              <a:ext cx="200645" cy="186767"/>
            </a:xfrm>
            <a:custGeom>
              <a:avLst/>
              <a:gdLst/>
              <a:ahLst/>
              <a:cxnLst/>
              <a:rect l="l" t="t" r="r" b="b"/>
              <a:pathLst>
                <a:path w="7706" h="7173" extrusionOk="0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4645808" y="3306338"/>
              <a:ext cx="200645" cy="186767"/>
            </a:xfrm>
            <a:custGeom>
              <a:avLst/>
              <a:gdLst/>
              <a:ahLst/>
              <a:cxnLst/>
              <a:rect l="l" t="t" r="r" b="b"/>
              <a:pathLst>
                <a:path w="7706" h="7173" extrusionOk="0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4724832" y="3222080"/>
              <a:ext cx="43457" cy="133781"/>
            </a:xfrm>
            <a:custGeom>
              <a:avLst/>
              <a:gdLst/>
              <a:ahLst/>
              <a:cxnLst/>
              <a:rect l="l" t="t" r="r" b="b"/>
              <a:pathLst>
                <a:path w="1669" h="5138" extrusionOk="0">
                  <a:moveTo>
                    <a:pt x="1" y="1302"/>
                  </a:moveTo>
                  <a:lnTo>
                    <a:pt x="1" y="2936"/>
                  </a:lnTo>
                  <a:lnTo>
                    <a:pt x="1" y="3737"/>
                  </a:lnTo>
                  <a:cubicBezTo>
                    <a:pt x="468" y="4704"/>
                    <a:pt x="1202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69" y="935"/>
                    <a:pt x="1" y="1"/>
                    <a:pt x="1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4696191" y="3202110"/>
              <a:ext cx="18252" cy="36505"/>
            </a:xfrm>
            <a:custGeom>
              <a:avLst/>
              <a:gdLst/>
              <a:ahLst/>
              <a:cxnLst/>
              <a:rect l="l" t="t" r="r" b="b"/>
              <a:pathLst>
                <a:path w="701" h="1402" extrusionOk="0">
                  <a:moveTo>
                    <a:pt x="200" y="34"/>
                  </a:moveTo>
                  <a:cubicBezTo>
                    <a:pt x="334" y="67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68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4777818" y="3249889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67"/>
                  </a:moveTo>
                  <a:cubicBezTo>
                    <a:pt x="368" y="0"/>
                    <a:pt x="168" y="134"/>
                    <a:pt x="101" y="400"/>
                  </a:cubicBezTo>
                  <a:cubicBezTo>
                    <a:pt x="1" y="667"/>
                    <a:pt x="67" y="1034"/>
                    <a:pt x="201" y="1168"/>
                  </a:cubicBezTo>
                  <a:cubicBezTo>
                    <a:pt x="368" y="1301"/>
                    <a:pt x="534" y="1201"/>
                    <a:pt x="635" y="934"/>
                  </a:cubicBezTo>
                  <a:cubicBezTo>
                    <a:pt x="701" y="634"/>
                    <a:pt x="668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4716161" y="3337609"/>
              <a:ext cx="57335" cy="110321"/>
            </a:xfrm>
            <a:custGeom>
              <a:avLst/>
              <a:gdLst/>
              <a:ahLst/>
              <a:cxnLst/>
              <a:rect l="l" t="t" r="r" b="b"/>
              <a:pathLst>
                <a:path w="2202" h="4237" extrusionOk="0">
                  <a:moveTo>
                    <a:pt x="1168" y="300"/>
                  </a:moveTo>
                  <a:cubicBezTo>
                    <a:pt x="1168" y="300"/>
                    <a:pt x="0" y="0"/>
                    <a:pt x="0" y="100"/>
                  </a:cubicBezTo>
                  <a:cubicBezTo>
                    <a:pt x="0" y="200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4736991" y="3345420"/>
              <a:ext cx="18278" cy="25204"/>
            </a:xfrm>
            <a:custGeom>
              <a:avLst/>
              <a:gdLst/>
              <a:ahLst/>
              <a:cxnLst/>
              <a:rect l="l" t="t" r="r" b="b"/>
              <a:pathLst>
                <a:path w="702" h="968" extrusionOk="0">
                  <a:moveTo>
                    <a:pt x="1" y="301"/>
                  </a:moveTo>
                  <a:lnTo>
                    <a:pt x="201" y="801"/>
                  </a:lnTo>
                  <a:cubicBezTo>
                    <a:pt x="301" y="868"/>
                    <a:pt x="401" y="934"/>
                    <a:pt x="501" y="968"/>
                  </a:cubicBezTo>
                  <a:lnTo>
                    <a:pt x="701" y="701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4735273" y="3366276"/>
              <a:ext cx="22601" cy="75587"/>
            </a:xfrm>
            <a:custGeom>
              <a:avLst/>
              <a:gdLst/>
              <a:ahLst/>
              <a:cxnLst/>
              <a:rect l="l" t="t" r="r" b="b"/>
              <a:pathLst>
                <a:path w="868" h="2903" extrusionOk="0">
                  <a:moveTo>
                    <a:pt x="267" y="0"/>
                  </a:moveTo>
                  <a:lnTo>
                    <a:pt x="0" y="2402"/>
                  </a:lnTo>
                  <a:lnTo>
                    <a:pt x="868" y="2902"/>
                  </a:lnTo>
                  <a:lnTo>
                    <a:pt x="567" y="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4723113" y="3298527"/>
              <a:ext cx="23460" cy="60824"/>
            </a:xfrm>
            <a:custGeom>
              <a:avLst/>
              <a:gdLst/>
              <a:ahLst/>
              <a:cxnLst/>
              <a:rect l="l" t="t" r="r" b="b"/>
              <a:pathLst>
                <a:path w="901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0" y="2335"/>
                  </a:lnTo>
                  <a:lnTo>
                    <a:pt x="901" y="1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4724832" y="3287226"/>
              <a:ext cx="43457" cy="33562"/>
            </a:xfrm>
            <a:custGeom>
              <a:avLst/>
              <a:gdLst/>
              <a:ahLst/>
              <a:cxnLst/>
              <a:rect l="l" t="t" r="r" b="b"/>
              <a:pathLst>
                <a:path w="1669" h="1289" extrusionOk="0">
                  <a:moveTo>
                    <a:pt x="1" y="1"/>
                  </a:moveTo>
                  <a:lnTo>
                    <a:pt x="1" y="67"/>
                  </a:lnTo>
                  <a:cubicBezTo>
                    <a:pt x="1" y="67"/>
                    <a:pt x="435" y="935"/>
                    <a:pt x="835" y="1201"/>
                  </a:cubicBezTo>
                  <a:cubicBezTo>
                    <a:pt x="929" y="1264"/>
                    <a:pt x="1025" y="1288"/>
                    <a:pt x="1117" y="1288"/>
                  </a:cubicBezTo>
                  <a:cubicBezTo>
                    <a:pt x="1415" y="1288"/>
                    <a:pt x="1669" y="1035"/>
                    <a:pt x="1669" y="1035"/>
                  </a:cubicBezTo>
                  <a:lnTo>
                    <a:pt x="1669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4679683" y="3116993"/>
              <a:ext cx="132921" cy="201530"/>
            </a:xfrm>
            <a:custGeom>
              <a:avLst/>
              <a:gdLst/>
              <a:ahLst/>
              <a:cxnLst/>
              <a:rect l="l" t="t" r="r" b="b"/>
              <a:pathLst>
                <a:path w="5105" h="7740" extrusionOk="0">
                  <a:moveTo>
                    <a:pt x="2569" y="1435"/>
                  </a:moveTo>
                  <a:cubicBezTo>
                    <a:pt x="0" y="1"/>
                    <a:pt x="1001" y="5037"/>
                    <a:pt x="1168" y="5471"/>
                  </a:cubicBezTo>
                  <a:cubicBezTo>
                    <a:pt x="1335" y="5971"/>
                    <a:pt x="2169" y="7272"/>
                    <a:pt x="2569" y="7506"/>
                  </a:cubicBezTo>
                  <a:cubicBezTo>
                    <a:pt x="2969" y="7739"/>
                    <a:pt x="3770" y="7372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4696191" y="3139359"/>
              <a:ext cx="103369" cy="140082"/>
            </a:xfrm>
            <a:custGeom>
              <a:avLst/>
              <a:gdLst/>
              <a:ahLst/>
              <a:cxnLst/>
              <a:rect l="l" t="t" r="r" b="b"/>
              <a:pathLst>
                <a:path w="3970" h="5380" extrusionOk="0">
                  <a:moveTo>
                    <a:pt x="1103" y="0"/>
                  </a:moveTo>
                  <a:cubicBezTo>
                    <a:pt x="841" y="0"/>
                    <a:pt x="626" y="85"/>
                    <a:pt x="501" y="242"/>
                  </a:cubicBezTo>
                  <a:cubicBezTo>
                    <a:pt x="0" y="876"/>
                    <a:pt x="167" y="2344"/>
                    <a:pt x="267" y="3445"/>
                  </a:cubicBezTo>
                  <a:cubicBezTo>
                    <a:pt x="267" y="3445"/>
                    <a:pt x="300" y="3478"/>
                    <a:pt x="300" y="3478"/>
                  </a:cubicBezTo>
                  <a:cubicBezTo>
                    <a:pt x="300" y="3478"/>
                    <a:pt x="300" y="3511"/>
                    <a:pt x="300" y="3545"/>
                  </a:cubicBezTo>
                  <a:lnTo>
                    <a:pt x="367" y="3545"/>
                  </a:lnTo>
                  <a:cubicBezTo>
                    <a:pt x="367" y="3445"/>
                    <a:pt x="367" y="3278"/>
                    <a:pt x="367" y="3244"/>
                  </a:cubicBezTo>
                  <a:cubicBezTo>
                    <a:pt x="334" y="3111"/>
                    <a:pt x="334" y="2944"/>
                    <a:pt x="300" y="2811"/>
                  </a:cubicBezTo>
                  <a:cubicBezTo>
                    <a:pt x="367" y="2210"/>
                    <a:pt x="634" y="2210"/>
                    <a:pt x="734" y="1477"/>
                  </a:cubicBezTo>
                  <a:cubicBezTo>
                    <a:pt x="767" y="1443"/>
                    <a:pt x="801" y="1410"/>
                    <a:pt x="834" y="1376"/>
                  </a:cubicBezTo>
                  <a:cubicBezTo>
                    <a:pt x="867" y="1343"/>
                    <a:pt x="901" y="1310"/>
                    <a:pt x="934" y="1276"/>
                  </a:cubicBezTo>
                  <a:lnTo>
                    <a:pt x="1001" y="1276"/>
                  </a:lnTo>
                  <a:cubicBezTo>
                    <a:pt x="1468" y="1310"/>
                    <a:pt x="1935" y="1843"/>
                    <a:pt x="2369" y="2310"/>
                  </a:cubicBezTo>
                  <a:cubicBezTo>
                    <a:pt x="2535" y="2511"/>
                    <a:pt x="2735" y="2711"/>
                    <a:pt x="2902" y="2777"/>
                  </a:cubicBezTo>
                  <a:cubicBezTo>
                    <a:pt x="2938" y="2801"/>
                    <a:pt x="2965" y="2812"/>
                    <a:pt x="2986" y="2812"/>
                  </a:cubicBezTo>
                  <a:cubicBezTo>
                    <a:pt x="3026" y="2812"/>
                    <a:pt x="3048" y="2775"/>
                    <a:pt x="3069" y="2711"/>
                  </a:cubicBezTo>
                  <a:cubicBezTo>
                    <a:pt x="3269" y="3645"/>
                    <a:pt x="3436" y="4112"/>
                    <a:pt x="3536" y="4779"/>
                  </a:cubicBezTo>
                  <a:cubicBezTo>
                    <a:pt x="3536" y="4846"/>
                    <a:pt x="3503" y="4946"/>
                    <a:pt x="3503" y="5046"/>
                  </a:cubicBezTo>
                  <a:cubicBezTo>
                    <a:pt x="3503" y="5046"/>
                    <a:pt x="3503" y="5246"/>
                    <a:pt x="3503" y="5346"/>
                  </a:cubicBezTo>
                  <a:cubicBezTo>
                    <a:pt x="3503" y="5346"/>
                    <a:pt x="3536" y="5379"/>
                    <a:pt x="3569" y="5379"/>
                  </a:cubicBezTo>
                  <a:cubicBezTo>
                    <a:pt x="3569" y="5379"/>
                    <a:pt x="3569" y="5346"/>
                    <a:pt x="3569" y="5346"/>
                  </a:cubicBezTo>
                  <a:cubicBezTo>
                    <a:pt x="3569" y="5313"/>
                    <a:pt x="3569" y="5279"/>
                    <a:pt x="3603" y="5246"/>
                  </a:cubicBezTo>
                  <a:cubicBezTo>
                    <a:pt x="3603" y="5213"/>
                    <a:pt x="3603" y="5146"/>
                    <a:pt x="3603" y="5079"/>
                  </a:cubicBezTo>
                  <a:cubicBezTo>
                    <a:pt x="3736" y="4545"/>
                    <a:pt x="3970" y="2144"/>
                    <a:pt x="3069" y="1343"/>
                  </a:cubicBezTo>
                  <a:cubicBezTo>
                    <a:pt x="2474" y="405"/>
                    <a:pt x="1675" y="0"/>
                    <a:pt x="1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4746547" y="3322846"/>
              <a:ext cx="22627" cy="57335"/>
            </a:xfrm>
            <a:custGeom>
              <a:avLst/>
              <a:gdLst/>
              <a:ahLst/>
              <a:cxnLst/>
              <a:rect l="l" t="t" r="r" b="b"/>
              <a:pathLst>
                <a:path w="869" h="2202" extrusionOk="0">
                  <a:moveTo>
                    <a:pt x="835" y="0"/>
                  </a:moveTo>
                  <a:lnTo>
                    <a:pt x="868" y="400"/>
                  </a:lnTo>
                  <a:lnTo>
                    <a:pt x="701" y="2202"/>
                  </a:lnTo>
                  <a:lnTo>
                    <a:pt x="1" y="8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4724832" y="3297641"/>
              <a:ext cx="43457" cy="47805"/>
            </a:xfrm>
            <a:custGeom>
              <a:avLst/>
              <a:gdLst/>
              <a:ahLst/>
              <a:cxnLst/>
              <a:rect l="l" t="t" r="r" b="b"/>
              <a:pathLst>
                <a:path w="1669" h="1836" extrusionOk="0">
                  <a:moveTo>
                    <a:pt x="1" y="1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69" y="968"/>
                  </a:lnTo>
                  <a:lnTo>
                    <a:pt x="1669" y="935"/>
                  </a:lnTo>
                  <a:lnTo>
                    <a:pt x="835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4742225" y="3366276"/>
              <a:ext cx="7837" cy="5234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0" y="0"/>
                  </a:moveTo>
                  <a:lnTo>
                    <a:pt x="300" y="200"/>
                  </a:lnTo>
                  <a:lnTo>
                    <a:pt x="300" y="20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4705746" y="3231636"/>
              <a:ext cx="86002" cy="86497"/>
            </a:xfrm>
            <a:custGeom>
              <a:avLst/>
              <a:gdLst/>
              <a:ahLst/>
              <a:cxnLst/>
              <a:rect l="l" t="t" r="r" b="b"/>
              <a:pathLst>
                <a:path w="3303" h="3322" extrusionOk="0">
                  <a:moveTo>
                    <a:pt x="0" y="1"/>
                  </a:moveTo>
                  <a:lnTo>
                    <a:pt x="33" y="1068"/>
                  </a:lnTo>
                  <a:cubicBezTo>
                    <a:pt x="33" y="1068"/>
                    <a:pt x="934" y="3136"/>
                    <a:pt x="1635" y="3303"/>
                  </a:cubicBezTo>
                  <a:cubicBezTo>
                    <a:pt x="1701" y="3316"/>
                    <a:pt x="1768" y="3321"/>
                    <a:pt x="1833" y="3321"/>
                  </a:cubicBezTo>
                  <a:cubicBezTo>
                    <a:pt x="2456" y="3321"/>
                    <a:pt x="3002" y="2803"/>
                    <a:pt x="3002" y="2803"/>
                  </a:cubicBezTo>
                  <a:cubicBezTo>
                    <a:pt x="3002" y="2803"/>
                    <a:pt x="3302" y="1068"/>
                    <a:pt x="3302" y="1068"/>
                  </a:cubicBezTo>
                  <a:cubicBezTo>
                    <a:pt x="3302" y="1066"/>
                    <a:pt x="3302" y="1064"/>
                    <a:pt x="3300" y="1064"/>
                  </a:cubicBezTo>
                  <a:cubicBezTo>
                    <a:pt x="3283" y="1064"/>
                    <a:pt x="3169" y="1235"/>
                    <a:pt x="3169" y="1235"/>
                  </a:cubicBezTo>
                  <a:lnTo>
                    <a:pt x="2402" y="1902"/>
                  </a:lnTo>
                  <a:cubicBezTo>
                    <a:pt x="2402" y="1902"/>
                    <a:pt x="2268" y="1468"/>
                    <a:pt x="2102" y="1268"/>
                  </a:cubicBezTo>
                  <a:cubicBezTo>
                    <a:pt x="2035" y="1168"/>
                    <a:pt x="1801" y="1035"/>
                    <a:pt x="1568" y="935"/>
                  </a:cubicBezTo>
                  <a:cubicBezTo>
                    <a:pt x="1468" y="879"/>
                    <a:pt x="1364" y="853"/>
                    <a:pt x="1264" y="853"/>
                  </a:cubicBezTo>
                  <a:cubicBezTo>
                    <a:pt x="1064" y="853"/>
                    <a:pt x="879" y="957"/>
                    <a:pt x="767" y="1135"/>
                  </a:cubicBezTo>
                  <a:lnTo>
                    <a:pt x="667" y="1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5818329" y="4011590"/>
              <a:ext cx="200671" cy="186767"/>
            </a:xfrm>
            <a:custGeom>
              <a:avLst/>
              <a:gdLst/>
              <a:ahLst/>
              <a:cxnLst/>
              <a:rect l="l" t="t" r="r" b="b"/>
              <a:pathLst>
                <a:path w="7707" h="7173" extrusionOk="0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5818329" y="4011590"/>
              <a:ext cx="200671" cy="186767"/>
            </a:xfrm>
            <a:custGeom>
              <a:avLst/>
              <a:gdLst/>
              <a:ahLst/>
              <a:cxnLst/>
              <a:rect l="l" t="t" r="r" b="b"/>
              <a:pathLst>
                <a:path w="7707" h="7173" extrusionOk="0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5897378" y="3927332"/>
              <a:ext cx="42571" cy="133781"/>
            </a:xfrm>
            <a:custGeom>
              <a:avLst/>
              <a:gdLst/>
              <a:ahLst/>
              <a:cxnLst/>
              <a:rect l="l" t="t" r="r" b="b"/>
              <a:pathLst>
                <a:path w="1635" h="5138" extrusionOk="0">
                  <a:moveTo>
                    <a:pt x="0" y="1302"/>
                  </a:moveTo>
                  <a:lnTo>
                    <a:pt x="0" y="2936"/>
                  </a:lnTo>
                  <a:lnTo>
                    <a:pt x="0" y="3737"/>
                  </a:lnTo>
                  <a:cubicBezTo>
                    <a:pt x="434" y="4704"/>
                    <a:pt x="1201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35" y="935"/>
                    <a:pt x="0" y="1"/>
                    <a:pt x="0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5868711" y="3907361"/>
              <a:ext cx="18252" cy="36505"/>
            </a:xfrm>
            <a:custGeom>
              <a:avLst/>
              <a:gdLst/>
              <a:ahLst/>
              <a:cxnLst/>
              <a:rect l="l" t="t" r="r" b="b"/>
              <a:pathLst>
                <a:path w="701" h="1402" extrusionOk="0">
                  <a:moveTo>
                    <a:pt x="200" y="34"/>
                  </a:moveTo>
                  <a:cubicBezTo>
                    <a:pt x="334" y="34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35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5950339" y="3955140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67"/>
                  </a:moveTo>
                  <a:cubicBezTo>
                    <a:pt x="368" y="0"/>
                    <a:pt x="168" y="134"/>
                    <a:pt x="101" y="401"/>
                  </a:cubicBezTo>
                  <a:cubicBezTo>
                    <a:pt x="1" y="667"/>
                    <a:pt x="68" y="1034"/>
                    <a:pt x="201" y="1168"/>
                  </a:cubicBezTo>
                  <a:cubicBezTo>
                    <a:pt x="334" y="1301"/>
                    <a:pt x="535" y="1201"/>
                    <a:pt x="601" y="934"/>
                  </a:cubicBezTo>
                  <a:cubicBezTo>
                    <a:pt x="701" y="634"/>
                    <a:pt x="635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5888682" y="4042861"/>
              <a:ext cx="56475" cy="110321"/>
            </a:xfrm>
            <a:custGeom>
              <a:avLst/>
              <a:gdLst/>
              <a:ahLst/>
              <a:cxnLst/>
              <a:rect l="l" t="t" r="r" b="b"/>
              <a:pathLst>
                <a:path w="2169" h="4237" extrusionOk="0">
                  <a:moveTo>
                    <a:pt x="1168" y="301"/>
                  </a:moveTo>
                  <a:cubicBezTo>
                    <a:pt x="1168" y="301"/>
                    <a:pt x="1" y="0"/>
                    <a:pt x="1" y="100"/>
                  </a:cubicBezTo>
                  <a:cubicBezTo>
                    <a:pt x="1" y="167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169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868711" y="4012449"/>
              <a:ext cx="38249" cy="121621"/>
            </a:xfrm>
            <a:custGeom>
              <a:avLst/>
              <a:gdLst/>
              <a:ahLst/>
              <a:cxnLst/>
              <a:rect l="l" t="t" r="r" b="b"/>
              <a:pathLst>
                <a:path w="1469" h="4671" extrusionOk="0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04"/>
                  </a:lnTo>
                  <a:lnTo>
                    <a:pt x="167" y="2136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930368" y="4036768"/>
              <a:ext cx="38249" cy="119903"/>
            </a:xfrm>
            <a:custGeom>
              <a:avLst/>
              <a:gdLst/>
              <a:ahLst/>
              <a:cxnLst/>
              <a:rect l="l" t="t" r="r" b="b"/>
              <a:pathLst>
                <a:path w="1469" h="4605" extrusionOk="0">
                  <a:moveTo>
                    <a:pt x="368" y="1"/>
                  </a:moveTo>
                  <a:lnTo>
                    <a:pt x="368" y="468"/>
                  </a:lnTo>
                  <a:lnTo>
                    <a:pt x="1" y="4271"/>
                  </a:lnTo>
                  <a:lnTo>
                    <a:pt x="634" y="4604"/>
                  </a:lnTo>
                  <a:lnTo>
                    <a:pt x="1302" y="3236"/>
                  </a:lnTo>
                  <a:lnTo>
                    <a:pt x="668" y="2302"/>
                  </a:lnTo>
                  <a:lnTo>
                    <a:pt x="1468" y="2269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909538" y="4050672"/>
              <a:ext cx="18252" cy="25204"/>
            </a:xfrm>
            <a:custGeom>
              <a:avLst/>
              <a:gdLst/>
              <a:ahLst/>
              <a:cxnLst/>
              <a:rect l="l" t="t" r="r" b="b"/>
              <a:pathLst>
                <a:path w="701" h="968" extrusionOk="0">
                  <a:moveTo>
                    <a:pt x="0" y="301"/>
                  </a:moveTo>
                  <a:lnTo>
                    <a:pt x="200" y="801"/>
                  </a:lnTo>
                  <a:cubicBezTo>
                    <a:pt x="300" y="868"/>
                    <a:pt x="400" y="935"/>
                    <a:pt x="500" y="968"/>
                  </a:cubicBezTo>
                  <a:lnTo>
                    <a:pt x="701" y="701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906934" y="4071528"/>
              <a:ext cx="23460" cy="75587"/>
            </a:xfrm>
            <a:custGeom>
              <a:avLst/>
              <a:gdLst/>
              <a:ahLst/>
              <a:cxnLst/>
              <a:rect l="l" t="t" r="r" b="b"/>
              <a:pathLst>
                <a:path w="901" h="2903" extrusionOk="0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895634" y="4003778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5897378" y="3991619"/>
              <a:ext cx="42571" cy="34057"/>
            </a:xfrm>
            <a:custGeom>
              <a:avLst/>
              <a:gdLst/>
              <a:ahLst/>
              <a:cxnLst/>
              <a:rect l="l" t="t" r="r" b="b"/>
              <a:pathLst>
                <a:path w="1635" h="1308" extrusionOk="0">
                  <a:moveTo>
                    <a:pt x="0" y="0"/>
                  </a:moveTo>
                  <a:lnTo>
                    <a:pt x="0" y="100"/>
                  </a:lnTo>
                  <a:cubicBezTo>
                    <a:pt x="0" y="100"/>
                    <a:pt x="400" y="968"/>
                    <a:pt x="834" y="1234"/>
                  </a:cubicBezTo>
                  <a:cubicBezTo>
                    <a:pt x="924" y="1287"/>
                    <a:pt x="1015" y="1308"/>
                    <a:pt x="1101" y="1308"/>
                  </a:cubicBezTo>
                  <a:cubicBezTo>
                    <a:pt x="1395" y="1308"/>
                    <a:pt x="1635" y="1068"/>
                    <a:pt x="1635" y="1068"/>
                  </a:cubicBezTo>
                  <a:lnTo>
                    <a:pt x="1635" y="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5852203" y="3822245"/>
              <a:ext cx="132921" cy="201530"/>
            </a:xfrm>
            <a:custGeom>
              <a:avLst/>
              <a:gdLst/>
              <a:ahLst/>
              <a:cxnLst/>
              <a:rect l="l" t="t" r="r" b="b"/>
              <a:pathLst>
                <a:path w="5105" h="7740" extrusionOk="0">
                  <a:moveTo>
                    <a:pt x="2569" y="1435"/>
                  </a:moveTo>
                  <a:cubicBezTo>
                    <a:pt x="1" y="1"/>
                    <a:pt x="1001" y="5038"/>
                    <a:pt x="1168" y="5471"/>
                  </a:cubicBezTo>
                  <a:cubicBezTo>
                    <a:pt x="1335" y="5972"/>
                    <a:pt x="2135" y="7272"/>
                    <a:pt x="2569" y="7506"/>
                  </a:cubicBezTo>
                  <a:cubicBezTo>
                    <a:pt x="2969" y="7739"/>
                    <a:pt x="3770" y="7339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5867826" y="3844611"/>
              <a:ext cx="104254" cy="140082"/>
            </a:xfrm>
            <a:custGeom>
              <a:avLst/>
              <a:gdLst/>
              <a:ahLst/>
              <a:cxnLst/>
              <a:rect l="l" t="t" r="r" b="b"/>
              <a:pathLst>
                <a:path w="4004" h="5380" extrusionOk="0">
                  <a:moveTo>
                    <a:pt x="1111" y="0"/>
                  </a:moveTo>
                  <a:cubicBezTo>
                    <a:pt x="845" y="0"/>
                    <a:pt x="627" y="85"/>
                    <a:pt x="501" y="242"/>
                  </a:cubicBezTo>
                  <a:cubicBezTo>
                    <a:pt x="1" y="876"/>
                    <a:pt x="201" y="2344"/>
                    <a:pt x="301" y="3445"/>
                  </a:cubicBezTo>
                  <a:cubicBezTo>
                    <a:pt x="301" y="3445"/>
                    <a:pt x="301" y="3478"/>
                    <a:pt x="301" y="3478"/>
                  </a:cubicBezTo>
                  <a:cubicBezTo>
                    <a:pt x="301" y="3478"/>
                    <a:pt x="335" y="3511"/>
                    <a:pt x="335" y="3511"/>
                  </a:cubicBezTo>
                  <a:cubicBezTo>
                    <a:pt x="335" y="3545"/>
                    <a:pt x="368" y="3545"/>
                    <a:pt x="368" y="3545"/>
                  </a:cubicBezTo>
                  <a:cubicBezTo>
                    <a:pt x="401" y="3445"/>
                    <a:pt x="368" y="3244"/>
                    <a:pt x="368" y="3244"/>
                  </a:cubicBezTo>
                  <a:cubicBezTo>
                    <a:pt x="368" y="3111"/>
                    <a:pt x="335" y="2944"/>
                    <a:pt x="335" y="2811"/>
                  </a:cubicBezTo>
                  <a:cubicBezTo>
                    <a:pt x="401" y="2210"/>
                    <a:pt x="635" y="2210"/>
                    <a:pt x="768" y="1477"/>
                  </a:cubicBezTo>
                  <a:cubicBezTo>
                    <a:pt x="802" y="1443"/>
                    <a:pt x="835" y="1410"/>
                    <a:pt x="868" y="1376"/>
                  </a:cubicBezTo>
                  <a:cubicBezTo>
                    <a:pt x="902" y="1343"/>
                    <a:pt x="935" y="1310"/>
                    <a:pt x="968" y="1276"/>
                  </a:cubicBezTo>
                  <a:cubicBezTo>
                    <a:pt x="1002" y="1276"/>
                    <a:pt x="1002" y="1276"/>
                    <a:pt x="1035" y="1243"/>
                  </a:cubicBezTo>
                  <a:cubicBezTo>
                    <a:pt x="1502" y="1310"/>
                    <a:pt x="1969" y="1843"/>
                    <a:pt x="2403" y="2310"/>
                  </a:cubicBezTo>
                  <a:cubicBezTo>
                    <a:pt x="2569" y="2511"/>
                    <a:pt x="2770" y="2711"/>
                    <a:pt x="2936" y="2811"/>
                  </a:cubicBezTo>
                  <a:cubicBezTo>
                    <a:pt x="2961" y="2819"/>
                    <a:pt x="2982" y="2823"/>
                    <a:pt x="3000" y="2823"/>
                  </a:cubicBezTo>
                  <a:cubicBezTo>
                    <a:pt x="3053" y="2823"/>
                    <a:pt x="3078" y="2786"/>
                    <a:pt x="3103" y="2711"/>
                  </a:cubicBezTo>
                  <a:cubicBezTo>
                    <a:pt x="3303" y="3645"/>
                    <a:pt x="3470" y="4112"/>
                    <a:pt x="3570" y="4779"/>
                  </a:cubicBezTo>
                  <a:cubicBezTo>
                    <a:pt x="3570" y="4846"/>
                    <a:pt x="3537" y="4946"/>
                    <a:pt x="3537" y="5046"/>
                  </a:cubicBezTo>
                  <a:cubicBezTo>
                    <a:pt x="3537" y="5046"/>
                    <a:pt x="3537" y="5246"/>
                    <a:pt x="3537" y="5346"/>
                  </a:cubicBezTo>
                  <a:cubicBezTo>
                    <a:pt x="3537" y="5346"/>
                    <a:pt x="3570" y="5379"/>
                    <a:pt x="3570" y="5379"/>
                  </a:cubicBezTo>
                  <a:cubicBezTo>
                    <a:pt x="3604" y="5379"/>
                    <a:pt x="3604" y="5346"/>
                    <a:pt x="3604" y="5346"/>
                  </a:cubicBezTo>
                  <a:cubicBezTo>
                    <a:pt x="3604" y="5313"/>
                    <a:pt x="3604" y="5279"/>
                    <a:pt x="3604" y="5246"/>
                  </a:cubicBezTo>
                  <a:cubicBezTo>
                    <a:pt x="3604" y="5213"/>
                    <a:pt x="3637" y="5146"/>
                    <a:pt x="3637" y="5079"/>
                  </a:cubicBezTo>
                  <a:cubicBezTo>
                    <a:pt x="3770" y="4545"/>
                    <a:pt x="4004" y="2144"/>
                    <a:pt x="3103" y="1343"/>
                  </a:cubicBezTo>
                  <a:cubicBezTo>
                    <a:pt x="2508" y="405"/>
                    <a:pt x="1694" y="0"/>
                    <a:pt x="1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5919094" y="4028097"/>
              <a:ext cx="22601" cy="57335"/>
            </a:xfrm>
            <a:custGeom>
              <a:avLst/>
              <a:gdLst/>
              <a:ahLst/>
              <a:cxnLst/>
              <a:rect l="l" t="t" r="r" b="b"/>
              <a:pathLst>
                <a:path w="868" h="2202" extrusionOk="0">
                  <a:moveTo>
                    <a:pt x="801" y="0"/>
                  </a:moveTo>
                  <a:lnTo>
                    <a:pt x="867" y="401"/>
                  </a:lnTo>
                  <a:lnTo>
                    <a:pt x="667" y="2202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5897378" y="4002893"/>
              <a:ext cx="42571" cy="47805"/>
            </a:xfrm>
            <a:custGeom>
              <a:avLst/>
              <a:gdLst/>
              <a:ahLst/>
              <a:cxnLst/>
              <a:rect l="l" t="t" r="r" b="b"/>
              <a:pathLst>
                <a:path w="1635" h="1836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36"/>
                  </a:lnTo>
                  <a:lnTo>
                    <a:pt x="1635" y="968"/>
                  </a:lnTo>
                  <a:lnTo>
                    <a:pt x="1635" y="935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5914746" y="4071528"/>
              <a:ext cx="7837" cy="5234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0" y="0"/>
                  </a:moveTo>
                  <a:lnTo>
                    <a:pt x="300" y="167"/>
                  </a:lnTo>
                  <a:lnTo>
                    <a:pt x="30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5443128" y="2836465"/>
              <a:ext cx="200645" cy="185882"/>
            </a:xfrm>
            <a:custGeom>
              <a:avLst/>
              <a:gdLst/>
              <a:ahLst/>
              <a:cxnLst/>
              <a:rect l="l" t="t" r="r" b="b"/>
              <a:pathLst>
                <a:path w="7706" h="7139" extrusionOk="0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5443128" y="2836465"/>
              <a:ext cx="200645" cy="185882"/>
            </a:xfrm>
            <a:custGeom>
              <a:avLst/>
              <a:gdLst/>
              <a:ahLst/>
              <a:cxnLst/>
              <a:rect l="l" t="t" r="r" b="b"/>
              <a:pathLst>
                <a:path w="7706" h="7139" extrusionOk="0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5522152" y="2751349"/>
              <a:ext cx="42597" cy="133781"/>
            </a:xfrm>
            <a:custGeom>
              <a:avLst/>
              <a:gdLst/>
              <a:ahLst/>
              <a:cxnLst/>
              <a:rect l="l" t="t" r="r" b="b"/>
              <a:pathLst>
                <a:path w="1636" h="5138" extrusionOk="0">
                  <a:moveTo>
                    <a:pt x="1" y="1301"/>
                  </a:moveTo>
                  <a:lnTo>
                    <a:pt x="1" y="2936"/>
                  </a:lnTo>
                  <a:lnTo>
                    <a:pt x="1" y="3736"/>
                  </a:lnTo>
                  <a:cubicBezTo>
                    <a:pt x="434" y="4703"/>
                    <a:pt x="1202" y="5137"/>
                    <a:pt x="1635" y="4703"/>
                  </a:cubicBezTo>
                  <a:lnTo>
                    <a:pt x="1635" y="3870"/>
                  </a:lnTo>
                  <a:lnTo>
                    <a:pt x="1635" y="2268"/>
                  </a:lnTo>
                  <a:cubicBezTo>
                    <a:pt x="1635" y="934"/>
                    <a:pt x="1" y="0"/>
                    <a:pt x="1" y="1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5493511" y="2732237"/>
              <a:ext cx="18252" cy="35619"/>
            </a:xfrm>
            <a:custGeom>
              <a:avLst/>
              <a:gdLst/>
              <a:ahLst/>
              <a:cxnLst/>
              <a:rect l="l" t="t" r="r" b="b"/>
              <a:pathLst>
                <a:path w="701" h="1368" extrusionOk="0">
                  <a:moveTo>
                    <a:pt x="200" y="0"/>
                  </a:moveTo>
                  <a:cubicBezTo>
                    <a:pt x="334" y="34"/>
                    <a:pt x="534" y="334"/>
                    <a:pt x="600" y="734"/>
                  </a:cubicBezTo>
                  <a:cubicBezTo>
                    <a:pt x="701" y="1101"/>
                    <a:pt x="634" y="1368"/>
                    <a:pt x="500" y="1368"/>
                  </a:cubicBezTo>
                  <a:cubicBezTo>
                    <a:pt x="367" y="1335"/>
                    <a:pt x="167" y="1001"/>
                    <a:pt x="100" y="634"/>
                  </a:cubicBezTo>
                  <a:cubicBezTo>
                    <a:pt x="0" y="267"/>
                    <a:pt x="67" y="0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5575138" y="2779990"/>
              <a:ext cx="18278" cy="33042"/>
            </a:xfrm>
            <a:custGeom>
              <a:avLst/>
              <a:gdLst/>
              <a:ahLst/>
              <a:cxnLst/>
              <a:rect l="l" t="t" r="r" b="b"/>
              <a:pathLst>
                <a:path w="702" h="1269" extrusionOk="0">
                  <a:moveTo>
                    <a:pt x="501" y="134"/>
                  </a:moveTo>
                  <a:cubicBezTo>
                    <a:pt x="368" y="1"/>
                    <a:pt x="167" y="101"/>
                    <a:pt x="101" y="368"/>
                  </a:cubicBezTo>
                  <a:cubicBezTo>
                    <a:pt x="1" y="668"/>
                    <a:pt x="67" y="1002"/>
                    <a:pt x="201" y="1135"/>
                  </a:cubicBezTo>
                  <a:cubicBezTo>
                    <a:pt x="334" y="1268"/>
                    <a:pt x="534" y="1168"/>
                    <a:pt x="601" y="902"/>
                  </a:cubicBezTo>
                  <a:cubicBezTo>
                    <a:pt x="701" y="635"/>
                    <a:pt x="634" y="268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5520434" y="2827769"/>
              <a:ext cx="23460" cy="60824"/>
            </a:xfrm>
            <a:custGeom>
              <a:avLst/>
              <a:gdLst/>
              <a:ahLst/>
              <a:cxnLst/>
              <a:rect l="l" t="t" r="r" b="b"/>
              <a:pathLst>
                <a:path w="901" h="2336" extrusionOk="0">
                  <a:moveTo>
                    <a:pt x="67" y="1"/>
                  </a:moveTo>
                  <a:lnTo>
                    <a:pt x="0" y="334"/>
                  </a:lnTo>
                  <a:lnTo>
                    <a:pt x="200" y="2336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522152" y="2816468"/>
              <a:ext cx="42597" cy="33562"/>
            </a:xfrm>
            <a:custGeom>
              <a:avLst/>
              <a:gdLst/>
              <a:ahLst/>
              <a:cxnLst/>
              <a:rect l="l" t="t" r="r" b="b"/>
              <a:pathLst>
                <a:path w="1636" h="1289" extrusionOk="0">
                  <a:moveTo>
                    <a:pt x="1" y="1"/>
                  </a:moveTo>
                  <a:lnTo>
                    <a:pt x="1" y="68"/>
                  </a:lnTo>
                  <a:cubicBezTo>
                    <a:pt x="1" y="68"/>
                    <a:pt x="401" y="968"/>
                    <a:pt x="835" y="1202"/>
                  </a:cubicBezTo>
                  <a:cubicBezTo>
                    <a:pt x="929" y="1265"/>
                    <a:pt x="1023" y="1289"/>
                    <a:pt x="1112" y="1289"/>
                  </a:cubicBezTo>
                  <a:cubicBezTo>
                    <a:pt x="1401" y="1289"/>
                    <a:pt x="1635" y="1035"/>
                    <a:pt x="1635" y="1035"/>
                  </a:cubicBezTo>
                  <a:lnTo>
                    <a:pt x="1635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477003" y="2646235"/>
              <a:ext cx="132895" cy="201530"/>
            </a:xfrm>
            <a:custGeom>
              <a:avLst/>
              <a:gdLst/>
              <a:ahLst/>
              <a:cxnLst/>
              <a:rect l="l" t="t" r="r" b="b"/>
              <a:pathLst>
                <a:path w="5104" h="7740" extrusionOk="0">
                  <a:moveTo>
                    <a:pt x="2569" y="1469"/>
                  </a:moveTo>
                  <a:cubicBezTo>
                    <a:pt x="0" y="1"/>
                    <a:pt x="1001" y="5038"/>
                    <a:pt x="1168" y="5505"/>
                  </a:cubicBezTo>
                  <a:cubicBezTo>
                    <a:pt x="1335" y="5972"/>
                    <a:pt x="2135" y="7273"/>
                    <a:pt x="2569" y="7506"/>
                  </a:cubicBezTo>
                  <a:cubicBezTo>
                    <a:pt x="2969" y="7740"/>
                    <a:pt x="3770" y="7373"/>
                    <a:pt x="3970" y="7073"/>
                  </a:cubicBezTo>
                  <a:cubicBezTo>
                    <a:pt x="4137" y="6839"/>
                    <a:pt x="5104" y="2903"/>
                    <a:pt x="2569" y="1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489163" y="2668601"/>
              <a:ext cx="107717" cy="140446"/>
            </a:xfrm>
            <a:custGeom>
              <a:avLst/>
              <a:gdLst/>
              <a:ahLst/>
              <a:cxnLst/>
              <a:rect l="l" t="t" r="r" b="b"/>
              <a:pathLst>
                <a:path w="4137" h="5394" extrusionOk="0">
                  <a:moveTo>
                    <a:pt x="1244" y="1"/>
                  </a:moveTo>
                  <a:cubicBezTo>
                    <a:pt x="978" y="1"/>
                    <a:pt x="760" y="86"/>
                    <a:pt x="634" y="243"/>
                  </a:cubicBezTo>
                  <a:cubicBezTo>
                    <a:pt x="0" y="1043"/>
                    <a:pt x="334" y="2544"/>
                    <a:pt x="434" y="3445"/>
                  </a:cubicBezTo>
                  <a:cubicBezTo>
                    <a:pt x="434" y="3512"/>
                    <a:pt x="467" y="3545"/>
                    <a:pt x="501" y="3545"/>
                  </a:cubicBezTo>
                  <a:cubicBezTo>
                    <a:pt x="564" y="3291"/>
                    <a:pt x="236" y="2706"/>
                    <a:pt x="432" y="2706"/>
                  </a:cubicBezTo>
                  <a:cubicBezTo>
                    <a:pt x="442" y="2706"/>
                    <a:pt x="454" y="2708"/>
                    <a:pt x="467" y="2711"/>
                  </a:cubicBezTo>
                  <a:cubicBezTo>
                    <a:pt x="1224" y="2906"/>
                    <a:pt x="1749" y="2967"/>
                    <a:pt x="2118" y="2967"/>
                  </a:cubicBezTo>
                  <a:cubicBezTo>
                    <a:pt x="2731" y="2967"/>
                    <a:pt x="2915" y="2799"/>
                    <a:pt x="3024" y="2799"/>
                  </a:cubicBezTo>
                  <a:cubicBezTo>
                    <a:pt x="3040" y="2799"/>
                    <a:pt x="3055" y="2803"/>
                    <a:pt x="3069" y="2811"/>
                  </a:cubicBezTo>
                  <a:cubicBezTo>
                    <a:pt x="3094" y="2820"/>
                    <a:pt x="3115" y="2824"/>
                    <a:pt x="3133" y="2824"/>
                  </a:cubicBezTo>
                  <a:cubicBezTo>
                    <a:pt x="3186" y="2824"/>
                    <a:pt x="3211" y="2786"/>
                    <a:pt x="3236" y="2711"/>
                  </a:cubicBezTo>
                  <a:cubicBezTo>
                    <a:pt x="3436" y="3645"/>
                    <a:pt x="3603" y="4112"/>
                    <a:pt x="3703" y="4779"/>
                  </a:cubicBezTo>
                  <a:cubicBezTo>
                    <a:pt x="3703" y="4879"/>
                    <a:pt x="3670" y="4946"/>
                    <a:pt x="3670" y="5079"/>
                  </a:cubicBezTo>
                  <a:cubicBezTo>
                    <a:pt x="3670" y="5079"/>
                    <a:pt x="3670" y="5246"/>
                    <a:pt x="3670" y="5346"/>
                  </a:cubicBezTo>
                  <a:cubicBezTo>
                    <a:pt x="3670" y="5370"/>
                    <a:pt x="3686" y="5394"/>
                    <a:pt x="3708" y="5394"/>
                  </a:cubicBezTo>
                  <a:cubicBezTo>
                    <a:pt x="3717" y="5394"/>
                    <a:pt x="3727" y="5389"/>
                    <a:pt x="3736" y="5380"/>
                  </a:cubicBezTo>
                  <a:cubicBezTo>
                    <a:pt x="3736" y="5380"/>
                    <a:pt x="3736" y="5380"/>
                    <a:pt x="3736" y="5346"/>
                  </a:cubicBezTo>
                  <a:cubicBezTo>
                    <a:pt x="3736" y="5313"/>
                    <a:pt x="3736" y="5280"/>
                    <a:pt x="3770" y="5246"/>
                  </a:cubicBezTo>
                  <a:cubicBezTo>
                    <a:pt x="3770" y="5213"/>
                    <a:pt x="3770" y="5146"/>
                    <a:pt x="3770" y="5113"/>
                  </a:cubicBezTo>
                  <a:cubicBezTo>
                    <a:pt x="3903" y="4546"/>
                    <a:pt x="4137" y="2144"/>
                    <a:pt x="3236" y="1343"/>
                  </a:cubicBezTo>
                  <a:cubicBezTo>
                    <a:pt x="2641" y="405"/>
                    <a:pt x="1826" y="1"/>
                    <a:pt x="1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5543867" y="2852088"/>
              <a:ext cx="22627" cy="57361"/>
            </a:xfrm>
            <a:custGeom>
              <a:avLst/>
              <a:gdLst/>
              <a:ahLst/>
              <a:cxnLst/>
              <a:rect l="l" t="t" r="r" b="b"/>
              <a:pathLst>
                <a:path w="869" h="2203" extrusionOk="0">
                  <a:moveTo>
                    <a:pt x="801" y="1"/>
                  </a:moveTo>
                  <a:lnTo>
                    <a:pt x="868" y="401"/>
                  </a:lnTo>
                  <a:lnTo>
                    <a:pt x="668" y="2202"/>
                  </a:lnTo>
                  <a:lnTo>
                    <a:pt x="1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5522152" y="2826909"/>
              <a:ext cx="42597" cy="47779"/>
            </a:xfrm>
            <a:custGeom>
              <a:avLst/>
              <a:gdLst/>
              <a:ahLst/>
              <a:cxnLst/>
              <a:rect l="l" t="t" r="r" b="b"/>
              <a:pathLst>
                <a:path w="1636" h="1835" extrusionOk="0">
                  <a:moveTo>
                    <a:pt x="1" y="0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35" y="968"/>
                  </a:lnTo>
                  <a:lnTo>
                    <a:pt x="1635" y="934"/>
                  </a:lnTo>
                  <a:lnTo>
                    <a:pt x="835" y="1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5539519" y="2895518"/>
              <a:ext cx="7863" cy="5234"/>
            </a:xfrm>
            <a:custGeom>
              <a:avLst/>
              <a:gdLst/>
              <a:ahLst/>
              <a:cxnLst/>
              <a:rect l="l" t="t" r="r" b="b"/>
              <a:pathLst>
                <a:path w="302" h="201" extrusionOk="0">
                  <a:moveTo>
                    <a:pt x="1" y="0"/>
                  </a:moveTo>
                  <a:lnTo>
                    <a:pt x="301" y="201"/>
                  </a:lnTo>
                  <a:lnTo>
                    <a:pt x="301" y="201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5516945" y="2634961"/>
              <a:ext cx="64313" cy="75587"/>
            </a:xfrm>
            <a:custGeom>
              <a:avLst/>
              <a:gdLst/>
              <a:ahLst/>
              <a:cxnLst/>
              <a:rect l="l" t="t" r="r" b="b"/>
              <a:pathLst>
                <a:path w="2470" h="2903" extrusionOk="0">
                  <a:moveTo>
                    <a:pt x="2269" y="1468"/>
                  </a:moveTo>
                  <a:cubicBezTo>
                    <a:pt x="2469" y="2269"/>
                    <a:pt x="2169" y="2902"/>
                    <a:pt x="1602" y="2902"/>
                  </a:cubicBezTo>
                  <a:cubicBezTo>
                    <a:pt x="1035" y="2902"/>
                    <a:pt x="401" y="2269"/>
                    <a:pt x="201" y="1468"/>
                  </a:cubicBezTo>
                  <a:cubicBezTo>
                    <a:pt x="1" y="667"/>
                    <a:pt x="334" y="0"/>
                    <a:pt x="901" y="0"/>
                  </a:cubicBezTo>
                  <a:cubicBezTo>
                    <a:pt x="1468" y="0"/>
                    <a:pt x="2069" y="667"/>
                    <a:pt x="2269" y="14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274071" y="212772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274071" y="212772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353120" y="2042608"/>
              <a:ext cx="42571" cy="134640"/>
            </a:xfrm>
            <a:custGeom>
              <a:avLst/>
              <a:gdLst/>
              <a:ahLst/>
              <a:cxnLst/>
              <a:rect l="l" t="t" r="r" b="b"/>
              <a:pathLst>
                <a:path w="1635" h="5171" extrusionOk="0">
                  <a:moveTo>
                    <a:pt x="0" y="1335"/>
                  </a:moveTo>
                  <a:lnTo>
                    <a:pt x="0" y="2969"/>
                  </a:lnTo>
                  <a:lnTo>
                    <a:pt x="0" y="3770"/>
                  </a:lnTo>
                  <a:cubicBezTo>
                    <a:pt x="434" y="4704"/>
                    <a:pt x="1201" y="5171"/>
                    <a:pt x="1635" y="4704"/>
                  </a:cubicBezTo>
                  <a:lnTo>
                    <a:pt x="1635" y="3903"/>
                  </a:lnTo>
                  <a:lnTo>
                    <a:pt x="1635" y="2269"/>
                  </a:lnTo>
                  <a:cubicBezTo>
                    <a:pt x="1635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324453" y="2023496"/>
              <a:ext cx="18252" cy="35645"/>
            </a:xfrm>
            <a:custGeom>
              <a:avLst/>
              <a:gdLst/>
              <a:ahLst/>
              <a:cxnLst/>
              <a:rect l="l" t="t" r="r" b="b"/>
              <a:pathLst>
                <a:path w="701" h="1369" extrusionOk="0">
                  <a:moveTo>
                    <a:pt x="200" y="1"/>
                  </a:moveTo>
                  <a:cubicBezTo>
                    <a:pt x="334" y="34"/>
                    <a:pt x="534" y="368"/>
                    <a:pt x="601" y="735"/>
                  </a:cubicBezTo>
                  <a:cubicBezTo>
                    <a:pt x="701" y="1102"/>
                    <a:pt x="634" y="1368"/>
                    <a:pt x="501" y="1368"/>
                  </a:cubicBezTo>
                  <a:cubicBezTo>
                    <a:pt x="367" y="1335"/>
                    <a:pt x="167" y="1035"/>
                    <a:pt x="67" y="635"/>
                  </a:cubicBezTo>
                  <a:cubicBezTo>
                    <a:pt x="0" y="268"/>
                    <a:pt x="67" y="1"/>
                    <a:pt x="2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406081" y="2071275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34"/>
                  </a:moveTo>
                  <a:cubicBezTo>
                    <a:pt x="368" y="0"/>
                    <a:pt x="168" y="100"/>
                    <a:pt x="101" y="367"/>
                  </a:cubicBezTo>
                  <a:cubicBezTo>
                    <a:pt x="1" y="668"/>
                    <a:pt x="68" y="1001"/>
                    <a:pt x="201" y="1135"/>
                  </a:cubicBezTo>
                  <a:cubicBezTo>
                    <a:pt x="334" y="1301"/>
                    <a:pt x="535" y="1168"/>
                    <a:pt x="601" y="901"/>
                  </a:cubicBezTo>
                  <a:cubicBezTo>
                    <a:pt x="701" y="634"/>
                    <a:pt x="635" y="301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4344424" y="2158995"/>
              <a:ext cx="57361" cy="110321"/>
            </a:xfrm>
            <a:custGeom>
              <a:avLst/>
              <a:gdLst/>
              <a:ahLst/>
              <a:cxnLst/>
              <a:rect l="l" t="t" r="r" b="b"/>
              <a:pathLst>
                <a:path w="2203" h="4237" extrusionOk="0">
                  <a:moveTo>
                    <a:pt x="1168" y="301"/>
                  </a:moveTo>
                  <a:cubicBezTo>
                    <a:pt x="1168" y="301"/>
                    <a:pt x="1" y="0"/>
                    <a:pt x="1" y="67"/>
                  </a:cubicBezTo>
                  <a:cubicBezTo>
                    <a:pt x="1" y="167"/>
                    <a:pt x="434" y="3336"/>
                    <a:pt x="434" y="3336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4324453" y="2127724"/>
              <a:ext cx="38249" cy="121621"/>
            </a:xfrm>
            <a:custGeom>
              <a:avLst/>
              <a:gdLst/>
              <a:ahLst/>
              <a:cxnLst/>
              <a:rect l="l" t="t" r="r" b="b"/>
              <a:pathLst>
                <a:path w="1469" h="4671" extrusionOk="0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37"/>
                  </a:lnTo>
                  <a:lnTo>
                    <a:pt x="167" y="2169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4386995" y="2152043"/>
              <a:ext cx="37364" cy="120762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334" y="1"/>
                  </a:moveTo>
                  <a:lnTo>
                    <a:pt x="334" y="501"/>
                  </a:lnTo>
                  <a:lnTo>
                    <a:pt x="0" y="4270"/>
                  </a:lnTo>
                  <a:lnTo>
                    <a:pt x="600" y="4637"/>
                  </a:lnTo>
                  <a:lnTo>
                    <a:pt x="1268" y="3236"/>
                  </a:lnTo>
                  <a:lnTo>
                    <a:pt x="634" y="2302"/>
                  </a:lnTo>
                  <a:lnTo>
                    <a:pt x="1434" y="2302"/>
                  </a:lnTo>
                  <a:lnTo>
                    <a:pt x="767" y="5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365280" y="2166807"/>
              <a:ext cx="18252" cy="25230"/>
            </a:xfrm>
            <a:custGeom>
              <a:avLst/>
              <a:gdLst/>
              <a:ahLst/>
              <a:cxnLst/>
              <a:rect l="l" t="t" r="r" b="b"/>
              <a:pathLst>
                <a:path w="701" h="969" extrusionOk="0">
                  <a:moveTo>
                    <a:pt x="0" y="268"/>
                  </a:moveTo>
                  <a:lnTo>
                    <a:pt x="200" y="801"/>
                  </a:lnTo>
                  <a:cubicBezTo>
                    <a:pt x="300" y="835"/>
                    <a:pt x="400" y="901"/>
                    <a:pt x="500" y="968"/>
                  </a:cubicBezTo>
                  <a:lnTo>
                    <a:pt x="701" y="668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362676" y="2187663"/>
              <a:ext cx="23460" cy="75587"/>
            </a:xfrm>
            <a:custGeom>
              <a:avLst/>
              <a:gdLst/>
              <a:ahLst/>
              <a:cxnLst/>
              <a:rect l="l" t="t" r="r" b="b"/>
              <a:pathLst>
                <a:path w="901" h="2903" extrusionOk="0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351376" y="2119054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3120" y="2107754"/>
              <a:ext cx="42571" cy="33693"/>
            </a:xfrm>
            <a:custGeom>
              <a:avLst/>
              <a:gdLst/>
              <a:ahLst/>
              <a:cxnLst/>
              <a:rect l="l" t="t" r="r" b="b"/>
              <a:pathLst>
                <a:path w="1635" h="1294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00" y="968"/>
                    <a:pt x="834" y="1201"/>
                  </a:cubicBezTo>
                  <a:cubicBezTo>
                    <a:pt x="934" y="1268"/>
                    <a:pt x="1034" y="1293"/>
                    <a:pt x="1128" y="1293"/>
                  </a:cubicBezTo>
                  <a:cubicBezTo>
                    <a:pt x="1409" y="1293"/>
                    <a:pt x="1635" y="1068"/>
                    <a:pt x="1635" y="1068"/>
                  </a:cubicBezTo>
                  <a:lnTo>
                    <a:pt x="1635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10549" y="1931428"/>
              <a:ext cx="132921" cy="207623"/>
            </a:xfrm>
            <a:custGeom>
              <a:avLst/>
              <a:gdLst/>
              <a:ahLst/>
              <a:cxnLst/>
              <a:rect l="l" t="t" r="r" b="b"/>
              <a:pathLst>
                <a:path w="5105" h="7974" extrusionOk="0">
                  <a:moveTo>
                    <a:pt x="2536" y="1435"/>
                  </a:moveTo>
                  <a:cubicBezTo>
                    <a:pt x="1" y="1"/>
                    <a:pt x="901" y="5305"/>
                    <a:pt x="1068" y="5738"/>
                  </a:cubicBezTo>
                  <a:cubicBezTo>
                    <a:pt x="1235" y="6205"/>
                    <a:pt x="2035" y="7506"/>
                    <a:pt x="2469" y="7740"/>
                  </a:cubicBezTo>
                  <a:cubicBezTo>
                    <a:pt x="2869" y="7973"/>
                    <a:pt x="3670" y="7606"/>
                    <a:pt x="3870" y="7339"/>
                  </a:cubicBezTo>
                  <a:cubicBezTo>
                    <a:pt x="4037" y="7073"/>
                    <a:pt x="5104" y="2903"/>
                    <a:pt x="2536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323568" y="1960433"/>
              <a:ext cx="104254" cy="140394"/>
            </a:xfrm>
            <a:custGeom>
              <a:avLst/>
              <a:gdLst/>
              <a:ahLst/>
              <a:cxnLst/>
              <a:rect l="l" t="t" r="r" b="b"/>
              <a:pathLst>
                <a:path w="4004" h="5392" extrusionOk="0">
                  <a:moveTo>
                    <a:pt x="1092" y="1"/>
                  </a:moveTo>
                  <a:cubicBezTo>
                    <a:pt x="834" y="1"/>
                    <a:pt x="624" y="78"/>
                    <a:pt x="501" y="221"/>
                  </a:cubicBezTo>
                  <a:cubicBezTo>
                    <a:pt x="1" y="855"/>
                    <a:pt x="201" y="2356"/>
                    <a:pt x="301" y="3457"/>
                  </a:cubicBezTo>
                  <a:cubicBezTo>
                    <a:pt x="301" y="3490"/>
                    <a:pt x="335" y="3524"/>
                    <a:pt x="335" y="3524"/>
                  </a:cubicBezTo>
                  <a:cubicBezTo>
                    <a:pt x="335" y="3524"/>
                    <a:pt x="349" y="3538"/>
                    <a:pt x="359" y="3538"/>
                  </a:cubicBezTo>
                  <a:cubicBezTo>
                    <a:pt x="364" y="3538"/>
                    <a:pt x="368" y="3535"/>
                    <a:pt x="368" y="3524"/>
                  </a:cubicBezTo>
                  <a:cubicBezTo>
                    <a:pt x="368" y="3423"/>
                    <a:pt x="368" y="3257"/>
                    <a:pt x="368" y="3257"/>
                  </a:cubicBezTo>
                  <a:cubicBezTo>
                    <a:pt x="368" y="3090"/>
                    <a:pt x="335" y="2956"/>
                    <a:pt x="335" y="2790"/>
                  </a:cubicBezTo>
                  <a:cubicBezTo>
                    <a:pt x="401" y="2189"/>
                    <a:pt x="635" y="2189"/>
                    <a:pt x="768" y="1489"/>
                  </a:cubicBezTo>
                  <a:cubicBezTo>
                    <a:pt x="802" y="1455"/>
                    <a:pt x="835" y="1422"/>
                    <a:pt x="835" y="1389"/>
                  </a:cubicBezTo>
                  <a:cubicBezTo>
                    <a:pt x="866" y="1327"/>
                    <a:pt x="1041" y="200"/>
                    <a:pt x="1573" y="200"/>
                  </a:cubicBezTo>
                  <a:cubicBezTo>
                    <a:pt x="1614" y="200"/>
                    <a:pt x="1657" y="207"/>
                    <a:pt x="1702" y="221"/>
                  </a:cubicBezTo>
                  <a:cubicBezTo>
                    <a:pt x="2670" y="555"/>
                    <a:pt x="2736" y="1088"/>
                    <a:pt x="2936" y="1455"/>
                  </a:cubicBezTo>
                  <a:cubicBezTo>
                    <a:pt x="2970" y="1522"/>
                    <a:pt x="3470" y="4124"/>
                    <a:pt x="3570" y="4758"/>
                  </a:cubicBezTo>
                  <a:cubicBezTo>
                    <a:pt x="3537" y="4858"/>
                    <a:pt x="3537" y="4958"/>
                    <a:pt x="3537" y="5058"/>
                  </a:cubicBezTo>
                  <a:cubicBezTo>
                    <a:pt x="3537" y="5058"/>
                    <a:pt x="3537" y="5225"/>
                    <a:pt x="3537" y="5325"/>
                  </a:cubicBezTo>
                  <a:cubicBezTo>
                    <a:pt x="3537" y="5325"/>
                    <a:pt x="3537" y="5325"/>
                    <a:pt x="3537" y="5358"/>
                  </a:cubicBezTo>
                  <a:cubicBezTo>
                    <a:pt x="3537" y="5358"/>
                    <a:pt x="3570" y="5392"/>
                    <a:pt x="3570" y="5392"/>
                  </a:cubicBezTo>
                  <a:cubicBezTo>
                    <a:pt x="3570" y="5358"/>
                    <a:pt x="3604" y="5358"/>
                    <a:pt x="3604" y="5358"/>
                  </a:cubicBezTo>
                  <a:cubicBezTo>
                    <a:pt x="3604" y="5325"/>
                    <a:pt x="3604" y="5291"/>
                    <a:pt x="3604" y="5258"/>
                  </a:cubicBezTo>
                  <a:cubicBezTo>
                    <a:pt x="3604" y="5191"/>
                    <a:pt x="3604" y="5158"/>
                    <a:pt x="3637" y="5091"/>
                  </a:cubicBezTo>
                  <a:cubicBezTo>
                    <a:pt x="3770" y="4524"/>
                    <a:pt x="4004" y="2123"/>
                    <a:pt x="3103" y="1322"/>
                  </a:cubicBezTo>
                  <a:cubicBezTo>
                    <a:pt x="2502" y="397"/>
                    <a:pt x="1676" y="1"/>
                    <a:pt x="10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4374836" y="2144232"/>
              <a:ext cx="22601" cy="5647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801" y="0"/>
                  </a:moveTo>
                  <a:lnTo>
                    <a:pt x="867" y="367"/>
                  </a:lnTo>
                  <a:lnTo>
                    <a:pt x="667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4353120" y="2118169"/>
              <a:ext cx="42571" cy="48664"/>
            </a:xfrm>
            <a:custGeom>
              <a:avLst/>
              <a:gdLst/>
              <a:ahLst/>
              <a:cxnLst/>
              <a:rect l="l" t="t" r="r" b="b"/>
              <a:pathLst>
                <a:path w="1635" h="1869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35" y="1001"/>
                  </a:lnTo>
                  <a:lnTo>
                    <a:pt x="1635" y="968"/>
                  </a:lnTo>
                  <a:lnTo>
                    <a:pt x="834" y="1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4370487" y="2187663"/>
              <a:ext cx="7837" cy="4374"/>
            </a:xfrm>
            <a:custGeom>
              <a:avLst/>
              <a:gdLst/>
              <a:ahLst/>
              <a:cxnLst/>
              <a:rect l="l" t="t" r="r" b="b"/>
              <a:pathLst>
                <a:path w="301" h="168" extrusionOk="0">
                  <a:moveTo>
                    <a:pt x="0" y="0"/>
                  </a:moveTo>
                  <a:lnTo>
                    <a:pt x="300" y="167"/>
                  </a:lnTo>
                  <a:lnTo>
                    <a:pt x="30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5" name="Google Shape;1295;p22"/>
            <p:cNvGrpSpPr/>
            <p:nvPr/>
          </p:nvGrpSpPr>
          <p:grpSpPr>
            <a:xfrm>
              <a:off x="2746320" y="2761764"/>
              <a:ext cx="2735057" cy="2079303"/>
              <a:chOff x="2746320" y="2761764"/>
              <a:chExt cx="2735057" cy="2079303"/>
            </a:xfrm>
          </p:grpSpPr>
          <p:sp>
            <p:nvSpPr>
              <p:cNvPr id="1296" name="Google Shape;1296;p22"/>
              <p:cNvSpPr/>
              <p:nvPr/>
            </p:nvSpPr>
            <p:spPr>
              <a:xfrm>
                <a:off x="2746320" y="4428997"/>
                <a:ext cx="737408" cy="412069"/>
              </a:xfrm>
              <a:custGeom>
                <a:avLst/>
                <a:gdLst/>
                <a:ahLst/>
                <a:cxnLst/>
                <a:rect l="l" t="t" r="r" b="b"/>
                <a:pathLst>
                  <a:path w="28321" h="15826" extrusionOk="0">
                    <a:moveTo>
                      <a:pt x="13895" y="0"/>
                    </a:moveTo>
                    <a:cubicBezTo>
                      <a:pt x="13400" y="0"/>
                      <a:pt x="12905" y="24"/>
                      <a:pt x="12409" y="48"/>
                    </a:cubicBezTo>
                    <a:lnTo>
                      <a:pt x="12443" y="481"/>
                    </a:lnTo>
                    <a:cubicBezTo>
                      <a:pt x="13110" y="415"/>
                      <a:pt x="13810" y="415"/>
                      <a:pt x="14511" y="415"/>
                    </a:cubicBezTo>
                    <a:lnTo>
                      <a:pt x="14511" y="14"/>
                    </a:lnTo>
                    <a:cubicBezTo>
                      <a:pt x="14306" y="4"/>
                      <a:pt x="14100" y="0"/>
                      <a:pt x="13895" y="0"/>
                    </a:cubicBezTo>
                    <a:close/>
                    <a:moveTo>
                      <a:pt x="17013" y="181"/>
                    </a:moveTo>
                    <a:lnTo>
                      <a:pt x="16979" y="581"/>
                    </a:lnTo>
                    <a:cubicBezTo>
                      <a:pt x="17680" y="648"/>
                      <a:pt x="18347" y="781"/>
                      <a:pt x="19014" y="915"/>
                    </a:cubicBezTo>
                    <a:lnTo>
                      <a:pt x="19114" y="515"/>
                    </a:lnTo>
                    <a:cubicBezTo>
                      <a:pt x="18414" y="348"/>
                      <a:pt x="17713" y="248"/>
                      <a:pt x="17013" y="181"/>
                    </a:cubicBezTo>
                    <a:close/>
                    <a:moveTo>
                      <a:pt x="9907" y="348"/>
                    </a:moveTo>
                    <a:cubicBezTo>
                      <a:pt x="9207" y="481"/>
                      <a:pt x="8506" y="648"/>
                      <a:pt x="7839" y="815"/>
                    </a:cubicBezTo>
                    <a:lnTo>
                      <a:pt x="7973" y="1215"/>
                    </a:lnTo>
                    <a:cubicBezTo>
                      <a:pt x="8607" y="1048"/>
                      <a:pt x="9274" y="882"/>
                      <a:pt x="9974" y="781"/>
                    </a:cubicBezTo>
                    <a:lnTo>
                      <a:pt x="9907" y="348"/>
                    </a:lnTo>
                    <a:close/>
                    <a:moveTo>
                      <a:pt x="21549" y="1148"/>
                    </a:moveTo>
                    <a:lnTo>
                      <a:pt x="21416" y="1549"/>
                    </a:lnTo>
                    <a:cubicBezTo>
                      <a:pt x="22083" y="1782"/>
                      <a:pt x="22717" y="2049"/>
                      <a:pt x="23317" y="2316"/>
                    </a:cubicBezTo>
                    <a:lnTo>
                      <a:pt x="23484" y="1949"/>
                    </a:lnTo>
                    <a:cubicBezTo>
                      <a:pt x="22883" y="1649"/>
                      <a:pt x="22216" y="1382"/>
                      <a:pt x="21549" y="1148"/>
                    </a:cubicBezTo>
                    <a:close/>
                    <a:moveTo>
                      <a:pt x="5471" y="1649"/>
                    </a:moveTo>
                    <a:cubicBezTo>
                      <a:pt x="4770" y="1949"/>
                      <a:pt x="4170" y="2249"/>
                      <a:pt x="3570" y="2616"/>
                    </a:cubicBezTo>
                    <a:lnTo>
                      <a:pt x="3803" y="2983"/>
                    </a:lnTo>
                    <a:cubicBezTo>
                      <a:pt x="4370" y="2649"/>
                      <a:pt x="4971" y="2316"/>
                      <a:pt x="5638" y="2016"/>
                    </a:cubicBezTo>
                    <a:lnTo>
                      <a:pt x="5471" y="1649"/>
                    </a:lnTo>
                    <a:close/>
                    <a:moveTo>
                      <a:pt x="25652" y="3283"/>
                    </a:moveTo>
                    <a:lnTo>
                      <a:pt x="25385" y="3617"/>
                    </a:lnTo>
                    <a:cubicBezTo>
                      <a:pt x="25986" y="4050"/>
                      <a:pt x="26453" y="4551"/>
                      <a:pt x="26853" y="5051"/>
                    </a:cubicBezTo>
                    <a:lnTo>
                      <a:pt x="27186" y="4784"/>
                    </a:lnTo>
                    <a:cubicBezTo>
                      <a:pt x="26753" y="4251"/>
                      <a:pt x="26252" y="3750"/>
                      <a:pt x="25652" y="3283"/>
                    </a:cubicBezTo>
                    <a:close/>
                    <a:moveTo>
                      <a:pt x="1602" y="4217"/>
                    </a:moveTo>
                    <a:cubicBezTo>
                      <a:pt x="1068" y="4784"/>
                      <a:pt x="668" y="5385"/>
                      <a:pt x="401" y="5985"/>
                    </a:cubicBezTo>
                    <a:lnTo>
                      <a:pt x="768" y="6152"/>
                    </a:lnTo>
                    <a:cubicBezTo>
                      <a:pt x="1034" y="5585"/>
                      <a:pt x="1401" y="5018"/>
                      <a:pt x="1902" y="4484"/>
                    </a:cubicBezTo>
                    <a:lnTo>
                      <a:pt x="1602" y="4217"/>
                    </a:lnTo>
                    <a:close/>
                    <a:moveTo>
                      <a:pt x="28254" y="7119"/>
                    </a:moveTo>
                    <a:lnTo>
                      <a:pt x="27854" y="7186"/>
                    </a:lnTo>
                    <a:cubicBezTo>
                      <a:pt x="27887" y="7420"/>
                      <a:pt x="27887" y="7686"/>
                      <a:pt x="27887" y="7920"/>
                    </a:cubicBezTo>
                    <a:cubicBezTo>
                      <a:pt x="27887" y="8554"/>
                      <a:pt x="27754" y="9221"/>
                      <a:pt x="27453" y="9821"/>
                    </a:cubicBezTo>
                    <a:lnTo>
                      <a:pt x="27820" y="10021"/>
                    </a:lnTo>
                    <a:cubicBezTo>
                      <a:pt x="28154" y="9354"/>
                      <a:pt x="28321" y="8620"/>
                      <a:pt x="28321" y="7920"/>
                    </a:cubicBezTo>
                    <a:cubicBezTo>
                      <a:pt x="28321" y="7653"/>
                      <a:pt x="28287" y="7386"/>
                      <a:pt x="28254" y="7119"/>
                    </a:cubicBezTo>
                    <a:close/>
                    <a:moveTo>
                      <a:pt x="434" y="8487"/>
                    </a:moveTo>
                    <a:lnTo>
                      <a:pt x="0" y="8554"/>
                    </a:lnTo>
                    <a:cubicBezTo>
                      <a:pt x="100" y="9221"/>
                      <a:pt x="367" y="9921"/>
                      <a:pt x="768" y="10555"/>
                    </a:cubicBezTo>
                    <a:lnTo>
                      <a:pt x="1135" y="10322"/>
                    </a:lnTo>
                    <a:cubicBezTo>
                      <a:pt x="734" y="9721"/>
                      <a:pt x="501" y="9121"/>
                      <a:pt x="434" y="8487"/>
                    </a:cubicBezTo>
                    <a:close/>
                    <a:moveTo>
                      <a:pt x="25986" y="11756"/>
                    </a:moveTo>
                    <a:cubicBezTo>
                      <a:pt x="25519" y="12190"/>
                      <a:pt x="24952" y="12590"/>
                      <a:pt x="24318" y="12957"/>
                    </a:cubicBezTo>
                    <a:lnTo>
                      <a:pt x="24551" y="13324"/>
                    </a:lnTo>
                    <a:cubicBezTo>
                      <a:pt x="25185" y="12923"/>
                      <a:pt x="25752" y="12490"/>
                      <a:pt x="26252" y="12056"/>
                    </a:cubicBezTo>
                    <a:lnTo>
                      <a:pt x="25986" y="11756"/>
                    </a:lnTo>
                    <a:close/>
                    <a:moveTo>
                      <a:pt x="2736" y="12123"/>
                    </a:moveTo>
                    <a:lnTo>
                      <a:pt x="2502" y="12456"/>
                    </a:lnTo>
                    <a:cubicBezTo>
                      <a:pt x="3003" y="12857"/>
                      <a:pt x="3603" y="13257"/>
                      <a:pt x="4270" y="13624"/>
                    </a:cubicBezTo>
                    <a:lnTo>
                      <a:pt x="4470" y="13257"/>
                    </a:lnTo>
                    <a:cubicBezTo>
                      <a:pt x="3836" y="12890"/>
                      <a:pt x="3236" y="12523"/>
                      <a:pt x="2736" y="12123"/>
                    </a:cubicBezTo>
                    <a:close/>
                    <a:moveTo>
                      <a:pt x="22116" y="14024"/>
                    </a:moveTo>
                    <a:cubicBezTo>
                      <a:pt x="21482" y="14258"/>
                      <a:pt x="20849" y="14491"/>
                      <a:pt x="20148" y="14658"/>
                    </a:cubicBezTo>
                    <a:lnTo>
                      <a:pt x="20282" y="15058"/>
                    </a:lnTo>
                    <a:cubicBezTo>
                      <a:pt x="20949" y="14892"/>
                      <a:pt x="21649" y="14658"/>
                      <a:pt x="22283" y="14425"/>
                    </a:cubicBezTo>
                    <a:lnTo>
                      <a:pt x="22116" y="14024"/>
                    </a:lnTo>
                    <a:close/>
                    <a:moveTo>
                      <a:pt x="6705" y="14224"/>
                    </a:moveTo>
                    <a:lnTo>
                      <a:pt x="6572" y="14625"/>
                    </a:lnTo>
                    <a:cubicBezTo>
                      <a:pt x="7206" y="14858"/>
                      <a:pt x="7906" y="15058"/>
                      <a:pt x="8607" y="15225"/>
                    </a:cubicBezTo>
                    <a:lnTo>
                      <a:pt x="8707" y="14825"/>
                    </a:lnTo>
                    <a:cubicBezTo>
                      <a:pt x="8006" y="14658"/>
                      <a:pt x="7339" y="14458"/>
                      <a:pt x="6705" y="14224"/>
                    </a:cubicBezTo>
                    <a:close/>
                    <a:moveTo>
                      <a:pt x="17746" y="15158"/>
                    </a:moveTo>
                    <a:cubicBezTo>
                      <a:pt x="17079" y="15258"/>
                      <a:pt x="16379" y="15325"/>
                      <a:pt x="15678" y="15392"/>
                    </a:cubicBezTo>
                    <a:lnTo>
                      <a:pt x="15712" y="15792"/>
                    </a:lnTo>
                    <a:cubicBezTo>
                      <a:pt x="16412" y="15759"/>
                      <a:pt x="17113" y="15692"/>
                      <a:pt x="17813" y="15592"/>
                    </a:cubicBezTo>
                    <a:lnTo>
                      <a:pt x="17746" y="15158"/>
                    </a:lnTo>
                    <a:close/>
                    <a:moveTo>
                      <a:pt x="11142" y="15258"/>
                    </a:moveTo>
                    <a:lnTo>
                      <a:pt x="11075" y="15659"/>
                    </a:lnTo>
                    <a:cubicBezTo>
                      <a:pt x="11775" y="15759"/>
                      <a:pt x="12476" y="15792"/>
                      <a:pt x="13176" y="15826"/>
                    </a:cubicBezTo>
                    <a:lnTo>
                      <a:pt x="13210" y="15425"/>
                    </a:lnTo>
                    <a:cubicBezTo>
                      <a:pt x="12509" y="15392"/>
                      <a:pt x="11809" y="15325"/>
                      <a:pt x="11142" y="152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2"/>
              <p:cNvSpPr/>
              <p:nvPr/>
            </p:nvSpPr>
            <p:spPr>
              <a:xfrm>
                <a:off x="3435064" y="3467015"/>
                <a:ext cx="2046313" cy="1052696"/>
              </a:xfrm>
              <a:custGeom>
                <a:avLst/>
                <a:gdLst/>
                <a:ahLst/>
                <a:cxnLst/>
                <a:rect l="l" t="t" r="r" b="b"/>
                <a:pathLst>
                  <a:path w="78591" h="40430" extrusionOk="0">
                    <a:moveTo>
                      <a:pt x="78256" y="0"/>
                    </a:moveTo>
                    <a:lnTo>
                      <a:pt x="77089" y="1735"/>
                    </a:lnTo>
                    <a:lnTo>
                      <a:pt x="77456" y="1969"/>
                    </a:lnTo>
                    <a:lnTo>
                      <a:pt x="78590" y="234"/>
                    </a:lnTo>
                    <a:lnTo>
                      <a:pt x="78256" y="0"/>
                    </a:lnTo>
                    <a:close/>
                    <a:moveTo>
                      <a:pt x="75721" y="3803"/>
                    </a:moveTo>
                    <a:lnTo>
                      <a:pt x="74554" y="5538"/>
                    </a:lnTo>
                    <a:lnTo>
                      <a:pt x="74887" y="5771"/>
                    </a:lnTo>
                    <a:lnTo>
                      <a:pt x="76055" y="4037"/>
                    </a:lnTo>
                    <a:lnTo>
                      <a:pt x="75721" y="3803"/>
                    </a:lnTo>
                    <a:close/>
                    <a:moveTo>
                      <a:pt x="73153" y="7606"/>
                    </a:moveTo>
                    <a:lnTo>
                      <a:pt x="72019" y="9340"/>
                    </a:lnTo>
                    <a:lnTo>
                      <a:pt x="72352" y="9574"/>
                    </a:lnTo>
                    <a:lnTo>
                      <a:pt x="73520" y="7839"/>
                    </a:lnTo>
                    <a:lnTo>
                      <a:pt x="73153" y="7606"/>
                    </a:lnTo>
                    <a:close/>
                    <a:moveTo>
                      <a:pt x="70618" y="11442"/>
                    </a:moveTo>
                    <a:lnTo>
                      <a:pt x="69484" y="13177"/>
                    </a:lnTo>
                    <a:lnTo>
                      <a:pt x="69817" y="13410"/>
                    </a:lnTo>
                    <a:lnTo>
                      <a:pt x="70951" y="11675"/>
                    </a:lnTo>
                    <a:lnTo>
                      <a:pt x="70618" y="11442"/>
                    </a:lnTo>
                    <a:close/>
                    <a:moveTo>
                      <a:pt x="68083" y="15245"/>
                    </a:moveTo>
                    <a:lnTo>
                      <a:pt x="66915" y="16979"/>
                    </a:lnTo>
                    <a:lnTo>
                      <a:pt x="67282" y="17213"/>
                    </a:lnTo>
                    <a:lnTo>
                      <a:pt x="68416" y="15478"/>
                    </a:lnTo>
                    <a:lnTo>
                      <a:pt x="68083" y="15245"/>
                    </a:lnTo>
                    <a:close/>
                    <a:moveTo>
                      <a:pt x="36627" y="16579"/>
                    </a:moveTo>
                    <a:lnTo>
                      <a:pt x="34892" y="17680"/>
                    </a:lnTo>
                    <a:lnTo>
                      <a:pt x="35092" y="18047"/>
                    </a:lnTo>
                    <a:lnTo>
                      <a:pt x="36860" y="16913"/>
                    </a:lnTo>
                    <a:lnTo>
                      <a:pt x="36627" y="16579"/>
                    </a:lnTo>
                    <a:close/>
                    <a:moveTo>
                      <a:pt x="32757" y="19014"/>
                    </a:moveTo>
                    <a:lnTo>
                      <a:pt x="31023" y="20148"/>
                    </a:lnTo>
                    <a:lnTo>
                      <a:pt x="31223" y="20482"/>
                    </a:lnTo>
                    <a:lnTo>
                      <a:pt x="32991" y="19381"/>
                    </a:lnTo>
                    <a:lnTo>
                      <a:pt x="32757" y="19014"/>
                    </a:lnTo>
                    <a:close/>
                    <a:moveTo>
                      <a:pt x="65547" y="19081"/>
                    </a:moveTo>
                    <a:lnTo>
                      <a:pt x="64380" y="20815"/>
                    </a:lnTo>
                    <a:lnTo>
                      <a:pt x="64713" y="21049"/>
                    </a:lnTo>
                    <a:lnTo>
                      <a:pt x="65881" y="19314"/>
                    </a:lnTo>
                    <a:lnTo>
                      <a:pt x="65547" y="19081"/>
                    </a:lnTo>
                    <a:close/>
                    <a:moveTo>
                      <a:pt x="28888" y="21483"/>
                    </a:moveTo>
                    <a:lnTo>
                      <a:pt x="27120" y="22583"/>
                    </a:lnTo>
                    <a:lnTo>
                      <a:pt x="27353" y="22950"/>
                    </a:lnTo>
                    <a:lnTo>
                      <a:pt x="29121" y="21849"/>
                    </a:lnTo>
                    <a:lnTo>
                      <a:pt x="28888" y="21483"/>
                    </a:lnTo>
                    <a:close/>
                    <a:moveTo>
                      <a:pt x="62979" y="22884"/>
                    </a:moveTo>
                    <a:lnTo>
                      <a:pt x="61845" y="24618"/>
                    </a:lnTo>
                    <a:lnTo>
                      <a:pt x="62178" y="24852"/>
                    </a:lnTo>
                    <a:lnTo>
                      <a:pt x="63346" y="23117"/>
                    </a:lnTo>
                    <a:lnTo>
                      <a:pt x="62979" y="22884"/>
                    </a:lnTo>
                    <a:close/>
                    <a:moveTo>
                      <a:pt x="25018" y="23918"/>
                    </a:moveTo>
                    <a:lnTo>
                      <a:pt x="23251" y="25052"/>
                    </a:lnTo>
                    <a:lnTo>
                      <a:pt x="23484" y="25385"/>
                    </a:lnTo>
                    <a:lnTo>
                      <a:pt x="25252" y="24285"/>
                    </a:lnTo>
                    <a:lnTo>
                      <a:pt x="25018" y="23918"/>
                    </a:lnTo>
                    <a:close/>
                    <a:moveTo>
                      <a:pt x="21149" y="26386"/>
                    </a:moveTo>
                    <a:lnTo>
                      <a:pt x="19381" y="27487"/>
                    </a:lnTo>
                    <a:lnTo>
                      <a:pt x="19615" y="27854"/>
                    </a:lnTo>
                    <a:lnTo>
                      <a:pt x="21383" y="26753"/>
                    </a:lnTo>
                    <a:lnTo>
                      <a:pt x="21149" y="26386"/>
                    </a:lnTo>
                    <a:close/>
                    <a:moveTo>
                      <a:pt x="60444" y="26686"/>
                    </a:moveTo>
                    <a:lnTo>
                      <a:pt x="59977" y="27387"/>
                    </a:lnTo>
                    <a:lnTo>
                      <a:pt x="58943" y="27620"/>
                    </a:lnTo>
                    <a:lnTo>
                      <a:pt x="59009" y="28021"/>
                    </a:lnTo>
                    <a:lnTo>
                      <a:pt x="60244" y="27754"/>
                    </a:lnTo>
                    <a:lnTo>
                      <a:pt x="60777" y="26920"/>
                    </a:lnTo>
                    <a:lnTo>
                      <a:pt x="60444" y="26686"/>
                    </a:lnTo>
                    <a:close/>
                    <a:moveTo>
                      <a:pt x="56474" y="28154"/>
                    </a:moveTo>
                    <a:lnTo>
                      <a:pt x="54439" y="28588"/>
                    </a:lnTo>
                    <a:lnTo>
                      <a:pt x="54540" y="28988"/>
                    </a:lnTo>
                    <a:lnTo>
                      <a:pt x="56574" y="28554"/>
                    </a:lnTo>
                    <a:lnTo>
                      <a:pt x="56474" y="28154"/>
                    </a:lnTo>
                    <a:close/>
                    <a:moveTo>
                      <a:pt x="52004" y="29088"/>
                    </a:moveTo>
                    <a:lnTo>
                      <a:pt x="49970" y="29522"/>
                    </a:lnTo>
                    <a:lnTo>
                      <a:pt x="50036" y="29955"/>
                    </a:lnTo>
                    <a:lnTo>
                      <a:pt x="52071" y="29522"/>
                    </a:lnTo>
                    <a:lnTo>
                      <a:pt x="52004" y="29088"/>
                    </a:lnTo>
                    <a:close/>
                    <a:moveTo>
                      <a:pt x="17280" y="28821"/>
                    </a:moveTo>
                    <a:lnTo>
                      <a:pt x="15512" y="29955"/>
                    </a:lnTo>
                    <a:lnTo>
                      <a:pt x="15745" y="30322"/>
                    </a:lnTo>
                    <a:lnTo>
                      <a:pt x="17480" y="29188"/>
                    </a:lnTo>
                    <a:lnTo>
                      <a:pt x="17280" y="28821"/>
                    </a:lnTo>
                    <a:close/>
                    <a:moveTo>
                      <a:pt x="47501" y="30055"/>
                    </a:moveTo>
                    <a:lnTo>
                      <a:pt x="45466" y="30489"/>
                    </a:lnTo>
                    <a:lnTo>
                      <a:pt x="45566" y="30889"/>
                    </a:lnTo>
                    <a:lnTo>
                      <a:pt x="47601" y="30456"/>
                    </a:lnTo>
                    <a:lnTo>
                      <a:pt x="47501" y="30055"/>
                    </a:lnTo>
                    <a:close/>
                    <a:moveTo>
                      <a:pt x="43031" y="30989"/>
                    </a:moveTo>
                    <a:lnTo>
                      <a:pt x="40997" y="31423"/>
                    </a:lnTo>
                    <a:lnTo>
                      <a:pt x="41063" y="31857"/>
                    </a:lnTo>
                    <a:lnTo>
                      <a:pt x="43098" y="31423"/>
                    </a:lnTo>
                    <a:lnTo>
                      <a:pt x="43031" y="30989"/>
                    </a:lnTo>
                    <a:close/>
                    <a:moveTo>
                      <a:pt x="13377" y="31290"/>
                    </a:moveTo>
                    <a:lnTo>
                      <a:pt x="11642" y="32424"/>
                    </a:lnTo>
                    <a:lnTo>
                      <a:pt x="11842" y="32757"/>
                    </a:lnTo>
                    <a:lnTo>
                      <a:pt x="13610" y="31656"/>
                    </a:lnTo>
                    <a:lnTo>
                      <a:pt x="13377" y="31290"/>
                    </a:lnTo>
                    <a:close/>
                    <a:moveTo>
                      <a:pt x="38528" y="31957"/>
                    </a:moveTo>
                    <a:lnTo>
                      <a:pt x="36493" y="32390"/>
                    </a:lnTo>
                    <a:lnTo>
                      <a:pt x="36593" y="32791"/>
                    </a:lnTo>
                    <a:lnTo>
                      <a:pt x="38628" y="32357"/>
                    </a:lnTo>
                    <a:lnTo>
                      <a:pt x="38528" y="31957"/>
                    </a:lnTo>
                    <a:close/>
                    <a:moveTo>
                      <a:pt x="34058" y="32891"/>
                    </a:moveTo>
                    <a:lnTo>
                      <a:pt x="32023" y="33324"/>
                    </a:lnTo>
                    <a:lnTo>
                      <a:pt x="32090" y="33758"/>
                    </a:lnTo>
                    <a:lnTo>
                      <a:pt x="34125" y="33324"/>
                    </a:lnTo>
                    <a:lnTo>
                      <a:pt x="34058" y="32891"/>
                    </a:lnTo>
                    <a:close/>
                    <a:moveTo>
                      <a:pt x="29555" y="33858"/>
                    </a:moveTo>
                    <a:lnTo>
                      <a:pt x="27520" y="34292"/>
                    </a:lnTo>
                    <a:lnTo>
                      <a:pt x="27620" y="34692"/>
                    </a:lnTo>
                    <a:lnTo>
                      <a:pt x="29655" y="34258"/>
                    </a:lnTo>
                    <a:lnTo>
                      <a:pt x="29555" y="33858"/>
                    </a:lnTo>
                    <a:close/>
                    <a:moveTo>
                      <a:pt x="9507" y="33758"/>
                    </a:moveTo>
                    <a:lnTo>
                      <a:pt x="7773" y="34859"/>
                    </a:lnTo>
                    <a:lnTo>
                      <a:pt x="7973" y="35226"/>
                    </a:lnTo>
                    <a:lnTo>
                      <a:pt x="9741" y="34092"/>
                    </a:lnTo>
                    <a:lnTo>
                      <a:pt x="9507" y="33758"/>
                    </a:lnTo>
                    <a:close/>
                    <a:moveTo>
                      <a:pt x="25085" y="34825"/>
                    </a:moveTo>
                    <a:lnTo>
                      <a:pt x="23050" y="35259"/>
                    </a:lnTo>
                    <a:lnTo>
                      <a:pt x="23117" y="35659"/>
                    </a:lnTo>
                    <a:lnTo>
                      <a:pt x="25152" y="35226"/>
                    </a:lnTo>
                    <a:lnTo>
                      <a:pt x="25085" y="34825"/>
                    </a:lnTo>
                    <a:close/>
                    <a:moveTo>
                      <a:pt x="20582" y="35759"/>
                    </a:moveTo>
                    <a:lnTo>
                      <a:pt x="18547" y="36193"/>
                    </a:lnTo>
                    <a:lnTo>
                      <a:pt x="18647" y="36593"/>
                    </a:lnTo>
                    <a:lnTo>
                      <a:pt x="20682" y="36160"/>
                    </a:lnTo>
                    <a:lnTo>
                      <a:pt x="20582" y="35759"/>
                    </a:lnTo>
                    <a:close/>
                    <a:moveTo>
                      <a:pt x="16112" y="36727"/>
                    </a:moveTo>
                    <a:lnTo>
                      <a:pt x="14077" y="37160"/>
                    </a:lnTo>
                    <a:lnTo>
                      <a:pt x="14144" y="37561"/>
                    </a:lnTo>
                    <a:lnTo>
                      <a:pt x="16179" y="37127"/>
                    </a:lnTo>
                    <a:lnTo>
                      <a:pt x="16112" y="36727"/>
                    </a:lnTo>
                    <a:close/>
                    <a:moveTo>
                      <a:pt x="5638" y="36193"/>
                    </a:moveTo>
                    <a:lnTo>
                      <a:pt x="3870" y="37327"/>
                    </a:lnTo>
                    <a:lnTo>
                      <a:pt x="4104" y="37661"/>
                    </a:lnTo>
                    <a:lnTo>
                      <a:pt x="5871" y="36560"/>
                    </a:lnTo>
                    <a:lnTo>
                      <a:pt x="5638" y="36193"/>
                    </a:lnTo>
                    <a:close/>
                    <a:moveTo>
                      <a:pt x="11609" y="37661"/>
                    </a:moveTo>
                    <a:lnTo>
                      <a:pt x="9574" y="38094"/>
                    </a:lnTo>
                    <a:lnTo>
                      <a:pt x="9674" y="38528"/>
                    </a:lnTo>
                    <a:lnTo>
                      <a:pt x="11709" y="38094"/>
                    </a:lnTo>
                    <a:lnTo>
                      <a:pt x="11609" y="37661"/>
                    </a:lnTo>
                    <a:close/>
                    <a:moveTo>
                      <a:pt x="7139" y="38628"/>
                    </a:moveTo>
                    <a:lnTo>
                      <a:pt x="5071" y="39062"/>
                    </a:lnTo>
                    <a:lnTo>
                      <a:pt x="5171" y="39462"/>
                    </a:lnTo>
                    <a:lnTo>
                      <a:pt x="7206" y="39028"/>
                    </a:lnTo>
                    <a:lnTo>
                      <a:pt x="7139" y="38628"/>
                    </a:lnTo>
                    <a:close/>
                    <a:moveTo>
                      <a:pt x="1769" y="38661"/>
                    </a:moveTo>
                    <a:lnTo>
                      <a:pt x="1" y="39762"/>
                    </a:lnTo>
                    <a:lnTo>
                      <a:pt x="234" y="40129"/>
                    </a:lnTo>
                    <a:lnTo>
                      <a:pt x="2002" y="38995"/>
                    </a:lnTo>
                    <a:lnTo>
                      <a:pt x="1769" y="38661"/>
                    </a:lnTo>
                    <a:close/>
                    <a:moveTo>
                      <a:pt x="2636" y="39562"/>
                    </a:moveTo>
                    <a:lnTo>
                      <a:pt x="601" y="39996"/>
                    </a:lnTo>
                    <a:lnTo>
                      <a:pt x="701" y="40429"/>
                    </a:lnTo>
                    <a:lnTo>
                      <a:pt x="2736" y="39996"/>
                    </a:lnTo>
                    <a:lnTo>
                      <a:pt x="2636" y="395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2"/>
              <p:cNvSpPr/>
              <p:nvPr/>
            </p:nvSpPr>
            <p:spPr>
              <a:xfrm>
                <a:off x="3406397" y="2761764"/>
                <a:ext cx="2059332" cy="1786615"/>
              </a:xfrm>
              <a:custGeom>
                <a:avLst/>
                <a:gdLst/>
                <a:ahLst/>
                <a:cxnLst/>
                <a:rect l="l" t="t" r="r" b="b"/>
                <a:pathLst>
                  <a:path w="79091" h="68617" extrusionOk="0">
                    <a:moveTo>
                      <a:pt x="31390" y="0"/>
                    </a:moveTo>
                    <a:lnTo>
                      <a:pt x="30756" y="1968"/>
                    </a:lnTo>
                    <a:lnTo>
                      <a:pt x="31156" y="2102"/>
                    </a:lnTo>
                    <a:lnTo>
                      <a:pt x="31790" y="100"/>
                    </a:lnTo>
                    <a:lnTo>
                      <a:pt x="31390" y="0"/>
                    </a:lnTo>
                    <a:close/>
                    <a:moveTo>
                      <a:pt x="30022" y="4370"/>
                    </a:moveTo>
                    <a:lnTo>
                      <a:pt x="29388" y="6338"/>
                    </a:lnTo>
                    <a:lnTo>
                      <a:pt x="29755" y="6472"/>
                    </a:lnTo>
                    <a:lnTo>
                      <a:pt x="30389" y="4470"/>
                    </a:lnTo>
                    <a:lnTo>
                      <a:pt x="30022" y="4370"/>
                    </a:lnTo>
                    <a:close/>
                    <a:moveTo>
                      <a:pt x="28621" y="8740"/>
                    </a:moveTo>
                    <a:lnTo>
                      <a:pt x="27987" y="10708"/>
                    </a:lnTo>
                    <a:lnTo>
                      <a:pt x="28388" y="10841"/>
                    </a:lnTo>
                    <a:lnTo>
                      <a:pt x="29022" y="8840"/>
                    </a:lnTo>
                    <a:lnTo>
                      <a:pt x="28621" y="8740"/>
                    </a:lnTo>
                    <a:close/>
                    <a:moveTo>
                      <a:pt x="27220" y="13110"/>
                    </a:moveTo>
                    <a:lnTo>
                      <a:pt x="26586" y="15078"/>
                    </a:lnTo>
                    <a:lnTo>
                      <a:pt x="26987" y="15211"/>
                    </a:lnTo>
                    <a:lnTo>
                      <a:pt x="27621" y="13210"/>
                    </a:lnTo>
                    <a:lnTo>
                      <a:pt x="27220" y="13110"/>
                    </a:lnTo>
                    <a:close/>
                    <a:moveTo>
                      <a:pt x="25819" y="17480"/>
                    </a:moveTo>
                    <a:lnTo>
                      <a:pt x="25185" y="19448"/>
                    </a:lnTo>
                    <a:lnTo>
                      <a:pt x="25586" y="19581"/>
                    </a:lnTo>
                    <a:lnTo>
                      <a:pt x="26220" y="17580"/>
                    </a:lnTo>
                    <a:lnTo>
                      <a:pt x="25819" y="17480"/>
                    </a:lnTo>
                    <a:close/>
                    <a:moveTo>
                      <a:pt x="24251" y="21716"/>
                    </a:moveTo>
                    <a:lnTo>
                      <a:pt x="23284" y="23551"/>
                    </a:lnTo>
                    <a:lnTo>
                      <a:pt x="23651" y="23751"/>
                    </a:lnTo>
                    <a:lnTo>
                      <a:pt x="24618" y="21916"/>
                    </a:lnTo>
                    <a:lnTo>
                      <a:pt x="24251" y="21716"/>
                    </a:lnTo>
                    <a:close/>
                    <a:moveTo>
                      <a:pt x="22117" y="25786"/>
                    </a:moveTo>
                    <a:lnTo>
                      <a:pt x="21149" y="27620"/>
                    </a:lnTo>
                    <a:lnTo>
                      <a:pt x="21516" y="27820"/>
                    </a:lnTo>
                    <a:lnTo>
                      <a:pt x="22484" y="25986"/>
                    </a:lnTo>
                    <a:lnTo>
                      <a:pt x="22117" y="25786"/>
                    </a:lnTo>
                    <a:close/>
                    <a:moveTo>
                      <a:pt x="19982" y="29855"/>
                    </a:moveTo>
                    <a:lnTo>
                      <a:pt x="19014" y="31690"/>
                    </a:lnTo>
                    <a:lnTo>
                      <a:pt x="19381" y="31890"/>
                    </a:lnTo>
                    <a:lnTo>
                      <a:pt x="20349" y="30022"/>
                    </a:lnTo>
                    <a:lnTo>
                      <a:pt x="19982" y="29855"/>
                    </a:lnTo>
                    <a:close/>
                    <a:moveTo>
                      <a:pt x="17847" y="33891"/>
                    </a:moveTo>
                    <a:lnTo>
                      <a:pt x="16880" y="35726"/>
                    </a:lnTo>
                    <a:lnTo>
                      <a:pt x="17246" y="35926"/>
                    </a:lnTo>
                    <a:lnTo>
                      <a:pt x="18214" y="34091"/>
                    </a:lnTo>
                    <a:lnTo>
                      <a:pt x="17847" y="33891"/>
                    </a:lnTo>
                    <a:close/>
                    <a:moveTo>
                      <a:pt x="15712" y="37961"/>
                    </a:moveTo>
                    <a:lnTo>
                      <a:pt x="14745" y="39796"/>
                    </a:lnTo>
                    <a:lnTo>
                      <a:pt x="15112" y="39996"/>
                    </a:lnTo>
                    <a:lnTo>
                      <a:pt x="16079" y="38161"/>
                    </a:lnTo>
                    <a:lnTo>
                      <a:pt x="15712" y="37961"/>
                    </a:lnTo>
                    <a:close/>
                    <a:moveTo>
                      <a:pt x="13577" y="41997"/>
                    </a:moveTo>
                    <a:lnTo>
                      <a:pt x="12610" y="43865"/>
                    </a:lnTo>
                    <a:lnTo>
                      <a:pt x="12977" y="44065"/>
                    </a:lnTo>
                    <a:lnTo>
                      <a:pt x="13944" y="42197"/>
                    </a:lnTo>
                    <a:lnTo>
                      <a:pt x="13577" y="41997"/>
                    </a:lnTo>
                    <a:close/>
                    <a:moveTo>
                      <a:pt x="11442" y="46067"/>
                    </a:moveTo>
                    <a:lnTo>
                      <a:pt x="10475" y="47901"/>
                    </a:lnTo>
                    <a:lnTo>
                      <a:pt x="10842" y="48102"/>
                    </a:lnTo>
                    <a:lnTo>
                      <a:pt x="11809" y="46267"/>
                    </a:lnTo>
                    <a:lnTo>
                      <a:pt x="11442" y="46067"/>
                    </a:lnTo>
                    <a:close/>
                    <a:moveTo>
                      <a:pt x="9307" y="50136"/>
                    </a:moveTo>
                    <a:lnTo>
                      <a:pt x="8340" y="51971"/>
                    </a:lnTo>
                    <a:lnTo>
                      <a:pt x="8707" y="52171"/>
                    </a:lnTo>
                    <a:lnTo>
                      <a:pt x="9674" y="50336"/>
                    </a:lnTo>
                    <a:lnTo>
                      <a:pt x="9307" y="50136"/>
                    </a:lnTo>
                    <a:close/>
                    <a:moveTo>
                      <a:pt x="7173" y="54206"/>
                    </a:moveTo>
                    <a:lnTo>
                      <a:pt x="6205" y="56041"/>
                    </a:lnTo>
                    <a:lnTo>
                      <a:pt x="6572" y="56241"/>
                    </a:lnTo>
                    <a:lnTo>
                      <a:pt x="7540" y="54373"/>
                    </a:lnTo>
                    <a:lnTo>
                      <a:pt x="7173" y="54206"/>
                    </a:lnTo>
                    <a:close/>
                    <a:moveTo>
                      <a:pt x="5038" y="58242"/>
                    </a:moveTo>
                    <a:lnTo>
                      <a:pt x="4037" y="60077"/>
                    </a:lnTo>
                    <a:lnTo>
                      <a:pt x="4404" y="60277"/>
                    </a:lnTo>
                    <a:lnTo>
                      <a:pt x="5405" y="58442"/>
                    </a:lnTo>
                    <a:lnTo>
                      <a:pt x="5038" y="58242"/>
                    </a:lnTo>
                    <a:close/>
                    <a:moveTo>
                      <a:pt x="2903" y="62312"/>
                    </a:moveTo>
                    <a:lnTo>
                      <a:pt x="1902" y="64146"/>
                    </a:lnTo>
                    <a:lnTo>
                      <a:pt x="2269" y="64346"/>
                    </a:lnTo>
                    <a:lnTo>
                      <a:pt x="3270" y="62512"/>
                    </a:lnTo>
                    <a:lnTo>
                      <a:pt x="2903" y="62312"/>
                    </a:lnTo>
                    <a:close/>
                    <a:moveTo>
                      <a:pt x="735" y="66348"/>
                    </a:moveTo>
                    <a:lnTo>
                      <a:pt x="1" y="67816"/>
                    </a:lnTo>
                    <a:lnTo>
                      <a:pt x="1135" y="67816"/>
                    </a:lnTo>
                    <a:lnTo>
                      <a:pt x="1135" y="67415"/>
                    </a:lnTo>
                    <a:lnTo>
                      <a:pt x="668" y="67382"/>
                    </a:lnTo>
                    <a:lnTo>
                      <a:pt x="1102" y="66548"/>
                    </a:lnTo>
                    <a:lnTo>
                      <a:pt x="735" y="66348"/>
                    </a:lnTo>
                    <a:close/>
                    <a:moveTo>
                      <a:pt x="3637" y="67415"/>
                    </a:moveTo>
                    <a:lnTo>
                      <a:pt x="3637" y="67849"/>
                    </a:lnTo>
                    <a:lnTo>
                      <a:pt x="5705" y="67849"/>
                    </a:lnTo>
                    <a:lnTo>
                      <a:pt x="5705" y="67449"/>
                    </a:lnTo>
                    <a:lnTo>
                      <a:pt x="3637" y="67415"/>
                    </a:lnTo>
                    <a:close/>
                    <a:moveTo>
                      <a:pt x="8207" y="67482"/>
                    </a:moveTo>
                    <a:lnTo>
                      <a:pt x="8207" y="67882"/>
                    </a:lnTo>
                    <a:lnTo>
                      <a:pt x="10308" y="67916"/>
                    </a:lnTo>
                    <a:lnTo>
                      <a:pt x="10308" y="67482"/>
                    </a:lnTo>
                    <a:close/>
                    <a:moveTo>
                      <a:pt x="12810" y="67515"/>
                    </a:moveTo>
                    <a:lnTo>
                      <a:pt x="12810" y="67949"/>
                    </a:lnTo>
                    <a:lnTo>
                      <a:pt x="14878" y="67949"/>
                    </a:lnTo>
                    <a:lnTo>
                      <a:pt x="14878" y="67549"/>
                    </a:lnTo>
                    <a:lnTo>
                      <a:pt x="12810" y="67515"/>
                    </a:lnTo>
                    <a:close/>
                    <a:moveTo>
                      <a:pt x="17380" y="67582"/>
                    </a:moveTo>
                    <a:lnTo>
                      <a:pt x="17380" y="67982"/>
                    </a:lnTo>
                    <a:lnTo>
                      <a:pt x="19481" y="68016"/>
                    </a:lnTo>
                    <a:lnTo>
                      <a:pt x="19481" y="67582"/>
                    </a:lnTo>
                    <a:close/>
                    <a:moveTo>
                      <a:pt x="21983" y="67615"/>
                    </a:moveTo>
                    <a:lnTo>
                      <a:pt x="21983" y="68049"/>
                    </a:lnTo>
                    <a:lnTo>
                      <a:pt x="24051" y="68049"/>
                    </a:lnTo>
                    <a:lnTo>
                      <a:pt x="24051" y="67649"/>
                    </a:lnTo>
                    <a:lnTo>
                      <a:pt x="21983" y="67615"/>
                    </a:lnTo>
                    <a:close/>
                    <a:moveTo>
                      <a:pt x="26553" y="67649"/>
                    </a:moveTo>
                    <a:lnTo>
                      <a:pt x="26553" y="68082"/>
                    </a:lnTo>
                    <a:lnTo>
                      <a:pt x="28655" y="68116"/>
                    </a:lnTo>
                    <a:lnTo>
                      <a:pt x="28655" y="67682"/>
                    </a:lnTo>
                    <a:lnTo>
                      <a:pt x="26553" y="67649"/>
                    </a:lnTo>
                    <a:close/>
                    <a:moveTo>
                      <a:pt x="31156" y="67716"/>
                    </a:moveTo>
                    <a:lnTo>
                      <a:pt x="31156" y="68116"/>
                    </a:lnTo>
                    <a:lnTo>
                      <a:pt x="33225" y="68149"/>
                    </a:lnTo>
                    <a:lnTo>
                      <a:pt x="33225" y="67749"/>
                    </a:lnTo>
                    <a:lnTo>
                      <a:pt x="31156" y="67716"/>
                    </a:lnTo>
                    <a:close/>
                    <a:moveTo>
                      <a:pt x="35726" y="67749"/>
                    </a:moveTo>
                    <a:lnTo>
                      <a:pt x="35726" y="68183"/>
                    </a:lnTo>
                    <a:lnTo>
                      <a:pt x="37828" y="68183"/>
                    </a:lnTo>
                    <a:lnTo>
                      <a:pt x="37828" y="67782"/>
                    </a:lnTo>
                    <a:lnTo>
                      <a:pt x="35726" y="67749"/>
                    </a:lnTo>
                    <a:close/>
                    <a:moveTo>
                      <a:pt x="40330" y="67816"/>
                    </a:moveTo>
                    <a:lnTo>
                      <a:pt x="40330" y="68216"/>
                    </a:lnTo>
                    <a:lnTo>
                      <a:pt x="42398" y="68249"/>
                    </a:lnTo>
                    <a:lnTo>
                      <a:pt x="42398" y="67816"/>
                    </a:lnTo>
                    <a:close/>
                    <a:moveTo>
                      <a:pt x="44900" y="67849"/>
                    </a:moveTo>
                    <a:lnTo>
                      <a:pt x="44900" y="68283"/>
                    </a:lnTo>
                    <a:lnTo>
                      <a:pt x="47001" y="68283"/>
                    </a:lnTo>
                    <a:lnTo>
                      <a:pt x="47001" y="67882"/>
                    </a:lnTo>
                    <a:lnTo>
                      <a:pt x="44900" y="67849"/>
                    </a:lnTo>
                    <a:close/>
                    <a:moveTo>
                      <a:pt x="49503" y="67916"/>
                    </a:moveTo>
                    <a:lnTo>
                      <a:pt x="49503" y="68316"/>
                    </a:lnTo>
                    <a:lnTo>
                      <a:pt x="51571" y="68349"/>
                    </a:lnTo>
                    <a:lnTo>
                      <a:pt x="51571" y="67916"/>
                    </a:lnTo>
                    <a:close/>
                    <a:moveTo>
                      <a:pt x="54073" y="67949"/>
                    </a:moveTo>
                    <a:lnTo>
                      <a:pt x="54073" y="68383"/>
                    </a:lnTo>
                    <a:lnTo>
                      <a:pt x="56174" y="68383"/>
                    </a:lnTo>
                    <a:lnTo>
                      <a:pt x="56174" y="67982"/>
                    </a:lnTo>
                    <a:lnTo>
                      <a:pt x="54073" y="67949"/>
                    </a:lnTo>
                    <a:close/>
                    <a:moveTo>
                      <a:pt x="58676" y="67982"/>
                    </a:moveTo>
                    <a:lnTo>
                      <a:pt x="58676" y="68416"/>
                    </a:lnTo>
                    <a:lnTo>
                      <a:pt x="60744" y="68449"/>
                    </a:lnTo>
                    <a:lnTo>
                      <a:pt x="60744" y="68016"/>
                    </a:lnTo>
                    <a:lnTo>
                      <a:pt x="58676" y="67982"/>
                    </a:lnTo>
                    <a:close/>
                    <a:moveTo>
                      <a:pt x="63246" y="68049"/>
                    </a:moveTo>
                    <a:lnTo>
                      <a:pt x="63246" y="68449"/>
                    </a:lnTo>
                    <a:lnTo>
                      <a:pt x="65347" y="68483"/>
                    </a:lnTo>
                    <a:lnTo>
                      <a:pt x="65347" y="68082"/>
                    </a:lnTo>
                    <a:lnTo>
                      <a:pt x="63246" y="68049"/>
                    </a:lnTo>
                    <a:close/>
                    <a:moveTo>
                      <a:pt x="67849" y="68082"/>
                    </a:moveTo>
                    <a:lnTo>
                      <a:pt x="67849" y="68516"/>
                    </a:lnTo>
                    <a:lnTo>
                      <a:pt x="69917" y="68516"/>
                    </a:lnTo>
                    <a:lnTo>
                      <a:pt x="69917" y="68116"/>
                    </a:lnTo>
                    <a:lnTo>
                      <a:pt x="67849" y="68082"/>
                    </a:lnTo>
                    <a:close/>
                    <a:moveTo>
                      <a:pt x="72419" y="68149"/>
                    </a:moveTo>
                    <a:lnTo>
                      <a:pt x="72419" y="68549"/>
                    </a:lnTo>
                    <a:lnTo>
                      <a:pt x="74521" y="68583"/>
                    </a:lnTo>
                    <a:lnTo>
                      <a:pt x="74521" y="68149"/>
                    </a:lnTo>
                    <a:close/>
                    <a:moveTo>
                      <a:pt x="77022" y="68183"/>
                    </a:moveTo>
                    <a:lnTo>
                      <a:pt x="77022" y="68616"/>
                    </a:lnTo>
                    <a:lnTo>
                      <a:pt x="79091" y="68616"/>
                    </a:lnTo>
                    <a:lnTo>
                      <a:pt x="79091" y="68216"/>
                    </a:lnTo>
                    <a:lnTo>
                      <a:pt x="77022" y="681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2"/>
              <p:cNvSpPr/>
              <p:nvPr/>
            </p:nvSpPr>
            <p:spPr>
              <a:xfrm>
                <a:off x="3376870" y="3283763"/>
                <a:ext cx="43457" cy="1238552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47568" extrusionOk="0">
                    <a:moveTo>
                      <a:pt x="434" y="0"/>
                    </a:moveTo>
                    <a:lnTo>
                      <a:pt x="1" y="33"/>
                    </a:lnTo>
                    <a:lnTo>
                      <a:pt x="67" y="2102"/>
                    </a:lnTo>
                    <a:lnTo>
                      <a:pt x="468" y="2102"/>
                    </a:lnTo>
                    <a:lnTo>
                      <a:pt x="434" y="0"/>
                    </a:lnTo>
                    <a:close/>
                    <a:moveTo>
                      <a:pt x="134" y="4603"/>
                    </a:moveTo>
                    <a:lnTo>
                      <a:pt x="167" y="6705"/>
                    </a:lnTo>
                    <a:lnTo>
                      <a:pt x="601" y="6672"/>
                    </a:lnTo>
                    <a:lnTo>
                      <a:pt x="534" y="4603"/>
                    </a:lnTo>
                    <a:close/>
                    <a:moveTo>
                      <a:pt x="668" y="9173"/>
                    </a:moveTo>
                    <a:lnTo>
                      <a:pt x="234" y="9207"/>
                    </a:lnTo>
                    <a:lnTo>
                      <a:pt x="301" y="11275"/>
                    </a:lnTo>
                    <a:lnTo>
                      <a:pt x="701" y="11275"/>
                    </a:lnTo>
                    <a:lnTo>
                      <a:pt x="668" y="9173"/>
                    </a:lnTo>
                    <a:close/>
                    <a:moveTo>
                      <a:pt x="368" y="13777"/>
                    </a:moveTo>
                    <a:lnTo>
                      <a:pt x="434" y="15878"/>
                    </a:lnTo>
                    <a:lnTo>
                      <a:pt x="835" y="15845"/>
                    </a:lnTo>
                    <a:lnTo>
                      <a:pt x="801" y="13777"/>
                    </a:lnTo>
                    <a:close/>
                    <a:moveTo>
                      <a:pt x="901" y="18347"/>
                    </a:moveTo>
                    <a:lnTo>
                      <a:pt x="501" y="18380"/>
                    </a:lnTo>
                    <a:lnTo>
                      <a:pt x="534" y="20448"/>
                    </a:lnTo>
                    <a:lnTo>
                      <a:pt x="968" y="20448"/>
                    </a:lnTo>
                    <a:lnTo>
                      <a:pt x="901" y="18347"/>
                    </a:lnTo>
                    <a:close/>
                    <a:moveTo>
                      <a:pt x="601" y="22950"/>
                    </a:moveTo>
                    <a:lnTo>
                      <a:pt x="668" y="25018"/>
                    </a:lnTo>
                    <a:lnTo>
                      <a:pt x="1068" y="25018"/>
                    </a:lnTo>
                    <a:lnTo>
                      <a:pt x="1035" y="22950"/>
                    </a:lnTo>
                    <a:close/>
                    <a:moveTo>
                      <a:pt x="735" y="27520"/>
                    </a:moveTo>
                    <a:lnTo>
                      <a:pt x="801" y="29621"/>
                    </a:lnTo>
                    <a:lnTo>
                      <a:pt x="1202" y="29621"/>
                    </a:lnTo>
                    <a:lnTo>
                      <a:pt x="1135" y="27520"/>
                    </a:lnTo>
                    <a:close/>
                    <a:moveTo>
                      <a:pt x="1268" y="32090"/>
                    </a:moveTo>
                    <a:lnTo>
                      <a:pt x="868" y="32123"/>
                    </a:lnTo>
                    <a:lnTo>
                      <a:pt x="901" y="34191"/>
                    </a:lnTo>
                    <a:lnTo>
                      <a:pt x="1335" y="34191"/>
                    </a:lnTo>
                    <a:lnTo>
                      <a:pt x="1268" y="32090"/>
                    </a:lnTo>
                    <a:close/>
                    <a:moveTo>
                      <a:pt x="968" y="36693"/>
                    </a:moveTo>
                    <a:lnTo>
                      <a:pt x="1035" y="38795"/>
                    </a:lnTo>
                    <a:lnTo>
                      <a:pt x="1435" y="38761"/>
                    </a:lnTo>
                    <a:lnTo>
                      <a:pt x="1402" y="36693"/>
                    </a:lnTo>
                    <a:close/>
                    <a:moveTo>
                      <a:pt x="1502" y="41263"/>
                    </a:moveTo>
                    <a:lnTo>
                      <a:pt x="1101" y="41296"/>
                    </a:lnTo>
                    <a:lnTo>
                      <a:pt x="1135" y="43364"/>
                    </a:lnTo>
                    <a:lnTo>
                      <a:pt x="1568" y="43364"/>
                    </a:lnTo>
                    <a:lnTo>
                      <a:pt x="1502" y="41263"/>
                    </a:lnTo>
                    <a:close/>
                    <a:moveTo>
                      <a:pt x="1202" y="45866"/>
                    </a:moveTo>
                    <a:lnTo>
                      <a:pt x="1268" y="47567"/>
                    </a:lnTo>
                    <a:lnTo>
                      <a:pt x="1669" y="47534"/>
                    </a:lnTo>
                    <a:lnTo>
                      <a:pt x="1635" y="4586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0" name="Google Shape;1300;p22"/>
            <p:cNvSpPr/>
            <p:nvPr/>
          </p:nvSpPr>
          <p:spPr>
            <a:xfrm>
              <a:off x="3193618" y="3099600"/>
              <a:ext cx="409960" cy="577277"/>
            </a:xfrm>
            <a:custGeom>
              <a:avLst/>
              <a:gdLst/>
              <a:ahLst/>
              <a:cxnLst/>
              <a:rect l="l" t="t" r="r" b="b"/>
              <a:pathLst>
                <a:path w="15745" h="22171" extrusionOk="0">
                  <a:moveTo>
                    <a:pt x="1997" y="0"/>
                  </a:moveTo>
                  <a:cubicBezTo>
                    <a:pt x="1948" y="0"/>
                    <a:pt x="1904" y="11"/>
                    <a:pt x="1868" y="35"/>
                  </a:cubicBezTo>
                  <a:lnTo>
                    <a:pt x="1802" y="35"/>
                  </a:lnTo>
                  <a:cubicBezTo>
                    <a:pt x="1802" y="35"/>
                    <a:pt x="1768" y="68"/>
                    <a:pt x="1768" y="68"/>
                  </a:cubicBezTo>
                  <a:lnTo>
                    <a:pt x="1702" y="68"/>
                  </a:lnTo>
                  <a:cubicBezTo>
                    <a:pt x="1702" y="68"/>
                    <a:pt x="1702" y="101"/>
                    <a:pt x="1668" y="101"/>
                  </a:cubicBezTo>
                  <a:lnTo>
                    <a:pt x="1635" y="101"/>
                  </a:lnTo>
                  <a:cubicBezTo>
                    <a:pt x="1601" y="101"/>
                    <a:pt x="1601" y="135"/>
                    <a:pt x="1568" y="135"/>
                  </a:cubicBezTo>
                  <a:lnTo>
                    <a:pt x="1535" y="135"/>
                  </a:lnTo>
                  <a:cubicBezTo>
                    <a:pt x="1501" y="135"/>
                    <a:pt x="1501" y="168"/>
                    <a:pt x="1501" y="168"/>
                  </a:cubicBezTo>
                  <a:lnTo>
                    <a:pt x="1435" y="168"/>
                  </a:lnTo>
                  <a:cubicBezTo>
                    <a:pt x="1435" y="168"/>
                    <a:pt x="1401" y="202"/>
                    <a:pt x="1401" y="202"/>
                  </a:cubicBezTo>
                  <a:lnTo>
                    <a:pt x="1335" y="202"/>
                  </a:lnTo>
                  <a:cubicBezTo>
                    <a:pt x="1335" y="202"/>
                    <a:pt x="1335" y="235"/>
                    <a:pt x="1301" y="235"/>
                  </a:cubicBezTo>
                  <a:lnTo>
                    <a:pt x="1268" y="235"/>
                  </a:lnTo>
                  <a:cubicBezTo>
                    <a:pt x="1235" y="235"/>
                    <a:pt x="1235" y="268"/>
                    <a:pt x="1201" y="268"/>
                  </a:cubicBezTo>
                  <a:lnTo>
                    <a:pt x="1168" y="268"/>
                  </a:lnTo>
                  <a:cubicBezTo>
                    <a:pt x="1134" y="268"/>
                    <a:pt x="1134" y="302"/>
                    <a:pt x="1134" y="302"/>
                  </a:cubicBezTo>
                  <a:lnTo>
                    <a:pt x="1068" y="302"/>
                  </a:lnTo>
                  <a:cubicBezTo>
                    <a:pt x="1068" y="302"/>
                    <a:pt x="1034" y="335"/>
                    <a:pt x="1034" y="335"/>
                  </a:cubicBezTo>
                  <a:lnTo>
                    <a:pt x="968" y="335"/>
                  </a:lnTo>
                  <a:cubicBezTo>
                    <a:pt x="968" y="335"/>
                    <a:pt x="968" y="368"/>
                    <a:pt x="934" y="368"/>
                  </a:cubicBezTo>
                  <a:lnTo>
                    <a:pt x="901" y="368"/>
                  </a:lnTo>
                  <a:cubicBezTo>
                    <a:pt x="868" y="368"/>
                    <a:pt x="868" y="402"/>
                    <a:pt x="834" y="402"/>
                  </a:cubicBezTo>
                  <a:lnTo>
                    <a:pt x="801" y="402"/>
                  </a:lnTo>
                  <a:cubicBezTo>
                    <a:pt x="768" y="402"/>
                    <a:pt x="768" y="435"/>
                    <a:pt x="768" y="435"/>
                  </a:cubicBezTo>
                  <a:lnTo>
                    <a:pt x="701" y="435"/>
                  </a:lnTo>
                  <a:cubicBezTo>
                    <a:pt x="701" y="435"/>
                    <a:pt x="667" y="468"/>
                    <a:pt x="667" y="468"/>
                  </a:cubicBezTo>
                  <a:lnTo>
                    <a:pt x="601" y="468"/>
                  </a:lnTo>
                  <a:cubicBezTo>
                    <a:pt x="601" y="468"/>
                    <a:pt x="601" y="502"/>
                    <a:pt x="567" y="502"/>
                  </a:cubicBezTo>
                  <a:lnTo>
                    <a:pt x="534" y="502"/>
                  </a:lnTo>
                  <a:cubicBezTo>
                    <a:pt x="501" y="502"/>
                    <a:pt x="501" y="535"/>
                    <a:pt x="467" y="535"/>
                  </a:cubicBezTo>
                  <a:cubicBezTo>
                    <a:pt x="200" y="602"/>
                    <a:pt x="0" y="1002"/>
                    <a:pt x="0" y="1603"/>
                  </a:cubicBezTo>
                  <a:lnTo>
                    <a:pt x="0" y="13011"/>
                  </a:lnTo>
                  <a:cubicBezTo>
                    <a:pt x="0" y="13878"/>
                    <a:pt x="401" y="14812"/>
                    <a:pt x="868" y="15079"/>
                  </a:cubicBezTo>
                  <a:lnTo>
                    <a:pt x="2669" y="16146"/>
                  </a:lnTo>
                  <a:lnTo>
                    <a:pt x="2669" y="19649"/>
                  </a:lnTo>
                  <a:lnTo>
                    <a:pt x="2702" y="19582"/>
                  </a:lnTo>
                  <a:lnTo>
                    <a:pt x="2702" y="19615"/>
                  </a:lnTo>
                  <a:lnTo>
                    <a:pt x="2769" y="19582"/>
                  </a:lnTo>
                  <a:lnTo>
                    <a:pt x="2769" y="19615"/>
                  </a:lnTo>
                  <a:lnTo>
                    <a:pt x="2802" y="19549"/>
                  </a:lnTo>
                  <a:lnTo>
                    <a:pt x="2802" y="19582"/>
                  </a:lnTo>
                  <a:lnTo>
                    <a:pt x="2836" y="19549"/>
                  </a:lnTo>
                  <a:lnTo>
                    <a:pt x="2836" y="19582"/>
                  </a:lnTo>
                  <a:lnTo>
                    <a:pt x="2902" y="19515"/>
                  </a:lnTo>
                  <a:lnTo>
                    <a:pt x="2902" y="19549"/>
                  </a:lnTo>
                  <a:lnTo>
                    <a:pt x="2936" y="19515"/>
                  </a:lnTo>
                  <a:lnTo>
                    <a:pt x="2936" y="19549"/>
                  </a:lnTo>
                  <a:lnTo>
                    <a:pt x="3002" y="19482"/>
                  </a:lnTo>
                  <a:lnTo>
                    <a:pt x="3002" y="19515"/>
                  </a:lnTo>
                  <a:lnTo>
                    <a:pt x="3036" y="19482"/>
                  </a:lnTo>
                  <a:lnTo>
                    <a:pt x="3036" y="19515"/>
                  </a:lnTo>
                  <a:lnTo>
                    <a:pt x="3069" y="19449"/>
                  </a:lnTo>
                  <a:lnTo>
                    <a:pt x="3069" y="19482"/>
                  </a:lnTo>
                  <a:lnTo>
                    <a:pt x="3136" y="19449"/>
                  </a:lnTo>
                  <a:lnTo>
                    <a:pt x="3136" y="19482"/>
                  </a:lnTo>
                  <a:lnTo>
                    <a:pt x="3169" y="19415"/>
                  </a:lnTo>
                  <a:lnTo>
                    <a:pt x="3169" y="19449"/>
                  </a:lnTo>
                  <a:lnTo>
                    <a:pt x="3203" y="19415"/>
                  </a:lnTo>
                  <a:lnTo>
                    <a:pt x="3203" y="19449"/>
                  </a:lnTo>
                  <a:lnTo>
                    <a:pt x="3269" y="19382"/>
                  </a:lnTo>
                  <a:lnTo>
                    <a:pt x="3269" y="19415"/>
                  </a:lnTo>
                  <a:lnTo>
                    <a:pt x="3303" y="19382"/>
                  </a:lnTo>
                  <a:lnTo>
                    <a:pt x="3303" y="19415"/>
                  </a:lnTo>
                  <a:lnTo>
                    <a:pt x="3369" y="19349"/>
                  </a:lnTo>
                  <a:lnTo>
                    <a:pt x="3369" y="19382"/>
                  </a:lnTo>
                  <a:lnTo>
                    <a:pt x="3403" y="19349"/>
                  </a:lnTo>
                  <a:lnTo>
                    <a:pt x="3403" y="19382"/>
                  </a:lnTo>
                  <a:lnTo>
                    <a:pt x="3436" y="19315"/>
                  </a:lnTo>
                  <a:lnTo>
                    <a:pt x="3436" y="19349"/>
                  </a:lnTo>
                  <a:lnTo>
                    <a:pt x="3503" y="19315"/>
                  </a:lnTo>
                  <a:lnTo>
                    <a:pt x="3503" y="19349"/>
                  </a:lnTo>
                  <a:lnTo>
                    <a:pt x="3536" y="19282"/>
                  </a:lnTo>
                  <a:lnTo>
                    <a:pt x="3536" y="19315"/>
                  </a:lnTo>
                  <a:lnTo>
                    <a:pt x="3570" y="19282"/>
                  </a:lnTo>
                  <a:lnTo>
                    <a:pt x="3570" y="19315"/>
                  </a:lnTo>
                  <a:lnTo>
                    <a:pt x="3636" y="19248"/>
                  </a:lnTo>
                  <a:lnTo>
                    <a:pt x="3636" y="19282"/>
                  </a:lnTo>
                  <a:lnTo>
                    <a:pt x="3670" y="19248"/>
                  </a:lnTo>
                  <a:lnTo>
                    <a:pt x="3670" y="19282"/>
                  </a:lnTo>
                  <a:lnTo>
                    <a:pt x="3736" y="19215"/>
                  </a:lnTo>
                  <a:lnTo>
                    <a:pt x="3736" y="19248"/>
                  </a:lnTo>
                  <a:lnTo>
                    <a:pt x="3770" y="19215"/>
                  </a:lnTo>
                  <a:lnTo>
                    <a:pt x="3770" y="19248"/>
                  </a:lnTo>
                  <a:lnTo>
                    <a:pt x="3803" y="19182"/>
                  </a:lnTo>
                  <a:lnTo>
                    <a:pt x="3803" y="19215"/>
                  </a:lnTo>
                  <a:lnTo>
                    <a:pt x="3870" y="19182"/>
                  </a:lnTo>
                  <a:lnTo>
                    <a:pt x="3870" y="19215"/>
                  </a:lnTo>
                  <a:lnTo>
                    <a:pt x="3903" y="19148"/>
                  </a:lnTo>
                  <a:lnTo>
                    <a:pt x="3903" y="19182"/>
                  </a:lnTo>
                  <a:lnTo>
                    <a:pt x="3936" y="19148"/>
                  </a:lnTo>
                  <a:lnTo>
                    <a:pt x="4003" y="19115"/>
                  </a:lnTo>
                  <a:lnTo>
                    <a:pt x="4003" y="19148"/>
                  </a:lnTo>
                  <a:lnTo>
                    <a:pt x="4037" y="19115"/>
                  </a:lnTo>
                  <a:lnTo>
                    <a:pt x="4103" y="19082"/>
                  </a:lnTo>
                  <a:lnTo>
                    <a:pt x="4103" y="19115"/>
                  </a:lnTo>
                  <a:lnTo>
                    <a:pt x="5571" y="17781"/>
                  </a:lnTo>
                  <a:lnTo>
                    <a:pt x="13777" y="22084"/>
                  </a:lnTo>
                  <a:cubicBezTo>
                    <a:pt x="13861" y="22147"/>
                    <a:pt x="13959" y="22171"/>
                    <a:pt x="14054" y="22171"/>
                  </a:cubicBezTo>
                  <a:cubicBezTo>
                    <a:pt x="14108" y="22171"/>
                    <a:pt x="14162" y="22163"/>
                    <a:pt x="14210" y="22151"/>
                  </a:cubicBezTo>
                  <a:cubicBezTo>
                    <a:pt x="14210" y="22151"/>
                    <a:pt x="14244" y="22151"/>
                    <a:pt x="14244" y="22117"/>
                  </a:cubicBezTo>
                  <a:lnTo>
                    <a:pt x="14311" y="22117"/>
                  </a:lnTo>
                  <a:cubicBezTo>
                    <a:pt x="15211" y="21750"/>
                    <a:pt x="15745" y="21750"/>
                    <a:pt x="15745" y="20616"/>
                  </a:cubicBezTo>
                  <a:lnTo>
                    <a:pt x="15745" y="9208"/>
                  </a:lnTo>
                  <a:cubicBezTo>
                    <a:pt x="15745" y="8374"/>
                    <a:pt x="15345" y="7440"/>
                    <a:pt x="14844" y="7140"/>
                  </a:cubicBezTo>
                  <a:lnTo>
                    <a:pt x="2302" y="101"/>
                  </a:lnTo>
                  <a:cubicBezTo>
                    <a:pt x="2194" y="37"/>
                    <a:pt x="208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193618" y="3111916"/>
              <a:ext cx="381319" cy="565092"/>
            </a:xfrm>
            <a:custGeom>
              <a:avLst/>
              <a:gdLst/>
              <a:ahLst/>
              <a:cxnLst/>
              <a:rect l="l" t="t" r="r" b="b"/>
              <a:pathLst>
                <a:path w="14645" h="21703" extrusionOk="0">
                  <a:moveTo>
                    <a:pt x="597" y="1"/>
                  </a:moveTo>
                  <a:cubicBezTo>
                    <a:pt x="248" y="1"/>
                    <a:pt x="0" y="414"/>
                    <a:pt x="0" y="1096"/>
                  </a:cubicBezTo>
                  <a:lnTo>
                    <a:pt x="0" y="12504"/>
                  </a:lnTo>
                  <a:cubicBezTo>
                    <a:pt x="0" y="13338"/>
                    <a:pt x="401" y="14272"/>
                    <a:pt x="901" y="14572"/>
                  </a:cubicBezTo>
                  <a:lnTo>
                    <a:pt x="2702" y="15607"/>
                  </a:lnTo>
                  <a:lnTo>
                    <a:pt x="2702" y="19109"/>
                  </a:lnTo>
                  <a:lnTo>
                    <a:pt x="5037" y="17008"/>
                  </a:lnTo>
                  <a:lnTo>
                    <a:pt x="13743" y="21611"/>
                  </a:lnTo>
                  <a:cubicBezTo>
                    <a:pt x="13847" y="21673"/>
                    <a:pt x="13946" y="21702"/>
                    <a:pt x="14038" y="21702"/>
                  </a:cubicBezTo>
                  <a:cubicBezTo>
                    <a:pt x="14392" y="21702"/>
                    <a:pt x="14644" y="21272"/>
                    <a:pt x="14644" y="20610"/>
                  </a:cubicBezTo>
                  <a:lnTo>
                    <a:pt x="14644" y="9202"/>
                  </a:lnTo>
                  <a:cubicBezTo>
                    <a:pt x="14644" y="8368"/>
                    <a:pt x="14244" y="7434"/>
                    <a:pt x="13743" y="7134"/>
                  </a:cubicBezTo>
                  <a:lnTo>
                    <a:pt x="901" y="95"/>
                  </a:lnTo>
                  <a:cubicBezTo>
                    <a:pt x="794" y="31"/>
                    <a:pt x="691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292639" y="3339770"/>
              <a:ext cx="24345" cy="44863"/>
            </a:xfrm>
            <a:custGeom>
              <a:avLst/>
              <a:gdLst/>
              <a:ahLst/>
              <a:cxnLst/>
              <a:rect l="l" t="t" r="r" b="b"/>
              <a:pathLst>
                <a:path w="935" h="1723" extrusionOk="0">
                  <a:moveTo>
                    <a:pt x="325" y="0"/>
                  </a:moveTo>
                  <a:cubicBezTo>
                    <a:pt x="147" y="0"/>
                    <a:pt x="0" y="240"/>
                    <a:pt x="0" y="584"/>
                  </a:cubicBezTo>
                  <a:cubicBezTo>
                    <a:pt x="0" y="1018"/>
                    <a:pt x="234" y="1518"/>
                    <a:pt x="467" y="1685"/>
                  </a:cubicBezTo>
                  <a:cubicBezTo>
                    <a:pt x="518" y="1711"/>
                    <a:pt x="566" y="1723"/>
                    <a:pt x="611" y="1723"/>
                  </a:cubicBezTo>
                  <a:cubicBezTo>
                    <a:pt x="803" y="1723"/>
                    <a:pt x="934" y="1503"/>
                    <a:pt x="934" y="1151"/>
                  </a:cubicBezTo>
                  <a:cubicBezTo>
                    <a:pt x="934" y="684"/>
                    <a:pt x="734" y="217"/>
                    <a:pt x="467" y="51"/>
                  </a:cubicBezTo>
                  <a:cubicBezTo>
                    <a:pt x="419" y="16"/>
                    <a:pt x="371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365596" y="3383096"/>
              <a:ext cx="24345" cy="44524"/>
            </a:xfrm>
            <a:custGeom>
              <a:avLst/>
              <a:gdLst/>
              <a:ahLst/>
              <a:cxnLst/>
              <a:rect l="l" t="t" r="r" b="b"/>
              <a:pathLst>
                <a:path w="935" h="1710" extrusionOk="0">
                  <a:moveTo>
                    <a:pt x="302" y="0"/>
                  </a:moveTo>
                  <a:cubicBezTo>
                    <a:pt x="122" y="0"/>
                    <a:pt x="0" y="217"/>
                    <a:pt x="0" y="555"/>
                  </a:cubicBezTo>
                  <a:cubicBezTo>
                    <a:pt x="0" y="1022"/>
                    <a:pt x="200" y="1489"/>
                    <a:pt x="467" y="1656"/>
                  </a:cubicBezTo>
                  <a:cubicBezTo>
                    <a:pt x="525" y="1692"/>
                    <a:pt x="580" y="1709"/>
                    <a:pt x="631" y="1709"/>
                  </a:cubicBezTo>
                  <a:cubicBezTo>
                    <a:pt x="812" y="1709"/>
                    <a:pt x="934" y="1487"/>
                    <a:pt x="934" y="1122"/>
                  </a:cubicBezTo>
                  <a:cubicBezTo>
                    <a:pt x="934" y="688"/>
                    <a:pt x="734" y="188"/>
                    <a:pt x="467" y="55"/>
                  </a:cubicBezTo>
                  <a:cubicBezTo>
                    <a:pt x="408" y="18"/>
                    <a:pt x="353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3437668" y="3425668"/>
              <a:ext cx="25230" cy="44524"/>
            </a:xfrm>
            <a:custGeom>
              <a:avLst/>
              <a:gdLst/>
              <a:ahLst/>
              <a:cxnLst/>
              <a:rect l="l" t="t" r="r" b="b"/>
              <a:pathLst>
                <a:path w="969" h="1710" extrusionOk="0">
                  <a:moveTo>
                    <a:pt x="317" y="0"/>
                  </a:moveTo>
                  <a:cubicBezTo>
                    <a:pt x="143" y="0"/>
                    <a:pt x="1" y="223"/>
                    <a:pt x="1" y="588"/>
                  </a:cubicBezTo>
                  <a:cubicBezTo>
                    <a:pt x="1" y="1021"/>
                    <a:pt x="234" y="1522"/>
                    <a:pt x="468" y="1655"/>
                  </a:cubicBezTo>
                  <a:cubicBezTo>
                    <a:pt x="527" y="1692"/>
                    <a:pt x="584" y="1709"/>
                    <a:pt x="637" y="1709"/>
                  </a:cubicBezTo>
                  <a:cubicBezTo>
                    <a:pt x="826" y="1709"/>
                    <a:pt x="968" y="1493"/>
                    <a:pt x="968" y="1155"/>
                  </a:cubicBezTo>
                  <a:cubicBezTo>
                    <a:pt x="968" y="688"/>
                    <a:pt x="735" y="221"/>
                    <a:pt x="468" y="54"/>
                  </a:cubicBezTo>
                  <a:cubicBezTo>
                    <a:pt x="417" y="18"/>
                    <a:pt x="366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3001670" y="4582097"/>
              <a:ext cx="136384" cy="77852"/>
            </a:xfrm>
            <a:custGeom>
              <a:avLst/>
              <a:gdLst/>
              <a:ahLst/>
              <a:cxnLst/>
              <a:rect l="l" t="t" r="r" b="b"/>
              <a:pathLst>
                <a:path w="5238" h="2990" extrusionOk="0">
                  <a:moveTo>
                    <a:pt x="4295" y="0"/>
                  </a:moveTo>
                  <a:cubicBezTo>
                    <a:pt x="3975" y="0"/>
                    <a:pt x="3503" y="82"/>
                    <a:pt x="2836" y="372"/>
                  </a:cubicBezTo>
                  <a:cubicBezTo>
                    <a:pt x="1335" y="1039"/>
                    <a:pt x="234" y="1239"/>
                    <a:pt x="234" y="1239"/>
                  </a:cubicBezTo>
                  <a:lnTo>
                    <a:pt x="34" y="2440"/>
                  </a:lnTo>
                  <a:cubicBezTo>
                    <a:pt x="34" y="2440"/>
                    <a:pt x="0" y="2707"/>
                    <a:pt x="167" y="2807"/>
                  </a:cubicBezTo>
                  <a:cubicBezTo>
                    <a:pt x="307" y="2863"/>
                    <a:pt x="541" y="2989"/>
                    <a:pt x="868" y="2989"/>
                  </a:cubicBezTo>
                  <a:cubicBezTo>
                    <a:pt x="931" y="2989"/>
                    <a:pt x="998" y="2985"/>
                    <a:pt x="1068" y="2974"/>
                  </a:cubicBezTo>
                  <a:cubicBezTo>
                    <a:pt x="1468" y="2941"/>
                    <a:pt x="2369" y="2474"/>
                    <a:pt x="2369" y="2474"/>
                  </a:cubicBezTo>
                  <a:cubicBezTo>
                    <a:pt x="2369" y="2474"/>
                    <a:pt x="2613" y="2138"/>
                    <a:pt x="2663" y="2138"/>
                  </a:cubicBezTo>
                  <a:cubicBezTo>
                    <a:pt x="2666" y="2138"/>
                    <a:pt x="2667" y="2139"/>
                    <a:pt x="2669" y="2140"/>
                  </a:cubicBezTo>
                  <a:lnTo>
                    <a:pt x="3003" y="2140"/>
                  </a:lnTo>
                  <a:cubicBezTo>
                    <a:pt x="3003" y="2140"/>
                    <a:pt x="4704" y="1373"/>
                    <a:pt x="4971" y="1006"/>
                  </a:cubicBezTo>
                  <a:cubicBezTo>
                    <a:pt x="5237" y="639"/>
                    <a:pt x="4871" y="139"/>
                    <a:pt x="4871" y="139"/>
                  </a:cubicBezTo>
                  <a:cubicBezTo>
                    <a:pt x="4871" y="139"/>
                    <a:pt x="4711" y="0"/>
                    <a:pt x="4295" y="0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3143236" y="4654508"/>
              <a:ext cx="136384" cy="77540"/>
            </a:xfrm>
            <a:custGeom>
              <a:avLst/>
              <a:gdLst/>
              <a:ahLst/>
              <a:cxnLst/>
              <a:rect l="l" t="t" r="r" b="b"/>
              <a:pathLst>
                <a:path w="5238" h="2978" extrusionOk="0">
                  <a:moveTo>
                    <a:pt x="4241" y="1"/>
                  </a:moveTo>
                  <a:cubicBezTo>
                    <a:pt x="3929" y="1"/>
                    <a:pt x="3475" y="82"/>
                    <a:pt x="2836" y="360"/>
                  </a:cubicBezTo>
                  <a:cubicBezTo>
                    <a:pt x="1335" y="1060"/>
                    <a:pt x="201" y="1227"/>
                    <a:pt x="201" y="1227"/>
                  </a:cubicBezTo>
                  <a:lnTo>
                    <a:pt x="1" y="2428"/>
                  </a:lnTo>
                  <a:cubicBezTo>
                    <a:pt x="1" y="2428"/>
                    <a:pt x="1" y="2695"/>
                    <a:pt x="134" y="2795"/>
                  </a:cubicBezTo>
                  <a:cubicBezTo>
                    <a:pt x="274" y="2851"/>
                    <a:pt x="531" y="2977"/>
                    <a:pt x="846" y="2977"/>
                  </a:cubicBezTo>
                  <a:cubicBezTo>
                    <a:pt x="907" y="2977"/>
                    <a:pt x="970" y="2972"/>
                    <a:pt x="1035" y="2962"/>
                  </a:cubicBezTo>
                  <a:cubicBezTo>
                    <a:pt x="1468" y="2928"/>
                    <a:pt x="2369" y="2461"/>
                    <a:pt x="2369" y="2461"/>
                  </a:cubicBezTo>
                  <a:cubicBezTo>
                    <a:pt x="2369" y="2461"/>
                    <a:pt x="2613" y="2125"/>
                    <a:pt x="2664" y="2125"/>
                  </a:cubicBezTo>
                  <a:cubicBezTo>
                    <a:pt x="2666" y="2125"/>
                    <a:pt x="2668" y="2126"/>
                    <a:pt x="2669" y="2128"/>
                  </a:cubicBezTo>
                  <a:lnTo>
                    <a:pt x="3003" y="2128"/>
                  </a:lnTo>
                  <a:cubicBezTo>
                    <a:pt x="3003" y="2128"/>
                    <a:pt x="4704" y="1360"/>
                    <a:pt x="4971" y="993"/>
                  </a:cubicBezTo>
                  <a:cubicBezTo>
                    <a:pt x="5238" y="627"/>
                    <a:pt x="4837" y="160"/>
                    <a:pt x="4837" y="160"/>
                  </a:cubicBezTo>
                  <a:cubicBezTo>
                    <a:pt x="4837" y="160"/>
                    <a:pt x="4678" y="1"/>
                    <a:pt x="4241" y="1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3000811" y="4118421"/>
              <a:ext cx="150262" cy="521141"/>
            </a:xfrm>
            <a:custGeom>
              <a:avLst/>
              <a:gdLst/>
              <a:ahLst/>
              <a:cxnLst/>
              <a:rect l="l" t="t" r="r" b="b"/>
              <a:pathLst>
                <a:path w="5771" h="20015" extrusionOk="0">
                  <a:moveTo>
                    <a:pt x="1635" y="0"/>
                  </a:moveTo>
                  <a:cubicBezTo>
                    <a:pt x="1635" y="0"/>
                    <a:pt x="434" y="15178"/>
                    <a:pt x="167" y="18113"/>
                  </a:cubicBezTo>
                  <a:cubicBezTo>
                    <a:pt x="133" y="18614"/>
                    <a:pt x="0" y="19681"/>
                    <a:pt x="33" y="19714"/>
                  </a:cubicBezTo>
                  <a:cubicBezTo>
                    <a:pt x="67" y="19781"/>
                    <a:pt x="133" y="19881"/>
                    <a:pt x="234" y="19915"/>
                  </a:cubicBezTo>
                  <a:cubicBezTo>
                    <a:pt x="267" y="19948"/>
                    <a:pt x="334" y="19948"/>
                    <a:pt x="400" y="19948"/>
                  </a:cubicBezTo>
                  <a:cubicBezTo>
                    <a:pt x="701" y="19981"/>
                    <a:pt x="1001" y="20015"/>
                    <a:pt x="1268" y="20015"/>
                  </a:cubicBezTo>
                  <a:lnTo>
                    <a:pt x="1301" y="20015"/>
                  </a:lnTo>
                  <a:cubicBezTo>
                    <a:pt x="2035" y="19881"/>
                    <a:pt x="2902" y="19481"/>
                    <a:pt x="3336" y="18847"/>
                  </a:cubicBezTo>
                  <a:lnTo>
                    <a:pt x="3369" y="18714"/>
                  </a:lnTo>
                  <a:lnTo>
                    <a:pt x="5771" y="4203"/>
                  </a:lnTo>
                  <a:cubicBezTo>
                    <a:pt x="5737" y="4103"/>
                    <a:pt x="5104" y="2602"/>
                    <a:pt x="5104" y="1401"/>
                  </a:cubicBezTo>
                  <a:cubicBezTo>
                    <a:pt x="5004" y="1401"/>
                    <a:pt x="4937" y="1368"/>
                    <a:pt x="4870" y="1335"/>
                  </a:cubicBezTo>
                  <a:cubicBezTo>
                    <a:pt x="4670" y="1268"/>
                    <a:pt x="4470" y="1201"/>
                    <a:pt x="4270" y="1101"/>
                  </a:cubicBezTo>
                  <a:cubicBezTo>
                    <a:pt x="4036" y="1034"/>
                    <a:pt x="3836" y="934"/>
                    <a:pt x="3669" y="834"/>
                  </a:cubicBezTo>
                  <a:cubicBezTo>
                    <a:pt x="3436" y="701"/>
                    <a:pt x="1835" y="10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3322166" y="3709346"/>
              <a:ext cx="230172" cy="157214"/>
            </a:xfrm>
            <a:custGeom>
              <a:avLst/>
              <a:gdLst/>
              <a:ahLst/>
              <a:cxnLst/>
              <a:rect l="l" t="t" r="r" b="b"/>
              <a:pathLst>
                <a:path w="8840" h="6038" extrusionOk="0">
                  <a:moveTo>
                    <a:pt x="4570" y="0"/>
                  </a:moveTo>
                  <a:lnTo>
                    <a:pt x="0" y="4603"/>
                  </a:lnTo>
                  <a:cubicBezTo>
                    <a:pt x="0" y="4603"/>
                    <a:pt x="0" y="4637"/>
                    <a:pt x="0" y="4670"/>
                  </a:cubicBezTo>
                  <a:lnTo>
                    <a:pt x="0" y="4703"/>
                  </a:lnTo>
                  <a:lnTo>
                    <a:pt x="0" y="4737"/>
                  </a:lnTo>
                  <a:lnTo>
                    <a:pt x="0" y="4770"/>
                  </a:lnTo>
                  <a:lnTo>
                    <a:pt x="0" y="4804"/>
                  </a:lnTo>
                  <a:lnTo>
                    <a:pt x="0" y="4837"/>
                  </a:lnTo>
                  <a:lnTo>
                    <a:pt x="0" y="4870"/>
                  </a:lnTo>
                  <a:lnTo>
                    <a:pt x="0" y="4904"/>
                  </a:lnTo>
                  <a:cubicBezTo>
                    <a:pt x="0" y="4937"/>
                    <a:pt x="0" y="4937"/>
                    <a:pt x="34" y="4937"/>
                  </a:cubicBezTo>
                  <a:lnTo>
                    <a:pt x="4170" y="6038"/>
                  </a:lnTo>
                  <a:lnTo>
                    <a:pt x="4237" y="6038"/>
                  </a:lnTo>
                  <a:lnTo>
                    <a:pt x="8806" y="1434"/>
                  </a:lnTo>
                  <a:cubicBezTo>
                    <a:pt x="8806" y="1434"/>
                    <a:pt x="8840" y="1401"/>
                    <a:pt x="8806" y="1368"/>
                  </a:cubicBezTo>
                  <a:lnTo>
                    <a:pt x="8806" y="1334"/>
                  </a:lnTo>
                  <a:lnTo>
                    <a:pt x="8806" y="1301"/>
                  </a:lnTo>
                  <a:lnTo>
                    <a:pt x="8806" y="1268"/>
                  </a:lnTo>
                  <a:lnTo>
                    <a:pt x="8806" y="1234"/>
                  </a:lnTo>
                  <a:lnTo>
                    <a:pt x="8806" y="1201"/>
                  </a:lnTo>
                  <a:lnTo>
                    <a:pt x="8806" y="1168"/>
                  </a:lnTo>
                  <a:lnTo>
                    <a:pt x="8806" y="1134"/>
                  </a:lnTo>
                  <a:cubicBezTo>
                    <a:pt x="8806" y="1101"/>
                    <a:pt x="8806" y="1101"/>
                    <a:pt x="8773" y="1101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3321280" y="3823989"/>
              <a:ext cx="110347" cy="42571"/>
            </a:xfrm>
            <a:custGeom>
              <a:avLst/>
              <a:gdLst/>
              <a:ahLst/>
              <a:cxnLst/>
              <a:rect l="l" t="t" r="r" b="b"/>
              <a:pathLst>
                <a:path w="4238" h="1635" extrusionOk="0">
                  <a:moveTo>
                    <a:pt x="168" y="0"/>
                  </a:moveTo>
                  <a:lnTo>
                    <a:pt x="1" y="200"/>
                  </a:lnTo>
                  <a:cubicBezTo>
                    <a:pt x="34" y="200"/>
                    <a:pt x="34" y="234"/>
                    <a:pt x="34" y="267"/>
                  </a:cubicBezTo>
                  <a:lnTo>
                    <a:pt x="34" y="300"/>
                  </a:lnTo>
                  <a:lnTo>
                    <a:pt x="34" y="334"/>
                  </a:lnTo>
                  <a:lnTo>
                    <a:pt x="34" y="367"/>
                  </a:lnTo>
                  <a:lnTo>
                    <a:pt x="34" y="401"/>
                  </a:lnTo>
                  <a:lnTo>
                    <a:pt x="34" y="434"/>
                  </a:lnTo>
                  <a:lnTo>
                    <a:pt x="34" y="467"/>
                  </a:lnTo>
                  <a:lnTo>
                    <a:pt x="34" y="501"/>
                  </a:lnTo>
                  <a:cubicBezTo>
                    <a:pt x="34" y="501"/>
                    <a:pt x="68" y="534"/>
                    <a:pt x="68" y="534"/>
                  </a:cubicBezTo>
                  <a:lnTo>
                    <a:pt x="4204" y="1635"/>
                  </a:lnTo>
                  <a:lnTo>
                    <a:pt x="4237" y="1635"/>
                  </a:lnTo>
                  <a:lnTo>
                    <a:pt x="4104" y="12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3321280" y="3709346"/>
              <a:ext cx="231057" cy="151148"/>
            </a:xfrm>
            <a:custGeom>
              <a:avLst/>
              <a:gdLst/>
              <a:ahLst/>
              <a:cxnLst/>
              <a:rect l="l" t="t" r="r" b="b"/>
              <a:pathLst>
                <a:path w="8874" h="5805" extrusionOk="0">
                  <a:moveTo>
                    <a:pt x="4604" y="0"/>
                  </a:moveTo>
                  <a:lnTo>
                    <a:pt x="34" y="4603"/>
                  </a:lnTo>
                  <a:cubicBezTo>
                    <a:pt x="1" y="4637"/>
                    <a:pt x="34" y="4703"/>
                    <a:pt x="68" y="4703"/>
                  </a:cubicBezTo>
                  <a:lnTo>
                    <a:pt x="4204" y="5804"/>
                  </a:lnTo>
                  <a:lnTo>
                    <a:pt x="4271" y="5804"/>
                  </a:lnTo>
                  <a:lnTo>
                    <a:pt x="8840" y="1201"/>
                  </a:lnTo>
                  <a:cubicBezTo>
                    <a:pt x="8874" y="1168"/>
                    <a:pt x="8840" y="1101"/>
                    <a:pt x="8807" y="1101"/>
                  </a:cubicBezTo>
                  <a:lnTo>
                    <a:pt x="4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3336044" y="3718017"/>
              <a:ext cx="201530" cy="133781"/>
            </a:xfrm>
            <a:custGeom>
              <a:avLst/>
              <a:gdLst/>
              <a:ahLst/>
              <a:cxnLst/>
              <a:rect l="l" t="t" r="r" b="b"/>
              <a:pathLst>
                <a:path w="7740" h="5138" extrusionOk="0">
                  <a:moveTo>
                    <a:pt x="4171" y="1"/>
                  </a:moveTo>
                  <a:lnTo>
                    <a:pt x="1" y="4170"/>
                  </a:lnTo>
                  <a:lnTo>
                    <a:pt x="3570" y="5138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3336044" y="3718017"/>
              <a:ext cx="201530" cy="109462"/>
            </a:xfrm>
            <a:custGeom>
              <a:avLst/>
              <a:gdLst/>
              <a:ahLst/>
              <a:cxnLst/>
              <a:rect l="l" t="t" r="r" b="b"/>
              <a:pathLst>
                <a:path w="7740" h="4204" extrusionOk="0">
                  <a:moveTo>
                    <a:pt x="4171" y="1"/>
                  </a:moveTo>
                  <a:lnTo>
                    <a:pt x="1" y="4170"/>
                  </a:lnTo>
                  <a:lnTo>
                    <a:pt x="101" y="4204"/>
                  </a:lnTo>
                  <a:lnTo>
                    <a:pt x="4204" y="67"/>
                  </a:lnTo>
                  <a:lnTo>
                    <a:pt x="7673" y="1001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3376011" y="3841356"/>
              <a:ext cx="6978" cy="3489"/>
            </a:xfrm>
            <a:custGeom>
              <a:avLst/>
              <a:gdLst/>
              <a:ahLst/>
              <a:cxnLst/>
              <a:rect l="l" t="t" r="r" b="b"/>
              <a:pathLst>
                <a:path w="268" h="134" extrusionOk="0">
                  <a:moveTo>
                    <a:pt x="100" y="0"/>
                  </a:moveTo>
                  <a:cubicBezTo>
                    <a:pt x="34" y="34"/>
                    <a:pt x="0" y="67"/>
                    <a:pt x="0" y="100"/>
                  </a:cubicBezTo>
                  <a:cubicBezTo>
                    <a:pt x="34" y="134"/>
                    <a:pt x="67" y="134"/>
                    <a:pt x="134" y="134"/>
                  </a:cubicBezTo>
                  <a:cubicBezTo>
                    <a:pt x="200" y="100"/>
                    <a:pt x="267" y="67"/>
                    <a:pt x="234" y="34"/>
                  </a:cubicBezTo>
                  <a:cubicBezTo>
                    <a:pt x="234" y="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3428112" y="3775351"/>
              <a:ext cx="17393" cy="10441"/>
            </a:xfrm>
            <a:custGeom>
              <a:avLst/>
              <a:gdLst/>
              <a:ahLst/>
              <a:cxnLst/>
              <a:rect l="l" t="t" r="r" b="b"/>
              <a:pathLst>
                <a:path w="668" h="401" extrusionOk="0">
                  <a:moveTo>
                    <a:pt x="368" y="0"/>
                  </a:moveTo>
                  <a:lnTo>
                    <a:pt x="1" y="401"/>
                  </a:lnTo>
                  <a:lnTo>
                    <a:pt x="668" y="33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3415953" y="3838753"/>
              <a:ext cx="56475" cy="48664"/>
            </a:xfrm>
            <a:custGeom>
              <a:avLst/>
              <a:gdLst/>
              <a:ahLst/>
              <a:cxnLst/>
              <a:rect l="l" t="t" r="r" b="b"/>
              <a:pathLst>
                <a:path w="2169" h="1869" extrusionOk="0">
                  <a:moveTo>
                    <a:pt x="401" y="0"/>
                  </a:moveTo>
                  <a:lnTo>
                    <a:pt x="334" y="67"/>
                  </a:lnTo>
                  <a:cubicBezTo>
                    <a:pt x="234" y="167"/>
                    <a:pt x="134" y="267"/>
                    <a:pt x="1" y="367"/>
                  </a:cubicBezTo>
                  <a:lnTo>
                    <a:pt x="34" y="367"/>
                  </a:lnTo>
                  <a:cubicBezTo>
                    <a:pt x="101" y="401"/>
                    <a:pt x="168" y="401"/>
                    <a:pt x="234" y="434"/>
                  </a:cubicBezTo>
                  <a:cubicBezTo>
                    <a:pt x="801" y="667"/>
                    <a:pt x="1535" y="1201"/>
                    <a:pt x="1869" y="1868"/>
                  </a:cubicBezTo>
                  <a:lnTo>
                    <a:pt x="1902" y="1868"/>
                  </a:lnTo>
                  <a:cubicBezTo>
                    <a:pt x="1969" y="1735"/>
                    <a:pt x="2069" y="1635"/>
                    <a:pt x="2169" y="1535"/>
                  </a:cubicBezTo>
                  <a:cubicBezTo>
                    <a:pt x="2102" y="1368"/>
                    <a:pt x="2002" y="1201"/>
                    <a:pt x="1902" y="1034"/>
                  </a:cubicBezTo>
                  <a:cubicBezTo>
                    <a:pt x="1602" y="667"/>
                    <a:pt x="1202" y="334"/>
                    <a:pt x="768" y="134"/>
                  </a:cubicBezTo>
                  <a:cubicBezTo>
                    <a:pt x="635" y="67"/>
                    <a:pt x="534" y="34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3129332" y="4134044"/>
              <a:ext cx="143336" cy="579907"/>
            </a:xfrm>
            <a:custGeom>
              <a:avLst/>
              <a:gdLst/>
              <a:ahLst/>
              <a:cxnLst/>
              <a:rect l="l" t="t" r="r" b="b"/>
              <a:pathLst>
                <a:path w="5505" h="22272" extrusionOk="0">
                  <a:moveTo>
                    <a:pt x="5505" y="1"/>
                  </a:moveTo>
                  <a:cubicBezTo>
                    <a:pt x="4671" y="601"/>
                    <a:pt x="3770" y="901"/>
                    <a:pt x="2870" y="968"/>
                  </a:cubicBezTo>
                  <a:cubicBezTo>
                    <a:pt x="2682" y="986"/>
                    <a:pt x="2494" y="994"/>
                    <a:pt x="2307" y="994"/>
                  </a:cubicBezTo>
                  <a:cubicBezTo>
                    <a:pt x="1796" y="994"/>
                    <a:pt x="1290" y="932"/>
                    <a:pt x="801" y="835"/>
                  </a:cubicBezTo>
                  <a:cubicBezTo>
                    <a:pt x="535" y="768"/>
                    <a:pt x="268" y="701"/>
                    <a:pt x="1" y="601"/>
                  </a:cubicBezTo>
                  <a:lnTo>
                    <a:pt x="1" y="601"/>
                  </a:lnTo>
                  <a:cubicBezTo>
                    <a:pt x="1" y="1802"/>
                    <a:pt x="201" y="7106"/>
                    <a:pt x="268" y="9474"/>
                  </a:cubicBezTo>
                  <a:cubicBezTo>
                    <a:pt x="268" y="9574"/>
                    <a:pt x="268" y="9708"/>
                    <a:pt x="301" y="9808"/>
                  </a:cubicBezTo>
                  <a:cubicBezTo>
                    <a:pt x="368" y="10909"/>
                    <a:pt x="268" y="15845"/>
                    <a:pt x="268" y="17013"/>
                  </a:cubicBezTo>
                  <a:cubicBezTo>
                    <a:pt x="301" y="17713"/>
                    <a:pt x="301" y="18381"/>
                    <a:pt x="334" y="18981"/>
                  </a:cubicBezTo>
                  <a:cubicBezTo>
                    <a:pt x="435" y="20549"/>
                    <a:pt x="535" y="21650"/>
                    <a:pt x="568" y="21850"/>
                  </a:cubicBezTo>
                  <a:cubicBezTo>
                    <a:pt x="568" y="21916"/>
                    <a:pt x="568" y="22017"/>
                    <a:pt x="635" y="22083"/>
                  </a:cubicBezTo>
                  <a:cubicBezTo>
                    <a:pt x="668" y="22150"/>
                    <a:pt x="735" y="22183"/>
                    <a:pt x="801" y="22217"/>
                  </a:cubicBezTo>
                  <a:cubicBezTo>
                    <a:pt x="919" y="22256"/>
                    <a:pt x="1070" y="22272"/>
                    <a:pt x="1243" y="22272"/>
                  </a:cubicBezTo>
                  <a:cubicBezTo>
                    <a:pt x="1365" y="22272"/>
                    <a:pt x="1497" y="22264"/>
                    <a:pt x="1635" y="22250"/>
                  </a:cubicBezTo>
                  <a:cubicBezTo>
                    <a:pt x="2336" y="22150"/>
                    <a:pt x="3237" y="21750"/>
                    <a:pt x="3870" y="21049"/>
                  </a:cubicBezTo>
                  <a:cubicBezTo>
                    <a:pt x="4504" y="15145"/>
                    <a:pt x="4771" y="6372"/>
                    <a:pt x="5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3162634" y="3642430"/>
              <a:ext cx="11040" cy="6145"/>
            </a:xfrm>
            <a:custGeom>
              <a:avLst/>
              <a:gdLst/>
              <a:ahLst/>
              <a:cxnLst/>
              <a:rect l="l" t="t" r="r" b="b"/>
              <a:pathLst>
                <a:path w="424" h="236" extrusionOk="0">
                  <a:moveTo>
                    <a:pt x="217" y="0"/>
                  </a:moveTo>
                  <a:cubicBezTo>
                    <a:pt x="94" y="0"/>
                    <a:pt x="1" y="82"/>
                    <a:pt x="23" y="235"/>
                  </a:cubicBezTo>
                  <a:lnTo>
                    <a:pt x="423" y="68"/>
                  </a:lnTo>
                  <a:cubicBezTo>
                    <a:pt x="354" y="23"/>
                    <a:pt x="282" y="0"/>
                    <a:pt x="217" y="0"/>
                  </a:cubicBezTo>
                  <a:close/>
                </a:path>
              </a:pathLst>
            </a:custGeom>
            <a:solidFill>
              <a:srgbClr val="FFBB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3115454" y="3606837"/>
              <a:ext cx="114669" cy="190256"/>
            </a:xfrm>
            <a:custGeom>
              <a:avLst/>
              <a:gdLst/>
              <a:ahLst/>
              <a:cxnLst/>
              <a:rect l="l" t="t" r="r" b="b"/>
              <a:pathLst>
                <a:path w="4404" h="7307" extrusionOk="0">
                  <a:moveTo>
                    <a:pt x="4003" y="1"/>
                  </a:moveTo>
                  <a:cubicBezTo>
                    <a:pt x="3970" y="34"/>
                    <a:pt x="3970" y="34"/>
                    <a:pt x="3936" y="34"/>
                  </a:cubicBezTo>
                  <a:cubicBezTo>
                    <a:pt x="4070" y="735"/>
                    <a:pt x="3736" y="902"/>
                    <a:pt x="3703" y="1235"/>
                  </a:cubicBezTo>
                  <a:cubicBezTo>
                    <a:pt x="3685" y="1363"/>
                    <a:pt x="3644" y="1415"/>
                    <a:pt x="3589" y="1415"/>
                  </a:cubicBezTo>
                  <a:cubicBezTo>
                    <a:pt x="3354" y="1415"/>
                    <a:pt x="2857" y="492"/>
                    <a:pt x="2754" y="492"/>
                  </a:cubicBezTo>
                  <a:cubicBezTo>
                    <a:pt x="2742" y="492"/>
                    <a:pt x="2735" y="505"/>
                    <a:pt x="2735" y="535"/>
                  </a:cubicBezTo>
                  <a:cubicBezTo>
                    <a:pt x="2734" y="534"/>
                    <a:pt x="2732" y="534"/>
                    <a:pt x="2730" y="534"/>
                  </a:cubicBezTo>
                  <a:cubicBezTo>
                    <a:pt x="2642" y="534"/>
                    <a:pt x="2608" y="1289"/>
                    <a:pt x="2603" y="1289"/>
                  </a:cubicBezTo>
                  <a:cubicBezTo>
                    <a:pt x="2602" y="1289"/>
                    <a:pt x="2602" y="1282"/>
                    <a:pt x="2602" y="1269"/>
                  </a:cubicBezTo>
                  <a:lnTo>
                    <a:pt x="2235" y="1435"/>
                  </a:lnTo>
                  <a:cubicBezTo>
                    <a:pt x="2435" y="1535"/>
                    <a:pt x="2635" y="1836"/>
                    <a:pt x="2569" y="2203"/>
                  </a:cubicBezTo>
                  <a:cubicBezTo>
                    <a:pt x="2569" y="2269"/>
                    <a:pt x="2569" y="2336"/>
                    <a:pt x="2569" y="2436"/>
                  </a:cubicBezTo>
                  <a:cubicBezTo>
                    <a:pt x="2569" y="2479"/>
                    <a:pt x="2501" y="2496"/>
                    <a:pt x="2390" y="2496"/>
                  </a:cubicBezTo>
                  <a:cubicBezTo>
                    <a:pt x="2005" y="2496"/>
                    <a:pt x="1105" y="2290"/>
                    <a:pt x="800" y="2290"/>
                  </a:cubicBezTo>
                  <a:cubicBezTo>
                    <a:pt x="723" y="2290"/>
                    <a:pt x="684" y="2303"/>
                    <a:pt x="701" y="2336"/>
                  </a:cubicBezTo>
                  <a:cubicBezTo>
                    <a:pt x="467" y="2636"/>
                    <a:pt x="501" y="2970"/>
                    <a:pt x="367" y="3237"/>
                  </a:cubicBezTo>
                  <a:cubicBezTo>
                    <a:pt x="200" y="3270"/>
                    <a:pt x="934" y="4104"/>
                    <a:pt x="767" y="4104"/>
                  </a:cubicBezTo>
                  <a:cubicBezTo>
                    <a:pt x="734" y="4137"/>
                    <a:pt x="767" y="4171"/>
                    <a:pt x="767" y="4204"/>
                  </a:cubicBezTo>
                  <a:cubicBezTo>
                    <a:pt x="434" y="4171"/>
                    <a:pt x="267" y="4137"/>
                    <a:pt x="34" y="4037"/>
                  </a:cubicBezTo>
                  <a:lnTo>
                    <a:pt x="34" y="4037"/>
                  </a:lnTo>
                  <a:cubicBezTo>
                    <a:pt x="34" y="4204"/>
                    <a:pt x="67" y="6205"/>
                    <a:pt x="0" y="6339"/>
                  </a:cubicBezTo>
                  <a:cubicBezTo>
                    <a:pt x="367" y="6372"/>
                    <a:pt x="2469" y="7073"/>
                    <a:pt x="2802" y="7306"/>
                  </a:cubicBezTo>
                  <a:cubicBezTo>
                    <a:pt x="2836" y="7106"/>
                    <a:pt x="2769" y="4971"/>
                    <a:pt x="2769" y="4671"/>
                  </a:cubicBezTo>
                  <a:lnTo>
                    <a:pt x="2769" y="4671"/>
                  </a:lnTo>
                  <a:cubicBezTo>
                    <a:pt x="2856" y="4678"/>
                    <a:pt x="2945" y="4680"/>
                    <a:pt x="3032" y="4680"/>
                  </a:cubicBezTo>
                  <a:cubicBezTo>
                    <a:pt x="3383" y="4680"/>
                    <a:pt x="3703" y="4638"/>
                    <a:pt x="3703" y="4638"/>
                  </a:cubicBezTo>
                  <a:cubicBezTo>
                    <a:pt x="3803" y="4604"/>
                    <a:pt x="3870" y="4571"/>
                    <a:pt x="3903" y="4504"/>
                  </a:cubicBezTo>
                  <a:cubicBezTo>
                    <a:pt x="4070" y="4337"/>
                    <a:pt x="4403" y="2503"/>
                    <a:pt x="4370" y="2036"/>
                  </a:cubicBezTo>
                  <a:cubicBezTo>
                    <a:pt x="4370" y="1769"/>
                    <a:pt x="4103" y="935"/>
                    <a:pt x="4170" y="802"/>
                  </a:cubicBezTo>
                  <a:cubicBezTo>
                    <a:pt x="4136" y="535"/>
                    <a:pt x="4070" y="268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3064212" y="3547679"/>
              <a:ext cx="168515" cy="171223"/>
            </a:xfrm>
            <a:custGeom>
              <a:avLst/>
              <a:gdLst/>
              <a:ahLst/>
              <a:cxnLst/>
              <a:rect l="l" t="t" r="r" b="b"/>
              <a:pathLst>
                <a:path w="6472" h="6576" extrusionOk="0">
                  <a:moveTo>
                    <a:pt x="3479" y="1"/>
                  </a:moveTo>
                  <a:cubicBezTo>
                    <a:pt x="2766" y="1"/>
                    <a:pt x="2013" y="174"/>
                    <a:pt x="1401" y="572"/>
                  </a:cubicBezTo>
                  <a:cubicBezTo>
                    <a:pt x="1168" y="772"/>
                    <a:pt x="801" y="972"/>
                    <a:pt x="634" y="1239"/>
                  </a:cubicBezTo>
                  <a:cubicBezTo>
                    <a:pt x="67" y="2006"/>
                    <a:pt x="0" y="3107"/>
                    <a:pt x="400" y="4008"/>
                  </a:cubicBezTo>
                  <a:cubicBezTo>
                    <a:pt x="500" y="4274"/>
                    <a:pt x="667" y="4508"/>
                    <a:pt x="867" y="4741"/>
                  </a:cubicBezTo>
                  <a:cubicBezTo>
                    <a:pt x="1168" y="5142"/>
                    <a:pt x="1501" y="5976"/>
                    <a:pt x="1901" y="6242"/>
                  </a:cubicBezTo>
                  <a:cubicBezTo>
                    <a:pt x="2068" y="6376"/>
                    <a:pt x="2268" y="6409"/>
                    <a:pt x="2469" y="6443"/>
                  </a:cubicBezTo>
                  <a:cubicBezTo>
                    <a:pt x="2774" y="6512"/>
                    <a:pt x="3051" y="6576"/>
                    <a:pt x="3294" y="6576"/>
                  </a:cubicBezTo>
                  <a:cubicBezTo>
                    <a:pt x="3634" y="6576"/>
                    <a:pt x="3908" y="6451"/>
                    <a:pt x="4103" y="6042"/>
                  </a:cubicBezTo>
                  <a:cubicBezTo>
                    <a:pt x="4270" y="5675"/>
                    <a:pt x="4537" y="5142"/>
                    <a:pt x="4503" y="4708"/>
                  </a:cubicBezTo>
                  <a:cubicBezTo>
                    <a:pt x="4503" y="4608"/>
                    <a:pt x="4503" y="4541"/>
                    <a:pt x="4537" y="4475"/>
                  </a:cubicBezTo>
                  <a:cubicBezTo>
                    <a:pt x="4593" y="4139"/>
                    <a:pt x="4701" y="4020"/>
                    <a:pt x="4814" y="4020"/>
                  </a:cubicBezTo>
                  <a:cubicBezTo>
                    <a:pt x="4969" y="4020"/>
                    <a:pt x="5132" y="4248"/>
                    <a:pt x="5170" y="4441"/>
                  </a:cubicBezTo>
                  <a:lnTo>
                    <a:pt x="5371" y="4541"/>
                  </a:lnTo>
                  <a:cubicBezTo>
                    <a:pt x="5373" y="4541"/>
                    <a:pt x="5375" y="4542"/>
                    <a:pt x="5377" y="4542"/>
                  </a:cubicBezTo>
                  <a:cubicBezTo>
                    <a:pt x="5674" y="4542"/>
                    <a:pt x="6188" y="2272"/>
                    <a:pt x="5980" y="2272"/>
                  </a:cubicBezTo>
                  <a:cubicBezTo>
                    <a:pt x="5977" y="2272"/>
                    <a:pt x="5974" y="2272"/>
                    <a:pt x="5971" y="2273"/>
                  </a:cubicBezTo>
                  <a:cubicBezTo>
                    <a:pt x="6471" y="2006"/>
                    <a:pt x="5804" y="672"/>
                    <a:pt x="5237" y="572"/>
                  </a:cubicBezTo>
                  <a:lnTo>
                    <a:pt x="5204" y="572"/>
                  </a:lnTo>
                  <a:cubicBezTo>
                    <a:pt x="4937" y="372"/>
                    <a:pt x="4703" y="238"/>
                    <a:pt x="4403" y="138"/>
                  </a:cubicBezTo>
                  <a:cubicBezTo>
                    <a:pt x="4136" y="71"/>
                    <a:pt x="3836" y="5"/>
                    <a:pt x="3669" y="5"/>
                  </a:cubicBezTo>
                  <a:cubicBezTo>
                    <a:pt x="3606" y="2"/>
                    <a:pt x="3543" y="1"/>
                    <a:pt x="3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2988964" y="3739498"/>
              <a:ext cx="477398" cy="426052"/>
            </a:xfrm>
            <a:custGeom>
              <a:avLst/>
              <a:gdLst/>
              <a:ahLst/>
              <a:cxnLst/>
              <a:rect l="l" t="t" r="r" b="b"/>
              <a:pathLst>
                <a:path w="18335" h="16363" extrusionOk="0">
                  <a:moveTo>
                    <a:pt x="3910" y="0"/>
                  </a:moveTo>
                  <a:cubicBezTo>
                    <a:pt x="0" y="0"/>
                    <a:pt x="1496" y="13960"/>
                    <a:pt x="1923" y="14420"/>
                  </a:cubicBezTo>
                  <a:cubicBezTo>
                    <a:pt x="1989" y="14487"/>
                    <a:pt x="2190" y="14620"/>
                    <a:pt x="2490" y="14820"/>
                  </a:cubicBezTo>
                  <a:cubicBezTo>
                    <a:pt x="2790" y="14987"/>
                    <a:pt x="4024" y="15988"/>
                    <a:pt x="5058" y="16155"/>
                  </a:cubicBezTo>
                  <a:cubicBezTo>
                    <a:pt x="5707" y="16280"/>
                    <a:pt x="6395" y="16362"/>
                    <a:pt x="7087" y="16362"/>
                  </a:cubicBezTo>
                  <a:cubicBezTo>
                    <a:pt x="8423" y="16362"/>
                    <a:pt x="9775" y="16055"/>
                    <a:pt x="10896" y="15154"/>
                  </a:cubicBezTo>
                  <a:cubicBezTo>
                    <a:pt x="10963" y="15087"/>
                    <a:pt x="11063" y="15054"/>
                    <a:pt x="11129" y="14987"/>
                  </a:cubicBezTo>
                  <a:cubicBezTo>
                    <a:pt x="11129" y="14720"/>
                    <a:pt x="10629" y="8983"/>
                    <a:pt x="10662" y="7315"/>
                  </a:cubicBezTo>
                  <a:lnTo>
                    <a:pt x="10662" y="7315"/>
                  </a:lnTo>
                  <a:cubicBezTo>
                    <a:pt x="10996" y="7715"/>
                    <a:pt x="12030" y="9650"/>
                    <a:pt x="12364" y="10117"/>
                  </a:cubicBezTo>
                  <a:cubicBezTo>
                    <a:pt x="12530" y="10384"/>
                    <a:pt x="12831" y="10584"/>
                    <a:pt x="13197" y="10584"/>
                  </a:cubicBezTo>
                  <a:cubicBezTo>
                    <a:pt x="13228" y="10588"/>
                    <a:pt x="13259" y="10590"/>
                    <a:pt x="13289" y="10590"/>
                  </a:cubicBezTo>
                  <a:cubicBezTo>
                    <a:pt x="13492" y="10590"/>
                    <a:pt x="13691" y="10500"/>
                    <a:pt x="13865" y="10384"/>
                  </a:cubicBezTo>
                  <a:cubicBezTo>
                    <a:pt x="15666" y="9016"/>
                    <a:pt x="16867" y="7482"/>
                    <a:pt x="18334" y="5847"/>
                  </a:cubicBezTo>
                  <a:cubicBezTo>
                    <a:pt x="18068" y="5113"/>
                    <a:pt x="17267" y="4513"/>
                    <a:pt x="16633" y="4246"/>
                  </a:cubicBezTo>
                  <a:cubicBezTo>
                    <a:pt x="16567" y="4213"/>
                    <a:pt x="16500" y="4213"/>
                    <a:pt x="16433" y="4179"/>
                  </a:cubicBezTo>
                  <a:cubicBezTo>
                    <a:pt x="16266" y="4313"/>
                    <a:pt x="16066" y="4446"/>
                    <a:pt x="15899" y="4580"/>
                  </a:cubicBezTo>
                  <a:cubicBezTo>
                    <a:pt x="15833" y="4646"/>
                    <a:pt x="15733" y="4713"/>
                    <a:pt x="15666" y="4780"/>
                  </a:cubicBezTo>
                  <a:cubicBezTo>
                    <a:pt x="15566" y="4846"/>
                    <a:pt x="15466" y="4946"/>
                    <a:pt x="15399" y="5013"/>
                  </a:cubicBezTo>
                  <a:cubicBezTo>
                    <a:pt x="15399" y="5047"/>
                    <a:pt x="15366" y="5047"/>
                    <a:pt x="15366" y="5047"/>
                  </a:cubicBezTo>
                  <a:cubicBezTo>
                    <a:pt x="14765" y="5614"/>
                    <a:pt x="14232" y="6247"/>
                    <a:pt x="13631" y="6781"/>
                  </a:cubicBezTo>
                  <a:cubicBezTo>
                    <a:pt x="13998" y="6448"/>
                    <a:pt x="11229" y="3279"/>
                    <a:pt x="10929" y="2912"/>
                  </a:cubicBezTo>
                  <a:cubicBezTo>
                    <a:pt x="9228" y="910"/>
                    <a:pt x="6559" y="276"/>
                    <a:pt x="4091" y="10"/>
                  </a:cubicBezTo>
                  <a:cubicBezTo>
                    <a:pt x="4030" y="3"/>
                    <a:pt x="3969" y="0"/>
                    <a:pt x="3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3438553" y="3805737"/>
              <a:ext cx="51268" cy="51268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1969"/>
                    <a:pt x="1001" y="1969"/>
                  </a:cubicBezTo>
                  <a:cubicBezTo>
                    <a:pt x="1534" y="1969"/>
                    <a:pt x="1968" y="1535"/>
                    <a:pt x="1968" y="1001"/>
                  </a:cubicBezTo>
                  <a:cubicBezTo>
                    <a:pt x="1968" y="434"/>
                    <a:pt x="1534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3105898" y="3722365"/>
              <a:ext cx="101650" cy="52127"/>
            </a:xfrm>
            <a:custGeom>
              <a:avLst/>
              <a:gdLst/>
              <a:ahLst/>
              <a:cxnLst/>
              <a:rect l="l" t="t" r="r" b="b"/>
              <a:pathLst>
                <a:path w="3904" h="2002" extrusionOk="0">
                  <a:moveTo>
                    <a:pt x="0" y="0"/>
                  </a:moveTo>
                  <a:lnTo>
                    <a:pt x="67" y="1068"/>
                  </a:lnTo>
                  <a:lnTo>
                    <a:pt x="3903" y="2002"/>
                  </a:lnTo>
                  <a:lnTo>
                    <a:pt x="3469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3229212" y="3609466"/>
              <a:ext cx="13930" cy="43431"/>
            </a:xfrm>
            <a:custGeom>
              <a:avLst/>
              <a:gdLst/>
              <a:ahLst/>
              <a:cxnLst/>
              <a:rect l="l" t="t" r="r" b="b"/>
              <a:pathLst>
                <a:path w="535" h="1668" fill="none" extrusionOk="0">
                  <a:moveTo>
                    <a:pt x="535" y="834"/>
                  </a:moveTo>
                  <a:cubicBezTo>
                    <a:pt x="535" y="1301"/>
                    <a:pt x="401" y="1668"/>
                    <a:pt x="268" y="1668"/>
                  </a:cubicBezTo>
                  <a:cubicBezTo>
                    <a:pt x="101" y="1668"/>
                    <a:pt x="1" y="1301"/>
                    <a:pt x="1" y="834"/>
                  </a:cubicBezTo>
                  <a:cubicBezTo>
                    <a:pt x="1" y="367"/>
                    <a:pt x="101" y="0"/>
                    <a:pt x="268" y="0"/>
                  </a:cubicBezTo>
                  <a:cubicBezTo>
                    <a:pt x="401" y="0"/>
                    <a:pt x="535" y="367"/>
                    <a:pt x="535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2"/>
            <p:cNvSpPr/>
            <p:nvPr/>
          </p:nvSpPr>
          <p:spPr>
            <a:xfrm>
              <a:off x="3198826" y="3629437"/>
              <a:ext cx="44316" cy="33901"/>
            </a:xfrm>
            <a:custGeom>
              <a:avLst/>
              <a:gdLst/>
              <a:ahLst/>
              <a:cxnLst/>
              <a:rect l="l" t="t" r="r" b="b"/>
              <a:pathLst>
                <a:path w="1702" h="1302" fill="none" extrusionOk="0">
                  <a:moveTo>
                    <a:pt x="1702" y="67"/>
                  </a:moveTo>
                  <a:cubicBezTo>
                    <a:pt x="1602" y="0"/>
                    <a:pt x="0" y="1301"/>
                    <a:pt x="0" y="1301"/>
                  </a:cubicBezTo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22"/>
          <p:cNvGrpSpPr/>
          <p:nvPr/>
        </p:nvGrpSpPr>
        <p:grpSpPr>
          <a:xfrm>
            <a:off x="4757852" y="1203100"/>
            <a:ext cx="3825300" cy="572782"/>
            <a:chOff x="4704075" y="1274360"/>
            <a:chExt cx="3825300" cy="696900"/>
          </a:xfrm>
        </p:grpSpPr>
        <p:sp>
          <p:nvSpPr>
            <p:cNvPr id="1326" name="Google Shape;1326;p22"/>
            <p:cNvSpPr/>
            <p:nvPr/>
          </p:nvSpPr>
          <p:spPr>
            <a:xfrm>
              <a:off x="4704075" y="1303680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7" name="Google Shape;1327;p22"/>
            <p:cNvGrpSpPr/>
            <p:nvPr/>
          </p:nvGrpSpPr>
          <p:grpSpPr>
            <a:xfrm>
              <a:off x="5505124" y="1384124"/>
              <a:ext cx="2908433" cy="499112"/>
              <a:chOff x="872544" y="1267538"/>
              <a:chExt cx="3210900" cy="499112"/>
            </a:xfrm>
          </p:grpSpPr>
          <p:sp>
            <p:nvSpPr>
              <p:cNvPr id="1328" name="Google Shape;1328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1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ocalhost:port/api/admins/products/lists</a:t>
                </a:r>
                <a:endParaRPr sz="11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29" name="Google Shape;1329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List Semua Produk [GET]</a:t>
                </a:r>
                <a:endParaRPr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30" name="Google Shape;1330;p22"/>
            <p:cNvSpPr txBox="1"/>
            <p:nvPr/>
          </p:nvSpPr>
          <p:spPr>
            <a:xfrm>
              <a:off x="4999450" y="1274360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7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1" name="Google Shape;1331;p22"/>
          <p:cNvGrpSpPr/>
          <p:nvPr/>
        </p:nvGrpSpPr>
        <p:grpSpPr>
          <a:xfrm>
            <a:off x="4757852" y="1922881"/>
            <a:ext cx="3825300" cy="572782"/>
            <a:chOff x="4704075" y="2039892"/>
            <a:chExt cx="3825300" cy="696900"/>
          </a:xfrm>
        </p:grpSpPr>
        <p:sp>
          <p:nvSpPr>
            <p:cNvPr id="1332" name="Google Shape;1332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3" name="Google Shape;1333;p22"/>
            <p:cNvGrpSpPr/>
            <p:nvPr/>
          </p:nvGrpSpPr>
          <p:grpSpPr>
            <a:xfrm>
              <a:off x="5505124" y="2149649"/>
              <a:ext cx="2908433" cy="499112"/>
              <a:chOff x="872544" y="1267538"/>
              <a:chExt cx="3210900" cy="499112"/>
            </a:xfrm>
          </p:grpSpPr>
          <p:sp>
            <p:nvSpPr>
              <p:cNvPr id="1334" name="Google Shape;1334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1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1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ocalhost:port/api/admins/products/create</a:t>
                </a:r>
                <a:endParaRPr sz="11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5" name="Google Shape;1335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Create Produk [POST]</a:t>
                </a:r>
                <a:endParaRPr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36" name="Google Shape;1336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7" name="Google Shape;1337;p22"/>
          <p:cNvGrpSpPr/>
          <p:nvPr/>
        </p:nvGrpSpPr>
        <p:grpSpPr>
          <a:xfrm>
            <a:off x="4757852" y="2642662"/>
            <a:ext cx="3825300" cy="572782"/>
            <a:chOff x="4704075" y="2039892"/>
            <a:chExt cx="3825300" cy="696900"/>
          </a:xfrm>
        </p:grpSpPr>
        <p:sp>
          <p:nvSpPr>
            <p:cNvPr id="1338" name="Google Shape;1338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22"/>
            <p:cNvGrpSpPr/>
            <p:nvPr/>
          </p:nvGrpSpPr>
          <p:grpSpPr>
            <a:xfrm>
              <a:off x="5505124" y="2149649"/>
              <a:ext cx="2908433" cy="499112"/>
              <a:chOff x="872544" y="1267538"/>
              <a:chExt cx="3210900" cy="499112"/>
            </a:xfrm>
          </p:grpSpPr>
          <p:sp>
            <p:nvSpPr>
              <p:cNvPr id="1340" name="Google Shape;1340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05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05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ocalhost:port/api/admins/products/show/:id</a:t>
                </a:r>
                <a:endParaRPr sz="105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1" name="Google Shape;1341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Tampil Produk Berdasarkan Id [GET]</a:t>
                </a:r>
                <a:endParaRPr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42" name="Google Shape;1342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43" name="Google Shape;1343;p22"/>
          <p:cNvGrpSpPr/>
          <p:nvPr/>
        </p:nvGrpSpPr>
        <p:grpSpPr>
          <a:xfrm>
            <a:off x="4757852" y="3362444"/>
            <a:ext cx="3825300" cy="840936"/>
            <a:chOff x="4704075" y="2039892"/>
            <a:chExt cx="3825300" cy="696900"/>
          </a:xfrm>
        </p:grpSpPr>
        <p:sp>
          <p:nvSpPr>
            <p:cNvPr id="1344" name="Google Shape;1344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5" name="Google Shape;1345;p22"/>
            <p:cNvGrpSpPr/>
            <p:nvPr/>
          </p:nvGrpSpPr>
          <p:grpSpPr>
            <a:xfrm>
              <a:off x="5474950" y="2149649"/>
              <a:ext cx="2938607" cy="415244"/>
              <a:chOff x="839232" y="1267538"/>
              <a:chExt cx="3244212" cy="415244"/>
            </a:xfrm>
          </p:grpSpPr>
          <p:sp>
            <p:nvSpPr>
              <p:cNvPr id="1346" name="Google Shape;1346;p22"/>
              <p:cNvSpPr txBox="1"/>
              <p:nvPr/>
            </p:nvSpPr>
            <p:spPr>
              <a:xfrm>
                <a:off x="839232" y="1459582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1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1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ocalhost:port/api/admins/products/update</a:t>
                </a:r>
                <a:endParaRPr sz="11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7" name="Google Shape;1347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Edit Produk [GET AND POST]</a:t>
                </a:r>
                <a:endParaRPr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48" name="Google Shape;1348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49" name="Google Shape;1349;p22"/>
          <p:cNvGrpSpPr/>
          <p:nvPr/>
        </p:nvGrpSpPr>
        <p:grpSpPr>
          <a:xfrm>
            <a:off x="4757852" y="4339066"/>
            <a:ext cx="3825300" cy="572782"/>
            <a:chOff x="4704075" y="2039892"/>
            <a:chExt cx="3825300" cy="696900"/>
          </a:xfrm>
        </p:grpSpPr>
        <p:sp>
          <p:nvSpPr>
            <p:cNvPr id="1350" name="Google Shape;1350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1" name="Google Shape;1351;p22"/>
            <p:cNvGrpSpPr/>
            <p:nvPr/>
          </p:nvGrpSpPr>
          <p:grpSpPr>
            <a:xfrm>
              <a:off x="5505124" y="2149649"/>
              <a:ext cx="2908433" cy="499112"/>
              <a:chOff x="872544" y="1267538"/>
              <a:chExt cx="3210900" cy="499112"/>
            </a:xfrm>
          </p:grpSpPr>
          <p:sp>
            <p:nvSpPr>
              <p:cNvPr id="1352" name="Google Shape;1352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05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05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ocalhost:port/api/admins/products/delete</a:t>
                </a:r>
                <a:endParaRPr sz="105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3" name="Google Shape;1353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54" name="Google Shape;1354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9" name="Google Shape;1346;p22"/>
          <p:cNvSpPr txBox="1"/>
          <p:nvPr/>
        </p:nvSpPr>
        <p:spPr>
          <a:xfrm>
            <a:off x="5528726" y="3918532"/>
            <a:ext cx="2908433" cy="26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11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ocalhost:port/api/admins/products/edit/:id</a:t>
            </a:r>
            <a:endParaRPr sz="11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2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 Apps</a:t>
            </a:r>
            <a:endParaRPr dirty="0"/>
          </a:p>
        </p:txBody>
      </p:sp>
      <p:grpSp>
        <p:nvGrpSpPr>
          <p:cNvPr id="1360" name="Google Shape;1360;p23"/>
          <p:cNvGrpSpPr/>
          <p:nvPr/>
        </p:nvGrpSpPr>
        <p:grpSpPr>
          <a:xfrm>
            <a:off x="2972725" y="1582730"/>
            <a:ext cx="3198556" cy="2940910"/>
            <a:chOff x="2972725" y="2407667"/>
            <a:chExt cx="3198556" cy="2940910"/>
          </a:xfrm>
        </p:grpSpPr>
        <p:sp>
          <p:nvSpPr>
            <p:cNvPr id="1361" name="Google Shape;1361;p23"/>
            <p:cNvSpPr/>
            <p:nvPr/>
          </p:nvSpPr>
          <p:spPr>
            <a:xfrm>
              <a:off x="2972725" y="2441214"/>
              <a:ext cx="3198556" cy="2907364"/>
            </a:xfrm>
            <a:custGeom>
              <a:avLst/>
              <a:gdLst/>
              <a:ahLst/>
              <a:cxnLst/>
              <a:rect l="l" t="t" r="r" b="b"/>
              <a:pathLst>
                <a:path w="14016" h="12740" extrusionOk="0">
                  <a:moveTo>
                    <a:pt x="11789" y="0"/>
                  </a:moveTo>
                  <a:cubicBezTo>
                    <a:pt x="11488" y="0"/>
                    <a:pt x="11203" y="58"/>
                    <a:pt x="10968" y="120"/>
                  </a:cubicBezTo>
                  <a:cubicBezTo>
                    <a:pt x="10351" y="282"/>
                    <a:pt x="9690" y="375"/>
                    <a:pt x="9257" y="841"/>
                  </a:cubicBezTo>
                  <a:cubicBezTo>
                    <a:pt x="8709" y="1435"/>
                    <a:pt x="8546" y="2281"/>
                    <a:pt x="8139" y="2979"/>
                  </a:cubicBezTo>
                  <a:cubicBezTo>
                    <a:pt x="7991" y="3234"/>
                    <a:pt x="7792" y="3482"/>
                    <a:pt x="7514" y="3585"/>
                  </a:cubicBezTo>
                  <a:cubicBezTo>
                    <a:pt x="7412" y="3622"/>
                    <a:pt x="7307" y="3637"/>
                    <a:pt x="7201" y="3637"/>
                  </a:cubicBezTo>
                  <a:cubicBezTo>
                    <a:pt x="7003" y="3637"/>
                    <a:pt x="6801" y="3585"/>
                    <a:pt x="6610" y="3525"/>
                  </a:cubicBezTo>
                  <a:cubicBezTo>
                    <a:pt x="5952" y="3319"/>
                    <a:pt x="5329" y="3015"/>
                    <a:pt x="4761" y="2628"/>
                  </a:cubicBezTo>
                  <a:cubicBezTo>
                    <a:pt x="4344" y="2341"/>
                    <a:pt x="3952" y="2004"/>
                    <a:pt x="3481" y="1820"/>
                  </a:cubicBezTo>
                  <a:cubicBezTo>
                    <a:pt x="3220" y="1717"/>
                    <a:pt x="2941" y="1668"/>
                    <a:pt x="2662" y="1668"/>
                  </a:cubicBezTo>
                  <a:cubicBezTo>
                    <a:pt x="2149" y="1668"/>
                    <a:pt x="1635" y="1836"/>
                    <a:pt x="1234" y="2156"/>
                  </a:cubicBezTo>
                  <a:cubicBezTo>
                    <a:pt x="615" y="2651"/>
                    <a:pt x="287" y="3489"/>
                    <a:pt x="409" y="4272"/>
                  </a:cubicBezTo>
                  <a:cubicBezTo>
                    <a:pt x="499" y="4861"/>
                    <a:pt x="816" y="5386"/>
                    <a:pt x="1058" y="5930"/>
                  </a:cubicBezTo>
                  <a:cubicBezTo>
                    <a:pt x="1300" y="6476"/>
                    <a:pt x="1470" y="7104"/>
                    <a:pt x="1255" y="7661"/>
                  </a:cubicBezTo>
                  <a:cubicBezTo>
                    <a:pt x="1125" y="7999"/>
                    <a:pt x="866" y="8271"/>
                    <a:pt x="673" y="8579"/>
                  </a:cubicBezTo>
                  <a:cubicBezTo>
                    <a:pt x="0" y="9663"/>
                    <a:pt x="58" y="11173"/>
                    <a:pt x="1339" y="11996"/>
                  </a:cubicBezTo>
                  <a:cubicBezTo>
                    <a:pt x="1666" y="12207"/>
                    <a:pt x="2648" y="12549"/>
                    <a:pt x="3530" y="12549"/>
                  </a:cubicBezTo>
                  <a:cubicBezTo>
                    <a:pt x="3763" y="12549"/>
                    <a:pt x="3989" y="12525"/>
                    <a:pt x="4194" y="12469"/>
                  </a:cubicBezTo>
                  <a:cubicBezTo>
                    <a:pt x="4920" y="12270"/>
                    <a:pt x="5899" y="11855"/>
                    <a:pt x="6915" y="11855"/>
                  </a:cubicBezTo>
                  <a:cubicBezTo>
                    <a:pt x="7351" y="11855"/>
                    <a:pt x="7794" y="11931"/>
                    <a:pt x="8227" y="12135"/>
                  </a:cubicBezTo>
                  <a:cubicBezTo>
                    <a:pt x="8978" y="12489"/>
                    <a:pt x="9996" y="12740"/>
                    <a:pt x="10919" y="12740"/>
                  </a:cubicBezTo>
                  <a:cubicBezTo>
                    <a:pt x="11761" y="12740"/>
                    <a:pt x="12523" y="12530"/>
                    <a:pt x="12928" y="11998"/>
                  </a:cubicBezTo>
                  <a:cubicBezTo>
                    <a:pt x="13776" y="10880"/>
                    <a:pt x="11679" y="9451"/>
                    <a:pt x="12168" y="8239"/>
                  </a:cubicBezTo>
                  <a:cubicBezTo>
                    <a:pt x="12669" y="6992"/>
                    <a:pt x="12594" y="7187"/>
                    <a:pt x="13305" y="6224"/>
                  </a:cubicBezTo>
                  <a:cubicBezTo>
                    <a:pt x="14016" y="5262"/>
                    <a:pt x="13324" y="4176"/>
                    <a:pt x="12756" y="3407"/>
                  </a:cubicBezTo>
                  <a:cubicBezTo>
                    <a:pt x="12161" y="2602"/>
                    <a:pt x="13926" y="1623"/>
                    <a:pt x="13247" y="719"/>
                  </a:cubicBezTo>
                  <a:cubicBezTo>
                    <a:pt x="12823" y="158"/>
                    <a:pt x="12285" y="0"/>
                    <a:pt x="1178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4063555" y="2407667"/>
              <a:ext cx="838891" cy="657922"/>
            </a:xfrm>
            <a:custGeom>
              <a:avLst/>
              <a:gdLst/>
              <a:ahLst/>
              <a:cxnLst/>
              <a:rect l="l" t="t" r="r" b="b"/>
              <a:pathLst>
                <a:path w="3676" h="2883" extrusionOk="0">
                  <a:moveTo>
                    <a:pt x="1629" y="1"/>
                  </a:moveTo>
                  <a:cubicBezTo>
                    <a:pt x="1450" y="1"/>
                    <a:pt x="1267" y="33"/>
                    <a:pt x="1087" y="104"/>
                  </a:cubicBezTo>
                  <a:cubicBezTo>
                    <a:pt x="433" y="361"/>
                    <a:pt x="1" y="1087"/>
                    <a:pt x="82" y="1783"/>
                  </a:cubicBezTo>
                  <a:cubicBezTo>
                    <a:pt x="121" y="2094"/>
                    <a:pt x="256" y="2398"/>
                    <a:pt x="495" y="2597"/>
                  </a:cubicBezTo>
                  <a:cubicBezTo>
                    <a:pt x="722" y="2783"/>
                    <a:pt x="1020" y="2862"/>
                    <a:pt x="1311" y="2880"/>
                  </a:cubicBezTo>
                  <a:cubicBezTo>
                    <a:pt x="1350" y="2882"/>
                    <a:pt x="1389" y="2883"/>
                    <a:pt x="1427" y="2883"/>
                  </a:cubicBezTo>
                  <a:cubicBezTo>
                    <a:pt x="1968" y="2883"/>
                    <a:pt x="2520" y="2674"/>
                    <a:pt x="2856" y="2254"/>
                  </a:cubicBezTo>
                  <a:cubicBezTo>
                    <a:pt x="3675" y="1228"/>
                    <a:pt x="2731" y="1"/>
                    <a:pt x="16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3745890" y="2474076"/>
              <a:ext cx="297354" cy="262667"/>
            </a:xfrm>
            <a:custGeom>
              <a:avLst/>
              <a:gdLst/>
              <a:ahLst/>
              <a:cxnLst/>
              <a:rect l="l" t="t" r="r" b="b"/>
              <a:pathLst>
                <a:path w="1303" h="1151" extrusionOk="0">
                  <a:moveTo>
                    <a:pt x="803" y="0"/>
                  </a:moveTo>
                  <a:cubicBezTo>
                    <a:pt x="327" y="0"/>
                    <a:pt x="1" y="814"/>
                    <a:pt x="457" y="1102"/>
                  </a:cubicBezTo>
                  <a:cubicBezTo>
                    <a:pt x="509" y="1136"/>
                    <a:pt x="567" y="1151"/>
                    <a:pt x="626" y="1151"/>
                  </a:cubicBezTo>
                  <a:cubicBezTo>
                    <a:pt x="786" y="1151"/>
                    <a:pt x="954" y="1042"/>
                    <a:pt x="1048" y="903"/>
                  </a:cubicBezTo>
                  <a:cubicBezTo>
                    <a:pt x="1198" y="682"/>
                    <a:pt x="1303" y="136"/>
                    <a:pt x="966" y="27"/>
                  </a:cubicBezTo>
                  <a:lnTo>
                    <a:pt x="966" y="27"/>
                  </a:lnTo>
                  <a:lnTo>
                    <a:pt x="1020" y="57"/>
                  </a:lnTo>
                  <a:cubicBezTo>
                    <a:pt x="946" y="18"/>
                    <a:pt x="873" y="0"/>
                    <a:pt x="80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3173547" y="4549616"/>
              <a:ext cx="2444102" cy="269057"/>
            </a:xfrm>
            <a:custGeom>
              <a:avLst/>
              <a:gdLst/>
              <a:ahLst/>
              <a:cxnLst/>
              <a:rect l="l" t="t" r="r" b="b"/>
              <a:pathLst>
                <a:path w="10710" h="1179" extrusionOk="0">
                  <a:moveTo>
                    <a:pt x="5355" y="0"/>
                  </a:moveTo>
                  <a:cubicBezTo>
                    <a:pt x="2397" y="0"/>
                    <a:pt x="1" y="264"/>
                    <a:pt x="1" y="589"/>
                  </a:cubicBezTo>
                  <a:cubicBezTo>
                    <a:pt x="1" y="915"/>
                    <a:pt x="2397" y="1178"/>
                    <a:pt x="5355" y="1178"/>
                  </a:cubicBezTo>
                  <a:cubicBezTo>
                    <a:pt x="8313" y="1178"/>
                    <a:pt x="10709" y="915"/>
                    <a:pt x="10709" y="589"/>
                  </a:cubicBezTo>
                  <a:cubicBezTo>
                    <a:pt x="10709" y="264"/>
                    <a:pt x="8313" y="0"/>
                    <a:pt x="535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4144340" y="4370245"/>
              <a:ext cx="502969" cy="216113"/>
            </a:xfrm>
            <a:custGeom>
              <a:avLst/>
              <a:gdLst/>
              <a:ahLst/>
              <a:cxnLst/>
              <a:rect l="l" t="t" r="r" b="b"/>
              <a:pathLst>
                <a:path w="2204" h="947" extrusionOk="0">
                  <a:moveTo>
                    <a:pt x="124" y="0"/>
                  </a:moveTo>
                  <a:lnTo>
                    <a:pt x="0" y="947"/>
                  </a:lnTo>
                  <a:lnTo>
                    <a:pt x="2204" y="947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3403808" y="4188821"/>
              <a:ext cx="1984036" cy="183022"/>
            </a:xfrm>
            <a:custGeom>
              <a:avLst/>
              <a:gdLst/>
              <a:ahLst/>
              <a:cxnLst/>
              <a:rect l="l" t="t" r="r" b="b"/>
              <a:pathLst>
                <a:path w="8694" h="802" extrusionOk="0">
                  <a:moveTo>
                    <a:pt x="0" y="1"/>
                  </a:moveTo>
                  <a:lnTo>
                    <a:pt x="0" y="585"/>
                  </a:lnTo>
                  <a:cubicBezTo>
                    <a:pt x="0" y="705"/>
                    <a:pt x="97" y="802"/>
                    <a:pt x="217" y="802"/>
                  </a:cubicBezTo>
                  <a:lnTo>
                    <a:pt x="8477" y="802"/>
                  </a:lnTo>
                  <a:cubicBezTo>
                    <a:pt x="8595" y="802"/>
                    <a:pt x="8694" y="705"/>
                    <a:pt x="8694" y="585"/>
                  </a:cubicBezTo>
                  <a:lnTo>
                    <a:pt x="8694" y="1"/>
                  </a:ln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3403808" y="3004656"/>
              <a:ext cx="1983580" cy="1184397"/>
            </a:xfrm>
            <a:custGeom>
              <a:avLst/>
              <a:gdLst/>
              <a:ahLst/>
              <a:cxnLst/>
              <a:rect l="l" t="t" r="r" b="b"/>
              <a:pathLst>
                <a:path w="8692" h="5190" extrusionOk="0">
                  <a:moveTo>
                    <a:pt x="217" y="0"/>
                  </a:moveTo>
                  <a:cubicBezTo>
                    <a:pt x="97" y="0"/>
                    <a:pt x="0" y="99"/>
                    <a:pt x="0" y="216"/>
                  </a:cubicBezTo>
                  <a:lnTo>
                    <a:pt x="0" y="5190"/>
                  </a:lnTo>
                  <a:lnTo>
                    <a:pt x="8691" y="5190"/>
                  </a:lnTo>
                  <a:lnTo>
                    <a:pt x="8691" y="216"/>
                  </a:lnTo>
                  <a:cubicBezTo>
                    <a:pt x="8691" y="99"/>
                    <a:pt x="8595" y="0"/>
                    <a:pt x="847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3473639" y="3070608"/>
              <a:ext cx="1843917" cy="1052493"/>
            </a:xfrm>
            <a:custGeom>
              <a:avLst/>
              <a:gdLst/>
              <a:ahLst/>
              <a:cxnLst/>
              <a:rect l="l" t="t" r="r" b="b"/>
              <a:pathLst>
                <a:path w="8080" h="4612" extrusionOk="0">
                  <a:moveTo>
                    <a:pt x="1" y="0"/>
                  </a:moveTo>
                  <a:lnTo>
                    <a:pt x="1" y="4611"/>
                  </a:lnTo>
                  <a:lnTo>
                    <a:pt x="8079" y="4611"/>
                  </a:lnTo>
                  <a:lnTo>
                    <a:pt x="80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4055796" y="4586129"/>
              <a:ext cx="680058" cy="21680"/>
            </a:xfrm>
            <a:custGeom>
              <a:avLst/>
              <a:gdLst/>
              <a:ahLst/>
              <a:cxnLst/>
              <a:rect l="l" t="t" r="r" b="b"/>
              <a:pathLst>
                <a:path w="2980" h="95" extrusionOk="0">
                  <a:moveTo>
                    <a:pt x="388" y="1"/>
                  </a:moveTo>
                  <a:lnTo>
                    <a:pt x="0" y="95"/>
                  </a:lnTo>
                  <a:lnTo>
                    <a:pt x="2980" y="93"/>
                  </a:lnTo>
                  <a:lnTo>
                    <a:pt x="25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4055796" y="4607124"/>
              <a:ext cx="680058" cy="12095"/>
            </a:xfrm>
            <a:custGeom>
              <a:avLst/>
              <a:gdLst/>
              <a:ahLst/>
              <a:cxnLst/>
              <a:rect l="l" t="t" r="r" b="b"/>
              <a:pathLst>
                <a:path w="2980" h="53" extrusionOk="0">
                  <a:moveTo>
                    <a:pt x="2980" y="1"/>
                  </a:moveTo>
                  <a:lnTo>
                    <a:pt x="0" y="3"/>
                  </a:lnTo>
                  <a:lnTo>
                    <a:pt x="20" y="52"/>
                  </a:lnTo>
                  <a:lnTo>
                    <a:pt x="2958" y="52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360224" y="4250893"/>
              <a:ext cx="70744" cy="70516"/>
            </a:xfrm>
            <a:custGeom>
              <a:avLst/>
              <a:gdLst/>
              <a:ahLst/>
              <a:cxnLst/>
              <a:rect l="l" t="t" r="r" b="b"/>
              <a:pathLst>
                <a:path w="310" h="309" extrusionOk="0">
                  <a:moveTo>
                    <a:pt x="155" y="1"/>
                  </a:moveTo>
                  <a:cubicBezTo>
                    <a:pt x="69" y="1"/>
                    <a:pt x="1" y="69"/>
                    <a:pt x="1" y="155"/>
                  </a:cubicBezTo>
                  <a:cubicBezTo>
                    <a:pt x="1" y="240"/>
                    <a:pt x="69" y="309"/>
                    <a:pt x="155" y="309"/>
                  </a:cubicBezTo>
                  <a:cubicBezTo>
                    <a:pt x="241" y="309"/>
                    <a:pt x="309" y="240"/>
                    <a:pt x="309" y="155"/>
                  </a:cubicBezTo>
                  <a:cubicBezTo>
                    <a:pt x="309" y="69"/>
                    <a:pt x="241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3160768" y="2691785"/>
              <a:ext cx="658150" cy="527159"/>
            </a:xfrm>
            <a:custGeom>
              <a:avLst/>
              <a:gdLst/>
              <a:ahLst/>
              <a:cxnLst/>
              <a:rect l="l" t="t" r="r" b="b"/>
              <a:pathLst>
                <a:path w="2884" h="2310" extrusionOk="0">
                  <a:moveTo>
                    <a:pt x="2532" y="0"/>
                  </a:moveTo>
                  <a:cubicBezTo>
                    <a:pt x="2506" y="0"/>
                    <a:pt x="2484" y="34"/>
                    <a:pt x="2509" y="54"/>
                  </a:cubicBezTo>
                  <a:cubicBezTo>
                    <a:pt x="2571" y="101"/>
                    <a:pt x="2627" y="155"/>
                    <a:pt x="2678" y="212"/>
                  </a:cubicBezTo>
                  <a:cubicBezTo>
                    <a:pt x="2566" y="174"/>
                    <a:pt x="2443" y="159"/>
                    <a:pt x="2319" y="159"/>
                  </a:cubicBezTo>
                  <a:cubicBezTo>
                    <a:pt x="2192" y="159"/>
                    <a:pt x="2063" y="175"/>
                    <a:pt x="1946" y="195"/>
                  </a:cubicBezTo>
                  <a:cubicBezTo>
                    <a:pt x="1686" y="240"/>
                    <a:pt x="1429" y="328"/>
                    <a:pt x="1192" y="439"/>
                  </a:cubicBezTo>
                  <a:cubicBezTo>
                    <a:pt x="740" y="656"/>
                    <a:pt x="344" y="1005"/>
                    <a:pt x="147" y="1472"/>
                  </a:cubicBezTo>
                  <a:cubicBezTo>
                    <a:pt x="39" y="1729"/>
                    <a:pt x="1" y="2009"/>
                    <a:pt x="48" y="2286"/>
                  </a:cubicBezTo>
                  <a:cubicBezTo>
                    <a:pt x="51" y="2302"/>
                    <a:pt x="65" y="2309"/>
                    <a:pt x="78" y="2309"/>
                  </a:cubicBezTo>
                  <a:cubicBezTo>
                    <a:pt x="96" y="2309"/>
                    <a:pt x="114" y="2297"/>
                    <a:pt x="110" y="2277"/>
                  </a:cubicBezTo>
                  <a:cubicBezTo>
                    <a:pt x="54" y="1797"/>
                    <a:pt x="254" y="1320"/>
                    <a:pt x="588" y="981"/>
                  </a:cubicBezTo>
                  <a:cubicBezTo>
                    <a:pt x="924" y="643"/>
                    <a:pt x="1380" y="429"/>
                    <a:pt x="1841" y="324"/>
                  </a:cubicBezTo>
                  <a:cubicBezTo>
                    <a:pt x="1988" y="290"/>
                    <a:pt x="2136" y="270"/>
                    <a:pt x="2288" y="268"/>
                  </a:cubicBezTo>
                  <a:cubicBezTo>
                    <a:pt x="2294" y="268"/>
                    <a:pt x="2299" y="268"/>
                    <a:pt x="2305" y="268"/>
                  </a:cubicBezTo>
                  <a:cubicBezTo>
                    <a:pt x="2449" y="268"/>
                    <a:pt x="2587" y="294"/>
                    <a:pt x="2732" y="311"/>
                  </a:cubicBezTo>
                  <a:cubicBezTo>
                    <a:pt x="2738" y="311"/>
                    <a:pt x="2744" y="309"/>
                    <a:pt x="2749" y="305"/>
                  </a:cubicBezTo>
                  <a:lnTo>
                    <a:pt x="2759" y="320"/>
                  </a:lnTo>
                  <a:cubicBezTo>
                    <a:pt x="2648" y="360"/>
                    <a:pt x="2543" y="412"/>
                    <a:pt x="2442" y="478"/>
                  </a:cubicBezTo>
                  <a:cubicBezTo>
                    <a:pt x="2401" y="505"/>
                    <a:pt x="2428" y="567"/>
                    <a:pt x="2468" y="567"/>
                  </a:cubicBezTo>
                  <a:cubicBezTo>
                    <a:pt x="2475" y="567"/>
                    <a:pt x="2484" y="565"/>
                    <a:pt x="2492" y="559"/>
                  </a:cubicBezTo>
                  <a:cubicBezTo>
                    <a:pt x="2601" y="487"/>
                    <a:pt x="2717" y="431"/>
                    <a:pt x="2841" y="388"/>
                  </a:cubicBezTo>
                  <a:cubicBezTo>
                    <a:pt x="2867" y="380"/>
                    <a:pt x="2884" y="347"/>
                    <a:pt x="2869" y="322"/>
                  </a:cubicBezTo>
                  <a:cubicBezTo>
                    <a:pt x="2785" y="191"/>
                    <a:pt x="2680" y="82"/>
                    <a:pt x="2547" y="5"/>
                  </a:cubicBezTo>
                  <a:cubicBezTo>
                    <a:pt x="2542" y="1"/>
                    <a:pt x="2537" y="0"/>
                    <a:pt x="2532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4271680" y="2431173"/>
              <a:ext cx="976272" cy="404384"/>
            </a:xfrm>
            <a:custGeom>
              <a:avLst/>
              <a:gdLst/>
              <a:ahLst/>
              <a:cxnLst/>
              <a:rect l="l" t="t" r="r" b="b"/>
              <a:pathLst>
                <a:path w="4278" h="1772" extrusionOk="0">
                  <a:moveTo>
                    <a:pt x="1679" y="1"/>
                  </a:moveTo>
                  <a:cubicBezTo>
                    <a:pt x="1374" y="1"/>
                    <a:pt x="1071" y="48"/>
                    <a:pt x="791" y="149"/>
                  </a:cubicBezTo>
                  <a:cubicBezTo>
                    <a:pt x="489" y="258"/>
                    <a:pt x="177" y="451"/>
                    <a:pt x="12" y="738"/>
                  </a:cubicBezTo>
                  <a:cubicBezTo>
                    <a:pt x="1" y="757"/>
                    <a:pt x="18" y="779"/>
                    <a:pt x="36" y="779"/>
                  </a:cubicBezTo>
                  <a:cubicBezTo>
                    <a:pt x="42" y="779"/>
                    <a:pt x="49" y="776"/>
                    <a:pt x="55" y="770"/>
                  </a:cubicBezTo>
                  <a:cubicBezTo>
                    <a:pt x="243" y="541"/>
                    <a:pt x="462" y="367"/>
                    <a:pt x="740" y="258"/>
                  </a:cubicBezTo>
                  <a:cubicBezTo>
                    <a:pt x="1014" y="151"/>
                    <a:pt x="1310" y="102"/>
                    <a:pt x="1603" y="97"/>
                  </a:cubicBezTo>
                  <a:cubicBezTo>
                    <a:pt x="1614" y="97"/>
                    <a:pt x="1625" y="97"/>
                    <a:pt x="1635" y="97"/>
                  </a:cubicBezTo>
                  <a:cubicBezTo>
                    <a:pt x="2289" y="97"/>
                    <a:pt x="2963" y="289"/>
                    <a:pt x="3449" y="744"/>
                  </a:cubicBezTo>
                  <a:cubicBezTo>
                    <a:pt x="3702" y="980"/>
                    <a:pt x="3895" y="1275"/>
                    <a:pt x="3989" y="1607"/>
                  </a:cubicBezTo>
                  <a:cubicBezTo>
                    <a:pt x="3974" y="1592"/>
                    <a:pt x="3959" y="1577"/>
                    <a:pt x="3950" y="1566"/>
                  </a:cubicBezTo>
                  <a:cubicBezTo>
                    <a:pt x="3910" y="1532"/>
                    <a:pt x="3869" y="1496"/>
                    <a:pt x="3824" y="1464"/>
                  </a:cubicBezTo>
                  <a:cubicBezTo>
                    <a:pt x="3818" y="1459"/>
                    <a:pt x="3813" y="1457"/>
                    <a:pt x="3807" y="1457"/>
                  </a:cubicBezTo>
                  <a:cubicBezTo>
                    <a:pt x="3785" y="1457"/>
                    <a:pt x="3768" y="1492"/>
                    <a:pt x="3785" y="1513"/>
                  </a:cubicBezTo>
                  <a:cubicBezTo>
                    <a:pt x="3841" y="1577"/>
                    <a:pt x="3908" y="1635"/>
                    <a:pt x="3970" y="1693"/>
                  </a:cubicBezTo>
                  <a:cubicBezTo>
                    <a:pt x="4003" y="1726"/>
                    <a:pt x="4042" y="1772"/>
                    <a:pt x="4092" y="1772"/>
                  </a:cubicBezTo>
                  <a:cubicBezTo>
                    <a:pt x="4100" y="1772"/>
                    <a:pt x="4109" y="1771"/>
                    <a:pt x="4117" y="1768"/>
                  </a:cubicBezTo>
                  <a:cubicBezTo>
                    <a:pt x="4173" y="1751"/>
                    <a:pt x="4190" y="1689"/>
                    <a:pt x="4207" y="1641"/>
                  </a:cubicBezTo>
                  <a:cubicBezTo>
                    <a:pt x="4235" y="1560"/>
                    <a:pt x="4272" y="1481"/>
                    <a:pt x="4276" y="1397"/>
                  </a:cubicBezTo>
                  <a:cubicBezTo>
                    <a:pt x="4277" y="1378"/>
                    <a:pt x="4264" y="1369"/>
                    <a:pt x="4249" y="1369"/>
                  </a:cubicBezTo>
                  <a:cubicBezTo>
                    <a:pt x="4239" y="1369"/>
                    <a:pt x="4229" y="1374"/>
                    <a:pt x="4222" y="1382"/>
                  </a:cubicBezTo>
                  <a:cubicBezTo>
                    <a:pt x="4188" y="1427"/>
                    <a:pt x="4171" y="1479"/>
                    <a:pt x="4154" y="1532"/>
                  </a:cubicBezTo>
                  <a:cubicBezTo>
                    <a:pt x="4145" y="1556"/>
                    <a:pt x="4137" y="1581"/>
                    <a:pt x="4128" y="1605"/>
                  </a:cubicBezTo>
                  <a:cubicBezTo>
                    <a:pt x="4122" y="1622"/>
                    <a:pt x="4115" y="1637"/>
                    <a:pt x="4111" y="1654"/>
                  </a:cubicBezTo>
                  <a:cubicBezTo>
                    <a:pt x="4110" y="1669"/>
                    <a:pt x="4105" y="1678"/>
                    <a:pt x="4096" y="1678"/>
                  </a:cubicBezTo>
                  <a:cubicBezTo>
                    <a:pt x="4092" y="1678"/>
                    <a:pt x="4088" y="1677"/>
                    <a:pt x="4083" y="1674"/>
                  </a:cubicBezTo>
                  <a:cubicBezTo>
                    <a:pt x="4070" y="1674"/>
                    <a:pt x="4053" y="1665"/>
                    <a:pt x="4038" y="1652"/>
                  </a:cubicBezTo>
                  <a:lnTo>
                    <a:pt x="4038" y="1652"/>
                  </a:lnTo>
                  <a:cubicBezTo>
                    <a:pt x="4040" y="1652"/>
                    <a:pt x="4041" y="1652"/>
                    <a:pt x="4042" y="1652"/>
                  </a:cubicBezTo>
                  <a:cubicBezTo>
                    <a:pt x="4075" y="1652"/>
                    <a:pt x="4111" y="1627"/>
                    <a:pt x="4098" y="1586"/>
                  </a:cubicBezTo>
                  <a:cubicBezTo>
                    <a:pt x="3908" y="941"/>
                    <a:pt x="3387" y="448"/>
                    <a:pt x="2770" y="206"/>
                  </a:cubicBezTo>
                  <a:cubicBezTo>
                    <a:pt x="2432" y="73"/>
                    <a:pt x="2054" y="1"/>
                    <a:pt x="1679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3704813" y="4135649"/>
              <a:ext cx="1466233" cy="384301"/>
            </a:xfrm>
            <a:custGeom>
              <a:avLst/>
              <a:gdLst/>
              <a:ahLst/>
              <a:cxnLst/>
              <a:rect l="l" t="t" r="r" b="b"/>
              <a:pathLst>
                <a:path w="6425" h="1684" extrusionOk="0">
                  <a:moveTo>
                    <a:pt x="74" y="0"/>
                  </a:moveTo>
                  <a:cubicBezTo>
                    <a:pt x="57" y="0"/>
                    <a:pt x="40" y="8"/>
                    <a:pt x="26" y="30"/>
                  </a:cubicBezTo>
                  <a:cubicBezTo>
                    <a:pt x="11" y="51"/>
                    <a:pt x="13" y="81"/>
                    <a:pt x="11" y="107"/>
                  </a:cubicBezTo>
                  <a:cubicBezTo>
                    <a:pt x="9" y="159"/>
                    <a:pt x="9" y="210"/>
                    <a:pt x="9" y="259"/>
                  </a:cubicBezTo>
                  <a:cubicBezTo>
                    <a:pt x="7" y="353"/>
                    <a:pt x="1" y="450"/>
                    <a:pt x="9" y="542"/>
                  </a:cubicBezTo>
                  <a:cubicBezTo>
                    <a:pt x="12" y="557"/>
                    <a:pt x="25" y="567"/>
                    <a:pt x="38" y="567"/>
                  </a:cubicBezTo>
                  <a:cubicBezTo>
                    <a:pt x="46" y="567"/>
                    <a:pt x="55" y="561"/>
                    <a:pt x="56" y="548"/>
                  </a:cubicBezTo>
                  <a:cubicBezTo>
                    <a:pt x="78" y="435"/>
                    <a:pt x="80" y="317"/>
                    <a:pt x="84" y="201"/>
                  </a:cubicBezTo>
                  <a:cubicBezTo>
                    <a:pt x="251" y="598"/>
                    <a:pt x="570" y="919"/>
                    <a:pt x="928" y="1150"/>
                  </a:cubicBezTo>
                  <a:cubicBezTo>
                    <a:pt x="1326" y="1411"/>
                    <a:pt x="1785" y="1566"/>
                    <a:pt x="2256" y="1634"/>
                  </a:cubicBezTo>
                  <a:cubicBezTo>
                    <a:pt x="2492" y="1669"/>
                    <a:pt x="2731" y="1683"/>
                    <a:pt x="2970" y="1683"/>
                  </a:cubicBezTo>
                  <a:cubicBezTo>
                    <a:pt x="3308" y="1683"/>
                    <a:pt x="3647" y="1654"/>
                    <a:pt x="3982" y="1613"/>
                  </a:cubicBezTo>
                  <a:cubicBezTo>
                    <a:pt x="4511" y="1546"/>
                    <a:pt x="5062" y="1476"/>
                    <a:pt x="5543" y="1234"/>
                  </a:cubicBezTo>
                  <a:cubicBezTo>
                    <a:pt x="5980" y="1011"/>
                    <a:pt x="6385" y="598"/>
                    <a:pt x="6424" y="88"/>
                  </a:cubicBezTo>
                  <a:cubicBezTo>
                    <a:pt x="6425" y="73"/>
                    <a:pt x="6412" y="65"/>
                    <a:pt x="6400" y="65"/>
                  </a:cubicBezTo>
                  <a:cubicBezTo>
                    <a:pt x="6390" y="65"/>
                    <a:pt x="6381" y="70"/>
                    <a:pt x="6379" y="81"/>
                  </a:cubicBezTo>
                  <a:cubicBezTo>
                    <a:pt x="6297" y="523"/>
                    <a:pt x="5997" y="880"/>
                    <a:pt x="5616" y="1101"/>
                  </a:cubicBezTo>
                  <a:cubicBezTo>
                    <a:pt x="5164" y="1362"/>
                    <a:pt x="4633" y="1439"/>
                    <a:pt x="4123" y="1508"/>
                  </a:cubicBezTo>
                  <a:cubicBezTo>
                    <a:pt x="3749" y="1558"/>
                    <a:pt x="3363" y="1595"/>
                    <a:pt x="2979" y="1595"/>
                  </a:cubicBezTo>
                  <a:cubicBezTo>
                    <a:pt x="2333" y="1595"/>
                    <a:pt x="1693" y="1490"/>
                    <a:pt x="1121" y="1165"/>
                  </a:cubicBezTo>
                  <a:cubicBezTo>
                    <a:pt x="692" y="923"/>
                    <a:pt x="354" y="574"/>
                    <a:pt x="121" y="139"/>
                  </a:cubicBezTo>
                  <a:cubicBezTo>
                    <a:pt x="116" y="130"/>
                    <a:pt x="107" y="125"/>
                    <a:pt x="98" y="125"/>
                  </a:cubicBezTo>
                  <a:cubicBezTo>
                    <a:pt x="95" y="125"/>
                    <a:pt x="92" y="125"/>
                    <a:pt x="88" y="126"/>
                  </a:cubicBezTo>
                  <a:cubicBezTo>
                    <a:pt x="88" y="120"/>
                    <a:pt x="91" y="114"/>
                    <a:pt x="91" y="107"/>
                  </a:cubicBezTo>
                  <a:cubicBezTo>
                    <a:pt x="91" y="94"/>
                    <a:pt x="91" y="88"/>
                    <a:pt x="91" y="86"/>
                  </a:cubicBezTo>
                  <a:cubicBezTo>
                    <a:pt x="91" y="88"/>
                    <a:pt x="93" y="96"/>
                    <a:pt x="99" y="99"/>
                  </a:cubicBezTo>
                  <a:cubicBezTo>
                    <a:pt x="127" y="111"/>
                    <a:pt x="153" y="141"/>
                    <a:pt x="178" y="161"/>
                  </a:cubicBezTo>
                  <a:cubicBezTo>
                    <a:pt x="232" y="204"/>
                    <a:pt x="285" y="255"/>
                    <a:pt x="345" y="285"/>
                  </a:cubicBezTo>
                  <a:cubicBezTo>
                    <a:pt x="352" y="288"/>
                    <a:pt x="358" y="290"/>
                    <a:pt x="364" y="290"/>
                  </a:cubicBezTo>
                  <a:cubicBezTo>
                    <a:pt x="393" y="290"/>
                    <a:pt x="412" y="254"/>
                    <a:pt x="390" y="229"/>
                  </a:cubicBezTo>
                  <a:cubicBezTo>
                    <a:pt x="333" y="161"/>
                    <a:pt x="245" y="109"/>
                    <a:pt x="174" y="56"/>
                  </a:cubicBezTo>
                  <a:cubicBezTo>
                    <a:pt x="147" y="34"/>
                    <a:pt x="109" y="0"/>
                    <a:pt x="74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3117408" y="3353128"/>
              <a:ext cx="611140" cy="625289"/>
            </a:xfrm>
            <a:custGeom>
              <a:avLst/>
              <a:gdLst/>
              <a:ahLst/>
              <a:cxnLst/>
              <a:rect l="l" t="t" r="r" b="b"/>
              <a:pathLst>
                <a:path w="2678" h="2740" extrusionOk="0">
                  <a:moveTo>
                    <a:pt x="322" y="0"/>
                  </a:moveTo>
                  <a:cubicBezTo>
                    <a:pt x="144" y="0"/>
                    <a:pt x="0" y="146"/>
                    <a:pt x="0" y="321"/>
                  </a:cubicBezTo>
                  <a:lnTo>
                    <a:pt x="0" y="2418"/>
                  </a:lnTo>
                  <a:cubicBezTo>
                    <a:pt x="0" y="2596"/>
                    <a:pt x="144" y="2739"/>
                    <a:pt x="322" y="2739"/>
                  </a:cubicBezTo>
                  <a:lnTo>
                    <a:pt x="2356" y="2739"/>
                  </a:lnTo>
                  <a:cubicBezTo>
                    <a:pt x="2532" y="2739"/>
                    <a:pt x="2677" y="2594"/>
                    <a:pt x="2677" y="2418"/>
                  </a:cubicBezTo>
                  <a:lnTo>
                    <a:pt x="2677" y="321"/>
                  </a:lnTo>
                  <a:cubicBezTo>
                    <a:pt x="2677" y="146"/>
                    <a:pt x="2532" y="0"/>
                    <a:pt x="2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3249768" y="3473621"/>
              <a:ext cx="307167" cy="327250"/>
            </a:xfrm>
            <a:custGeom>
              <a:avLst/>
              <a:gdLst/>
              <a:ahLst/>
              <a:cxnLst/>
              <a:rect l="l" t="t" r="r" b="b"/>
              <a:pathLst>
                <a:path w="1346" h="1434" extrusionOk="0">
                  <a:moveTo>
                    <a:pt x="675" y="0"/>
                  </a:moveTo>
                  <a:cubicBezTo>
                    <a:pt x="664" y="0"/>
                    <a:pt x="653" y="1"/>
                    <a:pt x="641" y="1"/>
                  </a:cubicBezTo>
                  <a:cubicBezTo>
                    <a:pt x="296" y="16"/>
                    <a:pt x="14" y="307"/>
                    <a:pt x="5" y="652"/>
                  </a:cubicBezTo>
                  <a:cubicBezTo>
                    <a:pt x="1" y="866"/>
                    <a:pt x="93" y="1055"/>
                    <a:pt x="243" y="1181"/>
                  </a:cubicBezTo>
                  <a:cubicBezTo>
                    <a:pt x="324" y="1250"/>
                    <a:pt x="384" y="1338"/>
                    <a:pt x="412" y="1434"/>
                  </a:cubicBezTo>
                  <a:lnTo>
                    <a:pt x="941" y="1434"/>
                  </a:lnTo>
                  <a:cubicBezTo>
                    <a:pt x="971" y="1338"/>
                    <a:pt x="1029" y="1250"/>
                    <a:pt x="1106" y="1181"/>
                  </a:cubicBezTo>
                  <a:cubicBezTo>
                    <a:pt x="1251" y="1061"/>
                    <a:pt x="1346" y="875"/>
                    <a:pt x="1346" y="672"/>
                  </a:cubicBezTo>
                  <a:cubicBezTo>
                    <a:pt x="1346" y="304"/>
                    <a:pt x="1047" y="0"/>
                    <a:pt x="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3343561" y="3618989"/>
              <a:ext cx="120950" cy="184392"/>
            </a:xfrm>
            <a:custGeom>
              <a:avLst/>
              <a:gdLst/>
              <a:ahLst/>
              <a:cxnLst/>
              <a:rect l="l" t="t" r="r" b="b"/>
              <a:pathLst>
                <a:path w="530" h="808" extrusionOk="0">
                  <a:moveTo>
                    <a:pt x="170" y="0"/>
                  </a:moveTo>
                  <a:cubicBezTo>
                    <a:pt x="147" y="0"/>
                    <a:pt x="123" y="11"/>
                    <a:pt x="108" y="30"/>
                  </a:cubicBezTo>
                  <a:cubicBezTo>
                    <a:pt x="97" y="39"/>
                    <a:pt x="84" y="45"/>
                    <a:pt x="69" y="45"/>
                  </a:cubicBezTo>
                  <a:cubicBezTo>
                    <a:pt x="59" y="45"/>
                    <a:pt x="44" y="39"/>
                    <a:pt x="39" y="30"/>
                  </a:cubicBezTo>
                  <a:cubicBezTo>
                    <a:pt x="36" y="27"/>
                    <a:pt x="30" y="23"/>
                    <a:pt x="24" y="23"/>
                  </a:cubicBezTo>
                  <a:cubicBezTo>
                    <a:pt x="21" y="23"/>
                    <a:pt x="19" y="24"/>
                    <a:pt x="16" y="26"/>
                  </a:cubicBezTo>
                  <a:cubicBezTo>
                    <a:pt x="5" y="30"/>
                    <a:pt x="1" y="39"/>
                    <a:pt x="5" y="50"/>
                  </a:cubicBezTo>
                  <a:lnTo>
                    <a:pt x="200" y="808"/>
                  </a:lnTo>
                  <a:lnTo>
                    <a:pt x="245" y="808"/>
                  </a:lnTo>
                  <a:lnTo>
                    <a:pt x="50" y="84"/>
                  </a:lnTo>
                  <a:lnTo>
                    <a:pt x="65" y="84"/>
                  </a:lnTo>
                  <a:cubicBezTo>
                    <a:pt x="89" y="84"/>
                    <a:pt x="112" y="73"/>
                    <a:pt x="132" y="54"/>
                  </a:cubicBezTo>
                  <a:cubicBezTo>
                    <a:pt x="142" y="45"/>
                    <a:pt x="153" y="39"/>
                    <a:pt x="166" y="39"/>
                  </a:cubicBezTo>
                  <a:cubicBezTo>
                    <a:pt x="181" y="39"/>
                    <a:pt x="192" y="45"/>
                    <a:pt x="200" y="54"/>
                  </a:cubicBezTo>
                  <a:cubicBezTo>
                    <a:pt x="217" y="73"/>
                    <a:pt x="240" y="83"/>
                    <a:pt x="263" y="83"/>
                  </a:cubicBezTo>
                  <a:cubicBezTo>
                    <a:pt x="286" y="83"/>
                    <a:pt x="309" y="73"/>
                    <a:pt x="326" y="54"/>
                  </a:cubicBezTo>
                  <a:cubicBezTo>
                    <a:pt x="337" y="45"/>
                    <a:pt x="346" y="39"/>
                    <a:pt x="361" y="39"/>
                  </a:cubicBezTo>
                  <a:cubicBezTo>
                    <a:pt x="371" y="39"/>
                    <a:pt x="384" y="45"/>
                    <a:pt x="395" y="54"/>
                  </a:cubicBezTo>
                  <a:cubicBezTo>
                    <a:pt x="414" y="73"/>
                    <a:pt x="434" y="84"/>
                    <a:pt x="464" y="84"/>
                  </a:cubicBezTo>
                  <a:lnTo>
                    <a:pt x="476" y="84"/>
                  </a:lnTo>
                  <a:lnTo>
                    <a:pt x="288" y="808"/>
                  </a:lnTo>
                  <a:lnTo>
                    <a:pt x="331" y="808"/>
                  </a:lnTo>
                  <a:lnTo>
                    <a:pt x="530" y="50"/>
                  </a:lnTo>
                  <a:cubicBezTo>
                    <a:pt x="530" y="39"/>
                    <a:pt x="530" y="30"/>
                    <a:pt x="521" y="26"/>
                  </a:cubicBezTo>
                  <a:cubicBezTo>
                    <a:pt x="518" y="24"/>
                    <a:pt x="515" y="23"/>
                    <a:pt x="512" y="23"/>
                  </a:cubicBezTo>
                  <a:cubicBezTo>
                    <a:pt x="506" y="23"/>
                    <a:pt x="501" y="27"/>
                    <a:pt x="498" y="30"/>
                  </a:cubicBezTo>
                  <a:cubicBezTo>
                    <a:pt x="487" y="39"/>
                    <a:pt x="476" y="45"/>
                    <a:pt x="468" y="45"/>
                  </a:cubicBezTo>
                  <a:cubicBezTo>
                    <a:pt x="453" y="45"/>
                    <a:pt x="444" y="39"/>
                    <a:pt x="429" y="30"/>
                  </a:cubicBezTo>
                  <a:cubicBezTo>
                    <a:pt x="410" y="11"/>
                    <a:pt x="391" y="0"/>
                    <a:pt x="365" y="0"/>
                  </a:cubicBezTo>
                  <a:cubicBezTo>
                    <a:pt x="341" y="0"/>
                    <a:pt x="322" y="11"/>
                    <a:pt x="303" y="30"/>
                  </a:cubicBezTo>
                  <a:cubicBezTo>
                    <a:pt x="293" y="40"/>
                    <a:pt x="281" y="45"/>
                    <a:pt x="269" y="45"/>
                  </a:cubicBezTo>
                  <a:cubicBezTo>
                    <a:pt x="256" y="45"/>
                    <a:pt x="244" y="40"/>
                    <a:pt x="234" y="30"/>
                  </a:cubicBezTo>
                  <a:cubicBezTo>
                    <a:pt x="219" y="11"/>
                    <a:pt x="196" y="0"/>
                    <a:pt x="170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3369121" y="3902878"/>
              <a:ext cx="69147" cy="23277"/>
            </a:xfrm>
            <a:custGeom>
              <a:avLst/>
              <a:gdLst/>
              <a:ahLst/>
              <a:cxnLst/>
              <a:rect l="l" t="t" r="r" b="b"/>
              <a:pathLst>
                <a:path w="303" h="102" extrusionOk="0">
                  <a:moveTo>
                    <a:pt x="0" y="1"/>
                  </a:moveTo>
                  <a:cubicBezTo>
                    <a:pt x="26" y="58"/>
                    <a:pt x="84" y="101"/>
                    <a:pt x="152" y="101"/>
                  </a:cubicBezTo>
                  <a:cubicBezTo>
                    <a:pt x="219" y="101"/>
                    <a:pt x="279" y="58"/>
                    <a:pt x="3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3343561" y="3799728"/>
              <a:ext cx="120950" cy="104291"/>
            </a:xfrm>
            <a:custGeom>
              <a:avLst/>
              <a:gdLst/>
              <a:ahLst/>
              <a:cxnLst/>
              <a:rect l="l" t="t" r="r" b="b"/>
              <a:pathLst>
                <a:path w="530" h="457" extrusionOk="0">
                  <a:moveTo>
                    <a:pt x="1" y="1"/>
                  </a:moveTo>
                  <a:lnTo>
                    <a:pt x="1" y="369"/>
                  </a:lnTo>
                  <a:cubicBezTo>
                    <a:pt x="1" y="418"/>
                    <a:pt x="39" y="457"/>
                    <a:pt x="89" y="457"/>
                  </a:cubicBezTo>
                  <a:lnTo>
                    <a:pt x="444" y="457"/>
                  </a:lnTo>
                  <a:cubicBezTo>
                    <a:pt x="491" y="457"/>
                    <a:pt x="530" y="418"/>
                    <a:pt x="530" y="369"/>
                  </a:cubicBezTo>
                  <a:lnTo>
                    <a:pt x="5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3331466" y="3817300"/>
              <a:ext cx="144455" cy="24646"/>
            </a:xfrm>
            <a:custGeom>
              <a:avLst/>
              <a:gdLst/>
              <a:ahLst/>
              <a:cxnLst/>
              <a:rect l="l" t="t" r="r" b="b"/>
              <a:pathLst>
                <a:path w="633" h="108" extrusionOk="0">
                  <a:moveTo>
                    <a:pt x="54" y="1"/>
                  </a:moveTo>
                  <a:cubicBezTo>
                    <a:pt x="26" y="1"/>
                    <a:pt x="0" y="24"/>
                    <a:pt x="0" y="54"/>
                  </a:cubicBezTo>
                  <a:cubicBezTo>
                    <a:pt x="0" y="82"/>
                    <a:pt x="24" y="108"/>
                    <a:pt x="54" y="108"/>
                  </a:cubicBezTo>
                  <a:lnTo>
                    <a:pt x="579" y="108"/>
                  </a:lnTo>
                  <a:cubicBezTo>
                    <a:pt x="609" y="108"/>
                    <a:pt x="632" y="84"/>
                    <a:pt x="632" y="54"/>
                  </a:cubicBezTo>
                  <a:cubicBezTo>
                    <a:pt x="632" y="24"/>
                    <a:pt x="609" y="1"/>
                    <a:pt x="57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3331466" y="3856096"/>
              <a:ext cx="144455" cy="24646"/>
            </a:xfrm>
            <a:custGeom>
              <a:avLst/>
              <a:gdLst/>
              <a:ahLst/>
              <a:cxnLst/>
              <a:rect l="l" t="t" r="r" b="b"/>
              <a:pathLst>
                <a:path w="633" h="108" extrusionOk="0">
                  <a:moveTo>
                    <a:pt x="54" y="0"/>
                  </a:moveTo>
                  <a:cubicBezTo>
                    <a:pt x="26" y="0"/>
                    <a:pt x="0" y="26"/>
                    <a:pt x="0" y="54"/>
                  </a:cubicBezTo>
                  <a:cubicBezTo>
                    <a:pt x="0" y="84"/>
                    <a:pt x="24" y="107"/>
                    <a:pt x="54" y="107"/>
                  </a:cubicBezTo>
                  <a:lnTo>
                    <a:pt x="579" y="107"/>
                  </a:lnTo>
                  <a:cubicBezTo>
                    <a:pt x="609" y="107"/>
                    <a:pt x="632" y="84"/>
                    <a:pt x="632" y="54"/>
                  </a:cubicBezTo>
                  <a:cubicBezTo>
                    <a:pt x="632" y="26"/>
                    <a:pt x="609" y="0"/>
                    <a:pt x="57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3392626" y="3394205"/>
              <a:ext cx="22136" cy="59790"/>
            </a:xfrm>
            <a:custGeom>
              <a:avLst/>
              <a:gdLst/>
              <a:ahLst/>
              <a:cxnLst/>
              <a:rect l="l" t="t" r="r" b="b"/>
              <a:pathLst>
                <a:path w="97" h="262" extrusionOk="0">
                  <a:moveTo>
                    <a:pt x="49" y="0"/>
                  </a:moveTo>
                  <a:cubicBezTo>
                    <a:pt x="24" y="0"/>
                    <a:pt x="0" y="19"/>
                    <a:pt x="0" y="49"/>
                  </a:cubicBezTo>
                  <a:lnTo>
                    <a:pt x="0" y="214"/>
                  </a:lnTo>
                  <a:cubicBezTo>
                    <a:pt x="0" y="238"/>
                    <a:pt x="19" y="261"/>
                    <a:pt x="49" y="261"/>
                  </a:cubicBezTo>
                  <a:cubicBezTo>
                    <a:pt x="77" y="261"/>
                    <a:pt x="96" y="242"/>
                    <a:pt x="96" y="214"/>
                  </a:cubicBezTo>
                  <a:lnTo>
                    <a:pt x="96" y="49"/>
                  </a:lnTo>
                  <a:cubicBezTo>
                    <a:pt x="96" y="19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3235163" y="3458331"/>
              <a:ext cx="51118" cy="49293"/>
            </a:xfrm>
            <a:custGeom>
              <a:avLst/>
              <a:gdLst/>
              <a:ahLst/>
              <a:cxnLst/>
              <a:rect l="l" t="t" r="r" b="b"/>
              <a:pathLst>
                <a:path w="224" h="216" extrusionOk="0">
                  <a:moveTo>
                    <a:pt x="54" y="0"/>
                  </a:moveTo>
                  <a:cubicBezTo>
                    <a:pt x="42" y="0"/>
                    <a:pt x="29" y="5"/>
                    <a:pt x="20" y="15"/>
                  </a:cubicBezTo>
                  <a:cubicBezTo>
                    <a:pt x="0" y="36"/>
                    <a:pt x="0" y="64"/>
                    <a:pt x="20" y="83"/>
                  </a:cubicBezTo>
                  <a:lnTo>
                    <a:pt x="138" y="201"/>
                  </a:lnTo>
                  <a:cubicBezTo>
                    <a:pt x="147" y="211"/>
                    <a:pt x="159" y="215"/>
                    <a:pt x="171" y="215"/>
                  </a:cubicBezTo>
                  <a:cubicBezTo>
                    <a:pt x="182" y="215"/>
                    <a:pt x="194" y="211"/>
                    <a:pt x="204" y="201"/>
                  </a:cubicBezTo>
                  <a:cubicBezTo>
                    <a:pt x="223" y="180"/>
                    <a:pt x="223" y="152"/>
                    <a:pt x="204" y="132"/>
                  </a:cubicBezTo>
                  <a:lnTo>
                    <a:pt x="88" y="15"/>
                  </a:lnTo>
                  <a:cubicBezTo>
                    <a:pt x="79" y="5"/>
                    <a:pt x="66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3172178" y="3614653"/>
              <a:ext cx="59790" cy="22136"/>
            </a:xfrm>
            <a:custGeom>
              <a:avLst/>
              <a:gdLst/>
              <a:ahLst/>
              <a:cxnLst/>
              <a:rect l="l" t="t" r="r" b="b"/>
              <a:pathLst>
                <a:path w="262" h="97" extrusionOk="0">
                  <a:moveTo>
                    <a:pt x="47" y="0"/>
                  </a:moveTo>
                  <a:cubicBezTo>
                    <a:pt x="24" y="0"/>
                    <a:pt x="0" y="19"/>
                    <a:pt x="0" y="49"/>
                  </a:cubicBezTo>
                  <a:cubicBezTo>
                    <a:pt x="0" y="73"/>
                    <a:pt x="19" y="96"/>
                    <a:pt x="47" y="96"/>
                  </a:cubicBezTo>
                  <a:lnTo>
                    <a:pt x="214" y="96"/>
                  </a:lnTo>
                  <a:cubicBezTo>
                    <a:pt x="238" y="96"/>
                    <a:pt x="261" y="77"/>
                    <a:pt x="261" y="49"/>
                  </a:cubicBezTo>
                  <a:cubicBezTo>
                    <a:pt x="261" y="26"/>
                    <a:pt x="23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3235163" y="3744274"/>
              <a:ext cx="51118" cy="48836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71" y="0"/>
                  </a:moveTo>
                  <a:cubicBezTo>
                    <a:pt x="159" y="0"/>
                    <a:pt x="147" y="5"/>
                    <a:pt x="138" y="15"/>
                  </a:cubicBezTo>
                  <a:lnTo>
                    <a:pt x="20" y="132"/>
                  </a:lnTo>
                  <a:cubicBezTo>
                    <a:pt x="0" y="152"/>
                    <a:pt x="0" y="179"/>
                    <a:pt x="20" y="199"/>
                  </a:cubicBezTo>
                  <a:cubicBezTo>
                    <a:pt x="29" y="208"/>
                    <a:pt x="42" y="213"/>
                    <a:pt x="54" y="213"/>
                  </a:cubicBezTo>
                  <a:cubicBezTo>
                    <a:pt x="66" y="213"/>
                    <a:pt x="79" y="208"/>
                    <a:pt x="88" y="199"/>
                  </a:cubicBezTo>
                  <a:lnTo>
                    <a:pt x="204" y="83"/>
                  </a:lnTo>
                  <a:cubicBezTo>
                    <a:pt x="223" y="64"/>
                    <a:pt x="223" y="34"/>
                    <a:pt x="204" y="15"/>
                  </a:cubicBezTo>
                  <a:cubicBezTo>
                    <a:pt x="194" y="5"/>
                    <a:pt x="182" y="0"/>
                    <a:pt x="1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3521107" y="3744274"/>
              <a:ext cx="51118" cy="48836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54" y="0"/>
                  </a:moveTo>
                  <a:cubicBezTo>
                    <a:pt x="42" y="0"/>
                    <a:pt x="29" y="5"/>
                    <a:pt x="20" y="15"/>
                  </a:cubicBezTo>
                  <a:cubicBezTo>
                    <a:pt x="0" y="34"/>
                    <a:pt x="0" y="64"/>
                    <a:pt x="20" y="83"/>
                  </a:cubicBezTo>
                  <a:lnTo>
                    <a:pt x="135" y="199"/>
                  </a:lnTo>
                  <a:cubicBezTo>
                    <a:pt x="146" y="208"/>
                    <a:pt x="158" y="213"/>
                    <a:pt x="170" y="213"/>
                  </a:cubicBezTo>
                  <a:cubicBezTo>
                    <a:pt x="182" y="213"/>
                    <a:pt x="194" y="208"/>
                    <a:pt x="204" y="199"/>
                  </a:cubicBezTo>
                  <a:cubicBezTo>
                    <a:pt x="223" y="179"/>
                    <a:pt x="223" y="152"/>
                    <a:pt x="204" y="132"/>
                  </a:cubicBezTo>
                  <a:lnTo>
                    <a:pt x="88" y="15"/>
                  </a:lnTo>
                  <a:cubicBezTo>
                    <a:pt x="79" y="5"/>
                    <a:pt x="66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3575420" y="3614653"/>
              <a:ext cx="59790" cy="22136"/>
            </a:xfrm>
            <a:custGeom>
              <a:avLst/>
              <a:gdLst/>
              <a:ahLst/>
              <a:cxnLst/>
              <a:rect l="l" t="t" r="r" b="b"/>
              <a:pathLst>
                <a:path w="262" h="97" extrusionOk="0">
                  <a:moveTo>
                    <a:pt x="49" y="0"/>
                  </a:moveTo>
                  <a:cubicBezTo>
                    <a:pt x="24" y="0"/>
                    <a:pt x="0" y="19"/>
                    <a:pt x="0" y="49"/>
                  </a:cubicBezTo>
                  <a:cubicBezTo>
                    <a:pt x="0" y="73"/>
                    <a:pt x="19" y="96"/>
                    <a:pt x="49" y="96"/>
                  </a:cubicBezTo>
                  <a:lnTo>
                    <a:pt x="214" y="96"/>
                  </a:lnTo>
                  <a:cubicBezTo>
                    <a:pt x="238" y="96"/>
                    <a:pt x="261" y="77"/>
                    <a:pt x="261" y="49"/>
                  </a:cubicBezTo>
                  <a:cubicBezTo>
                    <a:pt x="261" y="26"/>
                    <a:pt x="242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3521107" y="3458331"/>
              <a:ext cx="51118" cy="49293"/>
            </a:xfrm>
            <a:custGeom>
              <a:avLst/>
              <a:gdLst/>
              <a:ahLst/>
              <a:cxnLst/>
              <a:rect l="l" t="t" r="r" b="b"/>
              <a:pathLst>
                <a:path w="224" h="216" extrusionOk="0">
                  <a:moveTo>
                    <a:pt x="170" y="0"/>
                  </a:moveTo>
                  <a:cubicBezTo>
                    <a:pt x="158" y="0"/>
                    <a:pt x="146" y="5"/>
                    <a:pt x="135" y="15"/>
                  </a:cubicBezTo>
                  <a:lnTo>
                    <a:pt x="20" y="132"/>
                  </a:lnTo>
                  <a:cubicBezTo>
                    <a:pt x="0" y="152"/>
                    <a:pt x="0" y="180"/>
                    <a:pt x="20" y="201"/>
                  </a:cubicBezTo>
                  <a:cubicBezTo>
                    <a:pt x="29" y="211"/>
                    <a:pt x="42" y="215"/>
                    <a:pt x="54" y="215"/>
                  </a:cubicBezTo>
                  <a:cubicBezTo>
                    <a:pt x="66" y="215"/>
                    <a:pt x="79" y="211"/>
                    <a:pt x="88" y="201"/>
                  </a:cubicBezTo>
                  <a:lnTo>
                    <a:pt x="204" y="83"/>
                  </a:lnTo>
                  <a:cubicBezTo>
                    <a:pt x="223" y="64"/>
                    <a:pt x="223" y="36"/>
                    <a:pt x="204" y="15"/>
                  </a:cubicBezTo>
                  <a:cubicBezTo>
                    <a:pt x="194" y="5"/>
                    <a:pt x="182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3992126" y="2736285"/>
              <a:ext cx="675266" cy="675722"/>
            </a:xfrm>
            <a:custGeom>
              <a:avLst/>
              <a:gdLst/>
              <a:ahLst/>
              <a:cxnLst/>
              <a:rect l="l" t="t" r="r" b="b"/>
              <a:pathLst>
                <a:path w="2959" h="2961" extrusionOk="0">
                  <a:moveTo>
                    <a:pt x="322" y="0"/>
                  </a:moveTo>
                  <a:cubicBezTo>
                    <a:pt x="144" y="0"/>
                    <a:pt x="1" y="146"/>
                    <a:pt x="1" y="322"/>
                  </a:cubicBezTo>
                  <a:lnTo>
                    <a:pt x="1" y="2639"/>
                  </a:lnTo>
                  <a:cubicBezTo>
                    <a:pt x="1" y="2815"/>
                    <a:pt x="144" y="2960"/>
                    <a:pt x="322" y="2960"/>
                  </a:cubicBezTo>
                  <a:lnTo>
                    <a:pt x="2637" y="2960"/>
                  </a:lnTo>
                  <a:cubicBezTo>
                    <a:pt x="2815" y="2960"/>
                    <a:pt x="2959" y="2817"/>
                    <a:pt x="2959" y="2639"/>
                  </a:cubicBezTo>
                  <a:lnTo>
                    <a:pt x="2959" y="322"/>
                  </a:lnTo>
                  <a:cubicBezTo>
                    <a:pt x="2959" y="146"/>
                    <a:pt x="2815" y="0"/>
                    <a:pt x="2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109653" y="2823460"/>
              <a:ext cx="165222" cy="113419"/>
            </a:xfrm>
            <a:custGeom>
              <a:avLst/>
              <a:gdLst/>
              <a:ahLst/>
              <a:cxnLst/>
              <a:rect l="l" t="t" r="r" b="b"/>
              <a:pathLst>
                <a:path w="724" h="497" extrusionOk="0">
                  <a:moveTo>
                    <a:pt x="646" y="0"/>
                  </a:moveTo>
                  <a:cubicBezTo>
                    <a:pt x="628" y="0"/>
                    <a:pt x="609" y="7"/>
                    <a:pt x="595" y="21"/>
                  </a:cubicBezTo>
                  <a:lnTo>
                    <a:pt x="291" y="325"/>
                  </a:lnTo>
                  <a:lnTo>
                    <a:pt x="129" y="162"/>
                  </a:lnTo>
                  <a:cubicBezTo>
                    <a:pt x="115" y="148"/>
                    <a:pt x="96" y="141"/>
                    <a:pt x="78" y="141"/>
                  </a:cubicBezTo>
                  <a:cubicBezTo>
                    <a:pt x="60" y="141"/>
                    <a:pt x="42" y="148"/>
                    <a:pt x="28" y="162"/>
                  </a:cubicBezTo>
                  <a:cubicBezTo>
                    <a:pt x="0" y="190"/>
                    <a:pt x="0" y="235"/>
                    <a:pt x="28" y="263"/>
                  </a:cubicBezTo>
                  <a:lnTo>
                    <a:pt x="240" y="475"/>
                  </a:lnTo>
                  <a:cubicBezTo>
                    <a:pt x="255" y="490"/>
                    <a:pt x="272" y="496"/>
                    <a:pt x="291" y="496"/>
                  </a:cubicBezTo>
                  <a:cubicBezTo>
                    <a:pt x="308" y="496"/>
                    <a:pt x="328" y="490"/>
                    <a:pt x="341" y="475"/>
                  </a:cubicBezTo>
                  <a:lnTo>
                    <a:pt x="696" y="122"/>
                  </a:lnTo>
                  <a:cubicBezTo>
                    <a:pt x="724" y="94"/>
                    <a:pt x="724" y="49"/>
                    <a:pt x="696" y="21"/>
                  </a:cubicBezTo>
                  <a:cubicBezTo>
                    <a:pt x="682" y="7"/>
                    <a:pt x="664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305454" y="2839435"/>
              <a:ext cx="162027" cy="32405"/>
            </a:xfrm>
            <a:custGeom>
              <a:avLst/>
              <a:gdLst/>
              <a:ahLst/>
              <a:cxnLst/>
              <a:rect l="l" t="t" r="r" b="b"/>
              <a:pathLst>
                <a:path w="710" h="142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09"/>
                    <a:pt x="33" y="142"/>
                    <a:pt x="72" y="142"/>
                  </a:cubicBezTo>
                  <a:lnTo>
                    <a:pt x="639" y="142"/>
                  </a:lnTo>
                  <a:cubicBezTo>
                    <a:pt x="678" y="142"/>
                    <a:pt x="710" y="112"/>
                    <a:pt x="710" y="71"/>
                  </a:cubicBezTo>
                  <a:cubicBezTo>
                    <a:pt x="710" y="32"/>
                    <a:pt x="678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305454" y="2904474"/>
              <a:ext cx="243269" cy="32405"/>
            </a:xfrm>
            <a:custGeom>
              <a:avLst/>
              <a:gdLst/>
              <a:ahLst/>
              <a:cxnLst/>
              <a:rect l="l" t="t" r="r" b="b"/>
              <a:pathLst>
                <a:path w="1066" h="142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09"/>
                    <a:pt x="33" y="141"/>
                    <a:pt x="72" y="141"/>
                  </a:cubicBezTo>
                  <a:lnTo>
                    <a:pt x="995" y="141"/>
                  </a:lnTo>
                  <a:cubicBezTo>
                    <a:pt x="1033" y="141"/>
                    <a:pt x="1065" y="109"/>
                    <a:pt x="1065" y="71"/>
                  </a:cubicBezTo>
                  <a:cubicBezTo>
                    <a:pt x="1065" y="32"/>
                    <a:pt x="1033" y="0"/>
                    <a:pt x="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109653" y="3211868"/>
              <a:ext cx="165222" cy="113647"/>
            </a:xfrm>
            <a:custGeom>
              <a:avLst/>
              <a:gdLst/>
              <a:ahLst/>
              <a:cxnLst/>
              <a:rect l="l" t="t" r="r" b="b"/>
              <a:pathLst>
                <a:path w="724" h="498" extrusionOk="0">
                  <a:moveTo>
                    <a:pt x="646" y="1"/>
                  </a:moveTo>
                  <a:cubicBezTo>
                    <a:pt x="628" y="1"/>
                    <a:pt x="609" y="8"/>
                    <a:pt x="595" y="22"/>
                  </a:cubicBezTo>
                  <a:lnTo>
                    <a:pt x="291" y="326"/>
                  </a:lnTo>
                  <a:lnTo>
                    <a:pt x="129" y="163"/>
                  </a:lnTo>
                  <a:cubicBezTo>
                    <a:pt x="115" y="149"/>
                    <a:pt x="96" y="142"/>
                    <a:pt x="78" y="142"/>
                  </a:cubicBezTo>
                  <a:cubicBezTo>
                    <a:pt x="60" y="142"/>
                    <a:pt x="42" y="149"/>
                    <a:pt x="28" y="163"/>
                  </a:cubicBezTo>
                  <a:cubicBezTo>
                    <a:pt x="0" y="191"/>
                    <a:pt x="0" y="236"/>
                    <a:pt x="28" y="264"/>
                  </a:cubicBezTo>
                  <a:lnTo>
                    <a:pt x="240" y="476"/>
                  </a:lnTo>
                  <a:cubicBezTo>
                    <a:pt x="255" y="491"/>
                    <a:pt x="272" y="497"/>
                    <a:pt x="291" y="497"/>
                  </a:cubicBezTo>
                  <a:cubicBezTo>
                    <a:pt x="308" y="497"/>
                    <a:pt x="328" y="491"/>
                    <a:pt x="341" y="476"/>
                  </a:cubicBezTo>
                  <a:lnTo>
                    <a:pt x="696" y="122"/>
                  </a:lnTo>
                  <a:cubicBezTo>
                    <a:pt x="724" y="94"/>
                    <a:pt x="724" y="49"/>
                    <a:pt x="696" y="22"/>
                  </a:cubicBezTo>
                  <a:cubicBezTo>
                    <a:pt x="682" y="8"/>
                    <a:pt x="664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305454" y="3227842"/>
              <a:ext cx="162027" cy="33090"/>
            </a:xfrm>
            <a:custGeom>
              <a:avLst/>
              <a:gdLst/>
              <a:ahLst/>
              <a:cxnLst/>
              <a:rect l="l" t="t" r="r" b="b"/>
              <a:pathLst>
                <a:path w="710" h="145" extrusionOk="0">
                  <a:moveTo>
                    <a:pt x="72" y="1"/>
                  </a:moveTo>
                  <a:cubicBezTo>
                    <a:pt x="33" y="1"/>
                    <a:pt x="1" y="33"/>
                    <a:pt x="1" y="72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639" y="144"/>
                  </a:lnTo>
                  <a:cubicBezTo>
                    <a:pt x="678" y="144"/>
                    <a:pt x="710" y="112"/>
                    <a:pt x="710" y="72"/>
                  </a:cubicBezTo>
                  <a:cubicBezTo>
                    <a:pt x="710" y="33"/>
                    <a:pt x="678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4305454" y="3292881"/>
              <a:ext cx="243269" cy="32634"/>
            </a:xfrm>
            <a:custGeom>
              <a:avLst/>
              <a:gdLst/>
              <a:ahLst/>
              <a:cxnLst/>
              <a:rect l="l" t="t" r="r" b="b"/>
              <a:pathLst>
                <a:path w="1066" h="143" extrusionOk="0">
                  <a:moveTo>
                    <a:pt x="72" y="1"/>
                  </a:moveTo>
                  <a:cubicBezTo>
                    <a:pt x="33" y="1"/>
                    <a:pt x="1" y="33"/>
                    <a:pt x="1" y="71"/>
                  </a:cubicBezTo>
                  <a:cubicBezTo>
                    <a:pt x="1" y="110"/>
                    <a:pt x="33" y="142"/>
                    <a:pt x="72" y="142"/>
                  </a:cubicBezTo>
                  <a:lnTo>
                    <a:pt x="995" y="142"/>
                  </a:lnTo>
                  <a:cubicBezTo>
                    <a:pt x="1033" y="142"/>
                    <a:pt x="1065" y="110"/>
                    <a:pt x="1065" y="71"/>
                  </a:cubicBezTo>
                  <a:cubicBezTo>
                    <a:pt x="1065" y="33"/>
                    <a:pt x="1033" y="1"/>
                    <a:pt x="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4109653" y="3017436"/>
              <a:ext cx="165222" cy="113876"/>
            </a:xfrm>
            <a:custGeom>
              <a:avLst/>
              <a:gdLst/>
              <a:ahLst/>
              <a:cxnLst/>
              <a:rect l="l" t="t" r="r" b="b"/>
              <a:pathLst>
                <a:path w="724" h="499" extrusionOk="0">
                  <a:moveTo>
                    <a:pt x="646" y="0"/>
                  </a:moveTo>
                  <a:cubicBezTo>
                    <a:pt x="628" y="0"/>
                    <a:pt x="609" y="7"/>
                    <a:pt x="595" y="21"/>
                  </a:cubicBezTo>
                  <a:lnTo>
                    <a:pt x="291" y="327"/>
                  </a:lnTo>
                  <a:lnTo>
                    <a:pt x="129" y="165"/>
                  </a:lnTo>
                  <a:cubicBezTo>
                    <a:pt x="115" y="151"/>
                    <a:pt x="96" y="144"/>
                    <a:pt x="78" y="144"/>
                  </a:cubicBezTo>
                  <a:cubicBezTo>
                    <a:pt x="60" y="144"/>
                    <a:pt x="42" y="151"/>
                    <a:pt x="28" y="165"/>
                  </a:cubicBezTo>
                  <a:cubicBezTo>
                    <a:pt x="0" y="193"/>
                    <a:pt x="0" y="235"/>
                    <a:pt x="28" y="263"/>
                  </a:cubicBezTo>
                  <a:lnTo>
                    <a:pt x="240" y="477"/>
                  </a:lnTo>
                  <a:cubicBezTo>
                    <a:pt x="255" y="490"/>
                    <a:pt x="272" y="499"/>
                    <a:pt x="291" y="499"/>
                  </a:cubicBezTo>
                  <a:cubicBezTo>
                    <a:pt x="308" y="499"/>
                    <a:pt x="328" y="490"/>
                    <a:pt x="341" y="477"/>
                  </a:cubicBezTo>
                  <a:lnTo>
                    <a:pt x="696" y="122"/>
                  </a:lnTo>
                  <a:cubicBezTo>
                    <a:pt x="724" y="94"/>
                    <a:pt x="724" y="49"/>
                    <a:pt x="696" y="21"/>
                  </a:cubicBezTo>
                  <a:cubicBezTo>
                    <a:pt x="682" y="7"/>
                    <a:pt x="664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4305454" y="3033867"/>
              <a:ext cx="162027" cy="32405"/>
            </a:xfrm>
            <a:custGeom>
              <a:avLst/>
              <a:gdLst/>
              <a:ahLst/>
              <a:cxnLst/>
              <a:rect l="l" t="t" r="r" b="b"/>
              <a:pathLst>
                <a:path w="710" h="142" extrusionOk="0">
                  <a:moveTo>
                    <a:pt x="72" y="1"/>
                  </a:moveTo>
                  <a:cubicBezTo>
                    <a:pt x="33" y="1"/>
                    <a:pt x="1" y="31"/>
                    <a:pt x="1" y="71"/>
                  </a:cubicBezTo>
                  <a:cubicBezTo>
                    <a:pt x="1" y="110"/>
                    <a:pt x="33" y="142"/>
                    <a:pt x="72" y="142"/>
                  </a:cubicBezTo>
                  <a:lnTo>
                    <a:pt x="639" y="142"/>
                  </a:lnTo>
                  <a:cubicBezTo>
                    <a:pt x="678" y="142"/>
                    <a:pt x="710" y="110"/>
                    <a:pt x="710" y="71"/>
                  </a:cubicBezTo>
                  <a:cubicBezTo>
                    <a:pt x="710" y="31"/>
                    <a:pt x="678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4305454" y="3098449"/>
              <a:ext cx="243269" cy="32862"/>
            </a:xfrm>
            <a:custGeom>
              <a:avLst/>
              <a:gdLst/>
              <a:ahLst/>
              <a:cxnLst/>
              <a:rect l="l" t="t" r="r" b="b"/>
              <a:pathLst>
                <a:path w="1066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995" y="144"/>
                  </a:lnTo>
                  <a:cubicBezTo>
                    <a:pt x="1033" y="144"/>
                    <a:pt x="1065" y="112"/>
                    <a:pt x="1065" y="71"/>
                  </a:cubicBezTo>
                  <a:cubicBezTo>
                    <a:pt x="1065" y="32"/>
                    <a:pt x="1033" y="0"/>
                    <a:pt x="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4765976" y="3059198"/>
              <a:ext cx="957102" cy="598588"/>
            </a:xfrm>
            <a:custGeom>
              <a:avLst/>
              <a:gdLst/>
              <a:ahLst/>
              <a:cxnLst/>
              <a:rect l="l" t="t" r="r" b="b"/>
              <a:pathLst>
                <a:path w="4194" h="2623" extrusionOk="0">
                  <a:moveTo>
                    <a:pt x="322" y="1"/>
                  </a:moveTo>
                  <a:cubicBezTo>
                    <a:pt x="144" y="1"/>
                    <a:pt x="0" y="147"/>
                    <a:pt x="0" y="322"/>
                  </a:cubicBezTo>
                  <a:lnTo>
                    <a:pt x="0" y="2301"/>
                  </a:lnTo>
                  <a:cubicBezTo>
                    <a:pt x="0" y="2477"/>
                    <a:pt x="144" y="2622"/>
                    <a:pt x="322" y="2622"/>
                  </a:cubicBezTo>
                  <a:lnTo>
                    <a:pt x="3873" y="2622"/>
                  </a:lnTo>
                  <a:cubicBezTo>
                    <a:pt x="4050" y="2622"/>
                    <a:pt x="4194" y="2477"/>
                    <a:pt x="4194" y="2301"/>
                  </a:cubicBezTo>
                  <a:lnTo>
                    <a:pt x="4194" y="322"/>
                  </a:lnTo>
                  <a:cubicBezTo>
                    <a:pt x="4194" y="147"/>
                    <a:pt x="4050" y="1"/>
                    <a:pt x="3873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5462464" y="3134962"/>
              <a:ext cx="129165" cy="159289"/>
            </a:xfrm>
            <a:custGeom>
              <a:avLst/>
              <a:gdLst/>
              <a:ahLst/>
              <a:cxnLst/>
              <a:rect l="l" t="t" r="r" b="b"/>
              <a:pathLst>
                <a:path w="566" h="698" extrusionOk="0">
                  <a:moveTo>
                    <a:pt x="150" y="0"/>
                  </a:moveTo>
                  <a:cubicBezTo>
                    <a:pt x="100" y="0"/>
                    <a:pt x="49" y="11"/>
                    <a:pt x="0" y="33"/>
                  </a:cubicBezTo>
                  <a:lnTo>
                    <a:pt x="302" y="697"/>
                  </a:lnTo>
                  <a:cubicBezTo>
                    <a:pt x="484" y="614"/>
                    <a:pt x="566" y="397"/>
                    <a:pt x="482" y="215"/>
                  </a:cubicBezTo>
                  <a:cubicBezTo>
                    <a:pt x="421" y="80"/>
                    <a:pt x="288" y="0"/>
                    <a:pt x="150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5064014" y="3304292"/>
              <a:ext cx="382476" cy="202420"/>
            </a:xfrm>
            <a:custGeom>
              <a:avLst/>
              <a:gdLst/>
              <a:ahLst/>
              <a:cxnLst/>
              <a:rect l="l" t="t" r="r" b="b"/>
              <a:pathLst>
                <a:path w="1676" h="887" extrusionOk="0">
                  <a:moveTo>
                    <a:pt x="1618" y="0"/>
                  </a:moveTo>
                  <a:lnTo>
                    <a:pt x="99" y="692"/>
                  </a:lnTo>
                  <a:lnTo>
                    <a:pt x="1" y="887"/>
                  </a:lnTo>
                  <a:lnTo>
                    <a:pt x="1" y="887"/>
                  </a:lnTo>
                  <a:lnTo>
                    <a:pt x="1676" y="124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5029327" y="3228527"/>
              <a:ext cx="395712" cy="214743"/>
            </a:xfrm>
            <a:custGeom>
              <a:avLst/>
              <a:gdLst/>
              <a:ahLst/>
              <a:cxnLst/>
              <a:rect l="l" t="t" r="r" b="b"/>
              <a:pathLst>
                <a:path w="1734" h="941" extrusionOk="0">
                  <a:moveTo>
                    <a:pt x="1620" y="0"/>
                  </a:moveTo>
                  <a:lnTo>
                    <a:pt x="99" y="692"/>
                  </a:lnTo>
                  <a:lnTo>
                    <a:pt x="1" y="887"/>
                  </a:lnTo>
                  <a:lnTo>
                    <a:pt x="213" y="940"/>
                  </a:lnTo>
                  <a:lnTo>
                    <a:pt x="1733" y="248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995096" y="3181516"/>
              <a:ext cx="395255" cy="185989"/>
            </a:xfrm>
            <a:custGeom>
              <a:avLst/>
              <a:gdLst/>
              <a:ahLst/>
              <a:cxnLst/>
              <a:rect l="l" t="t" r="r" b="b"/>
              <a:pathLst>
                <a:path w="1732" h="815" extrusionOk="0">
                  <a:moveTo>
                    <a:pt x="1676" y="0"/>
                  </a:moveTo>
                  <a:lnTo>
                    <a:pt x="1" y="761"/>
                  </a:lnTo>
                  <a:lnTo>
                    <a:pt x="213" y="814"/>
                  </a:lnTo>
                  <a:lnTo>
                    <a:pt x="1731" y="125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5434166" y="3142493"/>
              <a:ext cx="97445" cy="164309"/>
            </a:xfrm>
            <a:custGeom>
              <a:avLst/>
              <a:gdLst/>
              <a:ahLst/>
              <a:cxnLst/>
              <a:rect l="l" t="t" r="r" b="b"/>
              <a:pathLst>
                <a:path w="427" h="720" extrusionOk="0">
                  <a:moveTo>
                    <a:pt x="124" y="0"/>
                  </a:moveTo>
                  <a:lnTo>
                    <a:pt x="0" y="58"/>
                  </a:lnTo>
                  <a:lnTo>
                    <a:pt x="302" y="720"/>
                  </a:lnTo>
                  <a:lnTo>
                    <a:pt x="426" y="66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5396056" y="3163945"/>
              <a:ext cx="88088" cy="160430"/>
            </a:xfrm>
            <a:custGeom>
              <a:avLst/>
              <a:gdLst/>
              <a:ahLst/>
              <a:cxnLst/>
              <a:rect l="l" t="t" r="r" b="b"/>
              <a:pathLst>
                <a:path w="386" h="703" extrusionOk="0">
                  <a:moveTo>
                    <a:pt x="84" y="0"/>
                  </a:moveTo>
                  <a:lnTo>
                    <a:pt x="0" y="39"/>
                  </a:lnTo>
                  <a:lnTo>
                    <a:pt x="302" y="703"/>
                  </a:lnTo>
                  <a:lnTo>
                    <a:pt x="386" y="66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4902216" y="3370700"/>
              <a:ext cx="161571" cy="141489"/>
            </a:xfrm>
            <a:custGeom>
              <a:avLst/>
              <a:gdLst/>
              <a:ahLst/>
              <a:cxnLst/>
              <a:rect l="l" t="t" r="r" b="b"/>
              <a:pathLst>
                <a:path w="708" h="620" extrusionOk="0">
                  <a:moveTo>
                    <a:pt x="316" y="0"/>
                  </a:moveTo>
                  <a:lnTo>
                    <a:pt x="1" y="467"/>
                  </a:lnTo>
                  <a:lnTo>
                    <a:pt x="1" y="467"/>
                  </a:lnTo>
                  <a:lnTo>
                    <a:pt x="125" y="411"/>
                  </a:lnTo>
                  <a:cubicBezTo>
                    <a:pt x="131" y="409"/>
                    <a:pt x="137" y="407"/>
                    <a:pt x="143" y="407"/>
                  </a:cubicBezTo>
                  <a:cubicBezTo>
                    <a:pt x="160" y="407"/>
                    <a:pt x="177" y="417"/>
                    <a:pt x="185" y="433"/>
                  </a:cubicBezTo>
                  <a:cubicBezTo>
                    <a:pt x="196" y="456"/>
                    <a:pt x="185" y="484"/>
                    <a:pt x="162" y="493"/>
                  </a:cubicBezTo>
                  <a:lnTo>
                    <a:pt x="39" y="551"/>
                  </a:lnTo>
                  <a:lnTo>
                    <a:pt x="598" y="619"/>
                  </a:lnTo>
                  <a:cubicBezTo>
                    <a:pt x="598" y="615"/>
                    <a:pt x="598" y="611"/>
                    <a:pt x="601" y="604"/>
                  </a:cubicBezTo>
                  <a:lnTo>
                    <a:pt x="708" y="397"/>
                  </a:lnTo>
                  <a:lnTo>
                    <a:pt x="481" y="339"/>
                  </a:lnTo>
                  <a:cubicBezTo>
                    <a:pt x="478" y="339"/>
                    <a:pt x="476" y="339"/>
                    <a:pt x="476" y="337"/>
                  </a:cubicBezTo>
                  <a:cubicBezTo>
                    <a:pt x="474" y="337"/>
                    <a:pt x="472" y="334"/>
                    <a:pt x="472" y="334"/>
                  </a:cubicBezTo>
                  <a:cubicBezTo>
                    <a:pt x="470" y="334"/>
                    <a:pt x="468" y="332"/>
                    <a:pt x="468" y="332"/>
                  </a:cubicBezTo>
                  <a:cubicBezTo>
                    <a:pt x="464" y="330"/>
                    <a:pt x="461" y="328"/>
                    <a:pt x="459" y="326"/>
                  </a:cubicBezTo>
                  <a:cubicBezTo>
                    <a:pt x="457" y="324"/>
                    <a:pt x="457" y="322"/>
                    <a:pt x="455" y="319"/>
                  </a:cubicBezTo>
                  <a:cubicBezTo>
                    <a:pt x="453" y="317"/>
                    <a:pt x="451" y="315"/>
                    <a:pt x="451" y="311"/>
                  </a:cubicBezTo>
                  <a:cubicBezTo>
                    <a:pt x="449" y="309"/>
                    <a:pt x="449" y="307"/>
                    <a:pt x="449" y="304"/>
                  </a:cubicBezTo>
                  <a:cubicBezTo>
                    <a:pt x="446" y="302"/>
                    <a:pt x="446" y="298"/>
                    <a:pt x="446" y="296"/>
                  </a:cubicBezTo>
                  <a:cubicBezTo>
                    <a:pt x="446" y="292"/>
                    <a:pt x="446" y="289"/>
                    <a:pt x="446" y="287"/>
                  </a:cubicBezTo>
                  <a:cubicBezTo>
                    <a:pt x="449" y="285"/>
                    <a:pt x="446" y="285"/>
                    <a:pt x="449" y="283"/>
                  </a:cubicBezTo>
                  <a:cubicBezTo>
                    <a:pt x="449" y="281"/>
                    <a:pt x="449" y="281"/>
                    <a:pt x="451" y="279"/>
                  </a:cubicBezTo>
                  <a:cubicBezTo>
                    <a:pt x="451" y="277"/>
                    <a:pt x="451" y="274"/>
                    <a:pt x="451" y="274"/>
                  </a:cubicBezTo>
                  <a:lnTo>
                    <a:pt x="558" y="65"/>
                  </a:lnTo>
                  <a:lnTo>
                    <a:pt x="329" y="7"/>
                  </a:lnTo>
                  <a:lnTo>
                    <a:pt x="324" y="5"/>
                  </a:lnTo>
                  <a:cubicBezTo>
                    <a:pt x="322" y="5"/>
                    <a:pt x="318" y="2"/>
                    <a:pt x="316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4891490" y="3437564"/>
              <a:ext cx="75537" cy="65267"/>
            </a:xfrm>
            <a:custGeom>
              <a:avLst/>
              <a:gdLst/>
              <a:ahLst/>
              <a:cxnLst/>
              <a:rect l="l" t="t" r="r" b="b"/>
              <a:pathLst>
                <a:path w="331" h="286" extrusionOk="0">
                  <a:moveTo>
                    <a:pt x="167" y="0"/>
                  </a:moveTo>
                  <a:cubicBezTo>
                    <a:pt x="167" y="0"/>
                    <a:pt x="166" y="1"/>
                    <a:pt x="166" y="1"/>
                  </a:cubicBezTo>
                  <a:lnTo>
                    <a:pt x="48" y="174"/>
                  </a:lnTo>
                  <a:lnTo>
                    <a:pt x="1" y="247"/>
                  </a:lnTo>
                  <a:lnTo>
                    <a:pt x="86" y="258"/>
                  </a:lnTo>
                  <a:lnTo>
                    <a:pt x="309" y="286"/>
                  </a:lnTo>
                  <a:cubicBezTo>
                    <a:pt x="330" y="275"/>
                    <a:pt x="192" y="0"/>
                    <a:pt x="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5414997" y="3155501"/>
              <a:ext cx="88316" cy="160202"/>
            </a:xfrm>
            <a:custGeom>
              <a:avLst/>
              <a:gdLst/>
              <a:ahLst/>
              <a:cxnLst/>
              <a:rect l="l" t="t" r="r" b="b"/>
              <a:pathLst>
                <a:path w="387" h="702" extrusionOk="0">
                  <a:moveTo>
                    <a:pt x="84" y="1"/>
                  </a:moveTo>
                  <a:lnTo>
                    <a:pt x="1" y="37"/>
                  </a:lnTo>
                  <a:lnTo>
                    <a:pt x="303" y="701"/>
                  </a:lnTo>
                  <a:lnTo>
                    <a:pt x="386" y="66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4974101" y="3209814"/>
              <a:ext cx="459153" cy="303744"/>
            </a:xfrm>
            <a:custGeom>
              <a:avLst/>
              <a:gdLst/>
              <a:ahLst/>
              <a:cxnLst/>
              <a:rect l="l" t="t" r="r" b="b"/>
              <a:pathLst>
                <a:path w="2012" h="1331" extrusionOk="0">
                  <a:moveTo>
                    <a:pt x="1823" y="1"/>
                  </a:moveTo>
                  <a:lnTo>
                    <a:pt x="305" y="690"/>
                  </a:lnTo>
                  <a:lnTo>
                    <a:pt x="93" y="637"/>
                  </a:lnTo>
                  <a:lnTo>
                    <a:pt x="26" y="667"/>
                  </a:lnTo>
                  <a:lnTo>
                    <a:pt x="1" y="705"/>
                  </a:lnTo>
                  <a:cubicBezTo>
                    <a:pt x="3" y="707"/>
                    <a:pt x="7" y="710"/>
                    <a:pt x="9" y="710"/>
                  </a:cubicBezTo>
                  <a:lnTo>
                    <a:pt x="14" y="712"/>
                  </a:lnTo>
                  <a:lnTo>
                    <a:pt x="243" y="770"/>
                  </a:lnTo>
                  <a:lnTo>
                    <a:pt x="136" y="979"/>
                  </a:lnTo>
                  <a:cubicBezTo>
                    <a:pt x="136" y="979"/>
                    <a:pt x="136" y="982"/>
                    <a:pt x="136" y="984"/>
                  </a:cubicBezTo>
                  <a:cubicBezTo>
                    <a:pt x="134" y="986"/>
                    <a:pt x="134" y="986"/>
                    <a:pt x="134" y="988"/>
                  </a:cubicBezTo>
                  <a:cubicBezTo>
                    <a:pt x="131" y="990"/>
                    <a:pt x="134" y="990"/>
                    <a:pt x="131" y="992"/>
                  </a:cubicBezTo>
                  <a:cubicBezTo>
                    <a:pt x="131" y="994"/>
                    <a:pt x="131" y="997"/>
                    <a:pt x="131" y="1001"/>
                  </a:cubicBezTo>
                  <a:cubicBezTo>
                    <a:pt x="131" y="1003"/>
                    <a:pt x="131" y="1005"/>
                    <a:pt x="134" y="1009"/>
                  </a:cubicBezTo>
                  <a:cubicBezTo>
                    <a:pt x="134" y="1012"/>
                    <a:pt x="134" y="1014"/>
                    <a:pt x="136" y="1016"/>
                  </a:cubicBezTo>
                  <a:cubicBezTo>
                    <a:pt x="136" y="1020"/>
                    <a:pt x="138" y="1022"/>
                    <a:pt x="140" y="1024"/>
                  </a:cubicBezTo>
                  <a:cubicBezTo>
                    <a:pt x="142" y="1027"/>
                    <a:pt x="142" y="1029"/>
                    <a:pt x="144" y="1031"/>
                  </a:cubicBezTo>
                  <a:cubicBezTo>
                    <a:pt x="146" y="1033"/>
                    <a:pt x="149" y="1035"/>
                    <a:pt x="153" y="1037"/>
                  </a:cubicBezTo>
                  <a:cubicBezTo>
                    <a:pt x="153" y="1037"/>
                    <a:pt x="155" y="1039"/>
                    <a:pt x="157" y="1039"/>
                  </a:cubicBezTo>
                  <a:cubicBezTo>
                    <a:pt x="157" y="1042"/>
                    <a:pt x="159" y="1042"/>
                    <a:pt x="161" y="1042"/>
                  </a:cubicBezTo>
                  <a:lnTo>
                    <a:pt x="166" y="1044"/>
                  </a:lnTo>
                  <a:lnTo>
                    <a:pt x="393" y="1102"/>
                  </a:lnTo>
                  <a:lnTo>
                    <a:pt x="288" y="1309"/>
                  </a:lnTo>
                  <a:cubicBezTo>
                    <a:pt x="286" y="1316"/>
                    <a:pt x="283" y="1320"/>
                    <a:pt x="283" y="1324"/>
                  </a:cubicBezTo>
                  <a:lnTo>
                    <a:pt x="328" y="1331"/>
                  </a:lnTo>
                  <a:lnTo>
                    <a:pt x="395" y="1301"/>
                  </a:lnTo>
                  <a:lnTo>
                    <a:pt x="493" y="1106"/>
                  </a:lnTo>
                  <a:lnTo>
                    <a:pt x="2012" y="414"/>
                  </a:lnTo>
                  <a:lnTo>
                    <a:pt x="1975" y="330"/>
                  </a:lnTo>
                  <a:lnTo>
                    <a:pt x="455" y="1022"/>
                  </a:lnTo>
                  <a:lnTo>
                    <a:pt x="243" y="969"/>
                  </a:lnTo>
                  <a:lnTo>
                    <a:pt x="341" y="774"/>
                  </a:lnTo>
                  <a:lnTo>
                    <a:pt x="1862" y="82"/>
                  </a:lnTo>
                  <a:lnTo>
                    <a:pt x="18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5377343" y="3172616"/>
              <a:ext cx="87860" cy="160202"/>
            </a:xfrm>
            <a:custGeom>
              <a:avLst/>
              <a:gdLst/>
              <a:ahLst/>
              <a:cxnLst/>
              <a:rect l="l" t="t" r="r" b="b"/>
              <a:pathLst>
                <a:path w="385" h="702" extrusionOk="0">
                  <a:moveTo>
                    <a:pt x="82" y="1"/>
                  </a:moveTo>
                  <a:lnTo>
                    <a:pt x="1" y="39"/>
                  </a:lnTo>
                  <a:lnTo>
                    <a:pt x="56" y="164"/>
                  </a:lnTo>
                  <a:lnTo>
                    <a:pt x="95" y="245"/>
                  </a:lnTo>
                  <a:lnTo>
                    <a:pt x="208" y="493"/>
                  </a:lnTo>
                  <a:lnTo>
                    <a:pt x="245" y="577"/>
                  </a:lnTo>
                  <a:lnTo>
                    <a:pt x="303" y="701"/>
                  </a:lnTo>
                  <a:lnTo>
                    <a:pt x="384" y="66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3800204" y="3510362"/>
              <a:ext cx="893204" cy="503198"/>
            </a:xfrm>
            <a:custGeom>
              <a:avLst/>
              <a:gdLst/>
              <a:ahLst/>
              <a:cxnLst/>
              <a:rect l="l" t="t" r="r" b="b"/>
              <a:pathLst>
                <a:path w="3914" h="2205" extrusionOk="0">
                  <a:moveTo>
                    <a:pt x="322" y="1"/>
                  </a:moveTo>
                  <a:cubicBezTo>
                    <a:pt x="146" y="1"/>
                    <a:pt x="0" y="144"/>
                    <a:pt x="0" y="322"/>
                  </a:cubicBezTo>
                  <a:lnTo>
                    <a:pt x="0" y="1883"/>
                  </a:lnTo>
                  <a:cubicBezTo>
                    <a:pt x="0" y="2061"/>
                    <a:pt x="146" y="2205"/>
                    <a:pt x="322" y="2205"/>
                  </a:cubicBezTo>
                  <a:lnTo>
                    <a:pt x="3592" y="2205"/>
                  </a:lnTo>
                  <a:cubicBezTo>
                    <a:pt x="3770" y="2205"/>
                    <a:pt x="3913" y="2061"/>
                    <a:pt x="3913" y="1883"/>
                  </a:cubicBezTo>
                  <a:lnTo>
                    <a:pt x="3913" y="322"/>
                  </a:lnTo>
                  <a:cubicBezTo>
                    <a:pt x="3913" y="144"/>
                    <a:pt x="3770" y="1"/>
                    <a:pt x="3592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3923436" y="3914060"/>
              <a:ext cx="317893" cy="60931"/>
            </a:xfrm>
            <a:custGeom>
              <a:avLst/>
              <a:gdLst/>
              <a:ahLst/>
              <a:cxnLst/>
              <a:rect l="l" t="t" r="r" b="b"/>
              <a:pathLst>
                <a:path w="1393" h="267" extrusionOk="0">
                  <a:moveTo>
                    <a:pt x="0" y="1"/>
                  </a:moveTo>
                  <a:lnTo>
                    <a:pt x="6" y="266"/>
                  </a:lnTo>
                  <a:lnTo>
                    <a:pt x="1392" y="266"/>
                  </a:lnTo>
                  <a:cubicBezTo>
                    <a:pt x="1326" y="136"/>
                    <a:pt x="1386" y="18"/>
                    <a:pt x="1386" y="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3923436" y="3920906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2"/>
                  </a:lnTo>
                  <a:lnTo>
                    <a:pt x="1384" y="12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3923436" y="3925927"/>
              <a:ext cx="315839" cy="3195"/>
            </a:xfrm>
            <a:custGeom>
              <a:avLst/>
              <a:gdLst/>
              <a:ahLst/>
              <a:cxnLst/>
              <a:rect l="l" t="t" r="r" b="b"/>
              <a:pathLst>
                <a:path w="1384" h="14" extrusionOk="0">
                  <a:moveTo>
                    <a:pt x="0" y="0"/>
                  </a:moveTo>
                  <a:lnTo>
                    <a:pt x="0" y="13"/>
                  </a:lnTo>
                  <a:lnTo>
                    <a:pt x="138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3923436" y="3933686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3923436" y="3940988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3923436" y="3946009"/>
              <a:ext cx="315839" cy="2510"/>
            </a:xfrm>
            <a:custGeom>
              <a:avLst/>
              <a:gdLst/>
              <a:ahLst/>
              <a:cxnLst/>
              <a:rect l="l" t="t" r="r" b="b"/>
              <a:pathLst>
                <a:path w="1384" h="11" extrusionOk="0">
                  <a:moveTo>
                    <a:pt x="0" y="0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3923436" y="3950801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3923436" y="3958104"/>
              <a:ext cx="315839" cy="3195"/>
            </a:xfrm>
            <a:custGeom>
              <a:avLst/>
              <a:gdLst/>
              <a:ahLst/>
              <a:cxnLst/>
              <a:rect l="l" t="t" r="r" b="b"/>
              <a:pathLst>
                <a:path w="1384" h="14" extrusionOk="0">
                  <a:moveTo>
                    <a:pt x="0" y="1"/>
                  </a:moveTo>
                  <a:lnTo>
                    <a:pt x="0" y="13"/>
                  </a:lnTo>
                  <a:lnTo>
                    <a:pt x="1384" y="13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3923436" y="3965863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2"/>
                  </a:lnTo>
                  <a:lnTo>
                    <a:pt x="1384" y="12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3891943" y="3901509"/>
              <a:ext cx="354178" cy="86262"/>
            </a:xfrm>
            <a:custGeom>
              <a:avLst/>
              <a:gdLst/>
              <a:ahLst/>
              <a:cxnLst/>
              <a:rect l="l" t="t" r="r" b="b"/>
              <a:pathLst>
                <a:path w="1552" h="378" extrusionOk="0">
                  <a:moveTo>
                    <a:pt x="194" y="0"/>
                  </a:moveTo>
                  <a:cubicBezTo>
                    <a:pt x="164" y="0"/>
                    <a:pt x="144" y="9"/>
                    <a:pt x="132" y="22"/>
                  </a:cubicBezTo>
                  <a:cubicBezTo>
                    <a:pt x="129" y="22"/>
                    <a:pt x="129" y="24"/>
                    <a:pt x="127" y="24"/>
                  </a:cubicBezTo>
                  <a:cubicBezTo>
                    <a:pt x="127" y="24"/>
                    <a:pt x="125" y="26"/>
                    <a:pt x="125" y="26"/>
                  </a:cubicBezTo>
                  <a:cubicBezTo>
                    <a:pt x="99" y="52"/>
                    <a:pt x="1" y="169"/>
                    <a:pt x="114" y="336"/>
                  </a:cubicBezTo>
                  <a:cubicBezTo>
                    <a:pt x="127" y="358"/>
                    <a:pt x="151" y="377"/>
                    <a:pt x="194" y="377"/>
                  </a:cubicBezTo>
                  <a:lnTo>
                    <a:pt x="1552" y="377"/>
                  </a:lnTo>
                  <a:lnTo>
                    <a:pt x="1552" y="304"/>
                  </a:lnTo>
                  <a:lnTo>
                    <a:pt x="207" y="304"/>
                  </a:lnTo>
                  <a:cubicBezTo>
                    <a:pt x="207" y="304"/>
                    <a:pt x="205" y="305"/>
                    <a:pt x="203" y="305"/>
                  </a:cubicBezTo>
                  <a:cubicBezTo>
                    <a:pt x="191" y="305"/>
                    <a:pt x="155" y="300"/>
                    <a:pt x="155" y="247"/>
                  </a:cubicBezTo>
                  <a:lnTo>
                    <a:pt x="155" y="212"/>
                  </a:lnTo>
                  <a:lnTo>
                    <a:pt x="155" y="165"/>
                  </a:lnTo>
                  <a:lnTo>
                    <a:pt x="155" y="131"/>
                  </a:lnTo>
                  <a:cubicBezTo>
                    <a:pt x="155" y="76"/>
                    <a:pt x="195" y="73"/>
                    <a:pt x="204" y="73"/>
                  </a:cubicBezTo>
                  <a:cubicBezTo>
                    <a:pt x="206" y="73"/>
                    <a:pt x="207" y="73"/>
                    <a:pt x="207" y="73"/>
                  </a:cubicBezTo>
                  <a:lnTo>
                    <a:pt x="1552" y="73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3"/>
            <p:cNvSpPr/>
            <p:nvPr/>
          </p:nvSpPr>
          <p:spPr>
            <a:xfrm>
              <a:off x="3910200" y="3550070"/>
              <a:ext cx="186446" cy="352581"/>
            </a:xfrm>
            <a:custGeom>
              <a:avLst/>
              <a:gdLst/>
              <a:ahLst/>
              <a:cxnLst/>
              <a:rect l="l" t="t" r="r" b="b"/>
              <a:pathLst>
                <a:path w="817" h="1545" extrusionOk="0">
                  <a:moveTo>
                    <a:pt x="572" y="0"/>
                  </a:moveTo>
                  <a:cubicBezTo>
                    <a:pt x="556" y="0"/>
                    <a:pt x="538" y="2"/>
                    <a:pt x="521" y="5"/>
                  </a:cubicBezTo>
                  <a:lnTo>
                    <a:pt x="0" y="1437"/>
                  </a:lnTo>
                  <a:lnTo>
                    <a:pt x="296" y="1544"/>
                  </a:lnTo>
                  <a:lnTo>
                    <a:pt x="816" y="110"/>
                  </a:lnTo>
                  <a:cubicBezTo>
                    <a:pt x="816" y="110"/>
                    <a:pt x="721" y="0"/>
                    <a:pt x="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3"/>
            <p:cNvSpPr/>
            <p:nvPr/>
          </p:nvSpPr>
          <p:spPr>
            <a:xfrm>
              <a:off x="3966338" y="3567642"/>
              <a:ext cx="113191" cy="216341"/>
            </a:xfrm>
            <a:custGeom>
              <a:avLst/>
              <a:gdLst/>
              <a:ahLst/>
              <a:cxnLst/>
              <a:rect l="l" t="t" r="r" b="b"/>
              <a:pathLst>
                <a:path w="496" h="948" extrusionOk="0">
                  <a:moveTo>
                    <a:pt x="309" y="0"/>
                  </a:moveTo>
                  <a:lnTo>
                    <a:pt x="0" y="881"/>
                  </a:lnTo>
                  <a:lnTo>
                    <a:pt x="187" y="947"/>
                  </a:lnTo>
                  <a:lnTo>
                    <a:pt x="495" y="69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3"/>
            <p:cNvSpPr/>
            <p:nvPr/>
          </p:nvSpPr>
          <p:spPr>
            <a:xfrm>
              <a:off x="3938497" y="3784210"/>
              <a:ext cx="73483" cy="41306"/>
            </a:xfrm>
            <a:custGeom>
              <a:avLst/>
              <a:gdLst/>
              <a:ahLst/>
              <a:cxnLst/>
              <a:rect l="l" t="t" r="r" b="b"/>
              <a:pathLst>
                <a:path w="322" h="181" extrusionOk="0">
                  <a:moveTo>
                    <a:pt x="26" y="0"/>
                  </a:moveTo>
                  <a:lnTo>
                    <a:pt x="0" y="73"/>
                  </a:lnTo>
                  <a:lnTo>
                    <a:pt x="296" y="180"/>
                  </a:lnTo>
                  <a:lnTo>
                    <a:pt x="322" y="10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3"/>
            <p:cNvSpPr/>
            <p:nvPr/>
          </p:nvSpPr>
          <p:spPr>
            <a:xfrm>
              <a:off x="3929597" y="3807487"/>
              <a:ext cx="73711" cy="41990"/>
            </a:xfrm>
            <a:custGeom>
              <a:avLst/>
              <a:gdLst/>
              <a:ahLst/>
              <a:cxnLst/>
              <a:rect l="l" t="t" r="r" b="b"/>
              <a:pathLst>
                <a:path w="323" h="184" extrusionOk="0">
                  <a:moveTo>
                    <a:pt x="29" y="1"/>
                  </a:moveTo>
                  <a:lnTo>
                    <a:pt x="1" y="76"/>
                  </a:lnTo>
                  <a:lnTo>
                    <a:pt x="296" y="183"/>
                  </a:lnTo>
                  <a:lnTo>
                    <a:pt x="322" y="10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3"/>
            <p:cNvSpPr/>
            <p:nvPr/>
          </p:nvSpPr>
          <p:spPr>
            <a:xfrm>
              <a:off x="4077247" y="3612599"/>
              <a:ext cx="82383" cy="289139"/>
            </a:xfrm>
            <a:custGeom>
              <a:avLst/>
              <a:gdLst/>
              <a:ahLst/>
              <a:cxnLst/>
              <a:rect l="l" t="t" r="r" b="b"/>
              <a:pathLst>
                <a:path w="361" h="1267" extrusionOk="0">
                  <a:moveTo>
                    <a:pt x="185" y="1"/>
                  </a:moveTo>
                  <a:cubicBezTo>
                    <a:pt x="79" y="1"/>
                    <a:pt x="1" y="39"/>
                    <a:pt x="1" y="39"/>
                  </a:cubicBezTo>
                  <a:lnTo>
                    <a:pt x="1" y="1266"/>
                  </a:lnTo>
                  <a:lnTo>
                    <a:pt x="360" y="1266"/>
                  </a:lnTo>
                  <a:lnTo>
                    <a:pt x="360" y="41"/>
                  </a:lnTo>
                  <a:cubicBezTo>
                    <a:pt x="300" y="11"/>
                    <a:pt x="239" y="1"/>
                    <a:pt x="185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3"/>
            <p:cNvSpPr/>
            <p:nvPr/>
          </p:nvSpPr>
          <p:spPr>
            <a:xfrm>
              <a:off x="4077247" y="3822321"/>
              <a:ext cx="81926" cy="20310"/>
            </a:xfrm>
            <a:custGeom>
              <a:avLst/>
              <a:gdLst/>
              <a:ahLst/>
              <a:cxnLst/>
              <a:rect l="l" t="t" r="r" b="b"/>
              <a:pathLst>
                <a:path w="359" h="89" extrusionOk="0">
                  <a:moveTo>
                    <a:pt x="1" y="0"/>
                  </a:moveTo>
                  <a:lnTo>
                    <a:pt x="1" y="88"/>
                  </a:lnTo>
                  <a:lnTo>
                    <a:pt x="358" y="8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3"/>
            <p:cNvSpPr/>
            <p:nvPr/>
          </p:nvSpPr>
          <p:spPr>
            <a:xfrm>
              <a:off x="4077247" y="3851075"/>
              <a:ext cx="81926" cy="20767"/>
            </a:xfrm>
            <a:custGeom>
              <a:avLst/>
              <a:gdLst/>
              <a:ahLst/>
              <a:cxnLst/>
              <a:rect l="l" t="t" r="r" b="b"/>
              <a:pathLst>
                <a:path w="359" h="91" extrusionOk="0">
                  <a:moveTo>
                    <a:pt x="1" y="1"/>
                  </a:moveTo>
                  <a:lnTo>
                    <a:pt x="1" y="91"/>
                  </a:lnTo>
                  <a:lnTo>
                    <a:pt x="358" y="91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3"/>
            <p:cNvSpPr/>
            <p:nvPr/>
          </p:nvSpPr>
          <p:spPr>
            <a:xfrm>
              <a:off x="4077247" y="3647743"/>
              <a:ext cx="81926" cy="20310"/>
            </a:xfrm>
            <a:custGeom>
              <a:avLst/>
              <a:gdLst/>
              <a:ahLst/>
              <a:cxnLst/>
              <a:rect l="l" t="t" r="r" b="b"/>
              <a:pathLst>
                <a:path w="359" h="89" extrusionOk="0">
                  <a:moveTo>
                    <a:pt x="1" y="1"/>
                  </a:moveTo>
                  <a:lnTo>
                    <a:pt x="1" y="88"/>
                  </a:lnTo>
                  <a:lnTo>
                    <a:pt x="358" y="88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3"/>
            <p:cNvSpPr/>
            <p:nvPr/>
          </p:nvSpPr>
          <p:spPr>
            <a:xfrm>
              <a:off x="4077247" y="3676725"/>
              <a:ext cx="81926" cy="20539"/>
            </a:xfrm>
            <a:custGeom>
              <a:avLst/>
              <a:gdLst/>
              <a:ahLst/>
              <a:cxnLst/>
              <a:rect l="l" t="t" r="r" b="b"/>
              <a:pathLst>
                <a:path w="359" h="90" extrusionOk="0">
                  <a:moveTo>
                    <a:pt x="1" y="0"/>
                  </a:moveTo>
                  <a:lnTo>
                    <a:pt x="1" y="90"/>
                  </a:lnTo>
                  <a:lnTo>
                    <a:pt x="358" y="9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3"/>
            <p:cNvSpPr/>
            <p:nvPr/>
          </p:nvSpPr>
          <p:spPr>
            <a:xfrm>
              <a:off x="4159402" y="3612599"/>
              <a:ext cx="81926" cy="289139"/>
            </a:xfrm>
            <a:custGeom>
              <a:avLst/>
              <a:gdLst/>
              <a:ahLst/>
              <a:cxnLst/>
              <a:rect l="l" t="t" r="r" b="b"/>
              <a:pathLst>
                <a:path w="359" h="1267" extrusionOk="0">
                  <a:moveTo>
                    <a:pt x="183" y="1"/>
                  </a:moveTo>
                  <a:cubicBezTo>
                    <a:pt x="78" y="1"/>
                    <a:pt x="0" y="39"/>
                    <a:pt x="0" y="39"/>
                  </a:cubicBezTo>
                  <a:lnTo>
                    <a:pt x="0" y="1266"/>
                  </a:lnTo>
                  <a:lnTo>
                    <a:pt x="358" y="1266"/>
                  </a:lnTo>
                  <a:lnTo>
                    <a:pt x="358" y="41"/>
                  </a:lnTo>
                  <a:cubicBezTo>
                    <a:pt x="297" y="11"/>
                    <a:pt x="237" y="1"/>
                    <a:pt x="18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3"/>
            <p:cNvSpPr/>
            <p:nvPr/>
          </p:nvSpPr>
          <p:spPr>
            <a:xfrm>
              <a:off x="4177430" y="3647743"/>
              <a:ext cx="45185" cy="224100"/>
            </a:xfrm>
            <a:custGeom>
              <a:avLst/>
              <a:gdLst/>
              <a:ahLst/>
              <a:cxnLst/>
              <a:rect l="l" t="t" r="r" b="b"/>
              <a:pathLst>
                <a:path w="198" h="982" extrusionOk="0">
                  <a:moveTo>
                    <a:pt x="1" y="1"/>
                  </a:moveTo>
                  <a:lnTo>
                    <a:pt x="1" y="982"/>
                  </a:lnTo>
                  <a:lnTo>
                    <a:pt x="198" y="98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4247946" y="3687907"/>
              <a:ext cx="82155" cy="289139"/>
            </a:xfrm>
            <a:custGeom>
              <a:avLst/>
              <a:gdLst/>
              <a:ahLst/>
              <a:cxnLst/>
              <a:rect l="l" t="t" r="r" b="b"/>
              <a:pathLst>
                <a:path w="360" h="1267" extrusionOk="0">
                  <a:moveTo>
                    <a:pt x="184" y="0"/>
                  </a:moveTo>
                  <a:cubicBezTo>
                    <a:pt x="79" y="0"/>
                    <a:pt x="0" y="39"/>
                    <a:pt x="0" y="39"/>
                  </a:cubicBezTo>
                  <a:lnTo>
                    <a:pt x="0" y="1266"/>
                  </a:lnTo>
                  <a:lnTo>
                    <a:pt x="360" y="1266"/>
                  </a:lnTo>
                  <a:lnTo>
                    <a:pt x="360" y="41"/>
                  </a:lnTo>
                  <a:cubicBezTo>
                    <a:pt x="299" y="10"/>
                    <a:pt x="238" y="0"/>
                    <a:pt x="184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3"/>
            <p:cNvSpPr/>
            <p:nvPr/>
          </p:nvSpPr>
          <p:spPr>
            <a:xfrm>
              <a:off x="4247946" y="3897629"/>
              <a:ext cx="82155" cy="20767"/>
            </a:xfrm>
            <a:custGeom>
              <a:avLst/>
              <a:gdLst/>
              <a:ahLst/>
              <a:cxnLst/>
              <a:rect l="l" t="t" r="r" b="b"/>
              <a:pathLst>
                <a:path w="360" h="91" extrusionOk="0">
                  <a:moveTo>
                    <a:pt x="0" y="0"/>
                  </a:moveTo>
                  <a:lnTo>
                    <a:pt x="0" y="90"/>
                  </a:lnTo>
                  <a:lnTo>
                    <a:pt x="360" y="9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>
              <a:off x="4247946" y="3926840"/>
              <a:ext cx="82155" cy="20310"/>
            </a:xfrm>
            <a:custGeom>
              <a:avLst/>
              <a:gdLst/>
              <a:ahLst/>
              <a:cxnLst/>
              <a:rect l="l" t="t" r="r" b="b"/>
              <a:pathLst>
                <a:path w="360" h="89" extrusionOk="0">
                  <a:moveTo>
                    <a:pt x="0" y="1"/>
                  </a:moveTo>
                  <a:lnTo>
                    <a:pt x="0" y="88"/>
                  </a:lnTo>
                  <a:lnTo>
                    <a:pt x="360" y="88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>
              <a:off x="4247946" y="3723051"/>
              <a:ext cx="82155" cy="20310"/>
            </a:xfrm>
            <a:custGeom>
              <a:avLst/>
              <a:gdLst/>
              <a:ahLst/>
              <a:cxnLst/>
              <a:rect l="l" t="t" r="r" b="b"/>
              <a:pathLst>
                <a:path w="360" h="89" extrusionOk="0">
                  <a:moveTo>
                    <a:pt x="0" y="0"/>
                  </a:moveTo>
                  <a:lnTo>
                    <a:pt x="0" y="88"/>
                  </a:lnTo>
                  <a:lnTo>
                    <a:pt x="360" y="8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>
              <a:off x="4247946" y="3751805"/>
              <a:ext cx="82155" cy="20767"/>
            </a:xfrm>
            <a:custGeom>
              <a:avLst/>
              <a:gdLst/>
              <a:ahLst/>
              <a:cxnLst/>
              <a:rect l="l" t="t" r="r" b="b"/>
              <a:pathLst>
                <a:path w="360" h="91" extrusionOk="0">
                  <a:moveTo>
                    <a:pt x="0" y="1"/>
                  </a:moveTo>
                  <a:lnTo>
                    <a:pt x="0" y="91"/>
                  </a:lnTo>
                  <a:lnTo>
                    <a:pt x="360" y="9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4329872" y="3687907"/>
              <a:ext cx="81926" cy="289139"/>
            </a:xfrm>
            <a:custGeom>
              <a:avLst/>
              <a:gdLst/>
              <a:ahLst/>
              <a:cxnLst/>
              <a:rect l="l" t="t" r="r" b="b"/>
              <a:pathLst>
                <a:path w="359" h="1267" extrusionOk="0">
                  <a:moveTo>
                    <a:pt x="184" y="0"/>
                  </a:moveTo>
                  <a:cubicBezTo>
                    <a:pt x="80" y="0"/>
                    <a:pt x="1" y="39"/>
                    <a:pt x="1" y="39"/>
                  </a:cubicBezTo>
                  <a:lnTo>
                    <a:pt x="1" y="1266"/>
                  </a:lnTo>
                  <a:lnTo>
                    <a:pt x="359" y="1266"/>
                  </a:lnTo>
                  <a:lnTo>
                    <a:pt x="359" y="41"/>
                  </a:lnTo>
                  <a:cubicBezTo>
                    <a:pt x="298" y="10"/>
                    <a:pt x="238" y="0"/>
                    <a:pt x="1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>
              <a:off x="4348129" y="3723051"/>
              <a:ext cx="45185" cy="231402"/>
            </a:xfrm>
            <a:custGeom>
              <a:avLst/>
              <a:gdLst/>
              <a:ahLst/>
              <a:cxnLst/>
              <a:rect l="l" t="t" r="r" b="b"/>
              <a:pathLst>
                <a:path w="198" h="1014" extrusionOk="0">
                  <a:moveTo>
                    <a:pt x="0" y="0"/>
                  </a:moveTo>
                  <a:lnTo>
                    <a:pt x="0" y="1014"/>
                  </a:lnTo>
                  <a:lnTo>
                    <a:pt x="197" y="101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4426632" y="3687907"/>
              <a:ext cx="82383" cy="289139"/>
            </a:xfrm>
            <a:custGeom>
              <a:avLst/>
              <a:gdLst/>
              <a:ahLst/>
              <a:cxnLst/>
              <a:rect l="l" t="t" r="r" b="b"/>
              <a:pathLst>
                <a:path w="361" h="1267" extrusionOk="0">
                  <a:moveTo>
                    <a:pt x="185" y="0"/>
                  </a:moveTo>
                  <a:cubicBezTo>
                    <a:pt x="80" y="0"/>
                    <a:pt x="1" y="39"/>
                    <a:pt x="1" y="39"/>
                  </a:cubicBezTo>
                  <a:lnTo>
                    <a:pt x="1" y="1266"/>
                  </a:lnTo>
                  <a:lnTo>
                    <a:pt x="361" y="1266"/>
                  </a:lnTo>
                  <a:lnTo>
                    <a:pt x="361" y="41"/>
                  </a:lnTo>
                  <a:cubicBezTo>
                    <a:pt x="300" y="10"/>
                    <a:pt x="239" y="0"/>
                    <a:pt x="185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4426632" y="3897629"/>
              <a:ext cx="82383" cy="20767"/>
            </a:xfrm>
            <a:custGeom>
              <a:avLst/>
              <a:gdLst/>
              <a:ahLst/>
              <a:cxnLst/>
              <a:rect l="l" t="t" r="r" b="b"/>
              <a:pathLst>
                <a:path w="361" h="91" extrusionOk="0">
                  <a:moveTo>
                    <a:pt x="1" y="0"/>
                  </a:moveTo>
                  <a:lnTo>
                    <a:pt x="1" y="90"/>
                  </a:lnTo>
                  <a:lnTo>
                    <a:pt x="361" y="9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4426632" y="3926840"/>
              <a:ext cx="82383" cy="20310"/>
            </a:xfrm>
            <a:custGeom>
              <a:avLst/>
              <a:gdLst/>
              <a:ahLst/>
              <a:cxnLst/>
              <a:rect l="l" t="t" r="r" b="b"/>
              <a:pathLst>
                <a:path w="361" h="89" extrusionOk="0">
                  <a:moveTo>
                    <a:pt x="1" y="1"/>
                  </a:moveTo>
                  <a:lnTo>
                    <a:pt x="1" y="88"/>
                  </a:lnTo>
                  <a:lnTo>
                    <a:pt x="361" y="88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>
              <a:off x="4426632" y="3723051"/>
              <a:ext cx="82383" cy="20310"/>
            </a:xfrm>
            <a:custGeom>
              <a:avLst/>
              <a:gdLst/>
              <a:ahLst/>
              <a:cxnLst/>
              <a:rect l="l" t="t" r="r" b="b"/>
              <a:pathLst>
                <a:path w="361" h="89" extrusionOk="0">
                  <a:moveTo>
                    <a:pt x="1" y="0"/>
                  </a:moveTo>
                  <a:lnTo>
                    <a:pt x="1" y="88"/>
                  </a:lnTo>
                  <a:lnTo>
                    <a:pt x="361" y="88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>
              <a:off x="4426632" y="3751805"/>
              <a:ext cx="82383" cy="20767"/>
            </a:xfrm>
            <a:custGeom>
              <a:avLst/>
              <a:gdLst/>
              <a:ahLst/>
              <a:cxnLst/>
              <a:rect l="l" t="t" r="r" b="b"/>
              <a:pathLst>
                <a:path w="361" h="91" extrusionOk="0">
                  <a:moveTo>
                    <a:pt x="1" y="1"/>
                  </a:moveTo>
                  <a:lnTo>
                    <a:pt x="1" y="91"/>
                  </a:lnTo>
                  <a:lnTo>
                    <a:pt x="361" y="9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>
              <a:off x="4508787" y="3687907"/>
              <a:ext cx="82383" cy="289139"/>
            </a:xfrm>
            <a:custGeom>
              <a:avLst/>
              <a:gdLst/>
              <a:ahLst/>
              <a:cxnLst/>
              <a:rect l="l" t="t" r="r" b="b"/>
              <a:pathLst>
                <a:path w="361" h="1267" extrusionOk="0">
                  <a:moveTo>
                    <a:pt x="185" y="0"/>
                  </a:moveTo>
                  <a:cubicBezTo>
                    <a:pt x="79" y="0"/>
                    <a:pt x="1" y="39"/>
                    <a:pt x="1" y="39"/>
                  </a:cubicBezTo>
                  <a:lnTo>
                    <a:pt x="1" y="1266"/>
                  </a:lnTo>
                  <a:lnTo>
                    <a:pt x="361" y="1266"/>
                  </a:lnTo>
                  <a:lnTo>
                    <a:pt x="361" y="41"/>
                  </a:lnTo>
                  <a:cubicBezTo>
                    <a:pt x="300" y="10"/>
                    <a:pt x="239" y="0"/>
                    <a:pt x="1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>
              <a:off x="4527500" y="3723051"/>
              <a:ext cx="45185" cy="231402"/>
            </a:xfrm>
            <a:custGeom>
              <a:avLst/>
              <a:gdLst/>
              <a:ahLst/>
              <a:cxnLst/>
              <a:rect l="l" t="t" r="r" b="b"/>
              <a:pathLst>
                <a:path w="198" h="1014" extrusionOk="0">
                  <a:moveTo>
                    <a:pt x="0" y="0"/>
                  </a:moveTo>
                  <a:lnTo>
                    <a:pt x="0" y="1014"/>
                  </a:lnTo>
                  <a:lnTo>
                    <a:pt x="197" y="101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4765976" y="3765497"/>
              <a:ext cx="957102" cy="326793"/>
            </a:xfrm>
            <a:custGeom>
              <a:avLst/>
              <a:gdLst/>
              <a:ahLst/>
              <a:cxnLst/>
              <a:rect l="l" t="t" r="r" b="b"/>
              <a:pathLst>
                <a:path w="4194" h="1432" extrusionOk="0">
                  <a:moveTo>
                    <a:pt x="322" y="1"/>
                  </a:moveTo>
                  <a:cubicBezTo>
                    <a:pt x="144" y="1"/>
                    <a:pt x="0" y="146"/>
                    <a:pt x="0" y="322"/>
                  </a:cubicBezTo>
                  <a:lnTo>
                    <a:pt x="0" y="1110"/>
                  </a:lnTo>
                  <a:cubicBezTo>
                    <a:pt x="0" y="1286"/>
                    <a:pt x="144" y="1431"/>
                    <a:pt x="322" y="1431"/>
                  </a:cubicBezTo>
                  <a:lnTo>
                    <a:pt x="3873" y="1431"/>
                  </a:lnTo>
                  <a:cubicBezTo>
                    <a:pt x="4050" y="1431"/>
                    <a:pt x="4194" y="1286"/>
                    <a:pt x="4194" y="1110"/>
                  </a:cubicBezTo>
                  <a:lnTo>
                    <a:pt x="4194" y="322"/>
                  </a:lnTo>
                  <a:cubicBezTo>
                    <a:pt x="4194" y="146"/>
                    <a:pt x="4050" y="1"/>
                    <a:pt x="3873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3"/>
            <p:cNvSpPr/>
            <p:nvPr/>
          </p:nvSpPr>
          <p:spPr>
            <a:xfrm>
              <a:off x="4868669" y="3829624"/>
              <a:ext cx="789598" cy="183935"/>
            </a:xfrm>
            <a:custGeom>
              <a:avLst/>
              <a:gdLst/>
              <a:ahLst/>
              <a:cxnLst/>
              <a:rect l="l" t="t" r="r" b="b"/>
              <a:pathLst>
                <a:path w="3460" h="806" extrusionOk="0">
                  <a:moveTo>
                    <a:pt x="321" y="0"/>
                  </a:moveTo>
                  <a:cubicBezTo>
                    <a:pt x="144" y="0"/>
                    <a:pt x="0" y="144"/>
                    <a:pt x="0" y="322"/>
                  </a:cubicBezTo>
                  <a:lnTo>
                    <a:pt x="0" y="484"/>
                  </a:lnTo>
                  <a:cubicBezTo>
                    <a:pt x="0" y="662"/>
                    <a:pt x="144" y="806"/>
                    <a:pt x="321" y="806"/>
                  </a:cubicBezTo>
                  <a:lnTo>
                    <a:pt x="3138" y="806"/>
                  </a:lnTo>
                  <a:cubicBezTo>
                    <a:pt x="3316" y="806"/>
                    <a:pt x="3459" y="662"/>
                    <a:pt x="3459" y="484"/>
                  </a:cubicBezTo>
                  <a:lnTo>
                    <a:pt x="3459" y="322"/>
                  </a:lnTo>
                  <a:cubicBezTo>
                    <a:pt x="3459" y="144"/>
                    <a:pt x="3316" y="0"/>
                    <a:pt x="3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4918647" y="3880970"/>
              <a:ext cx="673669" cy="81014"/>
            </a:xfrm>
            <a:custGeom>
              <a:avLst/>
              <a:gdLst/>
              <a:ahLst/>
              <a:cxnLst/>
              <a:rect l="l" t="t" r="r" b="b"/>
              <a:pathLst>
                <a:path w="2952" h="355" extrusionOk="0">
                  <a:moveTo>
                    <a:pt x="1440" y="213"/>
                  </a:moveTo>
                  <a:lnTo>
                    <a:pt x="1440" y="213"/>
                  </a:lnTo>
                  <a:cubicBezTo>
                    <a:pt x="1409" y="261"/>
                    <a:pt x="1359" y="297"/>
                    <a:pt x="1302" y="305"/>
                  </a:cubicBezTo>
                  <a:lnTo>
                    <a:pt x="1302" y="305"/>
                  </a:lnTo>
                  <a:cubicBezTo>
                    <a:pt x="1339" y="258"/>
                    <a:pt x="1388" y="227"/>
                    <a:pt x="1440" y="213"/>
                  </a:cubicBezTo>
                  <a:close/>
                  <a:moveTo>
                    <a:pt x="1471" y="0"/>
                  </a:moveTo>
                  <a:cubicBezTo>
                    <a:pt x="1468" y="0"/>
                    <a:pt x="1465" y="1"/>
                    <a:pt x="1462" y="2"/>
                  </a:cubicBezTo>
                  <a:cubicBezTo>
                    <a:pt x="1379" y="45"/>
                    <a:pt x="1334" y="122"/>
                    <a:pt x="1274" y="189"/>
                  </a:cubicBezTo>
                  <a:cubicBezTo>
                    <a:pt x="1236" y="231"/>
                    <a:pt x="1186" y="275"/>
                    <a:pt x="1127" y="275"/>
                  </a:cubicBezTo>
                  <a:cubicBezTo>
                    <a:pt x="1123" y="275"/>
                    <a:pt x="1119" y="275"/>
                    <a:pt x="1115" y="274"/>
                  </a:cubicBezTo>
                  <a:cubicBezTo>
                    <a:pt x="1058" y="270"/>
                    <a:pt x="1000" y="197"/>
                    <a:pt x="1041" y="145"/>
                  </a:cubicBezTo>
                  <a:lnTo>
                    <a:pt x="1041" y="145"/>
                  </a:lnTo>
                  <a:cubicBezTo>
                    <a:pt x="1044" y="143"/>
                    <a:pt x="1047" y="140"/>
                    <a:pt x="1049" y="137"/>
                  </a:cubicBezTo>
                  <a:lnTo>
                    <a:pt x="1049" y="137"/>
                  </a:lnTo>
                  <a:cubicBezTo>
                    <a:pt x="1049" y="137"/>
                    <a:pt x="1049" y="137"/>
                    <a:pt x="1049" y="137"/>
                  </a:cubicBezTo>
                  <a:cubicBezTo>
                    <a:pt x="1059" y="127"/>
                    <a:pt x="1048" y="112"/>
                    <a:pt x="1037" y="112"/>
                  </a:cubicBezTo>
                  <a:cubicBezTo>
                    <a:pt x="1034" y="112"/>
                    <a:pt x="1030" y="113"/>
                    <a:pt x="1028" y="116"/>
                  </a:cubicBezTo>
                  <a:cubicBezTo>
                    <a:pt x="1023" y="120"/>
                    <a:pt x="1020" y="124"/>
                    <a:pt x="1016" y="128"/>
                  </a:cubicBezTo>
                  <a:lnTo>
                    <a:pt x="1016" y="128"/>
                  </a:lnTo>
                  <a:cubicBezTo>
                    <a:pt x="989" y="156"/>
                    <a:pt x="958" y="185"/>
                    <a:pt x="918" y="193"/>
                  </a:cubicBezTo>
                  <a:cubicBezTo>
                    <a:pt x="913" y="194"/>
                    <a:pt x="906" y="195"/>
                    <a:pt x="900" y="195"/>
                  </a:cubicBezTo>
                  <a:cubicBezTo>
                    <a:pt x="860" y="195"/>
                    <a:pt x="815" y="168"/>
                    <a:pt x="810" y="130"/>
                  </a:cubicBezTo>
                  <a:lnTo>
                    <a:pt x="810" y="130"/>
                  </a:lnTo>
                  <a:cubicBezTo>
                    <a:pt x="816" y="114"/>
                    <a:pt x="820" y="98"/>
                    <a:pt x="822" y="82"/>
                  </a:cubicBezTo>
                  <a:cubicBezTo>
                    <a:pt x="822" y="72"/>
                    <a:pt x="815" y="67"/>
                    <a:pt x="807" y="67"/>
                  </a:cubicBezTo>
                  <a:cubicBezTo>
                    <a:pt x="803" y="67"/>
                    <a:pt x="799" y="69"/>
                    <a:pt x="796" y="73"/>
                  </a:cubicBezTo>
                  <a:cubicBezTo>
                    <a:pt x="786" y="90"/>
                    <a:pt x="782" y="108"/>
                    <a:pt x="783" y="125"/>
                  </a:cubicBezTo>
                  <a:lnTo>
                    <a:pt x="783" y="125"/>
                  </a:lnTo>
                  <a:cubicBezTo>
                    <a:pt x="762" y="173"/>
                    <a:pt x="715" y="209"/>
                    <a:pt x="663" y="209"/>
                  </a:cubicBezTo>
                  <a:cubicBezTo>
                    <a:pt x="654" y="209"/>
                    <a:pt x="646" y="208"/>
                    <a:pt x="638" y="206"/>
                  </a:cubicBezTo>
                  <a:cubicBezTo>
                    <a:pt x="569" y="191"/>
                    <a:pt x="529" y="122"/>
                    <a:pt x="535" y="56"/>
                  </a:cubicBezTo>
                  <a:cubicBezTo>
                    <a:pt x="535" y="47"/>
                    <a:pt x="529" y="42"/>
                    <a:pt x="522" y="42"/>
                  </a:cubicBezTo>
                  <a:cubicBezTo>
                    <a:pt x="517" y="42"/>
                    <a:pt x="511" y="46"/>
                    <a:pt x="509" y="52"/>
                  </a:cubicBezTo>
                  <a:cubicBezTo>
                    <a:pt x="509" y="53"/>
                    <a:pt x="508" y="55"/>
                    <a:pt x="507" y="56"/>
                  </a:cubicBezTo>
                  <a:lnTo>
                    <a:pt x="507" y="56"/>
                  </a:lnTo>
                  <a:cubicBezTo>
                    <a:pt x="507" y="56"/>
                    <a:pt x="507" y="56"/>
                    <a:pt x="507" y="56"/>
                  </a:cubicBezTo>
                  <a:cubicBezTo>
                    <a:pt x="507" y="56"/>
                    <a:pt x="507" y="56"/>
                    <a:pt x="507" y="57"/>
                  </a:cubicBezTo>
                  <a:lnTo>
                    <a:pt x="507" y="57"/>
                  </a:lnTo>
                  <a:cubicBezTo>
                    <a:pt x="469" y="145"/>
                    <a:pt x="419" y="243"/>
                    <a:pt x="314" y="264"/>
                  </a:cubicBezTo>
                  <a:cubicBezTo>
                    <a:pt x="306" y="265"/>
                    <a:pt x="296" y="266"/>
                    <a:pt x="287" y="266"/>
                  </a:cubicBezTo>
                  <a:cubicBezTo>
                    <a:pt x="244" y="266"/>
                    <a:pt x="201" y="248"/>
                    <a:pt x="184" y="204"/>
                  </a:cubicBezTo>
                  <a:cubicBezTo>
                    <a:pt x="172" y="177"/>
                    <a:pt x="171" y="146"/>
                    <a:pt x="184" y="122"/>
                  </a:cubicBezTo>
                  <a:lnTo>
                    <a:pt x="184" y="122"/>
                  </a:lnTo>
                  <a:cubicBezTo>
                    <a:pt x="196" y="109"/>
                    <a:pt x="208" y="96"/>
                    <a:pt x="220" y="84"/>
                  </a:cubicBezTo>
                  <a:cubicBezTo>
                    <a:pt x="227" y="77"/>
                    <a:pt x="221" y="67"/>
                    <a:pt x="213" y="67"/>
                  </a:cubicBezTo>
                  <a:cubicBezTo>
                    <a:pt x="211" y="67"/>
                    <a:pt x="209" y="68"/>
                    <a:pt x="207" y="69"/>
                  </a:cubicBezTo>
                  <a:cubicBezTo>
                    <a:pt x="207" y="69"/>
                    <a:pt x="206" y="69"/>
                    <a:pt x="206" y="70"/>
                  </a:cubicBezTo>
                  <a:lnTo>
                    <a:pt x="206" y="70"/>
                  </a:lnTo>
                  <a:lnTo>
                    <a:pt x="205" y="69"/>
                  </a:lnTo>
                  <a:cubicBezTo>
                    <a:pt x="204" y="70"/>
                    <a:pt x="204" y="70"/>
                    <a:pt x="203" y="71"/>
                  </a:cubicBezTo>
                  <a:lnTo>
                    <a:pt x="203" y="71"/>
                  </a:lnTo>
                  <a:cubicBezTo>
                    <a:pt x="183" y="82"/>
                    <a:pt x="169" y="99"/>
                    <a:pt x="161" y="117"/>
                  </a:cubicBezTo>
                  <a:lnTo>
                    <a:pt x="161" y="117"/>
                  </a:lnTo>
                  <a:cubicBezTo>
                    <a:pt x="109" y="173"/>
                    <a:pt x="58" y="228"/>
                    <a:pt x="6" y="285"/>
                  </a:cubicBezTo>
                  <a:cubicBezTo>
                    <a:pt x="1" y="290"/>
                    <a:pt x="5" y="298"/>
                    <a:pt x="11" y="298"/>
                  </a:cubicBezTo>
                  <a:cubicBezTo>
                    <a:pt x="13" y="298"/>
                    <a:pt x="15" y="297"/>
                    <a:pt x="17" y="296"/>
                  </a:cubicBezTo>
                  <a:cubicBezTo>
                    <a:pt x="62" y="249"/>
                    <a:pt x="107" y="202"/>
                    <a:pt x="152" y="155"/>
                  </a:cubicBezTo>
                  <a:lnTo>
                    <a:pt x="152" y="155"/>
                  </a:lnTo>
                  <a:cubicBezTo>
                    <a:pt x="149" y="205"/>
                    <a:pt x="178" y="259"/>
                    <a:pt x="229" y="281"/>
                  </a:cubicBezTo>
                  <a:cubicBezTo>
                    <a:pt x="251" y="290"/>
                    <a:pt x="273" y="294"/>
                    <a:pt x="294" y="294"/>
                  </a:cubicBezTo>
                  <a:cubicBezTo>
                    <a:pt x="393" y="294"/>
                    <a:pt x="466" y="197"/>
                    <a:pt x="511" y="107"/>
                  </a:cubicBezTo>
                  <a:lnTo>
                    <a:pt x="511" y="107"/>
                  </a:lnTo>
                  <a:cubicBezTo>
                    <a:pt x="526" y="172"/>
                    <a:pt x="579" y="229"/>
                    <a:pt x="651" y="234"/>
                  </a:cubicBezTo>
                  <a:cubicBezTo>
                    <a:pt x="655" y="234"/>
                    <a:pt x="660" y="234"/>
                    <a:pt x="665" y="234"/>
                  </a:cubicBezTo>
                  <a:cubicBezTo>
                    <a:pt x="718" y="234"/>
                    <a:pt x="764" y="205"/>
                    <a:pt x="793" y="163"/>
                  </a:cubicBezTo>
                  <a:lnTo>
                    <a:pt x="793" y="163"/>
                  </a:lnTo>
                  <a:cubicBezTo>
                    <a:pt x="803" y="185"/>
                    <a:pt x="822" y="203"/>
                    <a:pt x="846" y="214"/>
                  </a:cubicBezTo>
                  <a:cubicBezTo>
                    <a:pt x="862" y="222"/>
                    <a:pt x="878" y="226"/>
                    <a:pt x="894" y="226"/>
                  </a:cubicBezTo>
                  <a:cubicBezTo>
                    <a:pt x="930" y="226"/>
                    <a:pt x="965" y="208"/>
                    <a:pt x="996" y="185"/>
                  </a:cubicBezTo>
                  <a:lnTo>
                    <a:pt x="996" y="185"/>
                  </a:lnTo>
                  <a:cubicBezTo>
                    <a:pt x="997" y="246"/>
                    <a:pt x="1056" y="307"/>
                    <a:pt x="1120" y="309"/>
                  </a:cubicBezTo>
                  <a:cubicBezTo>
                    <a:pt x="1121" y="309"/>
                    <a:pt x="1123" y="309"/>
                    <a:pt x="1125" y="309"/>
                  </a:cubicBezTo>
                  <a:cubicBezTo>
                    <a:pt x="1282" y="309"/>
                    <a:pt x="1340" y="118"/>
                    <a:pt x="1461" y="44"/>
                  </a:cubicBezTo>
                  <a:lnTo>
                    <a:pt x="1461" y="44"/>
                  </a:lnTo>
                  <a:cubicBezTo>
                    <a:pt x="1477" y="86"/>
                    <a:pt x="1475" y="130"/>
                    <a:pt x="1461" y="170"/>
                  </a:cubicBezTo>
                  <a:lnTo>
                    <a:pt x="1461" y="170"/>
                  </a:lnTo>
                  <a:cubicBezTo>
                    <a:pt x="1377" y="184"/>
                    <a:pt x="1298" y="232"/>
                    <a:pt x="1248" y="317"/>
                  </a:cubicBezTo>
                  <a:cubicBezTo>
                    <a:pt x="1242" y="330"/>
                    <a:pt x="1250" y="345"/>
                    <a:pt x="1265" y="345"/>
                  </a:cubicBezTo>
                  <a:cubicBezTo>
                    <a:pt x="1270" y="345"/>
                    <a:pt x="1274" y="345"/>
                    <a:pt x="1279" y="345"/>
                  </a:cubicBezTo>
                  <a:cubicBezTo>
                    <a:pt x="1371" y="345"/>
                    <a:pt x="1449" y="284"/>
                    <a:pt x="1486" y="204"/>
                  </a:cubicBezTo>
                  <a:lnTo>
                    <a:pt x="1486" y="204"/>
                  </a:lnTo>
                  <a:cubicBezTo>
                    <a:pt x="1493" y="204"/>
                    <a:pt x="1501" y="203"/>
                    <a:pt x="1508" y="203"/>
                  </a:cubicBezTo>
                  <a:cubicBezTo>
                    <a:pt x="1600" y="203"/>
                    <a:pt x="1691" y="251"/>
                    <a:pt x="1741" y="345"/>
                  </a:cubicBezTo>
                  <a:cubicBezTo>
                    <a:pt x="1744" y="351"/>
                    <a:pt x="1750" y="355"/>
                    <a:pt x="1757" y="355"/>
                  </a:cubicBezTo>
                  <a:cubicBezTo>
                    <a:pt x="1763" y="355"/>
                    <a:pt x="1770" y="351"/>
                    <a:pt x="1773" y="345"/>
                  </a:cubicBezTo>
                  <a:cubicBezTo>
                    <a:pt x="1806" y="282"/>
                    <a:pt x="1821" y="217"/>
                    <a:pt x="1817" y="148"/>
                  </a:cubicBezTo>
                  <a:lnTo>
                    <a:pt x="1817" y="148"/>
                  </a:lnTo>
                  <a:cubicBezTo>
                    <a:pt x="1843" y="170"/>
                    <a:pt x="1873" y="188"/>
                    <a:pt x="1906" y="188"/>
                  </a:cubicBezTo>
                  <a:cubicBezTo>
                    <a:pt x="1916" y="188"/>
                    <a:pt x="1927" y="186"/>
                    <a:pt x="1938" y="182"/>
                  </a:cubicBezTo>
                  <a:lnTo>
                    <a:pt x="1938" y="182"/>
                  </a:lnTo>
                  <a:cubicBezTo>
                    <a:pt x="1943" y="188"/>
                    <a:pt x="1948" y="193"/>
                    <a:pt x="1955" y="197"/>
                  </a:cubicBezTo>
                  <a:cubicBezTo>
                    <a:pt x="1971" y="208"/>
                    <a:pt x="1987" y="212"/>
                    <a:pt x="2003" y="212"/>
                  </a:cubicBezTo>
                  <a:cubicBezTo>
                    <a:pt x="2075" y="212"/>
                    <a:pt x="2142" y="122"/>
                    <a:pt x="2206" y="91"/>
                  </a:cubicBezTo>
                  <a:lnTo>
                    <a:pt x="2206" y="91"/>
                  </a:lnTo>
                  <a:cubicBezTo>
                    <a:pt x="2201" y="132"/>
                    <a:pt x="2196" y="173"/>
                    <a:pt x="2193" y="214"/>
                  </a:cubicBezTo>
                  <a:cubicBezTo>
                    <a:pt x="2191" y="221"/>
                    <a:pt x="2197" y="227"/>
                    <a:pt x="2201" y="232"/>
                  </a:cubicBezTo>
                  <a:cubicBezTo>
                    <a:pt x="2219" y="241"/>
                    <a:pt x="2237" y="245"/>
                    <a:pt x="2254" y="245"/>
                  </a:cubicBezTo>
                  <a:cubicBezTo>
                    <a:pt x="2285" y="245"/>
                    <a:pt x="2315" y="232"/>
                    <a:pt x="2340" y="210"/>
                  </a:cubicBezTo>
                  <a:cubicBezTo>
                    <a:pt x="2404" y="156"/>
                    <a:pt x="2437" y="64"/>
                    <a:pt x="2513" y="64"/>
                  </a:cubicBezTo>
                  <a:cubicBezTo>
                    <a:pt x="2533" y="64"/>
                    <a:pt x="2558" y="71"/>
                    <a:pt x="2587" y="88"/>
                  </a:cubicBezTo>
                  <a:cubicBezTo>
                    <a:pt x="2662" y="132"/>
                    <a:pt x="2754" y="240"/>
                    <a:pt x="2847" y="240"/>
                  </a:cubicBezTo>
                  <a:cubicBezTo>
                    <a:pt x="2877" y="240"/>
                    <a:pt x="2906" y="229"/>
                    <a:pt x="2936" y="202"/>
                  </a:cubicBezTo>
                  <a:cubicBezTo>
                    <a:pt x="2951" y="188"/>
                    <a:pt x="2937" y="169"/>
                    <a:pt x="2921" y="169"/>
                  </a:cubicBezTo>
                  <a:cubicBezTo>
                    <a:pt x="2917" y="169"/>
                    <a:pt x="2912" y="171"/>
                    <a:pt x="2908" y="174"/>
                  </a:cubicBezTo>
                  <a:cubicBezTo>
                    <a:pt x="2888" y="192"/>
                    <a:pt x="2866" y="199"/>
                    <a:pt x="2844" y="199"/>
                  </a:cubicBezTo>
                  <a:cubicBezTo>
                    <a:pt x="2776" y="199"/>
                    <a:pt x="2704" y="128"/>
                    <a:pt x="2655" y="90"/>
                  </a:cubicBezTo>
                  <a:cubicBezTo>
                    <a:pt x="2614" y="56"/>
                    <a:pt x="2564" y="24"/>
                    <a:pt x="2511" y="24"/>
                  </a:cubicBezTo>
                  <a:cubicBezTo>
                    <a:pt x="2503" y="24"/>
                    <a:pt x="2496" y="25"/>
                    <a:pt x="2488" y="26"/>
                  </a:cubicBezTo>
                  <a:cubicBezTo>
                    <a:pt x="2435" y="35"/>
                    <a:pt x="2400" y="73"/>
                    <a:pt x="2370" y="114"/>
                  </a:cubicBezTo>
                  <a:cubicBezTo>
                    <a:pt x="2347" y="146"/>
                    <a:pt x="2317" y="202"/>
                    <a:pt x="2272" y="206"/>
                  </a:cubicBezTo>
                  <a:cubicBezTo>
                    <a:pt x="2269" y="206"/>
                    <a:pt x="2267" y="206"/>
                    <a:pt x="2264" y="206"/>
                  </a:cubicBezTo>
                  <a:cubicBezTo>
                    <a:pt x="2218" y="206"/>
                    <a:pt x="2236" y="168"/>
                    <a:pt x="2238" y="139"/>
                  </a:cubicBezTo>
                  <a:cubicBezTo>
                    <a:pt x="2242" y="114"/>
                    <a:pt x="2244" y="88"/>
                    <a:pt x="2246" y="65"/>
                  </a:cubicBezTo>
                  <a:cubicBezTo>
                    <a:pt x="2248" y="53"/>
                    <a:pt x="2236" y="45"/>
                    <a:pt x="2226" y="45"/>
                  </a:cubicBezTo>
                  <a:cubicBezTo>
                    <a:pt x="2225" y="45"/>
                    <a:pt x="2224" y="45"/>
                    <a:pt x="2223" y="45"/>
                  </a:cubicBezTo>
                  <a:cubicBezTo>
                    <a:pt x="2169" y="56"/>
                    <a:pt x="2135" y="90"/>
                    <a:pt x="2094" y="127"/>
                  </a:cubicBezTo>
                  <a:cubicBezTo>
                    <a:pt x="2081" y="137"/>
                    <a:pt x="2064" y="154"/>
                    <a:pt x="2047" y="161"/>
                  </a:cubicBezTo>
                  <a:lnTo>
                    <a:pt x="1970" y="163"/>
                  </a:lnTo>
                  <a:cubicBezTo>
                    <a:pt x="1970" y="163"/>
                    <a:pt x="1969" y="162"/>
                    <a:pt x="1969" y="162"/>
                  </a:cubicBezTo>
                  <a:lnTo>
                    <a:pt x="1969" y="162"/>
                  </a:lnTo>
                  <a:cubicBezTo>
                    <a:pt x="1991" y="139"/>
                    <a:pt x="1997" y="106"/>
                    <a:pt x="1981" y="75"/>
                  </a:cubicBezTo>
                  <a:cubicBezTo>
                    <a:pt x="1978" y="71"/>
                    <a:pt x="1972" y="67"/>
                    <a:pt x="1967" y="67"/>
                  </a:cubicBezTo>
                  <a:cubicBezTo>
                    <a:pt x="1965" y="67"/>
                    <a:pt x="1963" y="68"/>
                    <a:pt x="1961" y="69"/>
                  </a:cubicBezTo>
                  <a:cubicBezTo>
                    <a:pt x="1927" y="82"/>
                    <a:pt x="1914" y="117"/>
                    <a:pt x="1922" y="149"/>
                  </a:cubicBezTo>
                  <a:lnTo>
                    <a:pt x="1922" y="149"/>
                  </a:lnTo>
                  <a:cubicBezTo>
                    <a:pt x="1916" y="151"/>
                    <a:pt x="1911" y="152"/>
                    <a:pt x="1906" y="154"/>
                  </a:cubicBezTo>
                  <a:cubicBezTo>
                    <a:pt x="1884" y="152"/>
                    <a:pt x="1865" y="144"/>
                    <a:pt x="1850" y="131"/>
                  </a:cubicBezTo>
                  <a:cubicBezTo>
                    <a:pt x="1833" y="120"/>
                    <a:pt x="1820" y="105"/>
                    <a:pt x="1807" y="92"/>
                  </a:cubicBezTo>
                  <a:cubicBezTo>
                    <a:pt x="1804" y="89"/>
                    <a:pt x="1800" y="87"/>
                    <a:pt x="1796" y="87"/>
                  </a:cubicBezTo>
                  <a:cubicBezTo>
                    <a:pt x="1787" y="87"/>
                    <a:pt x="1778" y="98"/>
                    <a:pt x="1779" y="109"/>
                  </a:cubicBezTo>
                  <a:cubicBezTo>
                    <a:pt x="1789" y="176"/>
                    <a:pt x="1780" y="238"/>
                    <a:pt x="1755" y="298"/>
                  </a:cubicBezTo>
                  <a:lnTo>
                    <a:pt x="1755" y="298"/>
                  </a:lnTo>
                  <a:cubicBezTo>
                    <a:pt x="1696" y="211"/>
                    <a:pt x="1602" y="167"/>
                    <a:pt x="1507" y="167"/>
                  </a:cubicBezTo>
                  <a:cubicBezTo>
                    <a:pt x="1505" y="167"/>
                    <a:pt x="1502" y="167"/>
                    <a:pt x="1499" y="167"/>
                  </a:cubicBezTo>
                  <a:lnTo>
                    <a:pt x="1499" y="167"/>
                  </a:lnTo>
                  <a:cubicBezTo>
                    <a:pt x="1514" y="116"/>
                    <a:pt x="1511" y="60"/>
                    <a:pt x="1486" y="9"/>
                  </a:cubicBezTo>
                  <a:cubicBezTo>
                    <a:pt x="1483" y="3"/>
                    <a:pt x="1477" y="0"/>
                    <a:pt x="1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26"/>
          <p:cNvSpPr txBox="1">
            <a:spLocks noGrp="1"/>
          </p:cNvSpPr>
          <p:nvPr>
            <p:ph type="title"/>
          </p:nvPr>
        </p:nvSpPr>
        <p:spPr>
          <a:xfrm>
            <a:off x="311700" y="8621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Thank You</a:t>
            </a:r>
            <a:endParaRPr sz="5400" dirty="0"/>
          </a:p>
        </p:txBody>
      </p:sp>
      <p:sp>
        <p:nvSpPr>
          <p:cNvPr id="2085" name="Google Shape;2085;p26"/>
          <p:cNvSpPr/>
          <p:nvPr/>
        </p:nvSpPr>
        <p:spPr>
          <a:xfrm>
            <a:off x="3462239" y="3960112"/>
            <a:ext cx="13003" cy="7934"/>
          </a:xfrm>
          <a:custGeom>
            <a:avLst/>
            <a:gdLst/>
            <a:ahLst/>
            <a:cxnLst/>
            <a:rect l="l" t="t" r="r" b="b"/>
            <a:pathLst>
              <a:path w="59" h="36" extrusionOk="0">
                <a:moveTo>
                  <a:pt x="31" y="1"/>
                </a:moveTo>
                <a:cubicBezTo>
                  <a:pt x="22" y="14"/>
                  <a:pt x="7" y="22"/>
                  <a:pt x="1" y="35"/>
                </a:cubicBezTo>
                <a:cubicBezTo>
                  <a:pt x="22" y="35"/>
                  <a:pt x="59" y="12"/>
                  <a:pt x="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p26"/>
          <p:cNvSpPr/>
          <p:nvPr/>
        </p:nvSpPr>
        <p:spPr>
          <a:xfrm>
            <a:off x="3410887" y="3965842"/>
            <a:ext cx="4408" cy="2645"/>
          </a:xfrm>
          <a:custGeom>
            <a:avLst/>
            <a:gdLst/>
            <a:ahLst/>
            <a:cxnLst/>
            <a:rect l="l" t="t" r="r" b="b"/>
            <a:pathLst>
              <a:path w="20" h="12" extrusionOk="0">
                <a:moveTo>
                  <a:pt x="5" y="9"/>
                </a:moveTo>
                <a:cubicBezTo>
                  <a:pt x="7" y="11"/>
                  <a:pt x="20" y="7"/>
                  <a:pt x="15" y="3"/>
                </a:cubicBezTo>
                <a:cubicBezTo>
                  <a:pt x="11" y="1"/>
                  <a:pt x="0" y="7"/>
                  <a:pt x="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26"/>
          <p:cNvSpPr/>
          <p:nvPr/>
        </p:nvSpPr>
        <p:spPr>
          <a:xfrm>
            <a:off x="3407582" y="3913388"/>
            <a:ext cx="11020" cy="8816"/>
          </a:xfrm>
          <a:custGeom>
            <a:avLst/>
            <a:gdLst/>
            <a:ahLst/>
            <a:cxnLst/>
            <a:rect l="l" t="t" r="r" b="b"/>
            <a:pathLst>
              <a:path w="50" h="40" extrusionOk="0">
                <a:moveTo>
                  <a:pt x="39" y="33"/>
                </a:moveTo>
                <a:cubicBezTo>
                  <a:pt x="50" y="14"/>
                  <a:pt x="7" y="1"/>
                  <a:pt x="0" y="18"/>
                </a:cubicBezTo>
                <a:cubicBezTo>
                  <a:pt x="15" y="22"/>
                  <a:pt x="9" y="40"/>
                  <a:pt x="39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26"/>
          <p:cNvSpPr/>
          <p:nvPr/>
        </p:nvSpPr>
        <p:spPr>
          <a:xfrm>
            <a:off x="3496400" y="3916694"/>
            <a:ext cx="4849" cy="2645"/>
          </a:xfrm>
          <a:custGeom>
            <a:avLst/>
            <a:gdLst/>
            <a:ahLst/>
            <a:cxnLst/>
            <a:rect l="l" t="t" r="r" b="b"/>
            <a:pathLst>
              <a:path w="22" h="12" extrusionOk="0">
                <a:moveTo>
                  <a:pt x="17" y="3"/>
                </a:moveTo>
                <a:cubicBezTo>
                  <a:pt x="13" y="1"/>
                  <a:pt x="0" y="7"/>
                  <a:pt x="7" y="10"/>
                </a:cubicBezTo>
                <a:cubicBezTo>
                  <a:pt x="9" y="12"/>
                  <a:pt x="22" y="7"/>
                  <a:pt x="17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9" name="Google Shape;2089;p26"/>
          <p:cNvSpPr/>
          <p:nvPr/>
        </p:nvSpPr>
        <p:spPr>
          <a:xfrm>
            <a:off x="3486923" y="3906336"/>
            <a:ext cx="1984" cy="3526"/>
          </a:xfrm>
          <a:custGeom>
            <a:avLst/>
            <a:gdLst/>
            <a:ahLst/>
            <a:cxnLst/>
            <a:rect l="l" t="t" r="r" b="b"/>
            <a:pathLst>
              <a:path w="9" h="16" extrusionOk="0">
                <a:moveTo>
                  <a:pt x="9" y="9"/>
                </a:moveTo>
                <a:cubicBezTo>
                  <a:pt x="9" y="5"/>
                  <a:pt x="2" y="1"/>
                  <a:pt x="0" y="9"/>
                </a:cubicBezTo>
                <a:cubicBezTo>
                  <a:pt x="0" y="14"/>
                  <a:pt x="7" y="16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26"/>
          <p:cNvSpPr/>
          <p:nvPr/>
        </p:nvSpPr>
        <p:spPr>
          <a:xfrm>
            <a:off x="3373641" y="4210921"/>
            <a:ext cx="4408" cy="2424"/>
          </a:xfrm>
          <a:custGeom>
            <a:avLst/>
            <a:gdLst/>
            <a:ahLst/>
            <a:cxnLst/>
            <a:rect l="l" t="t" r="r" b="b"/>
            <a:pathLst>
              <a:path w="20" h="11" extrusionOk="0">
                <a:moveTo>
                  <a:pt x="5" y="9"/>
                </a:moveTo>
                <a:cubicBezTo>
                  <a:pt x="9" y="11"/>
                  <a:pt x="20" y="7"/>
                  <a:pt x="15" y="2"/>
                </a:cubicBezTo>
                <a:cubicBezTo>
                  <a:pt x="13" y="0"/>
                  <a:pt x="0" y="7"/>
                  <a:pt x="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26"/>
          <p:cNvSpPr/>
          <p:nvPr/>
        </p:nvSpPr>
        <p:spPr>
          <a:xfrm>
            <a:off x="3356010" y="4148108"/>
            <a:ext cx="4628" cy="2645"/>
          </a:xfrm>
          <a:custGeom>
            <a:avLst/>
            <a:gdLst/>
            <a:ahLst/>
            <a:cxnLst/>
            <a:rect l="l" t="t" r="r" b="b"/>
            <a:pathLst>
              <a:path w="21" h="12" extrusionOk="0">
                <a:moveTo>
                  <a:pt x="16" y="3"/>
                </a:moveTo>
                <a:cubicBezTo>
                  <a:pt x="12" y="0"/>
                  <a:pt x="1" y="7"/>
                  <a:pt x="5" y="9"/>
                </a:cubicBezTo>
                <a:cubicBezTo>
                  <a:pt x="7" y="11"/>
                  <a:pt x="20" y="7"/>
                  <a:pt x="1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Google Shape;2092;p26"/>
          <p:cNvSpPr/>
          <p:nvPr/>
        </p:nvSpPr>
        <p:spPr>
          <a:xfrm>
            <a:off x="3371217" y="4146565"/>
            <a:ext cx="4849" cy="2645"/>
          </a:xfrm>
          <a:custGeom>
            <a:avLst/>
            <a:gdLst/>
            <a:ahLst/>
            <a:cxnLst/>
            <a:rect l="l" t="t" r="r" b="b"/>
            <a:pathLst>
              <a:path w="22" h="12" extrusionOk="0">
                <a:moveTo>
                  <a:pt x="16" y="3"/>
                </a:moveTo>
                <a:cubicBezTo>
                  <a:pt x="13" y="1"/>
                  <a:pt x="1" y="5"/>
                  <a:pt x="7" y="10"/>
                </a:cubicBezTo>
                <a:cubicBezTo>
                  <a:pt x="9" y="12"/>
                  <a:pt x="22" y="7"/>
                  <a:pt x="1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26"/>
          <p:cNvSpPr/>
          <p:nvPr/>
        </p:nvSpPr>
        <p:spPr>
          <a:xfrm>
            <a:off x="3493094" y="4143921"/>
            <a:ext cx="7273" cy="3967"/>
          </a:xfrm>
          <a:custGeom>
            <a:avLst/>
            <a:gdLst/>
            <a:ahLst/>
            <a:cxnLst/>
            <a:rect l="l" t="t" r="r" b="b"/>
            <a:pathLst>
              <a:path w="33" h="18" extrusionOk="0">
                <a:moveTo>
                  <a:pt x="32" y="15"/>
                </a:moveTo>
                <a:lnTo>
                  <a:pt x="32" y="0"/>
                </a:lnTo>
                <a:lnTo>
                  <a:pt x="2" y="0"/>
                </a:lnTo>
                <a:cubicBezTo>
                  <a:pt x="0" y="13"/>
                  <a:pt x="13" y="17"/>
                  <a:pt x="3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26"/>
          <p:cNvSpPr/>
          <p:nvPr/>
        </p:nvSpPr>
        <p:spPr>
          <a:xfrm>
            <a:off x="3469512" y="4137750"/>
            <a:ext cx="14766" cy="8595"/>
          </a:xfrm>
          <a:custGeom>
            <a:avLst/>
            <a:gdLst/>
            <a:ahLst/>
            <a:cxnLst/>
            <a:rect l="l" t="t" r="r" b="b"/>
            <a:pathLst>
              <a:path w="67" h="39" extrusionOk="0">
                <a:moveTo>
                  <a:pt x="19" y="37"/>
                </a:moveTo>
                <a:cubicBezTo>
                  <a:pt x="66" y="39"/>
                  <a:pt x="47" y="5"/>
                  <a:pt x="19" y="0"/>
                </a:cubicBezTo>
                <a:cubicBezTo>
                  <a:pt x="0" y="15"/>
                  <a:pt x="26" y="13"/>
                  <a:pt x="19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5" name="Google Shape;2095;p26"/>
          <p:cNvSpPr/>
          <p:nvPr/>
        </p:nvSpPr>
        <p:spPr>
          <a:xfrm>
            <a:off x="3440640" y="4142378"/>
            <a:ext cx="4408" cy="1763"/>
          </a:xfrm>
          <a:custGeom>
            <a:avLst/>
            <a:gdLst/>
            <a:ahLst/>
            <a:cxnLst/>
            <a:rect l="l" t="t" r="r" b="b"/>
            <a:pathLst>
              <a:path w="20" h="8" extrusionOk="0">
                <a:moveTo>
                  <a:pt x="20" y="1"/>
                </a:moveTo>
                <a:cubicBezTo>
                  <a:pt x="13" y="3"/>
                  <a:pt x="0" y="1"/>
                  <a:pt x="0" y="7"/>
                </a:cubicBezTo>
                <a:cubicBezTo>
                  <a:pt x="9" y="7"/>
                  <a:pt x="20" y="7"/>
                  <a:pt x="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26"/>
          <p:cNvSpPr/>
          <p:nvPr/>
        </p:nvSpPr>
        <p:spPr>
          <a:xfrm>
            <a:off x="3439759" y="4132901"/>
            <a:ext cx="4408" cy="2645"/>
          </a:xfrm>
          <a:custGeom>
            <a:avLst/>
            <a:gdLst/>
            <a:ahLst/>
            <a:cxnLst/>
            <a:rect l="l" t="t" r="r" b="b"/>
            <a:pathLst>
              <a:path w="20" h="12" extrusionOk="0">
                <a:moveTo>
                  <a:pt x="15" y="3"/>
                </a:moveTo>
                <a:cubicBezTo>
                  <a:pt x="13" y="1"/>
                  <a:pt x="0" y="5"/>
                  <a:pt x="4" y="9"/>
                </a:cubicBezTo>
                <a:cubicBezTo>
                  <a:pt x="7" y="12"/>
                  <a:pt x="19" y="5"/>
                  <a:pt x="15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" name="Google Shape;2097;p26"/>
          <p:cNvSpPr/>
          <p:nvPr/>
        </p:nvSpPr>
        <p:spPr>
          <a:xfrm>
            <a:off x="3348075" y="4130256"/>
            <a:ext cx="4849" cy="3526"/>
          </a:xfrm>
          <a:custGeom>
            <a:avLst/>
            <a:gdLst/>
            <a:ahLst/>
            <a:cxnLst/>
            <a:rect l="l" t="t" r="r" b="b"/>
            <a:pathLst>
              <a:path w="22" h="16" extrusionOk="0">
                <a:moveTo>
                  <a:pt x="22" y="0"/>
                </a:moveTo>
                <a:lnTo>
                  <a:pt x="1" y="0"/>
                </a:lnTo>
                <a:lnTo>
                  <a:pt x="1" y="15"/>
                </a:lnTo>
                <a:lnTo>
                  <a:pt x="2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8" name="Google Shape;2098;p26"/>
          <p:cNvSpPr/>
          <p:nvPr/>
        </p:nvSpPr>
        <p:spPr>
          <a:xfrm>
            <a:off x="3458052" y="4122102"/>
            <a:ext cx="2645" cy="3967"/>
          </a:xfrm>
          <a:custGeom>
            <a:avLst/>
            <a:gdLst/>
            <a:ahLst/>
            <a:cxnLst/>
            <a:rect l="l" t="t" r="r" b="b"/>
            <a:pathLst>
              <a:path w="12" h="18" extrusionOk="0">
                <a:moveTo>
                  <a:pt x="11" y="9"/>
                </a:moveTo>
                <a:cubicBezTo>
                  <a:pt x="11" y="5"/>
                  <a:pt x="3" y="1"/>
                  <a:pt x="1" y="9"/>
                </a:cubicBezTo>
                <a:cubicBezTo>
                  <a:pt x="1" y="13"/>
                  <a:pt x="9" y="18"/>
                  <a:pt x="1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9" name="Google Shape;2099;p26"/>
          <p:cNvSpPr/>
          <p:nvPr/>
        </p:nvSpPr>
        <p:spPr>
          <a:xfrm>
            <a:off x="3457170" y="4117473"/>
            <a:ext cx="4408" cy="2424"/>
          </a:xfrm>
          <a:custGeom>
            <a:avLst/>
            <a:gdLst/>
            <a:ahLst/>
            <a:cxnLst/>
            <a:rect l="l" t="t" r="r" b="b"/>
            <a:pathLst>
              <a:path w="20" h="11" extrusionOk="0">
                <a:moveTo>
                  <a:pt x="5" y="9"/>
                </a:moveTo>
                <a:cubicBezTo>
                  <a:pt x="9" y="11"/>
                  <a:pt x="20" y="7"/>
                  <a:pt x="15" y="2"/>
                </a:cubicBezTo>
                <a:cubicBezTo>
                  <a:pt x="13" y="0"/>
                  <a:pt x="0" y="7"/>
                  <a:pt x="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26"/>
          <p:cNvSpPr/>
          <p:nvPr/>
        </p:nvSpPr>
        <p:spPr>
          <a:xfrm>
            <a:off x="3492433" y="4059730"/>
            <a:ext cx="11240" cy="5069"/>
          </a:xfrm>
          <a:custGeom>
            <a:avLst/>
            <a:gdLst/>
            <a:ahLst/>
            <a:cxnLst/>
            <a:rect l="l" t="t" r="r" b="b"/>
            <a:pathLst>
              <a:path w="51" h="23" extrusionOk="0">
                <a:moveTo>
                  <a:pt x="5" y="14"/>
                </a:moveTo>
                <a:cubicBezTo>
                  <a:pt x="18" y="16"/>
                  <a:pt x="18" y="22"/>
                  <a:pt x="35" y="22"/>
                </a:cubicBezTo>
                <a:cubicBezTo>
                  <a:pt x="50" y="5"/>
                  <a:pt x="1" y="1"/>
                  <a:pt x="5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26"/>
          <p:cNvSpPr/>
          <p:nvPr/>
        </p:nvSpPr>
        <p:spPr>
          <a:xfrm>
            <a:off x="3408463" y="4047168"/>
            <a:ext cx="5069" cy="2424"/>
          </a:xfrm>
          <a:custGeom>
            <a:avLst/>
            <a:gdLst/>
            <a:ahLst/>
            <a:cxnLst/>
            <a:rect l="l" t="t" r="r" b="b"/>
            <a:pathLst>
              <a:path w="23" h="11" extrusionOk="0">
                <a:moveTo>
                  <a:pt x="16" y="2"/>
                </a:moveTo>
                <a:cubicBezTo>
                  <a:pt x="14" y="0"/>
                  <a:pt x="1" y="7"/>
                  <a:pt x="7" y="9"/>
                </a:cubicBezTo>
                <a:cubicBezTo>
                  <a:pt x="9" y="11"/>
                  <a:pt x="22" y="7"/>
                  <a:pt x="1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26"/>
          <p:cNvSpPr/>
          <p:nvPr/>
        </p:nvSpPr>
        <p:spPr>
          <a:xfrm>
            <a:off x="3400970" y="4039895"/>
            <a:ext cx="7714" cy="7934"/>
          </a:xfrm>
          <a:custGeom>
            <a:avLst/>
            <a:gdLst/>
            <a:ahLst/>
            <a:cxnLst/>
            <a:rect l="l" t="t" r="r" b="b"/>
            <a:pathLst>
              <a:path w="35" h="36" extrusionOk="0">
                <a:moveTo>
                  <a:pt x="0" y="7"/>
                </a:moveTo>
                <a:lnTo>
                  <a:pt x="0" y="35"/>
                </a:lnTo>
                <a:lnTo>
                  <a:pt x="30" y="35"/>
                </a:lnTo>
                <a:cubicBezTo>
                  <a:pt x="33" y="18"/>
                  <a:pt x="35" y="1"/>
                  <a:pt x="0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26"/>
          <p:cNvSpPr/>
          <p:nvPr/>
        </p:nvSpPr>
        <p:spPr>
          <a:xfrm>
            <a:off x="3453864" y="4038572"/>
            <a:ext cx="4408" cy="1543"/>
          </a:xfrm>
          <a:custGeom>
            <a:avLst/>
            <a:gdLst/>
            <a:ahLst/>
            <a:cxnLst/>
            <a:rect l="l" t="t" r="r" b="b"/>
            <a:pathLst>
              <a:path w="20" h="7" extrusionOk="0">
                <a:moveTo>
                  <a:pt x="20" y="1"/>
                </a:moveTo>
                <a:cubicBezTo>
                  <a:pt x="13" y="1"/>
                  <a:pt x="0" y="1"/>
                  <a:pt x="0" y="7"/>
                </a:cubicBezTo>
                <a:cubicBezTo>
                  <a:pt x="9" y="5"/>
                  <a:pt x="20" y="7"/>
                  <a:pt x="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4" name="Google Shape;2104;p26"/>
          <p:cNvGrpSpPr/>
          <p:nvPr/>
        </p:nvGrpSpPr>
        <p:grpSpPr>
          <a:xfrm>
            <a:off x="3201575" y="1768711"/>
            <a:ext cx="2740850" cy="2356190"/>
            <a:chOff x="3201575" y="1768711"/>
            <a:chExt cx="2740850" cy="2356190"/>
          </a:xfrm>
        </p:grpSpPr>
        <p:sp>
          <p:nvSpPr>
            <p:cNvPr id="2105" name="Google Shape;2105;p26"/>
            <p:cNvSpPr/>
            <p:nvPr/>
          </p:nvSpPr>
          <p:spPr>
            <a:xfrm>
              <a:off x="3201575" y="3822716"/>
              <a:ext cx="2727612" cy="302184"/>
            </a:xfrm>
            <a:custGeom>
              <a:avLst/>
              <a:gdLst/>
              <a:ahLst/>
              <a:cxnLst/>
              <a:rect l="l" t="t" r="r" b="b"/>
              <a:pathLst>
                <a:path w="9658" h="1070" extrusionOk="0">
                  <a:moveTo>
                    <a:pt x="4828" y="1"/>
                  </a:moveTo>
                  <a:cubicBezTo>
                    <a:pt x="2162" y="1"/>
                    <a:pt x="1" y="240"/>
                    <a:pt x="1" y="534"/>
                  </a:cubicBezTo>
                  <a:cubicBezTo>
                    <a:pt x="1" y="829"/>
                    <a:pt x="2162" y="1069"/>
                    <a:pt x="4828" y="1069"/>
                  </a:cubicBezTo>
                  <a:cubicBezTo>
                    <a:pt x="7495" y="1069"/>
                    <a:pt x="9658" y="829"/>
                    <a:pt x="9658" y="534"/>
                  </a:cubicBezTo>
                  <a:cubicBezTo>
                    <a:pt x="9658" y="240"/>
                    <a:pt x="7495" y="1"/>
                    <a:pt x="482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6"/>
            <p:cNvSpPr/>
            <p:nvPr/>
          </p:nvSpPr>
          <p:spPr>
            <a:xfrm>
              <a:off x="3458574" y="3867620"/>
              <a:ext cx="301060" cy="64391"/>
            </a:xfrm>
            <a:custGeom>
              <a:avLst/>
              <a:gdLst/>
              <a:ahLst/>
              <a:cxnLst/>
              <a:rect l="l" t="t" r="r" b="b"/>
              <a:pathLst>
                <a:path w="1066" h="228" extrusionOk="0">
                  <a:moveTo>
                    <a:pt x="59" y="0"/>
                  </a:moveTo>
                  <a:cubicBezTo>
                    <a:pt x="1" y="169"/>
                    <a:pt x="316" y="180"/>
                    <a:pt x="391" y="184"/>
                  </a:cubicBezTo>
                  <a:cubicBezTo>
                    <a:pt x="466" y="191"/>
                    <a:pt x="541" y="195"/>
                    <a:pt x="616" y="199"/>
                  </a:cubicBezTo>
                  <a:cubicBezTo>
                    <a:pt x="763" y="210"/>
                    <a:pt x="913" y="218"/>
                    <a:pt x="1061" y="227"/>
                  </a:cubicBezTo>
                  <a:lnTo>
                    <a:pt x="1065" y="171"/>
                  </a:lnTo>
                  <a:cubicBezTo>
                    <a:pt x="1065" y="171"/>
                    <a:pt x="1063" y="171"/>
                    <a:pt x="1063" y="169"/>
                  </a:cubicBezTo>
                  <a:cubicBezTo>
                    <a:pt x="948" y="161"/>
                    <a:pt x="830" y="152"/>
                    <a:pt x="714" y="131"/>
                  </a:cubicBezTo>
                  <a:cubicBezTo>
                    <a:pt x="704" y="129"/>
                    <a:pt x="705" y="109"/>
                    <a:pt x="717" y="109"/>
                  </a:cubicBezTo>
                  <a:cubicBezTo>
                    <a:pt x="717" y="109"/>
                    <a:pt x="718" y="109"/>
                    <a:pt x="718" y="109"/>
                  </a:cubicBezTo>
                  <a:lnTo>
                    <a:pt x="720" y="64"/>
                  </a:lnTo>
                  <a:cubicBezTo>
                    <a:pt x="656" y="60"/>
                    <a:pt x="594" y="56"/>
                    <a:pt x="530" y="51"/>
                  </a:cubicBezTo>
                  <a:cubicBezTo>
                    <a:pt x="436" y="43"/>
                    <a:pt x="339" y="36"/>
                    <a:pt x="243" y="28"/>
                  </a:cubicBezTo>
                  <a:cubicBezTo>
                    <a:pt x="200" y="24"/>
                    <a:pt x="121" y="30"/>
                    <a:pt x="76" y="11"/>
                  </a:cubicBezTo>
                  <a:cubicBezTo>
                    <a:pt x="69" y="6"/>
                    <a:pt x="63" y="4"/>
                    <a:pt x="5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6"/>
            <p:cNvSpPr/>
            <p:nvPr/>
          </p:nvSpPr>
          <p:spPr>
            <a:xfrm>
              <a:off x="3661349" y="3885695"/>
              <a:ext cx="1900687" cy="76817"/>
            </a:xfrm>
            <a:custGeom>
              <a:avLst/>
              <a:gdLst/>
              <a:ahLst/>
              <a:cxnLst/>
              <a:rect l="l" t="t" r="r" b="b"/>
              <a:pathLst>
                <a:path w="6730" h="272" extrusionOk="0">
                  <a:moveTo>
                    <a:pt x="2" y="0"/>
                  </a:moveTo>
                  <a:lnTo>
                    <a:pt x="0" y="45"/>
                  </a:lnTo>
                  <a:cubicBezTo>
                    <a:pt x="114" y="56"/>
                    <a:pt x="230" y="69"/>
                    <a:pt x="345" y="73"/>
                  </a:cubicBezTo>
                  <a:cubicBezTo>
                    <a:pt x="367" y="73"/>
                    <a:pt x="367" y="105"/>
                    <a:pt x="347" y="105"/>
                  </a:cubicBezTo>
                  <a:lnTo>
                    <a:pt x="343" y="161"/>
                  </a:lnTo>
                  <a:cubicBezTo>
                    <a:pt x="345" y="161"/>
                    <a:pt x="347" y="163"/>
                    <a:pt x="347" y="163"/>
                  </a:cubicBezTo>
                  <a:cubicBezTo>
                    <a:pt x="647" y="178"/>
                    <a:pt x="949" y="193"/>
                    <a:pt x="1249" y="204"/>
                  </a:cubicBezTo>
                  <a:cubicBezTo>
                    <a:pt x="1849" y="225"/>
                    <a:pt x="2450" y="240"/>
                    <a:pt x="3050" y="251"/>
                  </a:cubicBezTo>
                  <a:cubicBezTo>
                    <a:pt x="3543" y="261"/>
                    <a:pt x="4036" y="272"/>
                    <a:pt x="4530" y="272"/>
                  </a:cubicBezTo>
                  <a:cubicBezTo>
                    <a:pt x="4640" y="272"/>
                    <a:pt x="4751" y="271"/>
                    <a:pt x="4862" y="270"/>
                  </a:cubicBezTo>
                  <a:cubicBezTo>
                    <a:pt x="5155" y="268"/>
                    <a:pt x="5451" y="259"/>
                    <a:pt x="5747" y="242"/>
                  </a:cubicBezTo>
                  <a:cubicBezTo>
                    <a:pt x="5892" y="234"/>
                    <a:pt x="6040" y="225"/>
                    <a:pt x="6188" y="210"/>
                  </a:cubicBezTo>
                  <a:cubicBezTo>
                    <a:pt x="6269" y="204"/>
                    <a:pt x="6730" y="199"/>
                    <a:pt x="6687" y="9"/>
                  </a:cubicBezTo>
                  <a:lnTo>
                    <a:pt x="6687" y="9"/>
                  </a:lnTo>
                  <a:cubicBezTo>
                    <a:pt x="6643" y="37"/>
                    <a:pt x="6572" y="41"/>
                    <a:pt x="6510" y="41"/>
                  </a:cubicBezTo>
                  <a:cubicBezTo>
                    <a:pt x="6486" y="41"/>
                    <a:pt x="6463" y="40"/>
                    <a:pt x="6444" y="40"/>
                  </a:cubicBezTo>
                  <a:cubicBezTo>
                    <a:pt x="6433" y="40"/>
                    <a:pt x="6423" y="40"/>
                    <a:pt x="6415" y="41"/>
                  </a:cubicBezTo>
                  <a:cubicBezTo>
                    <a:pt x="5478" y="109"/>
                    <a:pt x="4539" y="140"/>
                    <a:pt x="3599" y="140"/>
                  </a:cubicBezTo>
                  <a:cubicBezTo>
                    <a:pt x="2942" y="140"/>
                    <a:pt x="2285" y="125"/>
                    <a:pt x="1628" y="97"/>
                  </a:cubicBezTo>
                  <a:cubicBezTo>
                    <a:pt x="1225" y="80"/>
                    <a:pt x="821" y="56"/>
                    <a:pt x="418" y="30"/>
                  </a:cubicBezTo>
                  <a:cubicBezTo>
                    <a:pt x="279" y="20"/>
                    <a:pt x="142" y="11"/>
                    <a:pt x="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6"/>
            <p:cNvSpPr/>
            <p:nvPr/>
          </p:nvSpPr>
          <p:spPr>
            <a:xfrm>
              <a:off x="3483426" y="3460942"/>
              <a:ext cx="2056865" cy="447910"/>
            </a:xfrm>
            <a:custGeom>
              <a:avLst/>
              <a:gdLst/>
              <a:ahLst/>
              <a:cxnLst/>
              <a:rect l="l" t="t" r="r" b="b"/>
              <a:pathLst>
                <a:path w="7283" h="1586" extrusionOk="0">
                  <a:moveTo>
                    <a:pt x="561" y="853"/>
                  </a:moveTo>
                  <a:cubicBezTo>
                    <a:pt x="562" y="853"/>
                    <a:pt x="563" y="853"/>
                    <a:pt x="564" y="853"/>
                  </a:cubicBezTo>
                  <a:cubicBezTo>
                    <a:pt x="667" y="897"/>
                    <a:pt x="766" y="913"/>
                    <a:pt x="873" y="913"/>
                  </a:cubicBezTo>
                  <a:cubicBezTo>
                    <a:pt x="892" y="913"/>
                    <a:pt x="912" y="912"/>
                    <a:pt x="932" y="911"/>
                  </a:cubicBezTo>
                  <a:cubicBezTo>
                    <a:pt x="954" y="911"/>
                    <a:pt x="954" y="943"/>
                    <a:pt x="932" y="947"/>
                  </a:cubicBezTo>
                  <a:cubicBezTo>
                    <a:pt x="911" y="950"/>
                    <a:pt x="890" y="951"/>
                    <a:pt x="868" y="951"/>
                  </a:cubicBezTo>
                  <a:cubicBezTo>
                    <a:pt x="760" y="951"/>
                    <a:pt x="652" y="921"/>
                    <a:pt x="555" y="875"/>
                  </a:cubicBezTo>
                  <a:cubicBezTo>
                    <a:pt x="546" y="869"/>
                    <a:pt x="552" y="853"/>
                    <a:pt x="561" y="853"/>
                  </a:cubicBezTo>
                  <a:close/>
                  <a:moveTo>
                    <a:pt x="637" y="951"/>
                  </a:moveTo>
                  <a:cubicBezTo>
                    <a:pt x="638" y="951"/>
                    <a:pt x="640" y="951"/>
                    <a:pt x="641" y="952"/>
                  </a:cubicBezTo>
                  <a:cubicBezTo>
                    <a:pt x="727" y="975"/>
                    <a:pt x="810" y="988"/>
                    <a:pt x="900" y="992"/>
                  </a:cubicBezTo>
                  <a:cubicBezTo>
                    <a:pt x="919" y="992"/>
                    <a:pt x="919" y="1025"/>
                    <a:pt x="900" y="1025"/>
                  </a:cubicBezTo>
                  <a:cubicBezTo>
                    <a:pt x="810" y="1020"/>
                    <a:pt x="720" y="1003"/>
                    <a:pt x="635" y="973"/>
                  </a:cubicBezTo>
                  <a:cubicBezTo>
                    <a:pt x="623" y="969"/>
                    <a:pt x="625" y="951"/>
                    <a:pt x="637" y="951"/>
                  </a:cubicBezTo>
                  <a:close/>
                  <a:moveTo>
                    <a:pt x="4057" y="99"/>
                  </a:moveTo>
                  <a:cubicBezTo>
                    <a:pt x="4064" y="99"/>
                    <a:pt x="4071" y="104"/>
                    <a:pt x="4072" y="112"/>
                  </a:cubicBezTo>
                  <a:cubicBezTo>
                    <a:pt x="4552" y="112"/>
                    <a:pt x="5034" y="114"/>
                    <a:pt x="5516" y="116"/>
                  </a:cubicBezTo>
                  <a:cubicBezTo>
                    <a:pt x="5518" y="110"/>
                    <a:pt x="5524" y="106"/>
                    <a:pt x="5531" y="106"/>
                  </a:cubicBezTo>
                  <a:cubicBezTo>
                    <a:pt x="5537" y="106"/>
                    <a:pt x="5543" y="110"/>
                    <a:pt x="5546" y="119"/>
                  </a:cubicBezTo>
                  <a:cubicBezTo>
                    <a:pt x="5805" y="119"/>
                    <a:pt x="6064" y="121"/>
                    <a:pt x="6323" y="123"/>
                  </a:cubicBezTo>
                  <a:lnTo>
                    <a:pt x="6327" y="123"/>
                  </a:lnTo>
                  <a:cubicBezTo>
                    <a:pt x="6330" y="122"/>
                    <a:pt x="6333" y="122"/>
                    <a:pt x="6336" y="122"/>
                  </a:cubicBezTo>
                  <a:cubicBezTo>
                    <a:pt x="6341" y="122"/>
                    <a:pt x="6347" y="124"/>
                    <a:pt x="6351" y="129"/>
                  </a:cubicBezTo>
                  <a:cubicBezTo>
                    <a:pt x="6389" y="168"/>
                    <a:pt x="6426" y="211"/>
                    <a:pt x="6460" y="253"/>
                  </a:cubicBezTo>
                  <a:lnTo>
                    <a:pt x="6475" y="253"/>
                  </a:lnTo>
                  <a:cubicBezTo>
                    <a:pt x="6476" y="253"/>
                    <a:pt x="6477" y="253"/>
                    <a:pt x="6478" y="253"/>
                  </a:cubicBezTo>
                  <a:cubicBezTo>
                    <a:pt x="6495" y="253"/>
                    <a:pt x="6498" y="275"/>
                    <a:pt x="6488" y="286"/>
                  </a:cubicBezTo>
                  <a:cubicBezTo>
                    <a:pt x="6636" y="468"/>
                    <a:pt x="6758" y="667"/>
                    <a:pt x="6841" y="887"/>
                  </a:cubicBezTo>
                  <a:cubicBezTo>
                    <a:pt x="6865" y="896"/>
                    <a:pt x="6863" y="935"/>
                    <a:pt x="6833" y="937"/>
                  </a:cubicBezTo>
                  <a:cubicBezTo>
                    <a:pt x="5800" y="988"/>
                    <a:pt x="4764" y="1020"/>
                    <a:pt x="3729" y="1025"/>
                  </a:cubicBezTo>
                  <a:cubicBezTo>
                    <a:pt x="3563" y="1026"/>
                    <a:pt x="3396" y="1027"/>
                    <a:pt x="3227" y="1027"/>
                  </a:cubicBezTo>
                  <a:cubicBezTo>
                    <a:pt x="2377" y="1027"/>
                    <a:pt x="1509" y="1002"/>
                    <a:pt x="680" y="847"/>
                  </a:cubicBezTo>
                  <a:cubicBezTo>
                    <a:pt x="665" y="845"/>
                    <a:pt x="665" y="823"/>
                    <a:pt x="675" y="817"/>
                  </a:cubicBezTo>
                  <a:cubicBezTo>
                    <a:pt x="675" y="812"/>
                    <a:pt x="675" y="810"/>
                    <a:pt x="677" y="806"/>
                  </a:cubicBezTo>
                  <a:cubicBezTo>
                    <a:pt x="827" y="564"/>
                    <a:pt x="1012" y="333"/>
                    <a:pt x="1204" y="125"/>
                  </a:cubicBezTo>
                  <a:cubicBezTo>
                    <a:pt x="1209" y="121"/>
                    <a:pt x="1213" y="119"/>
                    <a:pt x="1218" y="119"/>
                  </a:cubicBezTo>
                  <a:cubicBezTo>
                    <a:pt x="1224" y="119"/>
                    <a:pt x="1230" y="123"/>
                    <a:pt x="1234" y="129"/>
                  </a:cubicBezTo>
                  <a:cubicBezTo>
                    <a:pt x="1421" y="111"/>
                    <a:pt x="1610" y="106"/>
                    <a:pt x="1799" y="106"/>
                  </a:cubicBezTo>
                  <a:cubicBezTo>
                    <a:pt x="2038" y="106"/>
                    <a:pt x="2278" y="114"/>
                    <a:pt x="2515" y="114"/>
                  </a:cubicBezTo>
                  <a:cubicBezTo>
                    <a:pt x="2935" y="112"/>
                    <a:pt x="3355" y="112"/>
                    <a:pt x="3774" y="112"/>
                  </a:cubicBezTo>
                  <a:lnTo>
                    <a:pt x="4042" y="112"/>
                  </a:lnTo>
                  <a:cubicBezTo>
                    <a:pt x="4043" y="104"/>
                    <a:pt x="4050" y="99"/>
                    <a:pt x="4057" y="99"/>
                  </a:cubicBezTo>
                  <a:close/>
                  <a:moveTo>
                    <a:pt x="6918" y="1361"/>
                  </a:moveTo>
                  <a:cubicBezTo>
                    <a:pt x="6938" y="1361"/>
                    <a:pt x="6938" y="1391"/>
                    <a:pt x="6918" y="1393"/>
                  </a:cubicBezTo>
                  <a:cubicBezTo>
                    <a:pt x="6888" y="1396"/>
                    <a:pt x="6858" y="1397"/>
                    <a:pt x="6828" y="1397"/>
                  </a:cubicBezTo>
                  <a:cubicBezTo>
                    <a:pt x="6768" y="1397"/>
                    <a:pt x="6707" y="1392"/>
                    <a:pt x="6649" y="1386"/>
                  </a:cubicBezTo>
                  <a:cubicBezTo>
                    <a:pt x="6636" y="1384"/>
                    <a:pt x="6634" y="1365"/>
                    <a:pt x="6649" y="1365"/>
                  </a:cubicBezTo>
                  <a:cubicBezTo>
                    <a:pt x="6680" y="1367"/>
                    <a:pt x="6711" y="1368"/>
                    <a:pt x="6743" y="1368"/>
                  </a:cubicBezTo>
                  <a:cubicBezTo>
                    <a:pt x="6801" y="1368"/>
                    <a:pt x="6860" y="1365"/>
                    <a:pt x="6918" y="1361"/>
                  </a:cubicBezTo>
                  <a:close/>
                  <a:moveTo>
                    <a:pt x="6888" y="1423"/>
                  </a:moveTo>
                  <a:cubicBezTo>
                    <a:pt x="6910" y="1423"/>
                    <a:pt x="6909" y="1457"/>
                    <a:pt x="6886" y="1459"/>
                  </a:cubicBezTo>
                  <a:cubicBezTo>
                    <a:pt x="6807" y="1469"/>
                    <a:pt x="6726" y="1474"/>
                    <a:pt x="6645" y="1474"/>
                  </a:cubicBezTo>
                  <a:cubicBezTo>
                    <a:pt x="6585" y="1474"/>
                    <a:pt x="6524" y="1471"/>
                    <a:pt x="6464" y="1466"/>
                  </a:cubicBezTo>
                  <a:cubicBezTo>
                    <a:pt x="6447" y="1464"/>
                    <a:pt x="6447" y="1438"/>
                    <a:pt x="6464" y="1438"/>
                  </a:cubicBezTo>
                  <a:cubicBezTo>
                    <a:pt x="6494" y="1439"/>
                    <a:pt x="6523" y="1439"/>
                    <a:pt x="6553" y="1439"/>
                  </a:cubicBezTo>
                  <a:cubicBezTo>
                    <a:pt x="6664" y="1439"/>
                    <a:pt x="6774" y="1433"/>
                    <a:pt x="6886" y="1423"/>
                  </a:cubicBezTo>
                  <a:cubicBezTo>
                    <a:pt x="6887" y="1423"/>
                    <a:pt x="6888" y="1423"/>
                    <a:pt x="6888" y="1423"/>
                  </a:cubicBezTo>
                  <a:close/>
                  <a:moveTo>
                    <a:pt x="4030" y="1125"/>
                  </a:moveTo>
                  <a:cubicBezTo>
                    <a:pt x="4062" y="1125"/>
                    <a:pt x="4093" y="1128"/>
                    <a:pt x="4119" y="1136"/>
                  </a:cubicBezTo>
                  <a:cubicBezTo>
                    <a:pt x="4241" y="1177"/>
                    <a:pt x="4301" y="1346"/>
                    <a:pt x="4361" y="1446"/>
                  </a:cubicBezTo>
                  <a:cubicBezTo>
                    <a:pt x="4372" y="1461"/>
                    <a:pt x="4361" y="1476"/>
                    <a:pt x="4348" y="1481"/>
                  </a:cubicBezTo>
                  <a:cubicBezTo>
                    <a:pt x="4353" y="1496"/>
                    <a:pt x="4346" y="1517"/>
                    <a:pt x="4325" y="1517"/>
                  </a:cubicBezTo>
                  <a:cubicBezTo>
                    <a:pt x="3884" y="1511"/>
                    <a:pt x="3438" y="1517"/>
                    <a:pt x="2995" y="1489"/>
                  </a:cubicBezTo>
                  <a:cubicBezTo>
                    <a:pt x="2993" y="1489"/>
                    <a:pt x="2991" y="1489"/>
                    <a:pt x="2988" y="1487"/>
                  </a:cubicBezTo>
                  <a:cubicBezTo>
                    <a:pt x="2980" y="1485"/>
                    <a:pt x="2971" y="1476"/>
                    <a:pt x="2973" y="1468"/>
                  </a:cubicBezTo>
                  <a:cubicBezTo>
                    <a:pt x="2993" y="1384"/>
                    <a:pt x="3033" y="1202"/>
                    <a:pt x="3117" y="1153"/>
                  </a:cubicBezTo>
                  <a:cubicBezTo>
                    <a:pt x="3145" y="1136"/>
                    <a:pt x="3182" y="1134"/>
                    <a:pt x="3216" y="1134"/>
                  </a:cubicBezTo>
                  <a:cubicBezTo>
                    <a:pt x="3226" y="1134"/>
                    <a:pt x="3235" y="1134"/>
                    <a:pt x="3245" y="1134"/>
                  </a:cubicBezTo>
                  <a:cubicBezTo>
                    <a:pt x="3252" y="1134"/>
                    <a:pt x="3258" y="1134"/>
                    <a:pt x="3265" y="1134"/>
                  </a:cubicBezTo>
                  <a:cubicBezTo>
                    <a:pt x="3372" y="1132"/>
                    <a:pt x="3479" y="1132"/>
                    <a:pt x="3586" y="1132"/>
                  </a:cubicBezTo>
                  <a:cubicBezTo>
                    <a:pt x="3693" y="1132"/>
                    <a:pt x="3800" y="1129"/>
                    <a:pt x="3907" y="1129"/>
                  </a:cubicBezTo>
                  <a:cubicBezTo>
                    <a:pt x="3944" y="1129"/>
                    <a:pt x="3988" y="1125"/>
                    <a:pt x="4030" y="1125"/>
                  </a:cubicBezTo>
                  <a:close/>
                  <a:moveTo>
                    <a:pt x="1061" y="1"/>
                  </a:moveTo>
                  <a:cubicBezTo>
                    <a:pt x="1052" y="7"/>
                    <a:pt x="1044" y="14"/>
                    <a:pt x="1037" y="20"/>
                  </a:cubicBezTo>
                  <a:cubicBezTo>
                    <a:pt x="1042" y="26"/>
                    <a:pt x="1044" y="37"/>
                    <a:pt x="1037" y="44"/>
                  </a:cubicBezTo>
                  <a:cubicBezTo>
                    <a:pt x="812" y="350"/>
                    <a:pt x="564" y="639"/>
                    <a:pt x="324" y="932"/>
                  </a:cubicBezTo>
                  <a:cubicBezTo>
                    <a:pt x="262" y="1007"/>
                    <a:pt x="202" y="1082"/>
                    <a:pt x="140" y="1159"/>
                  </a:cubicBezTo>
                  <a:cubicBezTo>
                    <a:pt x="121" y="1183"/>
                    <a:pt x="1" y="1309"/>
                    <a:pt x="1" y="1333"/>
                  </a:cubicBezTo>
                  <a:cubicBezTo>
                    <a:pt x="3" y="1365"/>
                    <a:pt x="101" y="1399"/>
                    <a:pt x="125" y="1406"/>
                  </a:cubicBezTo>
                  <a:cubicBezTo>
                    <a:pt x="296" y="1455"/>
                    <a:pt x="517" y="1438"/>
                    <a:pt x="697" y="1451"/>
                  </a:cubicBezTo>
                  <a:cubicBezTo>
                    <a:pt x="1871" y="1537"/>
                    <a:pt x="3047" y="1585"/>
                    <a:pt x="4223" y="1585"/>
                  </a:cubicBezTo>
                  <a:cubicBezTo>
                    <a:pt x="4420" y="1585"/>
                    <a:pt x="4617" y="1584"/>
                    <a:pt x="4813" y="1581"/>
                  </a:cubicBezTo>
                  <a:cubicBezTo>
                    <a:pt x="5505" y="1573"/>
                    <a:pt x="6197" y="1545"/>
                    <a:pt x="6886" y="1498"/>
                  </a:cubicBezTo>
                  <a:cubicBezTo>
                    <a:pt x="6972" y="1491"/>
                    <a:pt x="7090" y="1502"/>
                    <a:pt x="7171" y="1476"/>
                  </a:cubicBezTo>
                  <a:cubicBezTo>
                    <a:pt x="7220" y="1461"/>
                    <a:pt x="7283" y="1459"/>
                    <a:pt x="7283" y="1382"/>
                  </a:cubicBezTo>
                  <a:cubicBezTo>
                    <a:pt x="7283" y="1363"/>
                    <a:pt x="7229" y="1284"/>
                    <a:pt x="7223" y="1275"/>
                  </a:cubicBezTo>
                  <a:cubicBezTo>
                    <a:pt x="7143" y="1132"/>
                    <a:pt x="7060" y="992"/>
                    <a:pt x="6974" y="851"/>
                  </a:cubicBezTo>
                  <a:cubicBezTo>
                    <a:pt x="6807" y="575"/>
                    <a:pt x="6627" y="303"/>
                    <a:pt x="6443" y="35"/>
                  </a:cubicBezTo>
                  <a:cubicBezTo>
                    <a:pt x="5888" y="50"/>
                    <a:pt x="5333" y="54"/>
                    <a:pt x="4779" y="54"/>
                  </a:cubicBezTo>
                  <a:cubicBezTo>
                    <a:pt x="4434" y="54"/>
                    <a:pt x="4090" y="52"/>
                    <a:pt x="3747" y="50"/>
                  </a:cubicBezTo>
                  <a:cubicBezTo>
                    <a:pt x="3632" y="49"/>
                    <a:pt x="3517" y="49"/>
                    <a:pt x="3402" y="49"/>
                  </a:cubicBezTo>
                  <a:cubicBezTo>
                    <a:pt x="3238" y="49"/>
                    <a:pt x="3074" y="50"/>
                    <a:pt x="2909" y="50"/>
                  </a:cubicBezTo>
                  <a:cubicBezTo>
                    <a:pt x="2292" y="50"/>
                    <a:pt x="1673" y="45"/>
                    <a:pt x="106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6"/>
            <p:cNvSpPr/>
            <p:nvPr/>
          </p:nvSpPr>
          <p:spPr>
            <a:xfrm>
              <a:off x="3764148" y="2534620"/>
              <a:ext cx="1599062" cy="924909"/>
            </a:xfrm>
            <a:custGeom>
              <a:avLst/>
              <a:gdLst/>
              <a:ahLst/>
              <a:cxnLst/>
              <a:rect l="l" t="t" r="r" b="b"/>
              <a:pathLst>
                <a:path w="5662" h="3275" extrusionOk="0">
                  <a:moveTo>
                    <a:pt x="5329" y="137"/>
                  </a:moveTo>
                  <a:cubicBezTo>
                    <a:pt x="5396" y="137"/>
                    <a:pt x="5465" y="183"/>
                    <a:pt x="5496" y="240"/>
                  </a:cubicBezTo>
                  <a:cubicBezTo>
                    <a:pt x="5505" y="253"/>
                    <a:pt x="5493" y="265"/>
                    <a:pt x="5481" y="265"/>
                  </a:cubicBezTo>
                  <a:cubicBezTo>
                    <a:pt x="5476" y="265"/>
                    <a:pt x="5470" y="263"/>
                    <a:pt x="5466" y="257"/>
                  </a:cubicBezTo>
                  <a:cubicBezTo>
                    <a:pt x="5421" y="184"/>
                    <a:pt x="5355" y="167"/>
                    <a:pt x="5276" y="165"/>
                  </a:cubicBezTo>
                  <a:cubicBezTo>
                    <a:pt x="5267" y="165"/>
                    <a:pt x="5265" y="154"/>
                    <a:pt x="5271" y="150"/>
                  </a:cubicBezTo>
                  <a:cubicBezTo>
                    <a:pt x="5290" y="141"/>
                    <a:pt x="5309" y="137"/>
                    <a:pt x="5329" y="137"/>
                  </a:cubicBezTo>
                  <a:close/>
                  <a:moveTo>
                    <a:pt x="5220" y="202"/>
                  </a:moveTo>
                  <a:cubicBezTo>
                    <a:pt x="5278" y="202"/>
                    <a:pt x="5336" y="220"/>
                    <a:pt x="5383" y="254"/>
                  </a:cubicBezTo>
                  <a:cubicBezTo>
                    <a:pt x="5397" y="267"/>
                    <a:pt x="5387" y="290"/>
                    <a:pt x="5373" y="290"/>
                  </a:cubicBezTo>
                  <a:cubicBezTo>
                    <a:pt x="5370" y="290"/>
                    <a:pt x="5367" y="289"/>
                    <a:pt x="5363" y="287"/>
                  </a:cubicBezTo>
                  <a:cubicBezTo>
                    <a:pt x="5314" y="250"/>
                    <a:pt x="5263" y="231"/>
                    <a:pt x="5201" y="227"/>
                  </a:cubicBezTo>
                  <a:cubicBezTo>
                    <a:pt x="5186" y="225"/>
                    <a:pt x="5186" y="205"/>
                    <a:pt x="5201" y="203"/>
                  </a:cubicBezTo>
                  <a:cubicBezTo>
                    <a:pt x="5207" y="203"/>
                    <a:pt x="5213" y="202"/>
                    <a:pt x="5220" y="202"/>
                  </a:cubicBezTo>
                  <a:close/>
                  <a:moveTo>
                    <a:pt x="260" y="974"/>
                  </a:moveTo>
                  <a:cubicBezTo>
                    <a:pt x="273" y="974"/>
                    <a:pt x="286" y="988"/>
                    <a:pt x="279" y="1004"/>
                  </a:cubicBezTo>
                  <a:cubicBezTo>
                    <a:pt x="251" y="1060"/>
                    <a:pt x="238" y="1115"/>
                    <a:pt x="242" y="1178"/>
                  </a:cubicBezTo>
                  <a:cubicBezTo>
                    <a:pt x="242" y="1185"/>
                    <a:pt x="235" y="1190"/>
                    <a:pt x="229" y="1190"/>
                  </a:cubicBezTo>
                  <a:cubicBezTo>
                    <a:pt x="224" y="1190"/>
                    <a:pt x="220" y="1187"/>
                    <a:pt x="219" y="1182"/>
                  </a:cubicBezTo>
                  <a:cubicBezTo>
                    <a:pt x="208" y="1113"/>
                    <a:pt x="217" y="1047"/>
                    <a:pt x="245" y="985"/>
                  </a:cubicBezTo>
                  <a:cubicBezTo>
                    <a:pt x="248" y="977"/>
                    <a:pt x="254" y="974"/>
                    <a:pt x="260" y="974"/>
                  </a:cubicBezTo>
                  <a:close/>
                  <a:moveTo>
                    <a:pt x="328" y="1031"/>
                  </a:moveTo>
                  <a:cubicBezTo>
                    <a:pt x="337" y="1031"/>
                    <a:pt x="347" y="1038"/>
                    <a:pt x="347" y="1049"/>
                  </a:cubicBezTo>
                  <a:cubicBezTo>
                    <a:pt x="345" y="1126"/>
                    <a:pt x="332" y="1212"/>
                    <a:pt x="313" y="1289"/>
                  </a:cubicBezTo>
                  <a:cubicBezTo>
                    <a:pt x="312" y="1293"/>
                    <a:pt x="309" y="1295"/>
                    <a:pt x="305" y="1295"/>
                  </a:cubicBezTo>
                  <a:cubicBezTo>
                    <a:pt x="300" y="1295"/>
                    <a:pt x="294" y="1291"/>
                    <a:pt x="294" y="1285"/>
                  </a:cubicBezTo>
                  <a:cubicBezTo>
                    <a:pt x="292" y="1208"/>
                    <a:pt x="298" y="1120"/>
                    <a:pt x="313" y="1043"/>
                  </a:cubicBezTo>
                  <a:cubicBezTo>
                    <a:pt x="315" y="1035"/>
                    <a:pt x="321" y="1031"/>
                    <a:pt x="328" y="1031"/>
                  </a:cubicBezTo>
                  <a:close/>
                  <a:moveTo>
                    <a:pt x="3253" y="368"/>
                  </a:moveTo>
                  <a:cubicBezTo>
                    <a:pt x="3873" y="368"/>
                    <a:pt x="4493" y="377"/>
                    <a:pt x="5113" y="396"/>
                  </a:cubicBezTo>
                  <a:cubicBezTo>
                    <a:pt x="5130" y="398"/>
                    <a:pt x="5138" y="409"/>
                    <a:pt x="5138" y="422"/>
                  </a:cubicBezTo>
                  <a:cubicBezTo>
                    <a:pt x="5151" y="424"/>
                    <a:pt x="5162" y="426"/>
                    <a:pt x="5173" y="428"/>
                  </a:cubicBezTo>
                  <a:cubicBezTo>
                    <a:pt x="5179" y="428"/>
                    <a:pt x="5183" y="430"/>
                    <a:pt x="5190" y="432"/>
                  </a:cubicBezTo>
                  <a:cubicBezTo>
                    <a:pt x="5190" y="434"/>
                    <a:pt x="5192" y="434"/>
                    <a:pt x="5192" y="434"/>
                  </a:cubicBezTo>
                  <a:cubicBezTo>
                    <a:pt x="5203" y="439"/>
                    <a:pt x="5205" y="449"/>
                    <a:pt x="5201" y="456"/>
                  </a:cubicBezTo>
                  <a:cubicBezTo>
                    <a:pt x="5196" y="871"/>
                    <a:pt x="5194" y="1287"/>
                    <a:pt x="5188" y="1702"/>
                  </a:cubicBezTo>
                  <a:cubicBezTo>
                    <a:pt x="5183" y="2111"/>
                    <a:pt x="5201" y="2527"/>
                    <a:pt x="5166" y="2936"/>
                  </a:cubicBezTo>
                  <a:cubicBezTo>
                    <a:pt x="5173" y="2947"/>
                    <a:pt x="5166" y="2966"/>
                    <a:pt x="5149" y="2966"/>
                  </a:cubicBezTo>
                  <a:cubicBezTo>
                    <a:pt x="4735" y="2975"/>
                    <a:pt x="4322" y="2979"/>
                    <a:pt x="3908" y="2979"/>
                  </a:cubicBezTo>
                  <a:cubicBezTo>
                    <a:pt x="3525" y="2979"/>
                    <a:pt x="3142" y="2975"/>
                    <a:pt x="2759" y="2970"/>
                  </a:cubicBezTo>
                  <a:cubicBezTo>
                    <a:pt x="1964" y="2960"/>
                    <a:pt x="1159" y="2979"/>
                    <a:pt x="369" y="2912"/>
                  </a:cubicBezTo>
                  <a:cubicBezTo>
                    <a:pt x="354" y="2910"/>
                    <a:pt x="352" y="2893"/>
                    <a:pt x="362" y="2887"/>
                  </a:cubicBezTo>
                  <a:cubicBezTo>
                    <a:pt x="358" y="2885"/>
                    <a:pt x="354" y="2880"/>
                    <a:pt x="354" y="2874"/>
                  </a:cubicBezTo>
                  <a:cubicBezTo>
                    <a:pt x="313" y="2240"/>
                    <a:pt x="341" y="1595"/>
                    <a:pt x="369" y="961"/>
                  </a:cubicBezTo>
                  <a:cubicBezTo>
                    <a:pt x="375" y="820"/>
                    <a:pt x="362" y="655"/>
                    <a:pt x="392" y="516"/>
                  </a:cubicBezTo>
                  <a:cubicBezTo>
                    <a:pt x="403" y="471"/>
                    <a:pt x="405" y="452"/>
                    <a:pt x="450" y="430"/>
                  </a:cubicBezTo>
                  <a:cubicBezTo>
                    <a:pt x="486" y="413"/>
                    <a:pt x="544" y="409"/>
                    <a:pt x="604" y="409"/>
                  </a:cubicBezTo>
                  <a:cubicBezTo>
                    <a:pt x="667" y="409"/>
                    <a:pt x="734" y="413"/>
                    <a:pt x="782" y="413"/>
                  </a:cubicBezTo>
                  <a:cubicBezTo>
                    <a:pt x="791" y="413"/>
                    <a:pt x="799" y="413"/>
                    <a:pt x="806" y="413"/>
                  </a:cubicBezTo>
                  <a:cubicBezTo>
                    <a:pt x="966" y="407"/>
                    <a:pt x="1127" y="402"/>
                    <a:pt x="1288" y="398"/>
                  </a:cubicBezTo>
                  <a:cubicBezTo>
                    <a:pt x="1942" y="378"/>
                    <a:pt x="2598" y="368"/>
                    <a:pt x="3253" y="368"/>
                  </a:cubicBezTo>
                  <a:close/>
                  <a:moveTo>
                    <a:pt x="4832" y="3047"/>
                  </a:moveTo>
                  <a:cubicBezTo>
                    <a:pt x="4916" y="3052"/>
                    <a:pt x="4999" y="3052"/>
                    <a:pt x="5081" y="3056"/>
                  </a:cubicBezTo>
                  <a:cubicBezTo>
                    <a:pt x="5101" y="3056"/>
                    <a:pt x="5100" y="3086"/>
                    <a:pt x="5082" y="3086"/>
                  </a:cubicBezTo>
                  <a:cubicBezTo>
                    <a:pt x="5082" y="3086"/>
                    <a:pt x="5081" y="3086"/>
                    <a:pt x="5081" y="3086"/>
                  </a:cubicBezTo>
                  <a:cubicBezTo>
                    <a:pt x="4999" y="3082"/>
                    <a:pt x="4916" y="3073"/>
                    <a:pt x="4832" y="3069"/>
                  </a:cubicBezTo>
                  <a:cubicBezTo>
                    <a:pt x="4819" y="3067"/>
                    <a:pt x="4819" y="3047"/>
                    <a:pt x="4832" y="3047"/>
                  </a:cubicBezTo>
                  <a:close/>
                  <a:moveTo>
                    <a:pt x="5157" y="3072"/>
                  </a:moveTo>
                  <a:cubicBezTo>
                    <a:pt x="5174" y="3072"/>
                    <a:pt x="5182" y="3099"/>
                    <a:pt x="5162" y="3105"/>
                  </a:cubicBezTo>
                  <a:cubicBezTo>
                    <a:pt x="5093" y="3127"/>
                    <a:pt x="5023" y="3135"/>
                    <a:pt x="4952" y="3137"/>
                  </a:cubicBezTo>
                  <a:cubicBezTo>
                    <a:pt x="4935" y="3137"/>
                    <a:pt x="4935" y="3112"/>
                    <a:pt x="4952" y="3109"/>
                  </a:cubicBezTo>
                  <a:cubicBezTo>
                    <a:pt x="5021" y="3105"/>
                    <a:pt x="5085" y="3092"/>
                    <a:pt x="5151" y="3073"/>
                  </a:cubicBezTo>
                  <a:cubicBezTo>
                    <a:pt x="5153" y="3072"/>
                    <a:pt x="5155" y="3072"/>
                    <a:pt x="5157" y="3072"/>
                  </a:cubicBezTo>
                  <a:close/>
                  <a:moveTo>
                    <a:pt x="1264" y="0"/>
                  </a:moveTo>
                  <a:cubicBezTo>
                    <a:pt x="995" y="0"/>
                    <a:pt x="726" y="7"/>
                    <a:pt x="459" y="30"/>
                  </a:cubicBezTo>
                  <a:cubicBezTo>
                    <a:pt x="367" y="38"/>
                    <a:pt x="200" y="27"/>
                    <a:pt x="118" y="70"/>
                  </a:cubicBezTo>
                  <a:cubicBezTo>
                    <a:pt x="0" y="130"/>
                    <a:pt x="35" y="336"/>
                    <a:pt x="33" y="437"/>
                  </a:cubicBezTo>
                  <a:cubicBezTo>
                    <a:pt x="33" y="619"/>
                    <a:pt x="33" y="803"/>
                    <a:pt x="35" y="985"/>
                  </a:cubicBezTo>
                  <a:cubicBezTo>
                    <a:pt x="35" y="1734"/>
                    <a:pt x="56" y="2486"/>
                    <a:pt x="39" y="3236"/>
                  </a:cubicBezTo>
                  <a:cubicBezTo>
                    <a:pt x="172" y="3233"/>
                    <a:pt x="305" y="3232"/>
                    <a:pt x="438" y="3232"/>
                  </a:cubicBezTo>
                  <a:cubicBezTo>
                    <a:pt x="1210" y="3232"/>
                    <a:pt x="1984" y="3269"/>
                    <a:pt x="2753" y="3272"/>
                  </a:cubicBezTo>
                  <a:cubicBezTo>
                    <a:pt x="2956" y="3274"/>
                    <a:pt x="3160" y="3274"/>
                    <a:pt x="3363" y="3274"/>
                  </a:cubicBezTo>
                  <a:cubicBezTo>
                    <a:pt x="4062" y="3274"/>
                    <a:pt x="4762" y="3267"/>
                    <a:pt x="5460" y="3266"/>
                  </a:cubicBezTo>
                  <a:cubicBezTo>
                    <a:pt x="5458" y="3261"/>
                    <a:pt x="5455" y="3257"/>
                    <a:pt x="5455" y="3251"/>
                  </a:cubicBezTo>
                  <a:cubicBezTo>
                    <a:pt x="5432" y="2396"/>
                    <a:pt x="5460" y="1537"/>
                    <a:pt x="5545" y="685"/>
                  </a:cubicBezTo>
                  <a:cubicBezTo>
                    <a:pt x="5563" y="497"/>
                    <a:pt x="5661" y="143"/>
                    <a:pt x="5410" y="77"/>
                  </a:cubicBezTo>
                  <a:cubicBezTo>
                    <a:pt x="5339" y="57"/>
                    <a:pt x="5259" y="52"/>
                    <a:pt x="5178" y="52"/>
                  </a:cubicBezTo>
                  <a:cubicBezTo>
                    <a:pt x="5093" y="52"/>
                    <a:pt x="5007" y="58"/>
                    <a:pt x="4928" y="58"/>
                  </a:cubicBezTo>
                  <a:cubicBezTo>
                    <a:pt x="4915" y="58"/>
                    <a:pt x="4902" y="58"/>
                    <a:pt x="4890" y="57"/>
                  </a:cubicBezTo>
                  <a:cubicBezTo>
                    <a:pt x="4507" y="51"/>
                    <a:pt x="4123" y="45"/>
                    <a:pt x="3742" y="38"/>
                  </a:cubicBezTo>
                  <a:cubicBezTo>
                    <a:pt x="2999" y="25"/>
                    <a:pt x="2258" y="8"/>
                    <a:pt x="1517" y="2"/>
                  </a:cubicBezTo>
                  <a:cubicBezTo>
                    <a:pt x="1432" y="1"/>
                    <a:pt x="1348" y="0"/>
                    <a:pt x="126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6"/>
            <p:cNvSpPr/>
            <p:nvPr/>
          </p:nvSpPr>
          <p:spPr>
            <a:xfrm>
              <a:off x="4708266" y="3563741"/>
              <a:ext cx="79078" cy="55918"/>
            </a:xfrm>
            <a:custGeom>
              <a:avLst/>
              <a:gdLst/>
              <a:ahLst/>
              <a:cxnLst/>
              <a:rect l="l" t="t" r="r" b="b"/>
              <a:pathLst>
                <a:path w="280" h="198" extrusionOk="0">
                  <a:moveTo>
                    <a:pt x="262" y="1"/>
                  </a:moveTo>
                  <a:cubicBezTo>
                    <a:pt x="176" y="3"/>
                    <a:pt x="88" y="3"/>
                    <a:pt x="1" y="5"/>
                  </a:cubicBezTo>
                  <a:cubicBezTo>
                    <a:pt x="7" y="69"/>
                    <a:pt x="11" y="134"/>
                    <a:pt x="18" y="198"/>
                  </a:cubicBezTo>
                  <a:cubicBezTo>
                    <a:pt x="103" y="196"/>
                    <a:pt x="191" y="194"/>
                    <a:pt x="279" y="189"/>
                  </a:cubicBezTo>
                  <a:cubicBezTo>
                    <a:pt x="275" y="125"/>
                    <a:pt x="271" y="63"/>
                    <a:pt x="2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6"/>
            <p:cNvSpPr/>
            <p:nvPr/>
          </p:nvSpPr>
          <p:spPr>
            <a:xfrm>
              <a:off x="4635120" y="3565153"/>
              <a:ext cx="69193" cy="57048"/>
            </a:xfrm>
            <a:custGeom>
              <a:avLst/>
              <a:gdLst/>
              <a:ahLst/>
              <a:cxnLst/>
              <a:rect l="l" t="t" r="r" b="b"/>
              <a:pathLst>
                <a:path w="245" h="202" extrusionOk="0">
                  <a:moveTo>
                    <a:pt x="221" y="0"/>
                  </a:moveTo>
                  <a:cubicBezTo>
                    <a:pt x="148" y="0"/>
                    <a:pt x="75" y="0"/>
                    <a:pt x="1" y="2"/>
                  </a:cubicBezTo>
                  <a:cubicBezTo>
                    <a:pt x="3" y="69"/>
                    <a:pt x="7" y="135"/>
                    <a:pt x="11" y="201"/>
                  </a:cubicBezTo>
                  <a:cubicBezTo>
                    <a:pt x="88" y="199"/>
                    <a:pt x="168" y="197"/>
                    <a:pt x="245" y="195"/>
                  </a:cubicBezTo>
                  <a:cubicBezTo>
                    <a:pt x="236" y="131"/>
                    <a:pt x="228" y="64"/>
                    <a:pt x="22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6"/>
            <p:cNvSpPr/>
            <p:nvPr/>
          </p:nvSpPr>
          <p:spPr>
            <a:xfrm>
              <a:off x="4552937" y="3565718"/>
              <a:ext cx="77665" cy="57613"/>
            </a:xfrm>
            <a:custGeom>
              <a:avLst/>
              <a:gdLst/>
              <a:ahLst/>
              <a:cxnLst/>
              <a:rect l="l" t="t" r="r" b="b"/>
              <a:pathLst>
                <a:path w="275" h="204" extrusionOk="0">
                  <a:moveTo>
                    <a:pt x="0" y="0"/>
                  </a:moveTo>
                  <a:cubicBezTo>
                    <a:pt x="2" y="67"/>
                    <a:pt x="5" y="135"/>
                    <a:pt x="5" y="204"/>
                  </a:cubicBezTo>
                  <a:lnTo>
                    <a:pt x="28" y="204"/>
                  </a:lnTo>
                  <a:cubicBezTo>
                    <a:pt x="109" y="202"/>
                    <a:pt x="193" y="202"/>
                    <a:pt x="274" y="199"/>
                  </a:cubicBezTo>
                  <a:cubicBezTo>
                    <a:pt x="268" y="133"/>
                    <a:pt x="262" y="67"/>
                    <a:pt x="2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6"/>
            <p:cNvSpPr/>
            <p:nvPr/>
          </p:nvSpPr>
          <p:spPr>
            <a:xfrm>
              <a:off x="4458045" y="3565153"/>
              <a:ext cx="89527" cy="58177"/>
            </a:xfrm>
            <a:custGeom>
              <a:avLst/>
              <a:gdLst/>
              <a:ahLst/>
              <a:cxnLst/>
              <a:rect l="l" t="t" r="r" b="b"/>
              <a:pathLst>
                <a:path w="317" h="206" extrusionOk="0">
                  <a:moveTo>
                    <a:pt x="0" y="0"/>
                  </a:moveTo>
                  <a:cubicBezTo>
                    <a:pt x="0" y="69"/>
                    <a:pt x="0" y="135"/>
                    <a:pt x="0" y="204"/>
                  </a:cubicBezTo>
                  <a:cubicBezTo>
                    <a:pt x="105" y="204"/>
                    <a:pt x="212" y="206"/>
                    <a:pt x="317" y="206"/>
                  </a:cubicBezTo>
                  <a:cubicBezTo>
                    <a:pt x="313" y="137"/>
                    <a:pt x="311" y="71"/>
                    <a:pt x="306" y="2"/>
                  </a:cubicBezTo>
                  <a:cubicBezTo>
                    <a:pt x="206" y="2"/>
                    <a:pt x="103" y="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6"/>
            <p:cNvSpPr/>
            <p:nvPr/>
          </p:nvSpPr>
          <p:spPr>
            <a:xfrm>
              <a:off x="4458610" y="3505846"/>
              <a:ext cx="87833" cy="48011"/>
            </a:xfrm>
            <a:custGeom>
              <a:avLst/>
              <a:gdLst/>
              <a:ahLst/>
              <a:cxnLst/>
              <a:rect l="l" t="t" r="r" b="b"/>
              <a:pathLst>
                <a:path w="311" h="170" extrusionOk="0">
                  <a:moveTo>
                    <a:pt x="0" y="0"/>
                  </a:moveTo>
                  <a:cubicBezTo>
                    <a:pt x="0" y="56"/>
                    <a:pt x="0" y="112"/>
                    <a:pt x="0" y="167"/>
                  </a:cubicBezTo>
                  <a:cubicBezTo>
                    <a:pt x="101" y="167"/>
                    <a:pt x="201" y="169"/>
                    <a:pt x="302" y="169"/>
                  </a:cubicBezTo>
                  <a:cubicBezTo>
                    <a:pt x="302" y="118"/>
                    <a:pt x="300" y="69"/>
                    <a:pt x="298" y="17"/>
                  </a:cubicBezTo>
                  <a:cubicBezTo>
                    <a:pt x="298" y="9"/>
                    <a:pt x="304" y="5"/>
                    <a:pt x="311" y="5"/>
                  </a:cubicBezTo>
                  <a:lnTo>
                    <a:pt x="311" y="0"/>
                  </a:lnTo>
                  <a:cubicBezTo>
                    <a:pt x="242" y="0"/>
                    <a:pt x="173" y="1"/>
                    <a:pt x="104" y="1"/>
                  </a:cubicBezTo>
                  <a:cubicBezTo>
                    <a:pt x="69" y="1"/>
                    <a:pt x="34" y="1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6"/>
            <p:cNvSpPr/>
            <p:nvPr/>
          </p:nvSpPr>
          <p:spPr>
            <a:xfrm>
              <a:off x="4546159" y="3505846"/>
              <a:ext cx="79642" cy="48011"/>
            </a:xfrm>
            <a:custGeom>
              <a:avLst/>
              <a:gdLst/>
              <a:ahLst/>
              <a:cxnLst/>
              <a:rect l="l" t="t" r="r" b="b"/>
              <a:pathLst>
                <a:path w="282" h="170" extrusionOk="0">
                  <a:moveTo>
                    <a:pt x="1" y="0"/>
                  </a:moveTo>
                  <a:lnTo>
                    <a:pt x="1" y="5"/>
                  </a:lnTo>
                  <a:cubicBezTo>
                    <a:pt x="9" y="5"/>
                    <a:pt x="16" y="9"/>
                    <a:pt x="16" y="17"/>
                  </a:cubicBezTo>
                  <a:cubicBezTo>
                    <a:pt x="18" y="69"/>
                    <a:pt x="20" y="118"/>
                    <a:pt x="22" y="169"/>
                  </a:cubicBezTo>
                  <a:lnTo>
                    <a:pt x="281" y="169"/>
                  </a:lnTo>
                  <a:cubicBezTo>
                    <a:pt x="277" y="114"/>
                    <a:pt x="277" y="58"/>
                    <a:pt x="27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6"/>
            <p:cNvSpPr/>
            <p:nvPr/>
          </p:nvSpPr>
          <p:spPr>
            <a:xfrm>
              <a:off x="4633426" y="3506411"/>
              <a:ext cx="63544" cy="47446"/>
            </a:xfrm>
            <a:custGeom>
              <a:avLst/>
              <a:gdLst/>
              <a:ahLst/>
              <a:cxnLst/>
              <a:rect l="l" t="t" r="r" b="b"/>
              <a:pathLst>
                <a:path w="225" h="168" extrusionOk="0">
                  <a:moveTo>
                    <a:pt x="0" y="0"/>
                  </a:moveTo>
                  <a:cubicBezTo>
                    <a:pt x="2" y="56"/>
                    <a:pt x="4" y="112"/>
                    <a:pt x="4" y="167"/>
                  </a:cubicBezTo>
                  <a:cubicBezTo>
                    <a:pt x="79" y="165"/>
                    <a:pt x="152" y="165"/>
                    <a:pt x="225" y="163"/>
                  </a:cubicBezTo>
                  <a:cubicBezTo>
                    <a:pt x="221" y="110"/>
                    <a:pt x="219" y="54"/>
                    <a:pt x="2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6"/>
            <p:cNvSpPr/>
            <p:nvPr/>
          </p:nvSpPr>
          <p:spPr>
            <a:xfrm>
              <a:off x="4702900" y="3505846"/>
              <a:ext cx="78230" cy="46881"/>
            </a:xfrm>
            <a:custGeom>
              <a:avLst/>
              <a:gdLst/>
              <a:ahLst/>
              <a:cxnLst/>
              <a:rect l="l" t="t" r="r" b="b"/>
              <a:pathLst>
                <a:path w="277" h="166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56"/>
                    <a:pt x="11" y="109"/>
                    <a:pt x="15" y="165"/>
                  </a:cubicBezTo>
                  <a:cubicBezTo>
                    <a:pt x="103" y="165"/>
                    <a:pt x="189" y="161"/>
                    <a:pt x="277" y="161"/>
                  </a:cubicBezTo>
                  <a:cubicBezTo>
                    <a:pt x="270" y="118"/>
                    <a:pt x="266" y="75"/>
                    <a:pt x="257" y="32"/>
                  </a:cubicBezTo>
                  <a:cubicBezTo>
                    <a:pt x="255" y="20"/>
                    <a:pt x="266" y="13"/>
                    <a:pt x="275" y="13"/>
                  </a:cubicBezTo>
                  <a:lnTo>
                    <a:pt x="275" y="2"/>
                  </a:lnTo>
                  <a:cubicBezTo>
                    <a:pt x="185" y="2"/>
                    <a:pt x="93" y="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6"/>
            <p:cNvSpPr/>
            <p:nvPr/>
          </p:nvSpPr>
          <p:spPr>
            <a:xfrm>
              <a:off x="4780282" y="3506411"/>
              <a:ext cx="69193" cy="44339"/>
            </a:xfrm>
            <a:custGeom>
              <a:avLst/>
              <a:gdLst/>
              <a:ahLst/>
              <a:cxnLst/>
              <a:rect l="l" t="t" r="r" b="b"/>
              <a:pathLst>
                <a:path w="245" h="157" extrusionOk="0">
                  <a:moveTo>
                    <a:pt x="1" y="0"/>
                  </a:moveTo>
                  <a:lnTo>
                    <a:pt x="1" y="11"/>
                  </a:lnTo>
                  <a:cubicBezTo>
                    <a:pt x="7" y="11"/>
                    <a:pt x="13" y="13"/>
                    <a:pt x="13" y="22"/>
                  </a:cubicBezTo>
                  <a:cubicBezTo>
                    <a:pt x="22" y="67"/>
                    <a:pt x="31" y="112"/>
                    <a:pt x="37" y="157"/>
                  </a:cubicBezTo>
                  <a:cubicBezTo>
                    <a:pt x="105" y="157"/>
                    <a:pt x="176" y="155"/>
                    <a:pt x="245" y="155"/>
                  </a:cubicBezTo>
                  <a:cubicBezTo>
                    <a:pt x="238" y="101"/>
                    <a:pt x="228" y="50"/>
                    <a:pt x="2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6"/>
            <p:cNvSpPr/>
            <p:nvPr/>
          </p:nvSpPr>
          <p:spPr>
            <a:xfrm>
              <a:off x="3457444" y="2518240"/>
              <a:ext cx="2122669" cy="1462345"/>
            </a:xfrm>
            <a:custGeom>
              <a:avLst/>
              <a:gdLst/>
              <a:ahLst/>
              <a:cxnLst/>
              <a:rect l="l" t="t" r="r" b="b"/>
              <a:pathLst>
                <a:path w="7516" h="5178" extrusionOk="0">
                  <a:moveTo>
                    <a:pt x="2383" y="58"/>
                  </a:moveTo>
                  <a:cubicBezTo>
                    <a:pt x="2456" y="58"/>
                    <a:pt x="2530" y="59"/>
                    <a:pt x="2603" y="60"/>
                  </a:cubicBezTo>
                  <a:cubicBezTo>
                    <a:pt x="3344" y="66"/>
                    <a:pt x="4085" y="83"/>
                    <a:pt x="4828" y="96"/>
                  </a:cubicBezTo>
                  <a:cubicBezTo>
                    <a:pt x="5211" y="103"/>
                    <a:pt x="5593" y="109"/>
                    <a:pt x="5976" y="115"/>
                  </a:cubicBezTo>
                  <a:cubicBezTo>
                    <a:pt x="5989" y="116"/>
                    <a:pt x="6001" y="116"/>
                    <a:pt x="6014" y="116"/>
                  </a:cubicBezTo>
                  <a:cubicBezTo>
                    <a:pt x="6094" y="116"/>
                    <a:pt x="6180" y="110"/>
                    <a:pt x="6265" y="110"/>
                  </a:cubicBezTo>
                  <a:cubicBezTo>
                    <a:pt x="6346" y="110"/>
                    <a:pt x="6425" y="115"/>
                    <a:pt x="6496" y="135"/>
                  </a:cubicBezTo>
                  <a:cubicBezTo>
                    <a:pt x="6747" y="203"/>
                    <a:pt x="6649" y="555"/>
                    <a:pt x="6631" y="743"/>
                  </a:cubicBezTo>
                  <a:cubicBezTo>
                    <a:pt x="6546" y="1595"/>
                    <a:pt x="6518" y="2454"/>
                    <a:pt x="6541" y="3309"/>
                  </a:cubicBezTo>
                  <a:cubicBezTo>
                    <a:pt x="6541" y="3315"/>
                    <a:pt x="6544" y="3319"/>
                    <a:pt x="6546" y="3324"/>
                  </a:cubicBezTo>
                  <a:cubicBezTo>
                    <a:pt x="5792" y="3326"/>
                    <a:pt x="5037" y="3333"/>
                    <a:pt x="4282" y="3333"/>
                  </a:cubicBezTo>
                  <a:cubicBezTo>
                    <a:pt x="4134" y="3333"/>
                    <a:pt x="3986" y="3333"/>
                    <a:pt x="3839" y="3332"/>
                  </a:cubicBezTo>
                  <a:cubicBezTo>
                    <a:pt x="3081" y="3327"/>
                    <a:pt x="2322" y="3291"/>
                    <a:pt x="1564" y="3291"/>
                  </a:cubicBezTo>
                  <a:cubicBezTo>
                    <a:pt x="1418" y="3291"/>
                    <a:pt x="1271" y="3293"/>
                    <a:pt x="1125" y="3296"/>
                  </a:cubicBezTo>
                  <a:cubicBezTo>
                    <a:pt x="1142" y="2544"/>
                    <a:pt x="1121" y="1792"/>
                    <a:pt x="1121" y="1043"/>
                  </a:cubicBezTo>
                  <a:cubicBezTo>
                    <a:pt x="1121" y="861"/>
                    <a:pt x="1121" y="677"/>
                    <a:pt x="1121" y="495"/>
                  </a:cubicBezTo>
                  <a:cubicBezTo>
                    <a:pt x="1121" y="394"/>
                    <a:pt x="1086" y="188"/>
                    <a:pt x="1204" y="128"/>
                  </a:cubicBezTo>
                  <a:cubicBezTo>
                    <a:pt x="1286" y="88"/>
                    <a:pt x="1453" y="96"/>
                    <a:pt x="1545" y="90"/>
                  </a:cubicBezTo>
                  <a:cubicBezTo>
                    <a:pt x="1823" y="66"/>
                    <a:pt x="2103" y="58"/>
                    <a:pt x="2383" y="58"/>
                  </a:cubicBezTo>
                  <a:close/>
                  <a:moveTo>
                    <a:pt x="1153" y="3339"/>
                  </a:moveTo>
                  <a:cubicBezTo>
                    <a:pt x="1765" y="3383"/>
                    <a:pt x="2384" y="3388"/>
                    <a:pt x="3001" y="3388"/>
                  </a:cubicBezTo>
                  <a:cubicBezTo>
                    <a:pt x="3166" y="3388"/>
                    <a:pt x="3330" y="3387"/>
                    <a:pt x="3494" y="3387"/>
                  </a:cubicBezTo>
                  <a:cubicBezTo>
                    <a:pt x="3609" y="3387"/>
                    <a:pt x="3724" y="3387"/>
                    <a:pt x="3839" y="3388"/>
                  </a:cubicBezTo>
                  <a:cubicBezTo>
                    <a:pt x="4183" y="3390"/>
                    <a:pt x="4528" y="3392"/>
                    <a:pt x="4872" y="3392"/>
                  </a:cubicBezTo>
                  <a:cubicBezTo>
                    <a:pt x="5427" y="3392"/>
                    <a:pt x="5981" y="3388"/>
                    <a:pt x="6535" y="3373"/>
                  </a:cubicBezTo>
                  <a:cubicBezTo>
                    <a:pt x="6719" y="3641"/>
                    <a:pt x="6899" y="3913"/>
                    <a:pt x="7068" y="4189"/>
                  </a:cubicBezTo>
                  <a:cubicBezTo>
                    <a:pt x="7152" y="4330"/>
                    <a:pt x="7235" y="4470"/>
                    <a:pt x="7315" y="4613"/>
                  </a:cubicBezTo>
                  <a:cubicBezTo>
                    <a:pt x="7321" y="4622"/>
                    <a:pt x="7375" y="4701"/>
                    <a:pt x="7375" y="4720"/>
                  </a:cubicBezTo>
                  <a:cubicBezTo>
                    <a:pt x="7375" y="4797"/>
                    <a:pt x="7312" y="4802"/>
                    <a:pt x="7263" y="4814"/>
                  </a:cubicBezTo>
                  <a:cubicBezTo>
                    <a:pt x="7182" y="4840"/>
                    <a:pt x="7066" y="4829"/>
                    <a:pt x="6978" y="4836"/>
                  </a:cubicBezTo>
                  <a:cubicBezTo>
                    <a:pt x="6289" y="4883"/>
                    <a:pt x="5597" y="4911"/>
                    <a:pt x="4905" y="4919"/>
                  </a:cubicBezTo>
                  <a:cubicBezTo>
                    <a:pt x="4709" y="4922"/>
                    <a:pt x="4512" y="4923"/>
                    <a:pt x="4315" y="4923"/>
                  </a:cubicBezTo>
                  <a:cubicBezTo>
                    <a:pt x="3139" y="4923"/>
                    <a:pt x="1963" y="4875"/>
                    <a:pt x="789" y="4789"/>
                  </a:cubicBezTo>
                  <a:cubicBezTo>
                    <a:pt x="609" y="4776"/>
                    <a:pt x="388" y="4793"/>
                    <a:pt x="217" y="4744"/>
                  </a:cubicBezTo>
                  <a:cubicBezTo>
                    <a:pt x="193" y="4737"/>
                    <a:pt x="95" y="4703"/>
                    <a:pt x="93" y="4671"/>
                  </a:cubicBezTo>
                  <a:cubicBezTo>
                    <a:pt x="93" y="4647"/>
                    <a:pt x="213" y="4521"/>
                    <a:pt x="232" y="4497"/>
                  </a:cubicBezTo>
                  <a:cubicBezTo>
                    <a:pt x="294" y="4420"/>
                    <a:pt x="356" y="4345"/>
                    <a:pt x="416" y="4270"/>
                  </a:cubicBezTo>
                  <a:cubicBezTo>
                    <a:pt x="656" y="3977"/>
                    <a:pt x="904" y="3688"/>
                    <a:pt x="1131" y="3382"/>
                  </a:cubicBezTo>
                  <a:cubicBezTo>
                    <a:pt x="1136" y="3375"/>
                    <a:pt x="1134" y="3364"/>
                    <a:pt x="1129" y="3358"/>
                  </a:cubicBezTo>
                  <a:cubicBezTo>
                    <a:pt x="1136" y="3352"/>
                    <a:pt x="1144" y="3345"/>
                    <a:pt x="1153" y="3339"/>
                  </a:cubicBezTo>
                  <a:close/>
                  <a:moveTo>
                    <a:pt x="61" y="4778"/>
                  </a:moveTo>
                  <a:lnTo>
                    <a:pt x="61" y="4778"/>
                  </a:lnTo>
                  <a:cubicBezTo>
                    <a:pt x="67" y="4782"/>
                    <a:pt x="73" y="4787"/>
                    <a:pt x="80" y="4789"/>
                  </a:cubicBezTo>
                  <a:cubicBezTo>
                    <a:pt x="125" y="4808"/>
                    <a:pt x="202" y="4802"/>
                    <a:pt x="247" y="4806"/>
                  </a:cubicBezTo>
                  <a:cubicBezTo>
                    <a:pt x="343" y="4814"/>
                    <a:pt x="437" y="4821"/>
                    <a:pt x="534" y="4829"/>
                  </a:cubicBezTo>
                  <a:cubicBezTo>
                    <a:pt x="598" y="4834"/>
                    <a:pt x="660" y="4838"/>
                    <a:pt x="724" y="4842"/>
                  </a:cubicBezTo>
                  <a:cubicBezTo>
                    <a:pt x="862" y="4853"/>
                    <a:pt x="1001" y="4864"/>
                    <a:pt x="1140" y="4872"/>
                  </a:cubicBezTo>
                  <a:cubicBezTo>
                    <a:pt x="1543" y="4898"/>
                    <a:pt x="1947" y="4922"/>
                    <a:pt x="2350" y="4939"/>
                  </a:cubicBezTo>
                  <a:cubicBezTo>
                    <a:pt x="3007" y="4967"/>
                    <a:pt x="3664" y="4982"/>
                    <a:pt x="4321" y="4982"/>
                  </a:cubicBezTo>
                  <a:cubicBezTo>
                    <a:pt x="5261" y="4982"/>
                    <a:pt x="6200" y="4951"/>
                    <a:pt x="7137" y="4883"/>
                  </a:cubicBezTo>
                  <a:cubicBezTo>
                    <a:pt x="7145" y="4882"/>
                    <a:pt x="7155" y="4882"/>
                    <a:pt x="7165" y="4882"/>
                  </a:cubicBezTo>
                  <a:cubicBezTo>
                    <a:pt x="7185" y="4882"/>
                    <a:pt x="7207" y="4883"/>
                    <a:pt x="7231" y="4883"/>
                  </a:cubicBezTo>
                  <a:cubicBezTo>
                    <a:pt x="7293" y="4883"/>
                    <a:pt x="7365" y="4879"/>
                    <a:pt x="7409" y="4851"/>
                  </a:cubicBezTo>
                  <a:lnTo>
                    <a:pt x="7409" y="4851"/>
                  </a:lnTo>
                  <a:cubicBezTo>
                    <a:pt x="7452" y="5041"/>
                    <a:pt x="6991" y="5046"/>
                    <a:pt x="6908" y="5052"/>
                  </a:cubicBezTo>
                  <a:cubicBezTo>
                    <a:pt x="6762" y="5065"/>
                    <a:pt x="6614" y="5076"/>
                    <a:pt x="6466" y="5084"/>
                  </a:cubicBezTo>
                  <a:cubicBezTo>
                    <a:pt x="6173" y="5101"/>
                    <a:pt x="5877" y="5110"/>
                    <a:pt x="5582" y="5114"/>
                  </a:cubicBezTo>
                  <a:cubicBezTo>
                    <a:pt x="5501" y="5115"/>
                    <a:pt x="5421" y="5115"/>
                    <a:pt x="5340" y="5115"/>
                  </a:cubicBezTo>
                  <a:cubicBezTo>
                    <a:pt x="4818" y="5115"/>
                    <a:pt x="4295" y="5104"/>
                    <a:pt x="3772" y="5093"/>
                  </a:cubicBezTo>
                  <a:cubicBezTo>
                    <a:pt x="3170" y="5082"/>
                    <a:pt x="2571" y="5069"/>
                    <a:pt x="1969" y="5046"/>
                  </a:cubicBezTo>
                  <a:cubicBezTo>
                    <a:pt x="1669" y="5035"/>
                    <a:pt x="1369" y="5020"/>
                    <a:pt x="1069" y="5005"/>
                  </a:cubicBezTo>
                  <a:lnTo>
                    <a:pt x="1065" y="5005"/>
                  </a:lnTo>
                  <a:cubicBezTo>
                    <a:pt x="917" y="4996"/>
                    <a:pt x="767" y="4988"/>
                    <a:pt x="620" y="4977"/>
                  </a:cubicBezTo>
                  <a:cubicBezTo>
                    <a:pt x="545" y="4973"/>
                    <a:pt x="470" y="4969"/>
                    <a:pt x="395" y="4962"/>
                  </a:cubicBezTo>
                  <a:cubicBezTo>
                    <a:pt x="320" y="4958"/>
                    <a:pt x="5" y="4949"/>
                    <a:pt x="61" y="4778"/>
                  </a:cubicBezTo>
                  <a:close/>
                  <a:moveTo>
                    <a:pt x="2374" y="0"/>
                  </a:moveTo>
                  <a:cubicBezTo>
                    <a:pt x="2108" y="0"/>
                    <a:pt x="1842" y="6"/>
                    <a:pt x="1577" y="28"/>
                  </a:cubicBezTo>
                  <a:cubicBezTo>
                    <a:pt x="1455" y="38"/>
                    <a:pt x="1256" y="26"/>
                    <a:pt x="1146" y="88"/>
                  </a:cubicBezTo>
                  <a:cubicBezTo>
                    <a:pt x="1037" y="148"/>
                    <a:pt x="1063" y="293"/>
                    <a:pt x="1063" y="398"/>
                  </a:cubicBezTo>
                  <a:cubicBezTo>
                    <a:pt x="1063" y="1362"/>
                    <a:pt x="1044" y="2332"/>
                    <a:pt x="1080" y="3296"/>
                  </a:cubicBezTo>
                  <a:cubicBezTo>
                    <a:pt x="1080" y="3309"/>
                    <a:pt x="1091" y="3317"/>
                    <a:pt x="1101" y="3317"/>
                  </a:cubicBezTo>
                  <a:cubicBezTo>
                    <a:pt x="1104" y="3324"/>
                    <a:pt x="1106" y="3328"/>
                    <a:pt x="1110" y="3330"/>
                  </a:cubicBezTo>
                  <a:cubicBezTo>
                    <a:pt x="1099" y="3343"/>
                    <a:pt x="1089" y="3356"/>
                    <a:pt x="1078" y="3369"/>
                  </a:cubicBezTo>
                  <a:cubicBezTo>
                    <a:pt x="1076" y="3371"/>
                    <a:pt x="1076" y="3375"/>
                    <a:pt x="1078" y="3379"/>
                  </a:cubicBezTo>
                  <a:cubicBezTo>
                    <a:pt x="812" y="3677"/>
                    <a:pt x="568" y="3996"/>
                    <a:pt x="315" y="4305"/>
                  </a:cubicBezTo>
                  <a:cubicBezTo>
                    <a:pt x="253" y="4380"/>
                    <a:pt x="191" y="4457"/>
                    <a:pt x="131" y="4532"/>
                  </a:cubicBezTo>
                  <a:cubicBezTo>
                    <a:pt x="97" y="4570"/>
                    <a:pt x="41" y="4622"/>
                    <a:pt x="28" y="4675"/>
                  </a:cubicBezTo>
                  <a:cubicBezTo>
                    <a:pt x="22" y="4705"/>
                    <a:pt x="22" y="4731"/>
                    <a:pt x="35" y="4750"/>
                  </a:cubicBezTo>
                  <a:cubicBezTo>
                    <a:pt x="1" y="4834"/>
                    <a:pt x="46" y="4924"/>
                    <a:pt x="131" y="4971"/>
                  </a:cubicBezTo>
                  <a:cubicBezTo>
                    <a:pt x="210" y="5011"/>
                    <a:pt x="309" y="5011"/>
                    <a:pt x="397" y="5018"/>
                  </a:cubicBezTo>
                  <a:cubicBezTo>
                    <a:pt x="555" y="5031"/>
                    <a:pt x="718" y="5041"/>
                    <a:pt x="877" y="5050"/>
                  </a:cubicBezTo>
                  <a:cubicBezTo>
                    <a:pt x="1487" y="5089"/>
                    <a:pt x="2099" y="5110"/>
                    <a:pt x="2710" y="5127"/>
                  </a:cubicBezTo>
                  <a:cubicBezTo>
                    <a:pt x="3506" y="5148"/>
                    <a:pt x="4306" y="5177"/>
                    <a:pt x="5104" y="5177"/>
                  </a:cubicBezTo>
                  <a:cubicBezTo>
                    <a:pt x="5507" y="5177"/>
                    <a:pt x="5909" y="5170"/>
                    <a:pt x="6310" y="5151"/>
                  </a:cubicBezTo>
                  <a:cubicBezTo>
                    <a:pt x="6616" y="5138"/>
                    <a:pt x="6936" y="5131"/>
                    <a:pt x="7235" y="5076"/>
                  </a:cubicBezTo>
                  <a:cubicBezTo>
                    <a:pt x="7375" y="5050"/>
                    <a:pt x="7516" y="4945"/>
                    <a:pt x="7450" y="4795"/>
                  </a:cubicBezTo>
                  <a:cubicBezTo>
                    <a:pt x="7475" y="4690"/>
                    <a:pt x="7332" y="4523"/>
                    <a:pt x="7291" y="4450"/>
                  </a:cubicBezTo>
                  <a:cubicBezTo>
                    <a:pt x="7070" y="4071"/>
                    <a:pt x="6835" y="3701"/>
                    <a:pt x="6584" y="3341"/>
                  </a:cubicBezTo>
                  <a:cubicBezTo>
                    <a:pt x="6582" y="3339"/>
                    <a:pt x="6582" y="3337"/>
                    <a:pt x="6580" y="3337"/>
                  </a:cubicBezTo>
                  <a:cubicBezTo>
                    <a:pt x="6591" y="3332"/>
                    <a:pt x="6599" y="3324"/>
                    <a:pt x="6599" y="3309"/>
                  </a:cubicBezTo>
                  <a:cubicBezTo>
                    <a:pt x="6578" y="2454"/>
                    <a:pt x="6606" y="1595"/>
                    <a:pt x="6689" y="743"/>
                  </a:cubicBezTo>
                  <a:cubicBezTo>
                    <a:pt x="6713" y="507"/>
                    <a:pt x="6816" y="133"/>
                    <a:pt x="6488" y="75"/>
                  </a:cubicBezTo>
                  <a:cubicBezTo>
                    <a:pt x="6405" y="60"/>
                    <a:pt x="6320" y="57"/>
                    <a:pt x="6234" y="57"/>
                  </a:cubicBezTo>
                  <a:cubicBezTo>
                    <a:pt x="6169" y="57"/>
                    <a:pt x="6105" y="58"/>
                    <a:pt x="6041" y="58"/>
                  </a:cubicBezTo>
                  <a:cubicBezTo>
                    <a:pt x="6020" y="58"/>
                    <a:pt x="5999" y="58"/>
                    <a:pt x="5978" y="58"/>
                  </a:cubicBezTo>
                  <a:cubicBezTo>
                    <a:pt x="5764" y="55"/>
                    <a:pt x="5552" y="51"/>
                    <a:pt x="5340" y="47"/>
                  </a:cubicBezTo>
                  <a:cubicBezTo>
                    <a:pt x="4490" y="32"/>
                    <a:pt x="3639" y="17"/>
                    <a:pt x="2789" y="4"/>
                  </a:cubicBezTo>
                  <a:cubicBezTo>
                    <a:pt x="2651" y="2"/>
                    <a:pt x="2513" y="0"/>
                    <a:pt x="2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6"/>
            <p:cNvSpPr/>
            <p:nvPr/>
          </p:nvSpPr>
          <p:spPr>
            <a:xfrm>
              <a:off x="5356694" y="3845027"/>
              <a:ext cx="86138" cy="10449"/>
            </a:xfrm>
            <a:custGeom>
              <a:avLst/>
              <a:gdLst/>
              <a:ahLst/>
              <a:cxnLst/>
              <a:rect l="l" t="t" r="r" b="b"/>
              <a:pathLst>
                <a:path w="305" h="37" extrusionOk="0">
                  <a:moveTo>
                    <a:pt x="285" y="1"/>
                  </a:moveTo>
                  <a:cubicBezTo>
                    <a:pt x="227" y="5"/>
                    <a:pt x="168" y="8"/>
                    <a:pt x="110" y="8"/>
                  </a:cubicBezTo>
                  <a:cubicBezTo>
                    <a:pt x="78" y="8"/>
                    <a:pt x="47" y="7"/>
                    <a:pt x="16" y="5"/>
                  </a:cubicBezTo>
                  <a:cubicBezTo>
                    <a:pt x="1" y="5"/>
                    <a:pt x="3" y="24"/>
                    <a:pt x="16" y="26"/>
                  </a:cubicBezTo>
                  <a:cubicBezTo>
                    <a:pt x="74" y="32"/>
                    <a:pt x="135" y="37"/>
                    <a:pt x="195" y="37"/>
                  </a:cubicBezTo>
                  <a:cubicBezTo>
                    <a:pt x="225" y="37"/>
                    <a:pt x="255" y="36"/>
                    <a:pt x="285" y="33"/>
                  </a:cubicBezTo>
                  <a:cubicBezTo>
                    <a:pt x="305" y="31"/>
                    <a:pt x="305" y="1"/>
                    <a:pt x="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6"/>
            <p:cNvSpPr/>
            <p:nvPr/>
          </p:nvSpPr>
          <p:spPr>
            <a:xfrm>
              <a:off x="5304164" y="3862537"/>
              <a:ext cx="130760" cy="14686"/>
            </a:xfrm>
            <a:custGeom>
              <a:avLst/>
              <a:gdLst/>
              <a:ahLst/>
              <a:cxnLst/>
              <a:rect l="l" t="t" r="r" b="b"/>
              <a:pathLst>
                <a:path w="463" h="52" extrusionOk="0">
                  <a:moveTo>
                    <a:pt x="441" y="1"/>
                  </a:moveTo>
                  <a:cubicBezTo>
                    <a:pt x="441" y="1"/>
                    <a:pt x="440" y="1"/>
                    <a:pt x="439" y="1"/>
                  </a:cubicBezTo>
                  <a:cubicBezTo>
                    <a:pt x="327" y="11"/>
                    <a:pt x="217" y="17"/>
                    <a:pt x="106" y="17"/>
                  </a:cubicBezTo>
                  <a:cubicBezTo>
                    <a:pt x="76" y="17"/>
                    <a:pt x="47" y="17"/>
                    <a:pt x="17" y="16"/>
                  </a:cubicBezTo>
                  <a:cubicBezTo>
                    <a:pt x="0" y="16"/>
                    <a:pt x="0" y="42"/>
                    <a:pt x="17" y="44"/>
                  </a:cubicBezTo>
                  <a:cubicBezTo>
                    <a:pt x="79" y="48"/>
                    <a:pt x="141" y="51"/>
                    <a:pt x="204" y="51"/>
                  </a:cubicBezTo>
                  <a:cubicBezTo>
                    <a:pt x="283" y="51"/>
                    <a:pt x="362" y="47"/>
                    <a:pt x="439" y="37"/>
                  </a:cubicBezTo>
                  <a:cubicBezTo>
                    <a:pt x="462" y="35"/>
                    <a:pt x="463" y="1"/>
                    <a:pt x="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6"/>
            <p:cNvSpPr/>
            <p:nvPr/>
          </p:nvSpPr>
          <p:spPr>
            <a:xfrm>
              <a:off x="3670951" y="3488901"/>
              <a:ext cx="1751286" cy="261799"/>
            </a:xfrm>
            <a:custGeom>
              <a:avLst/>
              <a:gdLst/>
              <a:ahLst/>
              <a:cxnLst/>
              <a:rect l="l" t="t" r="r" b="b"/>
              <a:pathLst>
                <a:path w="6201" h="927" extrusionOk="0">
                  <a:moveTo>
                    <a:pt x="572" y="56"/>
                  </a:moveTo>
                  <a:cubicBezTo>
                    <a:pt x="609" y="58"/>
                    <a:pt x="645" y="62"/>
                    <a:pt x="684" y="62"/>
                  </a:cubicBezTo>
                  <a:cubicBezTo>
                    <a:pt x="684" y="65"/>
                    <a:pt x="682" y="65"/>
                    <a:pt x="682" y="67"/>
                  </a:cubicBezTo>
                  <a:cubicBezTo>
                    <a:pt x="671" y="97"/>
                    <a:pt x="658" y="129"/>
                    <a:pt x="645" y="159"/>
                  </a:cubicBezTo>
                  <a:cubicBezTo>
                    <a:pt x="596" y="157"/>
                    <a:pt x="545" y="154"/>
                    <a:pt x="493" y="152"/>
                  </a:cubicBezTo>
                  <a:cubicBezTo>
                    <a:pt x="519" y="122"/>
                    <a:pt x="545" y="90"/>
                    <a:pt x="570" y="58"/>
                  </a:cubicBezTo>
                  <a:cubicBezTo>
                    <a:pt x="570" y="58"/>
                    <a:pt x="570" y="56"/>
                    <a:pt x="572" y="56"/>
                  </a:cubicBezTo>
                  <a:close/>
                  <a:moveTo>
                    <a:pt x="710" y="65"/>
                  </a:moveTo>
                  <a:cubicBezTo>
                    <a:pt x="767" y="69"/>
                    <a:pt x="825" y="71"/>
                    <a:pt x="883" y="71"/>
                  </a:cubicBezTo>
                  <a:cubicBezTo>
                    <a:pt x="877" y="103"/>
                    <a:pt x="872" y="135"/>
                    <a:pt x="868" y="167"/>
                  </a:cubicBezTo>
                  <a:cubicBezTo>
                    <a:pt x="804" y="165"/>
                    <a:pt x="742" y="163"/>
                    <a:pt x="677" y="161"/>
                  </a:cubicBezTo>
                  <a:cubicBezTo>
                    <a:pt x="688" y="131"/>
                    <a:pt x="699" y="103"/>
                    <a:pt x="710" y="73"/>
                  </a:cubicBezTo>
                  <a:cubicBezTo>
                    <a:pt x="710" y="71"/>
                    <a:pt x="710" y="67"/>
                    <a:pt x="710" y="65"/>
                  </a:cubicBezTo>
                  <a:close/>
                  <a:moveTo>
                    <a:pt x="1138" y="73"/>
                  </a:moveTo>
                  <a:cubicBezTo>
                    <a:pt x="1138" y="75"/>
                    <a:pt x="1138" y="75"/>
                    <a:pt x="1136" y="77"/>
                  </a:cubicBezTo>
                  <a:cubicBezTo>
                    <a:pt x="1131" y="112"/>
                    <a:pt x="1129" y="144"/>
                    <a:pt x="1125" y="178"/>
                  </a:cubicBezTo>
                  <a:cubicBezTo>
                    <a:pt x="1050" y="176"/>
                    <a:pt x="975" y="172"/>
                    <a:pt x="900" y="169"/>
                  </a:cubicBezTo>
                  <a:cubicBezTo>
                    <a:pt x="904" y="137"/>
                    <a:pt x="909" y="105"/>
                    <a:pt x="913" y="73"/>
                  </a:cubicBezTo>
                  <a:close/>
                  <a:moveTo>
                    <a:pt x="1386" y="69"/>
                  </a:moveTo>
                  <a:lnTo>
                    <a:pt x="1386" y="69"/>
                  </a:lnTo>
                  <a:cubicBezTo>
                    <a:pt x="1382" y="110"/>
                    <a:pt x="1378" y="148"/>
                    <a:pt x="1373" y="189"/>
                  </a:cubicBezTo>
                  <a:cubicBezTo>
                    <a:pt x="1303" y="184"/>
                    <a:pt x="1230" y="182"/>
                    <a:pt x="1159" y="178"/>
                  </a:cubicBezTo>
                  <a:cubicBezTo>
                    <a:pt x="1159" y="146"/>
                    <a:pt x="1161" y="112"/>
                    <a:pt x="1161" y="77"/>
                  </a:cubicBezTo>
                  <a:cubicBezTo>
                    <a:pt x="1161" y="75"/>
                    <a:pt x="1161" y="75"/>
                    <a:pt x="1161" y="73"/>
                  </a:cubicBezTo>
                  <a:cubicBezTo>
                    <a:pt x="1236" y="73"/>
                    <a:pt x="1311" y="71"/>
                    <a:pt x="1386" y="69"/>
                  </a:cubicBezTo>
                  <a:close/>
                  <a:moveTo>
                    <a:pt x="4894" y="62"/>
                  </a:moveTo>
                  <a:cubicBezTo>
                    <a:pt x="5147" y="62"/>
                    <a:pt x="5402" y="62"/>
                    <a:pt x="5655" y="65"/>
                  </a:cubicBezTo>
                  <a:cubicBezTo>
                    <a:pt x="5683" y="95"/>
                    <a:pt x="5710" y="125"/>
                    <a:pt x="5738" y="157"/>
                  </a:cubicBezTo>
                  <a:cubicBezTo>
                    <a:pt x="5468" y="169"/>
                    <a:pt x="5201" y="182"/>
                    <a:pt x="4931" y="193"/>
                  </a:cubicBezTo>
                  <a:cubicBezTo>
                    <a:pt x="4918" y="148"/>
                    <a:pt x="4907" y="105"/>
                    <a:pt x="4894" y="62"/>
                  </a:cubicBezTo>
                  <a:close/>
                  <a:moveTo>
                    <a:pt x="4860" y="62"/>
                  </a:moveTo>
                  <a:cubicBezTo>
                    <a:pt x="4873" y="105"/>
                    <a:pt x="4886" y="150"/>
                    <a:pt x="4899" y="193"/>
                  </a:cubicBezTo>
                  <a:cubicBezTo>
                    <a:pt x="4822" y="195"/>
                    <a:pt x="4747" y="199"/>
                    <a:pt x="4672" y="202"/>
                  </a:cubicBezTo>
                  <a:cubicBezTo>
                    <a:pt x="4659" y="154"/>
                    <a:pt x="4644" y="107"/>
                    <a:pt x="4627" y="62"/>
                  </a:cubicBezTo>
                  <a:close/>
                  <a:moveTo>
                    <a:pt x="1832" y="62"/>
                  </a:moveTo>
                  <a:cubicBezTo>
                    <a:pt x="1830" y="110"/>
                    <a:pt x="1830" y="157"/>
                    <a:pt x="1828" y="204"/>
                  </a:cubicBezTo>
                  <a:cubicBezTo>
                    <a:pt x="1742" y="202"/>
                    <a:pt x="1656" y="197"/>
                    <a:pt x="1568" y="195"/>
                  </a:cubicBezTo>
                  <a:cubicBezTo>
                    <a:pt x="1568" y="163"/>
                    <a:pt x="1568" y="131"/>
                    <a:pt x="1566" y="101"/>
                  </a:cubicBezTo>
                  <a:cubicBezTo>
                    <a:pt x="1566" y="92"/>
                    <a:pt x="1560" y="88"/>
                    <a:pt x="1553" y="88"/>
                  </a:cubicBezTo>
                  <a:cubicBezTo>
                    <a:pt x="1547" y="88"/>
                    <a:pt x="1541" y="92"/>
                    <a:pt x="1541" y="101"/>
                  </a:cubicBezTo>
                  <a:cubicBezTo>
                    <a:pt x="1541" y="131"/>
                    <a:pt x="1538" y="163"/>
                    <a:pt x="1538" y="193"/>
                  </a:cubicBezTo>
                  <a:cubicBezTo>
                    <a:pt x="1493" y="191"/>
                    <a:pt x="1451" y="191"/>
                    <a:pt x="1406" y="189"/>
                  </a:cubicBezTo>
                  <a:cubicBezTo>
                    <a:pt x="1410" y="148"/>
                    <a:pt x="1412" y="110"/>
                    <a:pt x="1414" y="69"/>
                  </a:cubicBezTo>
                  <a:cubicBezTo>
                    <a:pt x="1553" y="67"/>
                    <a:pt x="1693" y="62"/>
                    <a:pt x="1832" y="62"/>
                  </a:cubicBezTo>
                  <a:close/>
                  <a:moveTo>
                    <a:pt x="4599" y="62"/>
                  </a:moveTo>
                  <a:cubicBezTo>
                    <a:pt x="4612" y="110"/>
                    <a:pt x="4625" y="157"/>
                    <a:pt x="4637" y="202"/>
                  </a:cubicBezTo>
                  <a:cubicBezTo>
                    <a:pt x="4573" y="204"/>
                    <a:pt x="4509" y="206"/>
                    <a:pt x="4445" y="208"/>
                  </a:cubicBezTo>
                  <a:cubicBezTo>
                    <a:pt x="4432" y="159"/>
                    <a:pt x="4419" y="110"/>
                    <a:pt x="4402" y="62"/>
                  </a:cubicBezTo>
                  <a:close/>
                  <a:moveTo>
                    <a:pt x="2134" y="62"/>
                  </a:moveTo>
                  <a:cubicBezTo>
                    <a:pt x="2134" y="112"/>
                    <a:pt x="2136" y="163"/>
                    <a:pt x="2140" y="212"/>
                  </a:cubicBezTo>
                  <a:cubicBezTo>
                    <a:pt x="2046" y="210"/>
                    <a:pt x="1954" y="208"/>
                    <a:pt x="1860" y="204"/>
                  </a:cubicBezTo>
                  <a:cubicBezTo>
                    <a:pt x="1860" y="157"/>
                    <a:pt x="1860" y="110"/>
                    <a:pt x="1862" y="62"/>
                  </a:cubicBezTo>
                  <a:close/>
                  <a:moveTo>
                    <a:pt x="4374" y="62"/>
                  </a:moveTo>
                  <a:cubicBezTo>
                    <a:pt x="4374" y="65"/>
                    <a:pt x="4374" y="67"/>
                    <a:pt x="4374" y="71"/>
                  </a:cubicBezTo>
                  <a:cubicBezTo>
                    <a:pt x="4389" y="116"/>
                    <a:pt x="4400" y="163"/>
                    <a:pt x="4413" y="208"/>
                  </a:cubicBezTo>
                  <a:cubicBezTo>
                    <a:pt x="4346" y="210"/>
                    <a:pt x="4278" y="212"/>
                    <a:pt x="4211" y="214"/>
                  </a:cubicBezTo>
                  <a:cubicBezTo>
                    <a:pt x="4203" y="163"/>
                    <a:pt x="4190" y="112"/>
                    <a:pt x="4171" y="62"/>
                  </a:cubicBezTo>
                  <a:close/>
                  <a:moveTo>
                    <a:pt x="2440" y="62"/>
                  </a:moveTo>
                  <a:cubicBezTo>
                    <a:pt x="2442" y="114"/>
                    <a:pt x="2442" y="167"/>
                    <a:pt x="2444" y="221"/>
                  </a:cubicBezTo>
                  <a:cubicBezTo>
                    <a:pt x="2354" y="219"/>
                    <a:pt x="2262" y="217"/>
                    <a:pt x="2172" y="214"/>
                  </a:cubicBezTo>
                  <a:cubicBezTo>
                    <a:pt x="2168" y="163"/>
                    <a:pt x="2166" y="112"/>
                    <a:pt x="2162" y="62"/>
                  </a:cubicBezTo>
                  <a:close/>
                  <a:moveTo>
                    <a:pt x="4136" y="62"/>
                  </a:moveTo>
                  <a:cubicBezTo>
                    <a:pt x="4156" y="112"/>
                    <a:pt x="4166" y="163"/>
                    <a:pt x="4173" y="217"/>
                  </a:cubicBezTo>
                  <a:cubicBezTo>
                    <a:pt x="4104" y="217"/>
                    <a:pt x="4033" y="219"/>
                    <a:pt x="3963" y="219"/>
                  </a:cubicBezTo>
                  <a:cubicBezTo>
                    <a:pt x="3959" y="174"/>
                    <a:pt x="3950" y="129"/>
                    <a:pt x="3941" y="84"/>
                  </a:cubicBezTo>
                  <a:cubicBezTo>
                    <a:pt x="3939" y="75"/>
                    <a:pt x="3935" y="73"/>
                    <a:pt x="3929" y="73"/>
                  </a:cubicBezTo>
                  <a:cubicBezTo>
                    <a:pt x="3920" y="73"/>
                    <a:pt x="3909" y="82"/>
                    <a:pt x="3911" y="92"/>
                  </a:cubicBezTo>
                  <a:cubicBezTo>
                    <a:pt x="3918" y="135"/>
                    <a:pt x="3924" y="178"/>
                    <a:pt x="3931" y="221"/>
                  </a:cubicBezTo>
                  <a:cubicBezTo>
                    <a:pt x="3843" y="223"/>
                    <a:pt x="3757" y="225"/>
                    <a:pt x="3669" y="225"/>
                  </a:cubicBezTo>
                  <a:cubicBezTo>
                    <a:pt x="3665" y="172"/>
                    <a:pt x="3661" y="116"/>
                    <a:pt x="3654" y="62"/>
                  </a:cubicBezTo>
                  <a:close/>
                  <a:moveTo>
                    <a:pt x="2761" y="62"/>
                  </a:moveTo>
                  <a:cubicBezTo>
                    <a:pt x="2761" y="116"/>
                    <a:pt x="2761" y="172"/>
                    <a:pt x="2761" y="227"/>
                  </a:cubicBezTo>
                  <a:cubicBezTo>
                    <a:pt x="2665" y="225"/>
                    <a:pt x="2571" y="223"/>
                    <a:pt x="2474" y="221"/>
                  </a:cubicBezTo>
                  <a:cubicBezTo>
                    <a:pt x="2472" y="167"/>
                    <a:pt x="2468" y="116"/>
                    <a:pt x="2466" y="62"/>
                  </a:cubicBezTo>
                  <a:close/>
                  <a:moveTo>
                    <a:pt x="3110" y="60"/>
                  </a:moveTo>
                  <a:cubicBezTo>
                    <a:pt x="3198" y="60"/>
                    <a:pt x="3288" y="60"/>
                    <a:pt x="3378" y="62"/>
                  </a:cubicBezTo>
                  <a:cubicBezTo>
                    <a:pt x="3376" y="118"/>
                    <a:pt x="3378" y="174"/>
                    <a:pt x="3380" y="229"/>
                  </a:cubicBezTo>
                  <a:lnTo>
                    <a:pt x="3121" y="229"/>
                  </a:lnTo>
                  <a:cubicBezTo>
                    <a:pt x="3119" y="178"/>
                    <a:pt x="3117" y="129"/>
                    <a:pt x="3115" y="80"/>
                  </a:cubicBezTo>
                  <a:cubicBezTo>
                    <a:pt x="3115" y="69"/>
                    <a:pt x="3108" y="65"/>
                    <a:pt x="3100" y="65"/>
                  </a:cubicBezTo>
                  <a:cubicBezTo>
                    <a:pt x="3093" y="65"/>
                    <a:pt x="3087" y="69"/>
                    <a:pt x="3087" y="80"/>
                  </a:cubicBezTo>
                  <a:cubicBezTo>
                    <a:pt x="3089" y="129"/>
                    <a:pt x="3091" y="180"/>
                    <a:pt x="3093" y="229"/>
                  </a:cubicBezTo>
                  <a:cubicBezTo>
                    <a:pt x="2990" y="229"/>
                    <a:pt x="2890" y="229"/>
                    <a:pt x="2789" y="227"/>
                  </a:cubicBezTo>
                  <a:cubicBezTo>
                    <a:pt x="2789" y="172"/>
                    <a:pt x="2789" y="116"/>
                    <a:pt x="2789" y="62"/>
                  </a:cubicBezTo>
                  <a:cubicBezTo>
                    <a:pt x="2892" y="62"/>
                    <a:pt x="2997" y="60"/>
                    <a:pt x="3100" y="60"/>
                  </a:cubicBezTo>
                  <a:close/>
                  <a:moveTo>
                    <a:pt x="3627" y="62"/>
                  </a:moveTo>
                  <a:cubicBezTo>
                    <a:pt x="3627" y="116"/>
                    <a:pt x="3629" y="172"/>
                    <a:pt x="3633" y="225"/>
                  </a:cubicBezTo>
                  <a:cubicBezTo>
                    <a:pt x="3560" y="227"/>
                    <a:pt x="3487" y="227"/>
                    <a:pt x="3412" y="229"/>
                  </a:cubicBezTo>
                  <a:cubicBezTo>
                    <a:pt x="3412" y="174"/>
                    <a:pt x="3410" y="118"/>
                    <a:pt x="3408" y="62"/>
                  </a:cubicBezTo>
                  <a:close/>
                  <a:moveTo>
                    <a:pt x="472" y="180"/>
                  </a:moveTo>
                  <a:cubicBezTo>
                    <a:pt x="525" y="184"/>
                    <a:pt x="579" y="189"/>
                    <a:pt x="635" y="193"/>
                  </a:cubicBezTo>
                  <a:cubicBezTo>
                    <a:pt x="615" y="240"/>
                    <a:pt x="596" y="287"/>
                    <a:pt x="577" y="334"/>
                  </a:cubicBezTo>
                  <a:cubicBezTo>
                    <a:pt x="506" y="328"/>
                    <a:pt x="435" y="322"/>
                    <a:pt x="365" y="313"/>
                  </a:cubicBezTo>
                  <a:cubicBezTo>
                    <a:pt x="401" y="268"/>
                    <a:pt x="438" y="225"/>
                    <a:pt x="472" y="180"/>
                  </a:cubicBezTo>
                  <a:close/>
                  <a:moveTo>
                    <a:pt x="665" y="195"/>
                  </a:moveTo>
                  <a:cubicBezTo>
                    <a:pt x="731" y="199"/>
                    <a:pt x="795" y="204"/>
                    <a:pt x="862" y="208"/>
                  </a:cubicBezTo>
                  <a:cubicBezTo>
                    <a:pt x="855" y="259"/>
                    <a:pt x="849" y="309"/>
                    <a:pt x="844" y="360"/>
                  </a:cubicBezTo>
                  <a:cubicBezTo>
                    <a:pt x="765" y="354"/>
                    <a:pt x="688" y="345"/>
                    <a:pt x="609" y="339"/>
                  </a:cubicBezTo>
                  <a:cubicBezTo>
                    <a:pt x="628" y="292"/>
                    <a:pt x="647" y="242"/>
                    <a:pt x="665" y="195"/>
                  </a:cubicBezTo>
                  <a:close/>
                  <a:moveTo>
                    <a:pt x="896" y="210"/>
                  </a:moveTo>
                  <a:cubicBezTo>
                    <a:pt x="971" y="217"/>
                    <a:pt x="1046" y="221"/>
                    <a:pt x="1121" y="225"/>
                  </a:cubicBezTo>
                  <a:cubicBezTo>
                    <a:pt x="1116" y="277"/>
                    <a:pt x="1114" y="330"/>
                    <a:pt x="1110" y="384"/>
                  </a:cubicBezTo>
                  <a:cubicBezTo>
                    <a:pt x="1033" y="377"/>
                    <a:pt x="956" y="371"/>
                    <a:pt x="877" y="364"/>
                  </a:cubicBezTo>
                  <a:cubicBezTo>
                    <a:pt x="883" y="313"/>
                    <a:pt x="889" y="262"/>
                    <a:pt x="896" y="210"/>
                  </a:cubicBezTo>
                  <a:close/>
                  <a:moveTo>
                    <a:pt x="5770" y="195"/>
                  </a:moveTo>
                  <a:cubicBezTo>
                    <a:pt x="5809" y="242"/>
                    <a:pt x="5848" y="292"/>
                    <a:pt x="5882" y="343"/>
                  </a:cubicBezTo>
                  <a:cubicBezTo>
                    <a:pt x="5584" y="358"/>
                    <a:pt x="5289" y="377"/>
                    <a:pt x="4991" y="397"/>
                  </a:cubicBezTo>
                  <a:cubicBezTo>
                    <a:pt x="4974" y="343"/>
                    <a:pt x="4959" y="292"/>
                    <a:pt x="4944" y="238"/>
                  </a:cubicBezTo>
                  <a:cubicBezTo>
                    <a:pt x="5220" y="227"/>
                    <a:pt x="5494" y="212"/>
                    <a:pt x="5770" y="195"/>
                  </a:cubicBezTo>
                  <a:close/>
                  <a:moveTo>
                    <a:pt x="1155" y="227"/>
                  </a:moveTo>
                  <a:cubicBezTo>
                    <a:pt x="1228" y="229"/>
                    <a:pt x="1299" y="234"/>
                    <a:pt x="1369" y="236"/>
                  </a:cubicBezTo>
                  <a:cubicBezTo>
                    <a:pt x="1365" y="292"/>
                    <a:pt x="1361" y="349"/>
                    <a:pt x="1356" y="405"/>
                  </a:cubicBezTo>
                  <a:cubicBezTo>
                    <a:pt x="1286" y="399"/>
                    <a:pt x="1215" y="394"/>
                    <a:pt x="1142" y="388"/>
                  </a:cubicBezTo>
                  <a:cubicBezTo>
                    <a:pt x="1149" y="334"/>
                    <a:pt x="1153" y="281"/>
                    <a:pt x="1155" y="227"/>
                  </a:cubicBezTo>
                  <a:close/>
                  <a:moveTo>
                    <a:pt x="4912" y="240"/>
                  </a:moveTo>
                  <a:cubicBezTo>
                    <a:pt x="4927" y="294"/>
                    <a:pt x="4942" y="345"/>
                    <a:pt x="4957" y="399"/>
                  </a:cubicBezTo>
                  <a:cubicBezTo>
                    <a:pt x="4879" y="403"/>
                    <a:pt x="4802" y="407"/>
                    <a:pt x="4727" y="411"/>
                  </a:cubicBezTo>
                  <a:cubicBezTo>
                    <a:pt x="4715" y="358"/>
                    <a:pt x="4702" y="302"/>
                    <a:pt x="4685" y="249"/>
                  </a:cubicBezTo>
                  <a:cubicBezTo>
                    <a:pt x="4762" y="247"/>
                    <a:pt x="4837" y="244"/>
                    <a:pt x="4912" y="240"/>
                  </a:cubicBezTo>
                  <a:close/>
                  <a:moveTo>
                    <a:pt x="1403" y="238"/>
                  </a:moveTo>
                  <a:cubicBezTo>
                    <a:pt x="1448" y="240"/>
                    <a:pt x="1493" y="242"/>
                    <a:pt x="1538" y="244"/>
                  </a:cubicBezTo>
                  <a:cubicBezTo>
                    <a:pt x="1538" y="302"/>
                    <a:pt x="1538" y="360"/>
                    <a:pt x="1538" y="418"/>
                  </a:cubicBezTo>
                  <a:cubicBezTo>
                    <a:pt x="1489" y="414"/>
                    <a:pt x="1438" y="411"/>
                    <a:pt x="1388" y="407"/>
                  </a:cubicBezTo>
                  <a:cubicBezTo>
                    <a:pt x="1395" y="352"/>
                    <a:pt x="1399" y="296"/>
                    <a:pt x="1403" y="238"/>
                  </a:cubicBezTo>
                  <a:close/>
                  <a:moveTo>
                    <a:pt x="4650" y="249"/>
                  </a:moveTo>
                  <a:cubicBezTo>
                    <a:pt x="4665" y="304"/>
                    <a:pt x="4678" y="360"/>
                    <a:pt x="4691" y="414"/>
                  </a:cubicBezTo>
                  <a:cubicBezTo>
                    <a:pt x="4625" y="418"/>
                    <a:pt x="4558" y="422"/>
                    <a:pt x="4492" y="426"/>
                  </a:cubicBezTo>
                  <a:cubicBezTo>
                    <a:pt x="4483" y="369"/>
                    <a:pt x="4470" y="311"/>
                    <a:pt x="4458" y="255"/>
                  </a:cubicBezTo>
                  <a:cubicBezTo>
                    <a:pt x="4522" y="253"/>
                    <a:pt x="4586" y="251"/>
                    <a:pt x="4650" y="249"/>
                  </a:cubicBezTo>
                  <a:close/>
                  <a:moveTo>
                    <a:pt x="1571" y="244"/>
                  </a:moveTo>
                  <a:cubicBezTo>
                    <a:pt x="1656" y="249"/>
                    <a:pt x="1742" y="251"/>
                    <a:pt x="1828" y="253"/>
                  </a:cubicBezTo>
                  <a:cubicBezTo>
                    <a:pt x="1828" y="315"/>
                    <a:pt x="1828" y="375"/>
                    <a:pt x="1830" y="437"/>
                  </a:cubicBezTo>
                  <a:cubicBezTo>
                    <a:pt x="1744" y="431"/>
                    <a:pt x="1656" y="426"/>
                    <a:pt x="1571" y="420"/>
                  </a:cubicBezTo>
                  <a:cubicBezTo>
                    <a:pt x="1571" y="362"/>
                    <a:pt x="1571" y="302"/>
                    <a:pt x="1571" y="244"/>
                  </a:cubicBezTo>
                  <a:close/>
                  <a:moveTo>
                    <a:pt x="4425" y="255"/>
                  </a:moveTo>
                  <a:cubicBezTo>
                    <a:pt x="4440" y="313"/>
                    <a:pt x="4453" y="371"/>
                    <a:pt x="4466" y="426"/>
                  </a:cubicBezTo>
                  <a:cubicBezTo>
                    <a:pt x="4389" y="433"/>
                    <a:pt x="4310" y="435"/>
                    <a:pt x="4233" y="439"/>
                  </a:cubicBezTo>
                  <a:cubicBezTo>
                    <a:pt x="4226" y="379"/>
                    <a:pt x="4224" y="319"/>
                    <a:pt x="4216" y="262"/>
                  </a:cubicBezTo>
                  <a:cubicBezTo>
                    <a:pt x="4286" y="259"/>
                    <a:pt x="4355" y="257"/>
                    <a:pt x="4425" y="255"/>
                  </a:cubicBezTo>
                  <a:close/>
                  <a:moveTo>
                    <a:pt x="4179" y="262"/>
                  </a:moveTo>
                  <a:cubicBezTo>
                    <a:pt x="4183" y="322"/>
                    <a:pt x="4188" y="382"/>
                    <a:pt x="4196" y="441"/>
                  </a:cubicBezTo>
                  <a:cubicBezTo>
                    <a:pt x="4123" y="446"/>
                    <a:pt x="4053" y="450"/>
                    <a:pt x="3980" y="452"/>
                  </a:cubicBezTo>
                  <a:cubicBezTo>
                    <a:pt x="3978" y="390"/>
                    <a:pt x="3976" y="328"/>
                    <a:pt x="3969" y="266"/>
                  </a:cubicBezTo>
                  <a:cubicBezTo>
                    <a:pt x="4040" y="264"/>
                    <a:pt x="4108" y="264"/>
                    <a:pt x="4179" y="262"/>
                  </a:cubicBezTo>
                  <a:close/>
                  <a:moveTo>
                    <a:pt x="1862" y="253"/>
                  </a:moveTo>
                  <a:cubicBezTo>
                    <a:pt x="1954" y="257"/>
                    <a:pt x="2048" y="259"/>
                    <a:pt x="2142" y="262"/>
                  </a:cubicBezTo>
                  <a:cubicBezTo>
                    <a:pt x="2147" y="326"/>
                    <a:pt x="2151" y="390"/>
                    <a:pt x="2155" y="454"/>
                  </a:cubicBezTo>
                  <a:cubicBezTo>
                    <a:pt x="2057" y="450"/>
                    <a:pt x="1960" y="444"/>
                    <a:pt x="1862" y="439"/>
                  </a:cubicBezTo>
                  <a:cubicBezTo>
                    <a:pt x="1862" y="377"/>
                    <a:pt x="1862" y="315"/>
                    <a:pt x="1862" y="253"/>
                  </a:cubicBezTo>
                  <a:close/>
                  <a:moveTo>
                    <a:pt x="3935" y="266"/>
                  </a:moveTo>
                  <a:cubicBezTo>
                    <a:pt x="3944" y="328"/>
                    <a:pt x="3948" y="390"/>
                    <a:pt x="3952" y="454"/>
                  </a:cubicBezTo>
                  <a:cubicBezTo>
                    <a:pt x="3864" y="456"/>
                    <a:pt x="3776" y="461"/>
                    <a:pt x="3691" y="463"/>
                  </a:cubicBezTo>
                  <a:cubicBezTo>
                    <a:pt x="3684" y="399"/>
                    <a:pt x="3680" y="334"/>
                    <a:pt x="3674" y="270"/>
                  </a:cubicBezTo>
                  <a:cubicBezTo>
                    <a:pt x="3761" y="268"/>
                    <a:pt x="3847" y="268"/>
                    <a:pt x="3935" y="266"/>
                  </a:cubicBezTo>
                  <a:close/>
                  <a:moveTo>
                    <a:pt x="2174" y="262"/>
                  </a:moveTo>
                  <a:cubicBezTo>
                    <a:pt x="2264" y="264"/>
                    <a:pt x="2357" y="266"/>
                    <a:pt x="2446" y="266"/>
                  </a:cubicBezTo>
                  <a:cubicBezTo>
                    <a:pt x="2449" y="332"/>
                    <a:pt x="2451" y="399"/>
                    <a:pt x="2455" y="465"/>
                  </a:cubicBezTo>
                  <a:cubicBezTo>
                    <a:pt x="2365" y="463"/>
                    <a:pt x="2275" y="459"/>
                    <a:pt x="2183" y="454"/>
                  </a:cubicBezTo>
                  <a:cubicBezTo>
                    <a:pt x="2181" y="390"/>
                    <a:pt x="2179" y="326"/>
                    <a:pt x="2174" y="262"/>
                  </a:cubicBezTo>
                  <a:close/>
                  <a:moveTo>
                    <a:pt x="2476" y="266"/>
                  </a:moveTo>
                  <a:lnTo>
                    <a:pt x="2476" y="266"/>
                  </a:lnTo>
                  <a:cubicBezTo>
                    <a:pt x="2571" y="268"/>
                    <a:pt x="2667" y="268"/>
                    <a:pt x="2761" y="270"/>
                  </a:cubicBezTo>
                  <a:cubicBezTo>
                    <a:pt x="2761" y="337"/>
                    <a:pt x="2761" y="405"/>
                    <a:pt x="2763" y="471"/>
                  </a:cubicBezTo>
                  <a:cubicBezTo>
                    <a:pt x="2669" y="471"/>
                    <a:pt x="2577" y="469"/>
                    <a:pt x="2483" y="465"/>
                  </a:cubicBezTo>
                  <a:cubicBezTo>
                    <a:pt x="2481" y="399"/>
                    <a:pt x="2479" y="332"/>
                    <a:pt x="2476" y="266"/>
                  </a:cubicBezTo>
                  <a:close/>
                  <a:moveTo>
                    <a:pt x="3635" y="270"/>
                  </a:moveTo>
                  <a:cubicBezTo>
                    <a:pt x="3642" y="334"/>
                    <a:pt x="3650" y="401"/>
                    <a:pt x="3659" y="465"/>
                  </a:cubicBezTo>
                  <a:cubicBezTo>
                    <a:pt x="3582" y="467"/>
                    <a:pt x="3502" y="469"/>
                    <a:pt x="3425" y="471"/>
                  </a:cubicBezTo>
                  <a:cubicBezTo>
                    <a:pt x="3421" y="405"/>
                    <a:pt x="3417" y="339"/>
                    <a:pt x="3415" y="270"/>
                  </a:cubicBezTo>
                  <a:close/>
                  <a:moveTo>
                    <a:pt x="2787" y="270"/>
                  </a:moveTo>
                  <a:cubicBezTo>
                    <a:pt x="2890" y="270"/>
                    <a:pt x="2993" y="272"/>
                    <a:pt x="3093" y="272"/>
                  </a:cubicBezTo>
                  <a:cubicBezTo>
                    <a:pt x="3098" y="339"/>
                    <a:pt x="3100" y="407"/>
                    <a:pt x="3104" y="476"/>
                  </a:cubicBezTo>
                  <a:cubicBezTo>
                    <a:pt x="2999" y="476"/>
                    <a:pt x="2892" y="474"/>
                    <a:pt x="2787" y="474"/>
                  </a:cubicBezTo>
                  <a:cubicBezTo>
                    <a:pt x="2787" y="405"/>
                    <a:pt x="2787" y="339"/>
                    <a:pt x="2787" y="270"/>
                  </a:cubicBezTo>
                  <a:close/>
                  <a:moveTo>
                    <a:pt x="3382" y="272"/>
                  </a:moveTo>
                  <a:cubicBezTo>
                    <a:pt x="3385" y="339"/>
                    <a:pt x="3391" y="405"/>
                    <a:pt x="3397" y="471"/>
                  </a:cubicBezTo>
                  <a:cubicBezTo>
                    <a:pt x="3316" y="474"/>
                    <a:pt x="3232" y="474"/>
                    <a:pt x="3151" y="476"/>
                  </a:cubicBezTo>
                  <a:lnTo>
                    <a:pt x="3128" y="476"/>
                  </a:lnTo>
                  <a:cubicBezTo>
                    <a:pt x="3128" y="407"/>
                    <a:pt x="3125" y="341"/>
                    <a:pt x="3123" y="272"/>
                  </a:cubicBezTo>
                  <a:close/>
                  <a:moveTo>
                    <a:pt x="345" y="339"/>
                  </a:moveTo>
                  <a:cubicBezTo>
                    <a:pt x="418" y="349"/>
                    <a:pt x="491" y="358"/>
                    <a:pt x="564" y="369"/>
                  </a:cubicBezTo>
                  <a:cubicBezTo>
                    <a:pt x="540" y="422"/>
                    <a:pt x="517" y="476"/>
                    <a:pt x="493" y="529"/>
                  </a:cubicBezTo>
                  <a:cubicBezTo>
                    <a:pt x="403" y="519"/>
                    <a:pt x="311" y="508"/>
                    <a:pt x="221" y="495"/>
                  </a:cubicBezTo>
                  <a:cubicBezTo>
                    <a:pt x="262" y="444"/>
                    <a:pt x="305" y="390"/>
                    <a:pt x="345" y="339"/>
                  </a:cubicBezTo>
                  <a:close/>
                  <a:moveTo>
                    <a:pt x="5901" y="369"/>
                  </a:moveTo>
                  <a:cubicBezTo>
                    <a:pt x="5935" y="420"/>
                    <a:pt x="5970" y="471"/>
                    <a:pt x="6002" y="525"/>
                  </a:cubicBezTo>
                  <a:cubicBezTo>
                    <a:pt x="5678" y="525"/>
                    <a:pt x="5357" y="529"/>
                    <a:pt x="5034" y="540"/>
                  </a:cubicBezTo>
                  <a:cubicBezTo>
                    <a:pt x="5023" y="506"/>
                    <a:pt x="5012" y="471"/>
                    <a:pt x="5004" y="439"/>
                  </a:cubicBezTo>
                  <a:cubicBezTo>
                    <a:pt x="5297" y="420"/>
                    <a:pt x="5591" y="401"/>
                    <a:pt x="5886" y="382"/>
                  </a:cubicBezTo>
                  <a:cubicBezTo>
                    <a:pt x="5893" y="379"/>
                    <a:pt x="5899" y="375"/>
                    <a:pt x="5901" y="369"/>
                  </a:cubicBezTo>
                  <a:close/>
                  <a:moveTo>
                    <a:pt x="4969" y="439"/>
                  </a:moveTo>
                  <a:cubicBezTo>
                    <a:pt x="4980" y="474"/>
                    <a:pt x="4991" y="508"/>
                    <a:pt x="5002" y="540"/>
                  </a:cubicBezTo>
                  <a:cubicBezTo>
                    <a:pt x="4920" y="544"/>
                    <a:pt x="4837" y="546"/>
                    <a:pt x="4753" y="549"/>
                  </a:cubicBezTo>
                  <a:cubicBezTo>
                    <a:pt x="4749" y="516"/>
                    <a:pt x="4742" y="486"/>
                    <a:pt x="4736" y="454"/>
                  </a:cubicBezTo>
                  <a:cubicBezTo>
                    <a:pt x="4813" y="450"/>
                    <a:pt x="4892" y="446"/>
                    <a:pt x="4969" y="439"/>
                  </a:cubicBezTo>
                  <a:close/>
                  <a:moveTo>
                    <a:pt x="596" y="371"/>
                  </a:moveTo>
                  <a:cubicBezTo>
                    <a:pt x="677" y="382"/>
                    <a:pt x="759" y="390"/>
                    <a:pt x="840" y="401"/>
                  </a:cubicBezTo>
                  <a:cubicBezTo>
                    <a:pt x="836" y="454"/>
                    <a:pt x="834" y="508"/>
                    <a:pt x="832" y="564"/>
                  </a:cubicBezTo>
                  <a:cubicBezTo>
                    <a:pt x="729" y="553"/>
                    <a:pt x="628" y="544"/>
                    <a:pt x="527" y="534"/>
                  </a:cubicBezTo>
                  <a:cubicBezTo>
                    <a:pt x="551" y="480"/>
                    <a:pt x="575" y="426"/>
                    <a:pt x="596" y="371"/>
                  </a:cubicBezTo>
                  <a:close/>
                  <a:moveTo>
                    <a:pt x="4702" y="454"/>
                  </a:moveTo>
                  <a:cubicBezTo>
                    <a:pt x="4708" y="486"/>
                    <a:pt x="4715" y="519"/>
                    <a:pt x="4721" y="551"/>
                  </a:cubicBezTo>
                  <a:cubicBezTo>
                    <a:pt x="4648" y="553"/>
                    <a:pt x="4575" y="555"/>
                    <a:pt x="4500" y="557"/>
                  </a:cubicBezTo>
                  <a:cubicBezTo>
                    <a:pt x="4417" y="561"/>
                    <a:pt x="4331" y="564"/>
                    <a:pt x="4248" y="568"/>
                  </a:cubicBezTo>
                  <a:cubicBezTo>
                    <a:pt x="4241" y="538"/>
                    <a:pt x="4237" y="508"/>
                    <a:pt x="4235" y="478"/>
                  </a:cubicBezTo>
                  <a:cubicBezTo>
                    <a:pt x="4314" y="474"/>
                    <a:pt x="4395" y="471"/>
                    <a:pt x="4475" y="467"/>
                  </a:cubicBezTo>
                  <a:cubicBezTo>
                    <a:pt x="4479" y="493"/>
                    <a:pt x="4485" y="521"/>
                    <a:pt x="4490" y="546"/>
                  </a:cubicBezTo>
                  <a:cubicBezTo>
                    <a:pt x="4492" y="551"/>
                    <a:pt x="4496" y="553"/>
                    <a:pt x="4500" y="553"/>
                  </a:cubicBezTo>
                  <a:cubicBezTo>
                    <a:pt x="4505" y="553"/>
                    <a:pt x="4511" y="551"/>
                    <a:pt x="4511" y="544"/>
                  </a:cubicBezTo>
                  <a:cubicBezTo>
                    <a:pt x="4507" y="519"/>
                    <a:pt x="4503" y="491"/>
                    <a:pt x="4498" y="465"/>
                  </a:cubicBezTo>
                  <a:cubicBezTo>
                    <a:pt x="4567" y="463"/>
                    <a:pt x="4633" y="459"/>
                    <a:pt x="4702" y="454"/>
                  </a:cubicBezTo>
                  <a:close/>
                  <a:moveTo>
                    <a:pt x="4205" y="478"/>
                  </a:moveTo>
                  <a:cubicBezTo>
                    <a:pt x="4211" y="510"/>
                    <a:pt x="4220" y="538"/>
                    <a:pt x="4233" y="568"/>
                  </a:cubicBezTo>
                  <a:cubicBezTo>
                    <a:pt x="4147" y="572"/>
                    <a:pt x="4061" y="574"/>
                    <a:pt x="3976" y="576"/>
                  </a:cubicBezTo>
                  <a:cubicBezTo>
                    <a:pt x="3978" y="546"/>
                    <a:pt x="3980" y="516"/>
                    <a:pt x="3980" y="486"/>
                  </a:cubicBezTo>
                  <a:cubicBezTo>
                    <a:pt x="4055" y="484"/>
                    <a:pt x="4130" y="482"/>
                    <a:pt x="4205" y="478"/>
                  </a:cubicBezTo>
                  <a:close/>
                  <a:moveTo>
                    <a:pt x="870" y="403"/>
                  </a:moveTo>
                  <a:cubicBezTo>
                    <a:pt x="949" y="411"/>
                    <a:pt x="1029" y="420"/>
                    <a:pt x="1108" y="426"/>
                  </a:cubicBezTo>
                  <a:cubicBezTo>
                    <a:pt x="1108" y="478"/>
                    <a:pt x="1104" y="531"/>
                    <a:pt x="1104" y="583"/>
                  </a:cubicBezTo>
                  <a:cubicBezTo>
                    <a:pt x="1018" y="576"/>
                    <a:pt x="934" y="572"/>
                    <a:pt x="849" y="564"/>
                  </a:cubicBezTo>
                  <a:cubicBezTo>
                    <a:pt x="857" y="510"/>
                    <a:pt x="864" y="456"/>
                    <a:pt x="870" y="403"/>
                  </a:cubicBezTo>
                  <a:close/>
                  <a:moveTo>
                    <a:pt x="3952" y="489"/>
                  </a:moveTo>
                  <a:cubicBezTo>
                    <a:pt x="3954" y="519"/>
                    <a:pt x="3954" y="549"/>
                    <a:pt x="3954" y="579"/>
                  </a:cubicBezTo>
                  <a:cubicBezTo>
                    <a:pt x="3871" y="581"/>
                    <a:pt x="3785" y="585"/>
                    <a:pt x="3699" y="587"/>
                  </a:cubicBezTo>
                  <a:cubicBezTo>
                    <a:pt x="3697" y="557"/>
                    <a:pt x="3695" y="525"/>
                    <a:pt x="3693" y="495"/>
                  </a:cubicBezTo>
                  <a:cubicBezTo>
                    <a:pt x="3779" y="493"/>
                    <a:pt x="3866" y="491"/>
                    <a:pt x="3952" y="489"/>
                  </a:cubicBezTo>
                  <a:close/>
                  <a:moveTo>
                    <a:pt x="3665" y="495"/>
                  </a:moveTo>
                  <a:cubicBezTo>
                    <a:pt x="3669" y="527"/>
                    <a:pt x="3676" y="557"/>
                    <a:pt x="3682" y="589"/>
                  </a:cubicBezTo>
                  <a:cubicBezTo>
                    <a:pt x="3599" y="591"/>
                    <a:pt x="3517" y="594"/>
                    <a:pt x="3436" y="596"/>
                  </a:cubicBezTo>
                  <a:cubicBezTo>
                    <a:pt x="3432" y="566"/>
                    <a:pt x="3430" y="534"/>
                    <a:pt x="3427" y="501"/>
                  </a:cubicBezTo>
                  <a:cubicBezTo>
                    <a:pt x="3507" y="499"/>
                    <a:pt x="3586" y="497"/>
                    <a:pt x="3665" y="495"/>
                  </a:cubicBezTo>
                  <a:close/>
                  <a:moveTo>
                    <a:pt x="1138" y="429"/>
                  </a:moveTo>
                  <a:cubicBezTo>
                    <a:pt x="1211" y="435"/>
                    <a:pt x="1281" y="441"/>
                    <a:pt x="1354" y="448"/>
                  </a:cubicBezTo>
                  <a:cubicBezTo>
                    <a:pt x="1350" y="493"/>
                    <a:pt x="1348" y="540"/>
                    <a:pt x="1348" y="585"/>
                  </a:cubicBezTo>
                  <a:cubicBezTo>
                    <a:pt x="1348" y="594"/>
                    <a:pt x="1352" y="596"/>
                    <a:pt x="1356" y="596"/>
                  </a:cubicBezTo>
                  <a:cubicBezTo>
                    <a:pt x="1363" y="596"/>
                    <a:pt x="1367" y="591"/>
                    <a:pt x="1369" y="585"/>
                  </a:cubicBezTo>
                  <a:cubicBezTo>
                    <a:pt x="1373" y="540"/>
                    <a:pt x="1380" y="495"/>
                    <a:pt x="1384" y="450"/>
                  </a:cubicBezTo>
                  <a:cubicBezTo>
                    <a:pt x="1436" y="452"/>
                    <a:pt x="1487" y="456"/>
                    <a:pt x="1538" y="459"/>
                  </a:cubicBezTo>
                  <a:cubicBezTo>
                    <a:pt x="1538" y="508"/>
                    <a:pt x="1541" y="557"/>
                    <a:pt x="1541" y="604"/>
                  </a:cubicBezTo>
                  <a:cubicBezTo>
                    <a:pt x="1481" y="602"/>
                    <a:pt x="1418" y="600"/>
                    <a:pt x="1356" y="598"/>
                  </a:cubicBezTo>
                  <a:cubicBezTo>
                    <a:pt x="1279" y="594"/>
                    <a:pt x="1200" y="589"/>
                    <a:pt x="1121" y="585"/>
                  </a:cubicBezTo>
                  <a:cubicBezTo>
                    <a:pt x="1127" y="531"/>
                    <a:pt x="1134" y="480"/>
                    <a:pt x="1138" y="429"/>
                  </a:cubicBezTo>
                  <a:close/>
                  <a:moveTo>
                    <a:pt x="1568" y="463"/>
                  </a:moveTo>
                  <a:cubicBezTo>
                    <a:pt x="1656" y="467"/>
                    <a:pt x="1744" y="471"/>
                    <a:pt x="1832" y="478"/>
                  </a:cubicBezTo>
                  <a:cubicBezTo>
                    <a:pt x="1834" y="523"/>
                    <a:pt x="1836" y="568"/>
                    <a:pt x="1840" y="613"/>
                  </a:cubicBezTo>
                  <a:cubicBezTo>
                    <a:pt x="1748" y="613"/>
                    <a:pt x="1658" y="609"/>
                    <a:pt x="1566" y="606"/>
                  </a:cubicBezTo>
                  <a:cubicBezTo>
                    <a:pt x="1568" y="559"/>
                    <a:pt x="1568" y="510"/>
                    <a:pt x="1568" y="463"/>
                  </a:cubicBezTo>
                  <a:close/>
                  <a:moveTo>
                    <a:pt x="3402" y="501"/>
                  </a:moveTo>
                  <a:cubicBezTo>
                    <a:pt x="3406" y="534"/>
                    <a:pt x="3410" y="566"/>
                    <a:pt x="3415" y="598"/>
                  </a:cubicBezTo>
                  <a:cubicBezTo>
                    <a:pt x="3316" y="600"/>
                    <a:pt x="3220" y="604"/>
                    <a:pt x="3121" y="606"/>
                  </a:cubicBezTo>
                  <a:cubicBezTo>
                    <a:pt x="3008" y="609"/>
                    <a:pt x="2894" y="611"/>
                    <a:pt x="2781" y="613"/>
                  </a:cubicBezTo>
                  <a:cubicBezTo>
                    <a:pt x="2781" y="613"/>
                    <a:pt x="2783" y="611"/>
                    <a:pt x="2783" y="609"/>
                  </a:cubicBezTo>
                  <a:cubicBezTo>
                    <a:pt x="2785" y="574"/>
                    <a:pt x="2785" y="538"/>
                    <a:pt x="2785" y="504"/>
                  </a:cubicBezTo>
                  <a:cubicBezTo>
                    <a:pt x="2892" y="506"/>
                    <a:pt x="2999" y="506"/>
                    <a:pt x="3106" y="506"/>
                  </a:cubicBezTo>
                  <a:cubicBezTo>
                    <a:pt x="3108" y="531"/>
                    <a:pt x="3108" y="559"/>
                    <a:pt x="3110" y="587"/>
                  </a:cubicBezTo>
                  <a:cubicBezTo>
                    <a:pt x="3113" y="591"/>
                    <a:pt x="3117" y="596"/>
                    <a:pt x="3121" y="596"/>
                  </a:cubicBezTo>
                  <a:cubicBezTo>
                    <a:pt x="3125" y="596"/>
                    <a:pt x="3130" y="591"/>
                    <a:pt x="3130" y="587"/>
                  </a:cubicBezTo>
                  <a:cubicBezTo>
                    <a:pt x="3130" y="559"/>
                    <a:pt x="3130" y="531"/>
                    <a:pt x="3128" y="506"/>
                  </a:cubicBezTo>
                  <a:cubicBezTo>
                    <a:pt x="3220" y="504"/>
                    <a:pt x="3310" y="504"/>
                    <a:pt x="3402" y="501"/>
                  </a:cubicBezTo>
                  <a:close/>
                  <a:moveTo>
                    <a:pt x="1862" y="478"/>
                  </a:moveTo>
                  <a:cubicBezTo>
                    <a:pt x="1960" y="484"/>
                    <a:pt x="2059" y="489"/>
                    <a:pt x="2159" y="491"/>
                  </a:cubicBezTo>
                  <a:cubicBezTo>
                    <a:pt x="2164" y="534"/>
                    <a:pt x="2166" y="576"/>
                    <a:pt x="2170" y="617"/>
                  </a:cubicBezTo>
                  <a:cubicBezTo>
                    <a:pt x="2067" y="617"/>
                    <a:pt x="1962" y="617"/>
                    <a:pt x="1860" y="615"/>
                  </a:cubicBezTo>
                  <a:cubicBezTo>
                    <a:pt x="1860" y="570"/>
                    <a:pt x="1862" y="525"/>
                    <a:pt x="1862" y="478"/>
                  </a:cubicBezTo>
                  <a:close/>
                  <a:moveTo>
                    <a:pt x="2483" y="499"/>
                  </a:moveTo>
                  <a:lnTo>
                    <a:pt x="2483" y="499"/>
                  </a:lnTo>
                  <a:cubicBezTo>
                    <a:pt x="2577" y="501"/>
                    <a:pt x="2671" y="504"/>
                    <a:pt x="2763" y="504"/>
                  </a:cubicBezTo>
                  <a:cubicBezTo>
                    <a:pt x="2766" y="538"/>
                    <a:pt x="2766" y="574"/>
                    <a:pt x="2768" y="609"/>
                  </a:cubicBezTo>
                  <a:cubicBezTo>
                    <a:pt x="2768" y="611"/>
                    <a:pt x="2768" y="613"/>
                    <a:pt x="2770" y="613"/>
                  </a:cubicBezTo>
                  <a:cubicBezTo>
                    <a:pt x="2673" y="615"/>
                    <a:pt x="2579" y="617"/>
                    <a:pt x="2485" y="617"/>
                  </a:cubicBezTo>
                  <a:cubicBezTo>
                    <a:pt x="2485" y="579"/>
                    <a:pt x="2483" y="540"/>
                    <a:pt x="2483" y="499"/>
                  </a:cubicBezTo>
                  <a:close/>
                  <a:moveTo>
                    <a:pt x="2185" y="493"/>
                  </a:moveTo>
                  <a:lnTo>
                    <a:pt x="2185" y="493"/>
                  </a:lnTo>
                  <a:cubicBezTo>
                    <a:pt x="2277" y="495"/>
                    <a:pt x="2367" y="497"/>
                    <a:pt x="2459" y="499"/>
                  </a:cubicBezTo>
                  <a:cubicBezTo>
                    <a:pt x="2461" y="540"/>
                    <a:pt x="2464" y="579"/>
                    <a:pt x="2466" y="617"/>
                  </a:cubicBezTo>
                  <a:cubicBezTo>
                    <a:pt x="2420" y="618"/>
                    <a:pt x="2374" y="619"/>
                    <a:pt x="2328" y="619"/>
                  </a:cubicBezTo>
                  <a:cubicBezTo>
                    <a:pt x="2282" y="619"/>
                    <a:pt x="2236" y="618"/>
                    <a:pt x="2189" y="617"/>
                  </a:cubicBezTo>
                  <a:cubicBezTo>
                    <a:pt x="2187" y="576"/>
                    <a:pt x="2187" y="534"/>
                    <a:pt x="2185" y="493"/>
                  </a:cubicBezTo>
                  <a:close/>
                  <a:moveTo>
                    <a:pt x="208" y="512"/>
                  </a:moveTo>
                  <a:cubicBezTo>
                    <a:pt x="300" y="527"/>
                    <a:pt x="390" y="542"/>
                    <a:pt x="483" y="555"/>
                  </a:cubicBezTo>
                  <a:cubicBezTo>
                    <a:pt x="455" y="619"/>
                    <a:pt x="425" y="686"/>
                    <a:pt x="397" y="750"/>
                  </a:cubicBezTo>
                  <a:cubicBezTo>
                    <a:pt x="279" y="739"/>
                    <a:pt x="161" y="728"/>
                    <a:pt x="43" y="718"/>
                  </a:cubicBezTo>
                  <a:cubicBezTo>
                    <a:pt x="99" y="649"/>
                    <a:pt x="153" y="581"/>
                    <a:pt x="208" y="512"/>
                  </a:cubicBezTo>
                  <a:close/>
                  <a:moveTo>
                    <a:pt x="5921" y="561"/>
                  </a:moveTo>
                  <a:cubicBezTo>
                    <a:pt x="5955" y="561"/>
                    <a:pt x="5989" y="561"/>
                    <a:pt x="6023" y="561"/>
                  </a:cubicBezTo>
                  <a:cubicBezTo>
                    <a:pt x="6068" y="634"/>
                    <a:pt x="6109" y="711"/>
                    <a:pt x="6150" y="788"/>
                  </a:cubicBezTo>
                  <a:cubicBezTo>
                    <a:pt x="5807" y="795"/>
                    <a:pt x="5464" y="806"/>
                    <a:pt x="5121" y="818"/>
                  </a:cubicBezTo>
                  <a:cubicBezTo>
                    <a:pt x="5096" y="739"/>
                    <a:pt x="5070" y="658"/>
                    <a:pt x="5047" y="579"/>
                  </a:cubicBezTo>
                  <a:cubicBezTo>
                    <a:pt x="5338" y="569"/>
                    <a:pt x="5630" y="561"/>
                    <a:pt x="5921" y="561"/>
                  </a:cubicBezTo>
                  <a:close/>
                  <a:moveTo>
                    <a:pt x="5014" y="581"/>
                  </a:moveTo>
                  <a:cubicBezTo>
                    <a:pt x="5042" y="660"/>
                    <a:pt x="5070" y="739"/>
                    <a:pt x="5102" y="818"/>
                  </a:cubicBezTo>
                  <a:cubicBezTo>
                    <a:pt x="4999" y="823"/>
                    <a:pt x="4897" y="825"/>
                    <a:pt x="4794" y="829"/>
                  </a:cubicBezTo>
                  <a:cubicBezTo>
                    <a:pt x="4785" y="750"/>
                    <a:pt x="4775" y="669"/>
                    <a:pt x="4762" y="589"/>
                  </a:cubicBezTo>
                  <a:cubicBezTo>
                    <a:pt x="4845" y="587"/>
                    <a:pt x="4931" y="583"/>
                    <a:pt x="5014" y="581"/>
                  </a:cubicBezTo>
                  <a:close/>
                  <a:moveTo>
                    <a:pt x="515" y="559"/>
                  </a:moveTo>
                  <a:cubicBezTo>
                    <a:pt x="1118" y="646"/>
                    <a:pt x="1727" y="674"/>
                    <a:pt x="2337" y="674"/>
                  </a:cubicBezTo>
                  <a:cubicBezTo>
                    <a:pt x="3133" y="674"/>
                    <a:pt x="3933" y="625"/>
                    <a:pt x="4730" y="591"/>
                  </a:cubicBezTo>
                  <a:cubicBezTo>
                    <a:pt x="4747" y="671"/>
                    <a:pt x="4760" y="750"/>
                    <a:pt x="4772" y="829"/>
                  </a:cubicBezTo>
                  <a:cubicBezTo>
                    <a:pt x="4216" y="848"/>
                    <a:pt x="3657" y="868"/>
                    <a:pt x="3098" y="872"/>
                  </a:cubicBezTo>
                  <a:cubicBezTo>
                    <a:pt x="3001" y="873"/>
                    <a:pt x="2905" y="873"/>
                    <a:pt x="2808" y="873"/>
                  </a:cubicBezTo>
                  <a:cubicBezTo>
                    <a:pt x="2396" y="873"/>
                    <a:pt x="1984" y="865"/>
                    <a:pt x="1571" y="846"/>
                  </a:cubicBezTo>
                  <a:cubicBezTo>
                    <a:pt x="1185" y="827"/>
                    <a:pt x="802" y="788"/>
                    <a:pt x="418" y="752"/>
                  </a:cubicBezTo>
                  <a:cubicBezTo>
                    <a:pt x="453" y="690"/>
                    <a:pt x="483" y="626"/>
                    <a:pt x="515" y="559"/>
                  </a:cubicBezTo>
                  <a:close/>
                  <a:moveTo>
                    <a:pt x="3393" y="0"/>
                  </a:moveTo>
                  <a:cubicBezTo>
                    <a:pt x="3386" y="0"/>
                    <a:pt x="3379" y="5"/>
                    <a:pt x="3378" y="13"/>
                  </a:cubicBezTo>
                  <a:lnTo>
                    <a:pt x="1851" y="13"/>
                  </a:lnTo>
                  <a:cubicBezTo>
                    <a:pt x="1834" y="13"/>
                    <a:pt x="1816" y="13"/>
                    <a:pt x="1798" y="13"/>
                  </a:cubicBezTo>
                  <a:cubicBezTo>
                    <a:pt x="1582" y="13"/>
                    <a:pt x="1364" y="7"/>
                    <a:pt x="1146" y="7"/>
                  </a:cubicBezTo>
                  <a:cubicBezTo>
                    <a:pt x="954" y="7"/>
                    <a:pt x="762" y="12"/>
                    <a:pt x="572" y="30"/>
                  </a:cubicBezTo>
                  <a:cubicBezTo>
                    <a:pt x="567" y="24"/>
                    <a:pt x="561" y="20"/>
                    <a:pt x="554" y="20"/>
                  </a:cubicBezTo>
                  <a:cubicBezTo>
                    <a:pt x="549" y="20"/>
                    <a:pt x="545" y="22"/>
                    <a:pt x="540" y="26"/>
                  </a:cubicBezTo>
                  <a:cubicBezTo>
                    <a:pt x="348" y="234"/>
                    <a:pt x="163" y="465"/>
                    <a:pt x="13" y="705"/>
                  </a:cubicBezTo>
                  <a:cubicBezTo>
                    <a:pt x="11" y="709"/>
                    <a:pt x="11" y="713"/>
                    <a:pt x="13" y="718"/>
                  </a:cubicBezTo>
                  <a:cubicBezTo>
                    <a:pt x="1" y="722"/>
                    <a:pt x="1" y="743"/>
                    <a:pt x="16" y="748"/>
                  </a:cubicBezTo>
                  <a:cubicBezTo>
                    <a:pt x="860" y="906"/>
                    <a:pt x="1745" y="927"/>
                    <a:pt x="2610" y="927"/>
                  </a:cubicBezTo>
                  <a:cubicBezTo>
                    <a:pt x="2763" y="927"/>
                    <a:pt x="2915" y="926"/>
                    <a:pt x="3065" y="926"/>
                  </a:cubicBezTo>
                  <a:cubicBezTo>
                    <a:pt x="4100" y="921"/>
                    <a:pt x="5136" y="889"/>
                    <a:pt x="6169" y="838"/>
                  </a:cubicBezTo>
                  <a:cubicBezTo>
                    <a:pt x="6199" y="836"/>
                    <a:pt x="6201" y="797"/>
                    <a:pt x="6177" y="788"/>
                  </a:cubicBezTo>
                  <a:cubicBezTo>
                    <a:pt x="6094" y="568"/>
                    <a:pt x="5972" y="369"/>
                    <a:pt x="5824" y="187"/>
                  </a:cubicBezTo>
                  <a:cubicBezTo>
                    <a:pt x="5835" y="174"/>
                    <a:pt x="5830" y="152"/>
                    <a:pt x="5811" y="152"/>
                  </a:cubicBezTo>
                  <a:cubicBezTo>
                    <a:pt x="5807" y="152"/>
                    <a:pt x="5803" y="152"/>
                    <a:pt x="5796" y="154"/>
                  </a:cubicBezTo>
                  <a:cubicBezTo>
                    <a:pt x="5762" y="112"/>
                    <a:pt x="5725" y="69"/>
                    <a:pt x="5687" y="28"/>
                  </a:cubicBezTo>
                  <a:cubicBezTo>
                    <a:pt x="5683" y="24"/>
                    <a:pt x="5678" y="22"/>
                    <a:pt x="5672" y="22"/>
                  </a:cubicBezTo>
                  <a:cubicBezTo>
                    <a:pt x="5669" y="22"/>
                    <a:pt x="5666" y="22"/>
                    <a:pt x="5663" y="24"/>
                  </a:cubicBezTo>
                  <a:lnTo>
                    <a:pt x="5659" y="24"/>
                  </a:lnTo>
                  <a:cubicBezTo>
                    <a:pt x="5400" y="22"/>
                    <a:pt x="5141" y="20"/>
                    <a:pt x="4882" y="17"/>
                  </a:cubicBezTo>
                  <a:cubicBezTo>
                    <a:pt x="4880" y="10"/>
                    <a:pt x="4874" y="7"/>
                    <a:pt x="4867" y="7"/>
                  </a:cubicBezTo>
                  <a:cubicBezTo>
                    <a:pt x="4861" y="7"/>
                    <a:pt x="4854" y="11"/>
                    <a:pt x="4852" y="17"/>
                  </a:cubicBezTo>
                  <a:cubicBezTo>
                    <a:pt x="4370" y="15"/>
                    <a:pt x="3890" y="13"/>
                    <a:pt x="3408" y="13"/>
                  </a:cubicBezTo>
                  <a:cubicBezTo>
                    <a:pt x="3407" y="5"/>
                    <a:pt x="3400" y="0"/>
                    <a:pt x="3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6"/>
            <p:cNvSpPr/>
            <p:nvPr/>
          </p:nvSpPr>
          <p:spPr>
            <a:xfrm>
              <a:off x="5096023" y="3647336"/>
              <a:ext cx="311792" cy="72863"/>
            </a:xfrm>
            <a:custGeom>
              <a:avLst/>
              <a:gdLst/>
              <a:ahLst/>
              <a:cxnLst/>
              <a:rect l="l" t="t" r="r" b="b"/>
              <a:pathLst>
                <a:path w="1104" h="258" extrusionOk="0">
                  <a:moveTo>
                    <a:pt x="875" y="0"/>
                  </a:moveTo>
                  <a:cubicBezTo>
                    <a:pt x="584" y="0"/>
                    <a:pt x="292" y="8"/>
                    <a:pt x="1" y="18"/>
                  </a:cubicBezTo>
                  <a:cubicBezTo>
                    <a:pt x="24" y="97"/>
                    <a:pt x="50" y="176"/>
                    <a:pt x="75" y="257"/>
                  </a:cubicBezTo>
                  <a:cubicBezTo>
                    <a:pt x="418" y="245"/>
                    <a:pt x="761" y="234"/>
                    <a:pt x="1104" y="227"/>
                  </a:cubicBezTo>
                  <a:cubicBezTo>
                    <a:pt x="1063" y="148"/>
                    <a:pt x="1022" y="73"/>
                    <a:pt x="977" y="0"/>
                  </a:cubicBezTo>
                  <a:cubicBezTo>
                    <a:pt x="943" y="0"/>
                    <a:pt x="909" y="0"/>
                    <a:pt x="8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6"/>
            <p:cNvSpPr/>
            <p:nvPr/>
          </p:nvSpPr>
          <p:spPr>
            <a:xfrm>
              <a:off x="5083879" y="3592830"/>
              <a:ext cx="282138" cy="48575"/>
            </a:xfrm>
            <a:custGeom>
              <a:avLst/>
              <a:gdLst/>
              <a:ahLst/>
              <a:cxnLst/>
              <a:rect l="l" t="t" r="r" b="b"/>
              <a:pathLst>
                <a:path w="999" h="172" extrusionOk="0">
                  <a:moveTo>
                    <a:pt x="898" y="1"/>
                  </a:moveTo>
                  <a:cubicBezTo>
                    <a:pt x="896" y="7"/>
                    <a:pt x="890" y="11"/>
                    <a:pt x="883" y="11"/>
                  </a:cubicBezTo>
                  <a:cubicBezTo>
                    <a:pt x="588" y="33"/>
                    <a:pt x="294" y="54"/>
                    <a:pt x="1" y="69"/>
                  </a:cubicBezTo>
                  <a:cubicBezTo>
                    <a:pt x="9" y="103"/>
                    <a:pt x="20" y="138"/>
                    <a:pt x="31" y="172"/>
                  </a:cubicBezTo>
                  <a:cubicBezTo>
                    <a:pt x="354" y="163"/>
                    <a:pt x="675" y="157"/>
                    <a:pt x="999" y="157"/>
                  </a:cubicBezTo>
                  <a:cubicBezTo>
                    <a:pt x="967" y="103"/>
                    <a:pt x="932" y="52"/>
                    <a:pt x="8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6"/>
            <p:cNvSpPr/>
            <p:nvPr/>
          </p:nvSpPr>
          <p:spPr>
            <a:xfrm>
              <a:off x="5250787" y="2573311"/>
              <a:ext cx="68063" cy="36432"/>
            </a:xfrm>
            <a:custGeom>
              <a:avLst/>
              <a:gdLst/>
              <a:ahLst/>
              <a:cxnLst/>
              <a:rect l="l" t="t" r="r" b="b"/>
              <a:pathLst>
                <a:path w="241" h="129" extrusionOk="0">
                  <a:moveTo>
                    <a:pt x="67" y="1"/>
                  </a:moveTo>
                  <a:cubicBezTo>
                    <a:pt x="46" y="1"/>
                    <a:pt x="26" y="5"/>
                    <a:pt x="7" y="15"/>
                  </a:cubicBezTo>
                  <a:cubicBezTo>
                    <a:pt x="1" y="17"/>
                    <a:pt x="3" y="28"/>
                    <a:pt x="12" y="28"/>
                  </a:cubicBezTo>
                  <a:cubicBezTo>
                    <a:pt x="91" y="32"/>
                    <a:pt x="157" y="47"/>
                    <a:pt x="202" y="120"/>
                  </a:cubicBezTo>
                  <a:cubicBezTo>
                    <a:pt x="206" y="126"/>
                    <a:pt x="212" y="128"/>
                    <a:pt x="217" y="128"/>
                  </a:cubicBezTo>
                  <a:cubicBezTo>
                    <a:pt x="229" y="128"/>
                    <a:pt x="241" y="116"/>
                    <a:pt x="232" y="103"/>
                  </a:cubicBezTo>
                  <a:cubicBezTo>
                    <a:pt x="201" y="47"/>
                    <a:pt x="133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6"/>
            <p:cNvSpPr/>
            <p:nvPr/>
          </p:nvSpPr>
          <p:spPr>
            <a:xfrm>
              <a:off x="5066935" y="3543972"/>
              <a:ext cx="265192" cy="57048"/>
            </a:xfrm>
            <a:custGeom>
              <a:avLst/>
              <a:gdLst/>
              <a:ahLst/>
              <a:cxnLst/>
              <a:rect l="l" t="t" r="r" b="b"/>
              <a:pathLst>
                <a:path w="939" h="202" extrusionOk="0">
                  <a:moveTo>
                    <a:pt x="827" y="0"/>
                  </a:moveTo>
                  <a:cubicBezTo>
                    <a:pt x="551" y="17"/>
                    <a:pt x="277" y="32"/>
                    <a:pt x="1" y="43"/>
                  </a:cubicBezTo>
                  <a:cubicBezTo>
                    <a:pt x="16" y="97"/>
                    <a:pt x="33" y="148"/>
                    <a:pt x="48" y="202"/>
                  </a:cubicBezTo>
                  <a:cubicBezTo>
                    <a:pt x="346" y="182"/>
                    <a:pt x="641" y="163"/>
                    <a:pt x="939" y="148"/>
                  </a:cubicBezTo>
                  <a:cubicBezTo>
                    <a:pt x="905" y="97"/>
                    <a:pt x="866" y="47"/>
                    <a:pt x="82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6"/>
            <p:cNvSpPr/>
            <p:nvPr/>
          </p:nvSpPr>
          <p:spPr>
            <a:xfrm>
              <a:off x="5228477" y="2591668"/>
              <a:ext cx="59873" cy="24853"/>
            </a:xfrm>
            <a:custGeom>
              <a:avLst/>
              <a:gdLst/>
              <a:ahLst/>
              <a:cxnLst/>
              <a:rect l="l" t="t" r="r" b="b"/>
              <a:pathLst>
                <a:path w="212" h="88" extrusionOk="0">
                  <a:moveTo>
                    <a:pt x="35" y="0"/>
                  </a:moveTo>
                  <a:cubicBezTo>
                    <a:pt x="28" y="0"/>
                    <a:pt x="22" y="1"/>
                    <a:pt x="16" y="1"/>
                  </a:cubicBezTo>
                  <a:cubicBezTo>
                    <a:pt x="1" y="3"/>
                    <a:pt x="1" y="23"/>
                    <a:pt x="16" y="25"/>
                  </a:cubicBezTo>
                  <a:cubicBezTo>
                    <a:pt x="78" y="29"/>
                    <a:pt x="129" y="48"/>
                    <a:pt x="178" y="85"/>
                  </a:cubicBezTo>
                  <a:cubicBezTo>
                    <a:pt x="182" y="87"/>
                    <a:pt x="185" y="88"/>
                    <a:pt x="188" y="88"/>
                  </a:cubicBezTo>
                  <a:cubicBezTo>
                    <a:pt x="202" y="88"/>
                    <a:pt x="212" y="65"/>
                    <a:pt x="198" y="52"/>
                  </a:cubicBezTo>
                  <a:cubicBezTo>
                    <a:pt x="151" y="18"/>
                    <a:pt x="93" y="0"/>
                    <a:pt x="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6"/>
            <p:cNvSpPr/>
            <p:nvPr/>
          </p:nvSpPr>
          <p:spPr>
            <a:xfrm>
              <a:off x="5053096" y="3506411"/>
              <a:ext cx="238645" cy="37279"/>
            </a:xfrm>
            <a:custGeom>
              <a:avLst/>
              <a:gdLst/>
              <a:ahLst/>
              <a:cxnLst/>
              <a:rect l="l" t="t" r="r" b="b"/>
              <a:pathLst>
                <a:path w="845" h="132" extrusionOk="0">
                  <a:moveTo>
                    <a:pt x="0" y="0"/>
                  </a:moveTo>
                  <a:cubicBezTo>
                    <a:pt x="11" y="43"/>
                    <a:pt x="24" y="86"/>
                    <a:pt x="37" y="131"/>
                  </a:cubicBezTo>
                  <a:cubicBezTo>
                    <a:pt x="307" y="120"/>
                    <a:pt x="574" y="107"/>
                    <a:pt x="844" y="95"/>
                  </a:cubicBezTo>
                  <a:cubicBezTo>
                    <a:pt x="816" y="63"/>
                    <a:pt x="789" y="33"/>
                    <a:pt x="761" y="3"/>
                  </a:cubicBezTo>
                  <a:cubicBezTo>
                    <a:pt x="508" y="0"/>
                    <a:pt x="253" y="0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6"/>
            <p:cNvSpPr/>
            <p:nvPr/>
          </p:nvSpPr>
          <p:spPr>
            <a:xfrm>
              <a:off x="3852545" y="2638267"/>
              <a:ext cx="1381599" cy="737668"/>
            </a:xfrm>
            <a:custGeom>
              <a:avLst/>
              <a:gdLst/>
              <a:ahLst/>
              <a:cxnLst/>
              <a:rect l="l" t="t" r="r" b="b"/>
              <a:pathLst>
                <a:path w="4892" h="2612" extrusionOk="0">
                  <a:moveTo>
                    <a:pt x="2805" y="58"/>
                  </a:moveTo>
                  <a:cubicBezTo>
                    <a:pt x="3470" y="58"/>
                    <a:pt x="4135" y="68"/>
                    <a:pt x="4800" y="85"/>
                  </a:cubicBezTo>
                  <a:lnTo>
                    <a:pt x="4810" y="85"/>
                  </a:lnTo>
                  <a:cubicBezTo>
                    <a:pt x="4817" y="87"/>
                    <a:pt x="4825" y="87"/>
                    <a:pt x="4832" y="89"/>
                  </a:cubicBezTo>
                  <a:cubicBezTo>
                    <a:pt x="4830" y="504"/>
                    <a:pt x="4825" y="920"/>
                    <a:pt x="4823" y="1335"/>
                  </a:cubicBezTo>
                  <a:cubicBezTo>
                    <a:pt x="4821" y="1740"/>
                    <a:pt x="4798" y="2151"/>
                    <a:pt x="4821" y="2556"/>
                  </a:cubicBezTo>
                  <a:cubicBezTo>
                    <a:pt x="4425" y="2564"/>
                    <a:pt x="4029" y="2567"/>
                    <a:pt x="3634" y="2567"/>
                  </a:cubicBezTo>
                  <a:cubicBezTo>
                    <a:pt x="3238" y="2567"/>
                    <a:pt x="2842" y="2564"/>
                    <a:pt x="2446" y="2558"/>
                  </a:cubicBezTo>
                  <a:cubicBezTo>
                    <a:pt x="1801" y="2549"/>
                    <a:pt x="1151" y="2511"/>
                    <a:pt x="505" y="2511"/>
                  </a:cubicBezTo>
                  <a:cubicBezTo>
                    <a:pt x="359" y="2511"/>
                    <a:pt x="214" y="2513"/>
                    <a:pt x="69" y="2518"/>
                  </a:cubicBezTo>
                  <a:cubicBezTo>
                    <a:pt x="71" y="2515"/>
                    <a:pt x="71" y="2511"/>
                    <a:pt x="71" y="2507"/>
                  </a:cubicBezTo>
                  <a:cubicBezTo>
                    <a:pt x="88" y="1911"/>
                    <a:pt x="75" y="1318"/>
                    <a:pt x="101" y="723"/>
                  </a:cubicBezTo>
                  <a:cubicBezTo>
                    <a:pt x="105" y="584"/>
                    <a:pt x="114" y="446"/>
                    <a:pt x="120" y="309"/>
                  </a:cubicBezTo>
                  <a:cubicBezTo>
                    <a:pt x="124" y="239"/>
                    <a:pt x="105" y="153"/>
                    <a:pt x="171" y="110"/>
                  </a:cubicBezTo>
                  <a:cubicBezTo>
                    <a:pt x="186" y="100"/>
                    <a:pt x="214" y="98"/>
                    <a:pt x="245" y="98"/>
                  </a:cubicBezTo>
                  <a:cubicBezTo>
                    <a:pt x="283" y="98"/>
                    <a:pt x="327" y="102"/>
                    <a:pt x="355" y="102"/>
                  </a:cubicBezTo>
                  <a:cubicBezTo>
                    <a:pt x="358" y="102"/>
                    <a:pt x="361" y="102"/>
                    <a:pt x="364" y="102"/>
                  </a:cubicBezTo>
                  <a:cubicBezTo>
                    <a:pt x="664" y="91"/>
                    <a:pt x="964" y="82"/>
                    <a:pt x="1264" y="76"/>
                  </a:cubicBezTo>
                  <a:cubicBezTo>
                    <a:pt x="1777" y="64"/>
                    <a:pt x="2291" y="58"/>
                    <a:pt x="2805" y="58"/>
                  </a:cubicBezTo>
                  <a:close/>
                  <a:moveTo>
                    <a:pt x="2940" y="1"/>
                  </a:moveTo>
                  <a:cubicBezTo>
                    <a:pt x="2285" y="1"/>
                    <a:pt x="1629" y="11"/>
                    <a:pt x="975" y="31"/>
                  </a:cubicBezTo>
                  <a:cubicBezTo>
                    <a:pt x="814" y="35"/>
                    <a:pt x="653" y="40"/>
                    <a:pt x="493" y="46"/>
                  </a:cubicBezTo>
                  <a:cubicBezTo>
                    <a:pt x="486" y="46"/>
                    <a:pt x="478" y="46"/>
                    <a:pt x="469" y="46"/>
                  </a:cubicBezTo>
                  <a:cubicBezTo>
                    <a:pt x="421" y="46"/>
                    <a:pt x="355" y="42"/>
                    <a:pt x="291" y="42"/>
                  </a:cubicBezTo>
                  <a:cubicBezTo>
                    <a:pt x="232" y="42"/>
                    <a:pt x="174" y="46"/>
                    <a:pt x="137" y="63"/>
                  </a:cubicBezTo>
                  <a:cubicBezTo>
                    <a:pt x="94" y="85"/>
                    <a:pt x="90" y="104"/>
                    <a:pt x="82" y="149"/>
                  </a:cubicBezTo>
                  <a:cubicBezTo>
                    <a:pt x="52" y="288"/>
                    <a:pt x="64" y="453"/>
                    <a:pt x="56" y="594"/>
                  </a:cubicBezTo>
                  <a:cubicBezTo>
                    <a:pt x="28" y="1228"/>
                    <a:pt x="0" y="1873"/>
                    <a:pt x="41" y="2507"/>
                  </a:cubicBezTo>
                  <a:cubicBezTo>
                    <a:pt x="43" y="2513"/>
                    <a:pt x="45" y="2518"/>
                    <a:pt x="49" y="2520"/>
                  </a:cubicBezTo>
                  <a:cubicBezTo>
                    <a:pt x="39" y="2526"/>
                    <a:pt x="41" y="2543"/>
                    <a:pt x="56" y="2545"/>
                  </a:cubicBezTo>
                  <a:cubicBezTo>
                    <a:pt x="846" y="2612"/>
                    <a:pt x="1654" y="2593"/>
                    <a:pt x="2446" y="2603"/>
                  </a:cubicBezTo>
                  <a:cubicBezTo>
                    <a:pt x="2829" y="2608"/>
                    <a:pt x="3212" y="2612"/>
                    <a:pt x="3595" y="2612"/>
                  </a:cubicBezTo>
                  <a:cubicBezTo>
                    <a:pt x="4009" y="2612"/>
                    <a:pt x="4422" y="2608"/>
                    <a:pt x="4836" y="2599"/>
                  </a:cubicBezTo>
                  <a:cubicBezTo>
                    <a:pt x="4853" y="2599"/>
                    <a:pt x="4860" y="2580"/>
                    <a:pt x="4855" y="2569"/>
                  </a:cubicBezTo>
                  <a:cubicBezTo>
                    <a:pt x="4888" y="2160"/>
                    <a:pt x="4870" y="1744"/>
                    <a:pt x="4875" y="1335"/>
                  </a:cubicBezTo>
                  <a:cubicBezTo>
                    <a:pt x="4881" y="920"/>
                    <a:pt x="4883" y="504"/>
                    <a:pt x="4888" y="89"/>
                  </a:cubicBezTo>
                  <a:cubicBezTo>
                    <a:pt x="4892" y="82"/>
                    <a:pt x="4890" y="72"/>
                    <a:pt x="4879" y="67"/>
                  </a:cubicBezTo>
                  <a:cubicBezTo>
                    <a:pt x="4879" y="65"/>
                    <a:pt x="4877" y="65"/>
                    <a:pt x="4877" y="65"/>
                  </a:cubicBezTo>
                  <a:cubicBezTo>
                    <a:pt x="4873" y="63"/>
                    <a:pt x="4866" y="61"/>
                    <a:pt x="4860" y="61"/>
                  </a:cubicBezTo>
                  <a:cubicBezTo>
                    <a:pt x="4849" y="57"/>
                    <a:pt x="4838" y="57"/>
                    <a:pt x="4828" y="55"/>
                  </a:cubicBezTo>
                  <a:cubicBezTo>
                    <a:pt x="4825" y="42"/>
                    <a:pt x="4817" y="31"/>
                    <a:pt x="4800" y="29"/>
                  </a:cubicBezTo>
                  <a:cubicBezTo>
                    <a:pt x="4180" y="10"/>
                    <a:pt x="3560" y="1"/>
                    <a:pt x="2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6"/>
            <p:cNvSpPr/>
            <p:nvPr/>
          </p:nvSpPr>
          <p:spPr>
            <a:xfrm>
              <a:off x="5157590" y="3402200"/>
              <a:ext cx="70040" cy="18639"/>
            </a:xfrm>
            <a:custGeom>
              <a:avLst/>
              <a:gdLst/>
              <a:ahLst/>
              <a:cxnLst/>
              <a:rect l="l" t="t" r="r" b="b"/>
              <a:pathLst>
                <a:path w="248" h="66" extrusionOk="0">
                  <a:moveTo>
                    <a:pt x="223" y="0"/>
                  </a:moveTo>
                  <a:cubicBezTo>
                    <a:pt x="221" y="0"/>
                    <a:pt x="219" y="0"/>
                    <a:pt x="217" y="1"/>
                  </a:cubicBezTo>
                  <a:cubicBezTo>
                    <a:pt x="151" y="20"/>
                    <a:pt x="87" y="33"/>
                    <a:pt x="18" y="37"/>
                  </a:cubicBezTo>
                  <a:cubicBezTo>
                    <a:pt x="1" y="40"/>
                    <a:pt x="1" y="65"/>
                    <a:pt x="18" y="65"/>
                  </a:cubicBezTo>
                  <a:cubicBezTo>
                    <a:pt x="89" y="63"/>
                    <a:pt x="159" y="55"/>
                    <a:pt x="228" y="33"/>
                  </a:cubicBezTo>
                  <a:cubicBezTo>
                    <a:pt x="248" y="27"/>
                    <a:pt x="240" y="0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6"/>
            <p:cNvSpPr/>
            <p:nvPr/>
          </p:nvSpPr>
          <p:spPr>
            <a:xfrm>
              <a:off x="3871749" y="2654647"/>
              <a:ext cx="1345449" cy="708579"/>
            </a:xfrm>
            <a:custGeom>
              <a:avLst/>
              <a:gdLst/>
              <a:ahLst/>
              <a:cxnLst/>
              <a:rect l="l" t="t" r="r" b="b"/>
              <a:pathLst>
                <a:path w="4764" h="2509" extrusionOk="0">
                  <a:moveTo>
                    <a:pt x="2737" y="0"/>
                  </a:moveTo>
                  <a:cubicBezTo>
                    <a:pt x="2223" y="0"/>
                    <a:pt x="1709" y="6"/>
                    <a:pt x="1196" y="18"/>
                  </a:cubicBezTo>
                  <a:cubicBezTo>
                    <a:pt x="896" y="24"/>
                    <a:pt x="596" y="33"/>
                    <a:pt x="296" y="44"/>
                  </a:cubicBezTo>
                  <a:cubicBezTo>
                    <a:pt x="293" y="44"/>
                    <a:pt x="290" y="44"/>
                    <a:pt x="287" y="44"/>
                  </a:cubicBezTo>
                  <a:cubicBezTo>
                    <a:pt x="259" y="44"/>
                    <a:pt x="215" y="40"/>
                    <a:pt x="177" y="40"/>
                  </a:cubicBezTo>
                  <a:cubicBezTo>
                    <a:pt x="146" y="40"/>
                    <a:pt x="118" y="42"/>
                    <a:pt x="103" y="52"/>
                  </a:cubicBezTo>
                  <a:cubicBezTo>
                    <a:pt x="37" y="95"/>
                    <a:pt x="56" y="181"/>
                    <a:pt x="52" y="251"/>
                  </a:cubicBezTo>
                  <a:cubicBezTo>
                    <a:pt x="46" y="388"/>
                    <a:pt x="37" y="526"/>
                    <a:pt x="33" y="665"/>
                  </a:cubicBezTo>
                  <a:cubicBezTo>
                    <a:pt x="7" y="1260"/>
                    <a:pt x="20" y="1853"/>
                    <a:pt x="3" y="2449"/>
                  </a:cubicBezTo>
                  <a:cubicBezTo>
                    <a:pt x="3" y="2453"/>
                    <a:pt x="3" y="2457"/>
                    <a:pt x="1" y="2460"/>
                  </a:cubicBezTo>
                  <a:cubicBezTo>
                    <a:pt x="146" y="2455"/>
                    <a:pt x="291" y="2453"/>
                    <a:pt x="437" y="2453"/>
                  </a:cubicBezTo>
                  <a:cubicBezTo>
                    <a:pt x="1083" y="2453"/>
                    <a:pt x="1733" y="2491"/>
                    <a:pt x="2378" y="2500"/>
                  </a:cubicBezTo>
                  <a:cubicBezTo>
                    <a:pt x="2774" y="2506"/>
                    <a:pt x="3170" y="2509"/>
                    <a:pt x="3566" y="2509"/>
                  </a:cubicBezTo>
                  <a:cubicBezTo>
                    <a:pt x="3961" y="2509"/>
                    <a:pt x="4357" y="2506"/>
                    <a:pt x="4753" y="2498"/>
                  </a:cubicBezTo>
                  <a:cubicBezTo>
                    <a:pt x="4730" y="2093"/>
                    <a:pt x="4753" y="1682"/>
                    <a:pt x="4755" y="1277"/>
                  </a:cubicBezTo>
                  <a:cubicBezTo>
                    <a:pt x="4757" y="862"/>
                    <a:pt x="4762" y="446"/>
                    <a:pt x="4764" y="31"/>
                  </a:cubicBezTo>
                  <a:cubicBezTo>
                    <a:pt x="4757" y="29"/>
                    <a:pt x="4751" y="27"/>
                    <a:pt x="4742" y="27"/>
                  </a:cubicBezTo>
                  <a:lnTo>
                    <a:pt x="4732" y="27"/>
                  </a:lnTo>
                  <a:cubicBezTo>
                    <a:pt x="4067" y="10"/>
                    <a:pt x="3402" y="0"/>
                    <a:pt x="2737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6"/>
            <p:cNvSpPr/>
            <p:nvPr/>
          </p:nvSpPr>
          <p:spPr>
            <a:xfrm>
              <a:off x="5125112" y="3395139"/>
              <a:ext cx="79925" cy="11014"/>
            </a:xfrm>
            <a:custGeom>
              <a:avLst/>
              <a:gdLst/>
              <a:ahLst/>
              <a:cxnLst/>
              <a:rect l="l" t="t" r="r" b="b"/>
              <a:pathLst>
                <a:path w="283" h="39" extrusionOk="0">
                  <a:moveTo>
                    <a:pt x="13" y="0"/>
                  </a:moveTo>
                  <a:cubicBezTo>
                    <a:pt x="0" y="0"/>
                    <a:pt x="0" y="20"/>
                    <a:pt x="13" y="22"/>
                  </a:cubicBezTo>
                  <a:cubicBezTo>
                    <a:pt x="97" y="26"/>
                    <a:pt x="180" y="32"/>
                    <a:pt x="262" y="39"/>
                  </a:cubicBezTo>
                  <a:cubicBezTo>
                    <a:pt x="262" y="39"/>
                    <a:pt x="263" y="39"/>
                    <a:pt x="263" y="39"/>
                  </a:cubicBezTo>
                  <a:cubicBezTo>
                    <a:pt x="281" y="39"/>
                    <a:pt x="282" y="9"/>
                    <a:pt x="262" y="9"/>
                  </a:cubicBezTo>
                  <a:cubicBezTo>
                    <a:pt x="180" y="5"/>
                    <a:pt x="97" y="5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6"/>
            <p:cNvSpPr/>
            <p:nvPr/>
          </p:nvSpPr>
          <p:spPr>
            <a:xfrm>
              <a:off x="5015535" y="3652702"/>
              <a:ext cx="96588" cy="70604"/>
            </a:xfrm>
            <a:custGeom>
              <a:avLst/>
              <a:gdLst/>
              <a:ahLst/>
              <a:cxnLst/>
              <a:rect l="l" t="t" r="r" b="b"/>
              <a:pathLst>
                <a:path w="342" h="250" extrusionOk="0">
                  <a:moveTo>
                    <a:pt x="253" y="1"/>
                  </a:moveTo>
                  <a:cubicBezTo>
                    <a:pt x="170" y="3"/>
                    <a:pt x="84" y="7"/>
                    <a:pt x="1" y="9"/>
                  </a:cubicBezTo>
                  <a:cubicBezTo>
                    <a:pt x="14" y="89"/>
                    <a:pt x="24" y="170"/>
                    <a:pt x="33" y="249"/>
                  </a:cubicBezTo>
                  <a:cubicBezTo>
                    <a:pt x="136" y="245"/>
                    <a:pt x="238" y="243"/>
                    <a:pt x="341" y="238"/>
                  </a:cubicBezTo>
                  <a:cubicBezTo>
                    <a:pt x="309" y="159"/>
                    <a:pt x="281" y="80"/>
                    <a:pt x="25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6"/>
            <p:cNvSpPr/>
            <p:nvPr/>
          </p:nvSpPr>
          <p:spPr>
            <a:xfrm>
              <a:off x="5008192" y="3612882"/>
              <a:ext cx="75406" cy="31066"/>
            </a:xfrm>
            <a:custGeom>
              <a:avLst/>
              <a:gdLst/>
              <a:ahLst/>
              <a:cxnLst/>
              <a:rect l="l" t="t" r="r" b="b"/>
              <a:pathLst>
                <a:path w="267" h="110" extrusionOk="0">
                  <a:moveTo>
                    <a:pt x="234" y="0"/>
                  </a:moveTo>
                  <a:cubicBezTo>
                    <a:pt x="157" y="7"/>
                    <a:pt x="78" y="11"/>
                    <a:pt x="1" y="15"/>
                  </a:cubicBezTo>
                  <a:cubicBezTo>
                    <a:pt x="7" y="45"/>
                    <a:pt x="14" y="77"/>
                    <a:pt x="18" y="110"/>
                  </a:cubicBezTo>
                  <a:cubicBezTo>
                    <a:pt x="102" y="107"/>
                    <a:pt x="185" y="105"/>
                    <a:pt x="267" y="101"/>
                  </a:cubicBezTo>
                  <a:cubicBezTo>
                    <a:pt x="256" y="69"/>
                    <a:pt x="245" y="35"/>
                    <a:pt x="2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6"/>
            <p:cNvSpPr/>
            <p:nvPr/>
          </p:nvSpPr>
          <p:spPr>
            <a:xfrm>
              <a:off x="4993789" y="3556681"/>
              <a:ext cx="77101" cy="48575"/>
            </a:xfrm>
            <a:custGeom>
              <a:avLst/>
              <a:gdLst/>
              <a:ahLst/>
              <a:cxnLst/>
              <a:rect l="l" t="t" r="r" b="b"/>
              <a:pathLst>
                <a:path w="273" h="172" extrusionOk="0">
                  <a:moveTo>
                    <a:pt x="228" y="0"/>
                  </a:moveTo>
                  <a:cubicBezTo>
                    <a:pt x="153" y="2"/>
                    <a:pt x="78" y="4"/>
                    <a:pt x="1" y="7"/>
                  </a:cubicBezTo>
                  <a:cubicBezTo>
                    <a:pt x="18" y="62"/>
                    <a:pt x="31" y="116"/>
                    <a:pt x="43" y="171"/>
                  </a:cubicBezTo>
                  <a:cubicBezTo>
                    <a:pt x="118" y="167"/>
                    <a:pt x="195" y="163"/>
                    <a:pt x="273" y="159"/>
                  </a:cubicBezTo>
                  <a:cubicBezTo>
                    <a:pt x="258" y="105"/>
                    <a:pt x="243" y="54"/>
                    <a:pt x="22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6"/>
            <p:cNvSpPr/>
            <p:nvPr/>
          </p:nvSpPr>
          <p:spPr>
            <a:xfrm>
              <a:off x="4977409" y="3506411"/>
              <a:ext cx="77101" cy="39538"/>
            </a:xfrm>
            <a:custGeom>
              <a:avLst/>
              <a:gdLst/>
              <a:ahLst/>
              <a:cxnLst/>
              <a:rect l="l" t="t" r="r" b="b"/>
              <a:pathLst>
                <a:path w="273" h="140" extrusionOk="0">
                  <a:moveTo>
                    <a:pt x="1" y="0"/>
                  </a:moveTo>
                  <a:cubicBezTo>
                    <a:pt x="18" y="45"/>
                    <a:pt x="33" y="92"/>
                    <a:pt x="46" y="140"/>
                  </a:cubicBezTo>
                  <a:cubicBezTo>
                    <a:pt x="121" y="137"/>
                    <a:pt x="196" y="133"/>
                    <a:pt x="273" y="131"/>
                  </a:cubicBezTo>
                  <a:cubicBezTo>
                    <a:pt x="260" y="88"/>
                    <a:pt x="247" y="43"/>
                    <a:pt x="2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6"/>
            <p:cNvSpPr/>
            <p:nvPr/>
          </p:nvSpPr>
          <p:spPr>
            <a:xfrm>
              <a:off x="3789001" y="3646771"/>
              <a:ext cx="1229939" cy="88961"/>
            </a:xfrm>
            <a:custGeom>
              <a:avLst/>
              <a:gdLst/>
              <a:ahLst/>
              <a:cxnLst/>
              <a:rect l="l" t="t" r="r" b="b"/>
              <a:pathLst>
                <a:path w="4355" h="315" extrusionOk="0">
                  <a:moveTo>
                    <a:pt x="97" y="0"/>
                  </a:moveTo>
                  <a:cubicBezTo>
                    <a:pt x="67" y="65"/>
                    <a:pt x="35" y="129"/>
                    <a:pt x="0" y="193"/>
                  </a:cubicBezTo>
                  <a:cubicBezTo>
                    <a:pt x="384" y="229"/>
                    <a:pt x="767" y="268"/>
                    <a:pt x="1153" y="285"/>
                  </a:cubicBezTo>
                  <a:cubicBezTo>
                    <a:pt x="1567" y="306"/>
                    <a:pt x="1982" y="314"/>
                    <a:pt x="2396" y="314"/>
                  </a:cubicBezTo>
                  <a:cubicBezTo>
                    <a:pt x="2491" y="314"/>
                    <a:pt x="2585" y="314"/>
                    <a:pt x="2680" y="313"/>
                  </a:cubicBezTo>
                  <a:cubicBezTo>
                    <a:pt x="3239" y="309"/>
                    <a:pt x="3798" y="289"/>
                    <a:pt x="4354" y="270"/>
                  </a:cubicBezTo>
                  <a:cubicBezTo>
                    <a:pt x="4342" y="191"/>
                    <a:pt x="4329" y="112"/>
                    <a:pt x="4312" y="32"/>
                  </a:cubicBezTo>
                  <a:cubicBezTo>
                    <a:pt x="3513" y="66"/>
                    <a:pt x="2712" y="116"/>
                    <a:pt x="1914" y="116"/>
                  </a:cubicBezTo>
                  <a:cubicBezTo>
                    <a:pt x="1305" y="116"/>
                    <a:pt x="699" y="87"/>
                    <a:pt x="9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6"/>
            <p:cNvSpPr/>
            <p:nvPr/>
          </p:nvSpPr>
          <p:spPr>
            <a:xfrm>
              <a:off x="4941259" y="3617118"/>
              <a:ext cx="62980" cy="29371"/>
            </a:xfrm>
            <a:custGeom>
              <a:avLst/>
              <a:gdLst/>
              <a:ahLst/>
              <a:cxnLst/>
              <a:rect l="l" t="t" r="r" b="b"/>
              <a:pathLst>
                <a:path w="223" h="104" extrusionOk="0">
                  <a:moveTo>
                    <a:pt x="204" y="0"/>
                  </a:moveTo>
                  <a:cubicBezTo>
                    <a:pt x="135" y="5"/>
                    <a:pt x="69" y="9"/>
                    <a:pt x="0" y="11"/>
                  </a:cubicBezTo>
                  <a:cubicBezTo>
                    <a:pt x="5" y="37"/>
                    <a:pt x="9" y="62"/>
                    <a:pt x="13" y="90"/>
                  </a:cubicBezTo>
                  <a:cubicBezTo>
                    <a:pt x="13" y="97"/>
                    <a:pt x="7" y="99"/>
                    <a:pt x="2" y="99"/>
                  </a:cubicBezTo>
                  <a:lnTo>
                    <a:pt x="2" y="103"/>
                  </a:lnTo>
                  <a:cubicBezTo>
                    <a:pt x="77" y="101"/>
                    <a:pt x="150" y="99"/>
                    <a:pt x="223" y="97"/>
                  </a:cubicBezTo>
                  <a:cubicBezTo>
                    <a:pt x="217" y="65"/>
                    <a:pt x="210" y="32"/>
                    <a:pt x="2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6"/>
            <p:cNvSpPr/>
            <p:nvPr/>
          </p:nvSpPr>
          <p:spPr>
            <a:xfrm>
              <a:off x="4929680" y="3558940"/>
              <a:ext cx="66369" cy="50552"/>
            </a:xfrm>
            <a:custGeom>
              <a:avLst/>
              <a:gdLst/>
              <a:ahLst/>
              <a:cxnLst/>
              <a:rect l="l" t="t" r="r" b="b"/>
              <a:pathLst>
                <a:path w="235" h="179" extrusionOk="0">
                  <a:moveTo>
                    <a:pt x="193" y="1"/>
                  </a:moveTo>
                  <a:cubicBezTo>
                    <a:pt x="129" y="3"/>
                    <a:pt x="65" y="5"/>
                    <a:pt x="1" y="7"/>
                  </a:cubicBezTo>
                  <a:cubicBezTo>
                    <a:pt x="13" y="63"/>
                    <a:pt x="26" y="121"/>
                    <a:pt x="35" y="178"/>
                  </a:cubicBezTo>
                  <a:cubicBezTo>
                    <a:pt x="101" y="174"/>
                    <a:pt x="168" y="170"/>
                    <a:pt x="234" y="166"/>
                  </a:cubicBezTo>
                  <a:cubicBezTo>
                    <a:pt x="221" y="112"/>
                    <a:pt x="208" y="56"/>
                    <a:pt x="19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6"/>
            <p:cNvSpPr/>
            <p:nvPr/>
          </p:nvSpPr>
          <p:spPr>
            <a:xfrm>
              <a:off x="4913865" y="3506411"/>
              <a:ext cx="66934" cy="41515"/>
            </a:xfrm>
            <a:custGeom>
              <a:avLst/>
              <a:gdLst/>
              <a:ahLst/>
              <a:cxnLst/>
              <a:rect l="l" t="t" r="r" b="b"/>
              <a:pathLst>
                <a:path w="237" h="147" extrusionOk="0">
                  <a:moveTo>
                    <a:pt x="1" y="0"/>
                  </a:moveTo>
                  <a:cubicBezTo>
                    <a:pt x="18" y="50"/>
                    <a:pt x="33" y="97"/>
                    <a:pt x="46" y="146"/>
                  </a:cubicBezTo>
                  <a:cubicBezTo>
                    <a:pt x="108" y="144"/>
                    <a:pt x="172" y="142"/>
                    <a:pt x="236" y="140"/>
                  </a:cubicBezTo>
                  <a:cubicBezTo>
                    <a:pt x="224" y="95"/>
                    <a:pt x="211" y="48"/>
                    <a:pt x="19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6"/>
            <p:cNvSpPr/>
            <p:nvPr/>
          </p:nvSpPr>
          <p:spPr>
            <a:xfrm>
              <a:off x="4866701" y="3620789"/>
              <a:ext cx="75406" cy="28524"/>
            </a:xfrm>
            <a:custGeom>
              <a:avLst/>
              <a:gdLst/>
              <a:ahLst/>
              <a:cxnLst/>
              <a:rect l="l" t="t" r="r" b="b"/>
              <a:pathLst>
                <a:path w="267" h="101" extrusionOk="0">
                  <a:moveTo>
                    <a:pt x="241" y="0"/>
                  </a:moveTo>
                  <a:cubicBezTo>
                    <a:pt x="161" y="2"/>
                    <a:pt x="82" y="7"/>
                    <a:pt x="1" y="11"/>
                  </a:cubicBezTo>
                  <a:cubicBezTo>
                    <a:pt x="5" y="41"/>
                    <a:pt x="7" y="71"/>
                    <a:pt x="14" y="101"/>
                  </a:cubicBezTo>
                  <a:cubicBezTo>
                    <a:pt x="97" y="97"/>
                    <a:pt x="183" y="94"/>
                    <a:pt x="266" y="90"/>
                  </a:cubicBezTo>
                  <a:lnTo>
                    <a:pt x="266" y="86"/>
                  </a:lnTo>
                  <a:cubicBezTo>
                    <a:pt x="262" y="86"/>
                    <a:pt x="258" y="84"/>
                    <a:pt x="258" y="79"/>
                  </a:cubicBezTo>
                  <a:cubicBezTo>
                    <a:pt x="251" y="54"/>
                    <a:pt x="247" y="26"/>
                    <a:pt x="24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6"/>
            <p:cNvSpPr/>
            <p:nvPr/>
          </p:nvSpPr>
          <p:spPr>
            <a:xfrm>
              <a:off x="4861335" y="3560917"/>
              <a:ext cx="71170" cy="52247"/>
            </a:xfrm>
            <a:custGeom>
              <a:avLst/>
              <a:gdLst/>
              <a:ahLst/>
              <a:cxnLst/>
              <a:rect l="l" t="t" r="r" b="b"/>
              <a:pathLst>
                <a:path w="252" h="185" extrusionOk="0">
                  <a:moveTo>
                    <a:pt x="210" y="0"/>
                  </a:moveTo>
                  <a:cubicBezTo>
                    <a:pt x="140" y="2"/>
                    <a:pt x="71" y="4"/>
                    <a:pt x="1" y="7"/>
                  </a:cubicBezTo>
                  <a:cubicBezTo>
                    <a:pt x="9" y="64"/>
                    <a:pt x="11" y="124"/>
                    <a:pt x="18" y="184"/>
                  </a:cubicBezTo>
                  <a:cubicBezTo>
                    <a:pt x="95" y="182"/>
                    <a:pt x="174" y="178"/>
                    <a:pt x="251" y="171"/>
                  </a:cubicBezTo>
                  <a:cubicBezTo>
                    <a:pt x="238" y="116"/>
                    <a:pt x="225" y="58"/>
                    <a:pt x="21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6"/>
            <p:cNvSpPr/>
            <p:nvPr/>
          </p:nvSpPr>
          <p:spPr>
            <a:xfrm>
              <a:off x="4848627" y="3506411"/>
              <a:ext cx="68628" cy="43209"/>
            </a:xfrm>
            <a:custGeom>
              <a:avLst/>
              <a:gdLst/>
              <a:ahLst/>
              <a:cxnLst/>
              <a:rect l="l" t="t" r="r" b="b"/>
              <a:pathLst>
                <a:path w="243" h="153" extrusionOk="0">
                  <a:moveTo>
                    <a:pt x="1" y="0"/>
                  </a:moveTo>
                  <a:cubicBezTo>
                    <a:pt x="20" y="50"/>
                    <a:pt x="33" y="101"/>
                    <a:pt x="41" y="152"/>
                  </a:cubicBezTo>
                  <a:cubicBezTo>
                    <a:pt x="108" y="150"/>
                    <a:pt x="176" y="148"/>
                    <a:pt x="243" y="148"/>
                  </a:cubicBezTo>
                  <a:cubicBezTo>
                    <a:pt x="230" y="101"/>
                    <a:pt x="219" y="54"/>
                    <a:pt x="204" y="9"/>
                  </a:cubicBezTo>
                  <a:cubicBezTo>
                    <a:pt x="204" y="5"/>
                    <a:pt x="204" y="3"/>
                    <a:pt x="2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6"/>
            <p:cNvSpPr/>
            <p:nvPr/>
          </p:nvSpPr>
          <p:spPr>
            <a:xfrm>
              <a:off x="4793556" y="3623613"/>
              <a:ext cx="72864" cy="28242"/>
            </a:xfrm>
            <a:custGeom>
              <a:avLst/>
              <a:gdLst/>
              <a:ahLst/>
              <a:cxnLst/>
              <a:rect l="l" t="t" r="r" b="b"/>
              <a:pathLst>
                <a:path w="258" h="100" extrusionOk="0">
                  <a:moveTo>
                    <a:pt x="230" y="1"/>
                  </a:moveTo>
                  <a:cubicBezTo>
                    <a:pt x="155" y="5"/>
                    <a:pt x="80" y="7"/>
                    <a:pt x="5" y="9"/>
                  </a:cubicBezTo>
                  <a:cubicBezTo>
                    <a:pt x="3" y="39"/>
                    <a:pt x="3" y="69"/>
                    <a:pt x="1" y="99"/>
                  </a:cubicBezTo>
                  <a:cubicBezTo>
                    <a:pt x="86" y="97"/>
                    <a:pt x="172" y="95"/>
                    <a:pt x="258" y="91"/>
                  </a:cubicBezTo>
                  <a:cubicBezTo>
                    <a:pt x="245" y="61"/>
                    <a:pt x="236" y="33"/>
                    <a:pt x="23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6"/>
            <p:cNvSpPr/>
            <p:nvPr/>
          </p:nvSpPr>
          <p:spPr>
            <a:xfrm>
              <a:off x="4791861" y="3562612"/>
              <a:ext cx="64392" cy="54224"/>
            </a:xfrm>
            <a:custGeom>
              <a:avLst/>
              <a:gdLst/>
              <a:ahLst/>
              <a:cxnLst/>
              <a:rect l="l" t="t" r="r" b="b"/>
              <a:pathLst>
                <a:path w="228" h="192" extrusionOk="0">
                  <a:moveTo>
                    <a:pt x="210" y="1"/>
                  </a:moveTo>
                  <a:cubicBezTo>
                    <a:pt x="139" y="3"/>
                    <a:pt x="71" y="3"/>
                    <a:pt x="0" y="5"/>
                  </a:cubicBezTo>
                  <a:cubicBezTo>
                    <a:pt x="7" y="67"/>
                    <a:pt x="9" y="129"/>
                    <a:pt x="11" y="191"/>
                  </a:cubicBezTo>
                  <a:cubicBezTo>
                    <a:pt x="84" y="189"/>
                    <a:pt x="157" y="185"/>
                    <a:pt x="227" y="180"/>
                  </a:cubicBezTo>
                  <a:cubicBezTo>
                    <a:pt x="219" y="123"/>
                    <a:pt x="214" y="61"/>
                    <a:pt x="2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6"/>
            <p:cNvSpPr/>
            <p:nvPr/>
          </p:nvSpPr>
          <p:spPr>
            <a:xfrm>
              <a:off x="4713632" y="3626720"/>
              <a:ext cx="74276" cy="28242"/>
            </a:xfrm>
            <a:custGeom>
              <a:avLst/>
              <a:gdLst/>
              <a:ahLst/>
              <a:cxnLst/>
              <a:rect l="l" t="t" r="r" b="b"/>
              <a:pathLst>
                <a:path w="263" h="100" extrusionOk="0">
                  <a:moveTo>
                    <a:pt x="260" y="1"/>
                  </a:moveTo>
                  <a:cubicBezTo>
                    <a:pt x="174" y="3"/>
                    <a:pt x="87" y="5"/>
                    <a:pt x="1" y="7"/>
                  </a:cubicBezTo>
                  <a:cubicBezTo>
                    <a:pt x="3" y="37"/>
                    <a:pt x="5" y="69"/>
                    <a:pt x="7" y="99"/>
                  </a:cubicBezTo>
                  <a:cubicBezTo>
                    <a:pt x="93" y="97"/>
                    <a:pt x="179" y="93"/>
                    <a:pt x="262" y="91"/>
                  </a:cubicBezTo>
                  <a:cubicBezTo>
                    <a:pt x="262" y="61"/>
                    <a:pt x="262" y="31"/>
                    <a:pt x="26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6"/>
            <p:cNvSpPr/>
            <p:nvPr/>
          </p:nvSpPr>
          <p:spPr>
            <a:xfrm>
              <a:off x="4323050" y="3778659"/>
              <a:ext cx="395106" cy="110989"/>
            </a:xfrm>
            <a:custGeom>
              <a:avLst/>
              <a:gdLst/>
              <a:ahLst/>
              <a:cxnLst/>
              <a:rect l="l" t="t" r="r" b="b"/>
              <a:pathLst>
                <a:path w="1399" h="393" extrusionOk="0">
                  <a:moveTo>
                    <a:pt x="367" y="42"/>
                  </a:moveTo>
                  <a:cubicBezTo>
                    <a:pt x="463" y="42"/>
                    <a:pt x="570" y="56"/>
                    <a:pt x="645" y="56"/>
                  </a:cubicBezTo>
                  <a:cubicBezTo>
                    <a:pt x="748" y="56"/>
                    <a:pt x="852" y="53"/>
                    <a:pt x="955" y="53"/>
                  </a:cubicBezTo>
                  <a:cubicBezTo>
                    <a:pt x="981" y="53"/>
                    <a:pt x="1007" y="53"/>
                    <a:pt x="1033" y="54"/>
                  </a:cubicBezTo>
                  <a:cubicBezTo>
                    <a:pt x="1133" y="56"/>
                    <a:pt x="1170" y="73"/>
                    <a:pt x="1236" y="163"/>
                  </a:cubicBezTo>
                  <a:cubicBezTo>
                    <a:pt x="1275" y="219"/>
                    <a:pt x="1307" y="281"/>
                    <a:pt x="1343" y="341"/>
                  </a:cubicBezTo>
                  <a:cubicBezTo>
                    <a:pt x="1059" y="338"/>
                    <a:pt x="774" y="331"/>
                    <a:pt x="490" y="331"/>
                  </a:cubicBezTo>
                  <a:cubicBezTo>
                    <a:pt x="339" y="331"/>
                    <a:pt x="188" y="333"/>
                    <a:pt x="37" y="339"/>
                  </a:cubicBezTo>
                  <a:cubicBezTo>
                    <a:pt x="80" y="234"/>
                    <a:pt x="105" y="94"/>
                    <a:pt x="227" y="58"/>
                  </a:cubicBezTo>
                  <a:cubicBezTo>
                    <a:pt x="267" y="46"/>
                    <a:pt x="315" y="42"/>
                    <a:pt x="367" y="42"/>
                  </a:cubicBezTo>
                  <a:close/>
                  <a:moveTo>
                    <a:pt x="1057" y="0"/>
                  </a:moveTo>
                  <a:cubicBezTo>
                    <a:pt x="1015" y="0"/>
                    <a:pt x="971" y="4"/>
                    <a:pt x="934" y="4"/>
                  </a:cubicBezTo>
                  <a:cubicBezTo>
                    <a:pt x="829" y="4"/>
                    <a:pt x="720" y="7"/>
                    <a:pt x="613" y="7"/>
                  </a:cubicBezTo>
                  <a:cubicBezTo>
                    <a:pt x="506" y="7"/>
                    <a:pt x="399" y="7"/>
                    <a:pt x="292" y="9"/>
                  </a:cubicBezTo>
                  <a:cubicBezTo>
                    <a:pt x="285" y="9"/>
                    <a:pt x="279" y="9"/>
                    <a:pt x="272" y="9"/>
                  </a:cubicBezTo>
                  <a:cubicBezTo>
                    <a:pt x="261" y="9"/>
                    <a:pt x="250" y="9"/>
                    <a:pt x="238" y="9"/>
                  </a:cubicBezTo>
                  <a:cubicBezTo>
                    <a:pt x="206" y="9"/>
                    <a:pt x="171" y="11"/>
                    <a:pt x="144" y="26"/>
                  </a:cubicBezTo>
                  <a:cubicBezTo>
                    <a:pt x="60" y="77"/>
                    <a:pt x="20" y="259"/>
                    <a:pt x="0" y="343"/>
                  </a:cubicBezTo>
                  <a:cubicBezTo>
                    <a:pt x="0" y="351"/>
                    <a:pt x="7" y="360"/>
                    <a:pt x="15" y="362"/>
                  </a:cubicBezTo>
                  <a:cubicBezTo>
                    <a:pt x="18" y="364"/>
                    <a:pt x="20" y="364"/>
                    <a:pt x="24" y="364"/>
                  </a:cubicBezTo>
                  <a:cubicBezTo>
                    <a:pt x="465" y="392"/>
                    <a:pt x="911" y="386"/>
                    <a:pt x="1352" y="390"/>
                  </a:cubicBezTo>
                  <a:cubicBezTo>
                    <a:pt x="1353" y="390"/>
                    <a:pt x="1354" y="390"/>
                    <a:pt x="1355" y="390"/>
                  </a:cubicBezTo>
                  <a:cubicBezTo>
                    <a:pt x="1374" y="390"/>
                    <a:pt x="1379" y="370"/>
                    <a:pt x="1375" y="356"/>
                  </a:cubicBezTo>
                  <a:cubicBezTo>
                    <a:pt x="1388" y="351"/>
                    <a:pt x="1399" y="336"/>
                    <a:pt x="1388" y="321"/>
                  </a:cubicBezTo>
                  <a:cubicBezTo>
                    <a:pt x="1328" y="221"/>
                    <a:pt x="1268" y="49"/>
                    <a:pt x="1146" y="11"/>
                  </a:cubicBezTo>
                  <a:cubicBezTo>
                    <a:pt x="1120" y="3"/>
                    <a:pt x="1089" y="0"/>
                    <a:pt x="10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6"/>
            <p:cNvSpPr/>
            <p:nvPr/>
          </p:nvSpPr>
          <p:spPr>
            <a:xfrm>
              <a:off x="4638791" y="3628697"/>
              <a:ext cx="72300" cy="28524"/>
            </a:xfrm>
            <a:custGeom>
              <a:avLst/>
              <a:gdLst/>
              <a:ahLst/>
              <a:cxnLst/>
              <a:rect l="l" t="t" r="r" b="b"/>
              <a:pathLst>
                <a:path w="256" h="101" extrusionOk="0">
                  <a:moveTo>
                    <a:pt x="238" y="0"/>
                  </a:moveTo>
                  <a:cubicBezTo>
                    <a:pt x="159" y="2"/>
                    <a:pt x="80" y="4"/>
                    <a:pt x="0" y="6"/>
                  </a:cubicBezTo>
                  <a:cubicBezTo>
                    <a:pt x="3" y="39"/>
                    <a:pt x="5" y="69"/>
                    <a:pt x="9" y="101"/>
                  </a:cubicBezTo>
                  <a:cubicBezTo>
                    <a:pt x="90" y="99"/>
                    <a:pt x="172" y="96"/>
                    <a:pt x="255" y="92"/>
                  </a:cubicBezTo>
                  <a:cubicBezTo>
                    <a:pt x="249" y="62"/>
                    <a:pt x="242" y="32"/>
                    <a:pt x="23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6"/>
            <p:cNvSpPr/>
            <p:nvPr/>
          </p:nvSpPr>
          <p:spPr>
            <a:xfrm>
              <a:off x="4333217" y="3790521"/>
              <a:ext cx="369405" cy="84442"/>
            </a:xfrm>
            <a:custGeom>
              <a:avLst/>
              <a:gdLst/>
              <a:ahLst/>
              <a:cxnLst/>
              <a:rect l="l" t="t" r="r" b="b"/>
              <a:pathLst>
                <a:path w="1308" h="299" extrusionOk="0">
                  <a:moveTo>
                    <a:pt x="326" y="1"/>
                  </a:moveTo>
                  <a:cubicBezTo>
                    <a:pt x="276" y="1"/>
                    <a:pt x="230" y="4"/>
                    <a:pt x="191" y="16"/>
                  </a:cubicBezTo>
                  <a:cubicBezTo>
                    <a:pt x="69" y="52"/>
                    <a:pt x="44" y="192"/>
                    <a:pt x="1" y="297"/>
                  </a:cubicBezTo>
                  <a:cubicBezTo>
                    <a:pt x="151" y="291"/>
                    <a:pt x="302" y="289"/>
                    <a:pt x="453" y="289"/>
                  </a:cubicBezTo>
                  <a:cubicBezTo>
                    <a:pt x="738" y="289"/>
                    <a:pt x="1023" y="296"/>
                    <a:pt x="1307" y="299"/>
                  </a:cubicBezTo>
                  <a:cubicBezTo>
                    <a:pt x="1271" y="239"/>
                    <a:pt x="1239" y="177"/>
                    <a:pt x="1200" y="121"/>
                  </a:cubicBezTo>
                  <a:cubicBezTo>
                    <a:pt x="1134" y="31"/>
                    <a:pt x="1097" y="14"/>
                    <a:pt x="997" y="12"/>
                  </a:cubicBezTo>
                  <a:cubicBezTo>
                    <a:pt x="971" y="11"/>
                    <a:pt x="945" y="11"/>
                    <a:pt x="919" y="11"/>
                  </a:cubicBezTo>
                  <a:cubicBezTo>
                    <a:pt x="816" y="11"/>
                    <a:pt x="712" y="14"/>
                    <a:pt x="609" y="14"/>
                  </a:cubicBezTo>
                  <a:cubicBezTo>
                    <a:pt x="606" y="14"/>
                    <a:pt x="602" y="14"/>
                    <a:pt x="598" y="14"/>
                  </a:cubicBezTo>
                  <a:cubicBezTo>
                    <a:pt x="522" y="14"/>
                    <a:pt x="419" y="1"/>
                    <a:pt x="3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6"/>
            <p:cNvSpPr/>
            <p:nvPr/>
          </p:nvSpPr>
          <p:spPr>
            <a:xfrm>
              <a:off x="4552372" y="3630391"/>
              <a:ext cx="83031" cy="29936"/>
            </a:xfrm>
            <a:custGeom>
              <a:avLst/>
              <a:gdLst/>
              <a:ahLst/>
              <a:cxnLst/>
              <a:rect l="l" t="t" r="r" b="b"/>
              <a:pathLst>
                <a:path w="294" h="106" extrusionOk="0">
                  <a:moveTo>
                    <a:pt x="281" y="0"/>
                  </a:moveTo>
                  <a:cubicBezTo>
                    <a:pt x="189" y="3"/>
                    <a:pt x="99" y="3"/>
                    <a:pt x="7" y="3"/>
                  </a:cubicBezTo>
                  <a:cubicBezTo>
                    <a:pt x="9" y="30"/>
                    <a:pt x="9" y="58"/>
                    <a:pt x="9" y="86"/>
                  </a:cubicBezTo>
                  <a:cubicBezTo>
                    <a:pt x="9" y="90"/>
                    <a:pt x="4" y="95"/>
                    <a:pt x="0" y="95"/>
                  </a:cubicBezTo>
                  <a:lnTo>
                    <a:pt x="0" y="105"/>
                  </a:lnTo>
                  <a:cubicBezTo>
                    <a:pt x="99" y="103"/>
                    <a:pt x="195" y="99"/>
                    <a:pt x="294" y="97"/>
                  </a:cubicBezTo>
                  <a:cubicBezTo>
                    <a:pt x="289" y="65"/>
                    <a:pt x="285" y="33"/>
                    <a:pt x="28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6"/>
            <p:cNvSpPr/>
            <p:nvPr/>
          </p:nvSpPr>
          <p:spPr>
            <a:xfrm>
              <a:off x="4456068" y="3631521"/>
              <a:ext cx="96588" cy="30501"/>
            </a:xfrm>
            <a:custGeom>
              <a:avLst/>
              <a:gdLst/>
              <a:ahLst/>
              <a:cxnLst/>
              <a:rect l="l" t="t" r="r" b="b"/>
              <a:pathLst>
                <a:path w="342" h="108" extrusionOk="0">
                  <a:moveTo>
                    <a:pt x="5" y="1"/>
                  </a:moveTo>
                  <a:cubicBezTo>
                    <a:pt x="5" y="35"/>
                    <a:pt x="5" y="69"/>
                    <a:pt x="3" y="104"/>
                  </a:cubicBezTo>
                  <a:cubicBezTo>
                    <a:pt x="3" y="106"/>
                    <a:pt x="3" y="108"/>
                    <a:pt x="1" y="108"/>
                  </a:cubicBezTo>
                  <a:lnTo>
                    <a:pt x="1" y="108"/>
                  </a:lnTo>
                  <a:cubicBezTo>
                    <a:pt x="114" y="106"/>
                    <a:pt x="228" y="104"/>
                    <a:pt x="341" y="101"/>
                  </a:cubicBezTo>
                  <a:lnTo>
                    <a:pt x="341" y="91"/>
                  </a:lnTo>
                  <a:cubicBezTo>
                    <a:pt x="337" y="91"/>
                    <a:pt x="333" y="86"/>
                    <a:pt x="330" y="82"/>
                  </a:cubicBezTo>
                  <a:cubicBezTo>
                    <a:pt x="328" y="54"/>
                    <a:pt x="328" y="26"/>
                    <a:pt x="326" y="1"/>
                  </a:cubicBezTo>
                  <a:close/>
                  <a:moveTo>
                    <a:pt x="1" y="108"/>
                  </a:moveTo>
                  <a:lnTo>
                    <a:pt x="1" y="108"/>
                  </a:ln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6"/>
            <p:cNvSpPr/>
            <p:nvPr/>
          </p:nvSpPr>
          <p:spPr>
            <a:xfrm>
              <a:off x="4371908" y="3630391"/>
              <a:ext cx="81337" cy="33043"/>
            </a:xfrm>
            <a:custGeom>
              <a:avLst/>
              <a:gdLst/>
              <a:ahLst/>
              <a:cxnLst/>
              <a:rect l="l" t="t" r="r" b="b"/>
              <a:pathLst>
                <a:path w="288" h="117" extrusionOk="0">
                  <a:moveTo>
                    <a:pt x="1" y="0"/>
                  </a:moveTo>
                  <a:cubicBezTo>
                    <a:pt x="1" y="39"/>
                    <a:pt x="3" y="78"/>
                    <a:pt x="3" y="116"/>
                  </a:cubicBezTo>
                  <a:cubicBezTo>
                    <a:pt x="97" y="116"/>
                    <a:pt x="191" y="114"/>
                    <a:pt x="288" y="112"/>
                  </a:cubicBezTo>
                  <a:cubicBezTo>
                    <a:pt x="286" y="112"/>
                    <a:pt x="286" y="110"/>
                    <a:pt x="286" y="108"/>
                  </a:cubicBezTo>
                  <a:cubicBezTo>
                    <a:pt x="284" y="73"/>
                    <a:pt x="284" y="37"/>
                    <a:pt x="281" y="3"/>
                  </a:cubicBezTo>
                  <a:cubicBezTo>
                    <a:pt x="187" y="3"/>
                    <a:pt x="95" y="0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6"/>
            <p:cNvSpPr/>
            <p:nvPr/>
          </p:nvSpPr>
          <p:spPr>
            <a:xfrm>
              <a:off x="4370214" y="3564306"/>
              <a:ext cx="81337" cy="57895"/>
            </a:xfrm>
            <a:custGeom>
              <a:avLst/>
              <a:gdLst/>
              <a:ahLst/>
              <a:cxnLst/>
              <a:rect l="l" t="t" r="r" b="b"/>
              <a:pathLst>
                <a:path w="288" h="205" extrusionOk="0">
                  <a:moveTo>
                    <a:pt x="0" y="1"/>
                  </a:moveTo>
                  <a:cubicBezTo>
                    <a:pt x="3" y="67"/>
                    <a:pt x="5" y="132"/>
                    <a:pt x="7" y="198"/>
                  </a:cubicBezTo>
                  <a:cubicBezTo>
                    <a:pt x="101" y="202"/>
                    <a:pt x="193" y="204"/>
                    <a:pt x="287" y="204"/>
                  </a:cubicBezTo>
                  <a:cubicBezTo>
                    <a:pt x="285" y="138"/>
                    <a:pt x="285" y="70"/>
                    <a:pt x="285" y="3"/>
                  </a:cubicBezTo>
                  <a:cubicBezTo>
                    <a:pt x="191" y="3"/>
                    <a:pt x="95" y="1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6"/>
            <p:cNvSpPr/>
            <p:nvPr/>
          </p:nvSpPr>
          <p:spPr>
            <a:xfrm>
              <a:off x="4367107" y="3506411"/>
              <a:ext cx="83879" cy="46881"/>
            </a:xfrm>
            <a:custGeom>
              <a:avLst/>
              <a:gdLst/>
              <a:ahLst/>
              <a:cxnLst/>
              <a:rect l="l" t="t" r="r" b="b"/>
              <a:pathLst>
                <a:path w="297" h="166" extrusionOk="0">
                  <a:moveTo>
                    <a:pt x="1" y="0"/>
                  </a:moveTo>
                  <a:cubicBezTo>
                    <a:pt x="3" y="54"/>
                    <a:pt x="7" y="105"/>
                    <a:pt x="9" y="159"/>
                  </a:cubicBezTo>
                  <a:cubicBezTo>
                    <a:pt x="106" y="161"/>
                    <a:pt x="200" y="163"/>
                    <a:pt x="296" y="165"/>
                  </a:cubicBezTo>
                  <a:cubicBezTo>
                    <a:pt x="296" y="110"/>
                    <a:pt x="296" y="54"/>
                    <a:pt x="2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6"/>
            <p:cNvSpPr/>
            <p:nvPr/>
          </p:nvSpPr>
          <p:spPr>
            <a:xfrm>
              <a:off x="4288030" y="3627850"/>
              <a:ext cx="79360" cy="35867"/>
            </a:xfrm>
            <a:custGeom>
              <a:avLst/>
              <a:gdLst/>
              <a:ahLst/>
              <a:cxnLst/>
              <a:rect l="l" t="t" r="r" b="b"/>
              <a:pathLst>
                <a:path w="281" h="127" extrusionOk="0">
                  <a:moveTo>
                    <a:pt x="0" y="1"/>
                  </a:moveTo>
                  <a:cubicBezTo>
                    <a:pt x="2" y="42"/>
                    <a:pt x="2" y="84"/>
                    <a:pt x="4" y="125"/>
                  </a:cubicBezTo>
                  <a:cubicBezTo>
                    <a:pt x="35" y="126"/>
                    <a:pt x="66" y="126"/>
                    <a:pt x="97" y="126"/>
                  </a:cubicBezTo>
                  <a:cubicBezTo>
                    <a:pt x="158" y="126"/>
                    <a:pt x="219" y="125"/>
                    <a:pt x="281" y="125"/>
                  </a:cubicBezTo>
                  <a:cubicBezTo>
                    <a:pt x="279" y="87"/>
                    <a:pt x="276" y="48"/>
                    <a:pt x="274" y="7"/>
                  </a:cubicBezTo>
                  <a:cubicBezTo>
                    <a:pt x="182" y="5"/>
                    <a:pt x="90" y="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6"/>
            <p:cNvSpPr/>
            <p:nvPr/>
          </p:nvSpPr>
          <p:spPr>
            <a:xfrm>
              <a:off x="4284924" y="3562612"/>
              <a:ext cx="79642" cy="57895"/>
            </a:xfrm>
            <a:custGeom>
              <a:avLst/>
              <a:gdLst/>
              <a:ahLst/>
              <a:cxnLst/>
              <a:rect l="l" t="t" r="r" b="b"/>
              <a:pathLst>
                <a:path w="282" h="205" extrusionOk="0">
                  <a:moveTo>
                    <a:pt x="0" y="1"/>
                  </a:moveTo>
                  <a:cubicBezTo>
                    <a:pt x="5" y="65"/>
                    <a:pt x="7" y="129"/>
                    <a:pt x="9" y="193"/>
                  </a:cubicBezTo>
                  <a:cubicBezTo>
                    <a:pt x="101" y="198"/>
                    <a:pt x="191" y="202"/>
                    <a:pt x="281" y="204"/>
                  </a:cubicBezTo>
                  <a:cubicBezTo>
                    <a:pt x="279" y="138"/>
                    <a:pt x="275" y="71"/>
                    <a:pt x="272" y="5"/>
                  </a:cubicBezTo>
                  <a:cubicBezTo>
                    <a:pt x="183" y="5"/>
                    <a:pt x="90" y="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6"/>
            <p:cNvSpPr/>
            <p:nvPr/>
          </p:nvSpPr>
          <p:spPr>
            <a:xfrm>
              <a:off x="4281252" y="3506411"/>
              <a:ext cx="80207" cy="44904"/>
            </a:xfrm>
            <a:custGeom>
              <a:avLst/>
              <a:gdLst/>
              <a:ahLst/>
              <a:cxnLst/>
              <a:rect l="l" t="t" r="r" b="b"/>
              <a:pathLst>
                <a:path w="284" h="159" extrusionOk="0">
                  <a:moveTo>
                    <a:pt x="1" y="0"/>
                  </a:moveTo>
                  <a:cubicBezTo>
                    <a:pt x="5" y="52"/>
                    <a:pt x="7" y="101"/>
                    <a:pt x="11" y="152"/>
                  </a:cubicBezTo>
                  <a:cubicBezTo>
                    <a:pt x="101" y="155"/>
                    <a:pt x="193" y="157"/>
                    <a:pt x="283" y="159"/>
                  </a:cubicBezTo>
                  <a:cubicBezTo>
                    <a:pt x="281" y="105"/>
                    <a:pt x="281" y="54"/>
                    <a:pt x="27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6"/>
            <p:cNvSpPr/>
            <p:nvPr/>
          </p:nvSpPr>
          <p:spPr>
            <a:xfrm>
              <a:off x="4195963" y="3623613"/>
              <a:ext cx="88115" cy="39821"/>
            </a:xfrm>
            <a:custGeom>
              <a:avLst/>
              <a:gdLst/>
              <a:ahLst/>
              <a:cxnLst/>
              <a:rect l="l" t="t" r="r" b="b"/>
              <a:pathLst>
                <a:path w="312" h="141" extrusionOk="0">
                  <a:moveTo>
                    <a:pt x="3" y="1"/>
                  </a:moveTo>
                  <a:cubicBezTo>
                    <a:pt x="3" y="46"/>
                    <a:pt x="3" y="91"/>
                    <a:pt x="1" y="136"/>
                  </a:cubicBezTo>
                  <a:cubicBezTo>
                    <a:pt x="103" y="140"/>
                    <a:pt x="208" y="140"/>
                    <a:pt x="311" y="140"/>
                  </a:cubicBezTo>
                  <a:cubicBezTo>
                    <a:pt x="307" y="99"/>
                    <a:pt x="305" y="57"/>
                    <a:pt x="300" y="14"/>
                  </a:cubicBezTo>
                  <a:cubicBezTo>
                    <a:pt x="202" y="12"/>
                    <a:pt x="101" y="7"/>
                    <a:pt x="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6"/>
            <p:cNvSpPr/>
            <p:nvPr/>
          </p:nvSpPr>
          <p:spPr>
            <a:xfrm>
              <a:off x="4196528" y="3560352"/>
              <a:ext cx="83314" cy="57048"/>
            </a:xfrm>
            <a:custGeom>
              <a:avLst/>
              <a:gdLst/>
              <a:ahLst/>
              <a:cxnLst/>
              <a:rect l="l" t="t" r="r" b="b"/>
              <a:pathLst>
                <a:path w="295" h="202" extrusionOk="0">
                  <a:moveTo>
                    <a:pt x="1" y="0"/>
                  </a:moveTo>
                  <a:cubicBezTo>
                    <a:pt x="1" y="62"/>
                    <a:pt x="1" y="124"/>
                    <a:pt x="1" y="186"/>
                  </a:cubicBezTo>
                  <a:cubicBezTo>
                    <a:pt x="99" y="191"/>
                    <a:pt x="196" y="197"/>
                    <a:pt x="294" y="201"/>
                  </a:cubicBezTo>
                  <a:cubicBezTo>
                    <a:pt x="290" y="137"/>
                    <a:pt x="286" y="73"/>
                    <a:pt x="281" y="9"/>
                  </a:cubicBezTo>
                  <a:cubicBezTo>
                    <a:pt x="187" y="6"/>
                    <a:pt x="93" y="4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6"/>
            <p:cNvSpPr/>
            <p:nvPr/>
          </p:nvSpPr>
          <p:spPr>
            <a:xfrm>
              <a:off x="4195963" y="3506411"/>
              <a:ext cx="79642" cy="42645"/>
            </a:xfrm>
            <a:custGeom>
              <a:avLst/>
              <a:gdLst/>
              <a:ahLst/>
              <a:cxnLst/>
              <a:rect l="l" t="t" r="r" b="b"/>
              <a:pathLst>
                <a:path w="282" h="151" extrusionOk="0">
                  <a:moveTo>
                    <a:pt x="3" y="0"/>
                  </a:moveTo>
                  <a:cubicBezTo>
                    <a:pt x="1" y="48"/>
                    <a:pt x="1" y="95"/>
                    <a:pt x="1" y="142"/>
                  </a:cubicBezTo>
                  <a:cubicBezTo>
                    <a:pt x="95" y="146"/>
                    <a:pt x="187" y="148"/>
                    <a:pt x="281" y="150"/>
                  </a:cubicBezTo>
                  <a:cubicBezTo>
                    <a:pt x="279" y="101"/>
                    <a:pt x="275" y="50"/>
                    <a:pt x="2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6"/>
            <p:cNvSpPr/>
            <p:nvPr/>
          </p:nvSpPr>
          <p:spPr>
            <a:xfrm>
              <a:off x="4113215" y="3619377"/>
              <a:ext cx="77665" cy="42645"/>
            </a:xfrm>
            <a:custGeom>
              <a:avLst/>
              <a:gdLst/>
              <a:ahLst/>
              <a:cxnLst/>
              <a:rect l="l" t="t" r="r" b="b"/>
              <a:pathLst>
                <a:path w="275" h="151" extrusionOk="0">
                  <a:moveTo>
                    <a:pt x="5" y="1"/>
                  </a:moveTo>
                  <a:cubicBezTo>
                    <a:pt x="2" y="48"/>
                    <a:pt x="2" y="97"/>
                    <a:pt x="0" y="144"/>
                  </a:cubicBezTo>
                  <a:cubicBezTo>
                    <a:pt x="92" y="147"/>
                    <a:pt x="182" y="151"/>
                    <a:pt x="274" y="151"/>
                  </a:cubicBezTo>
                  <a:cubicBezTo>
                    <a:pt x="270" y="106"/>
                    <a:pt x="268" y="61"/>
                    <a:pt x="266" y="16"/>
                  </a:cubicBezTo>
                  <a:cubicBezTo>
                    <a:pt x="178" y="9"/>
                    <a:pt x="90" y="5"/>
                    <a:pt x="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6"/>
            <p:cNvSpPr/>
            <p:nvPr/>
          </p:nvSpPr>
          <p:spPr>
            <a:xfrm>
              <a:off x="4068311" y="3506411"/>
              <a:ext cx="120028" cy="40103"/>
            </a:xfrm>
            <a:custGeom>
              <a:avLst/>
              <a:gdLst/>
              <a:ahLst/>
              <a:cxnLst/>
              <a:rect l="l" t="t" r="r" b="b"/>
              <a:pathLst>
                <a:path w="425" h="142" extrusionOk="0">
                  <a:moveTo>
                    <a:pt x="425" y="0"/>
                  </a:moveTo>
                  <a:cubicBezTo>
                    <a:pt x="286" y="0"/>
                    <a:pt x="146" y="5"/>
                    <a:pt x="7" y="7"/>
                  </a:cubicBezTo>
                  <a:cubicBezTo>
                    <a:pt x="5" y="48"/>
                    <a:pt x="3" y="86"/>
                    <a:pt x="1" y="127"/>
                  </a:cubicBezTo>
                  <a:cubicBezTo>
                    <a:pt x="44" y="129"/>
                    <a:pt x="89" y="129"/>
                    <a:pt x="131" y="131"/>
                  </a:cubicBezTo>
                  <a:cubicBezTo>
                    <a:pt x="131" y="99"/>
                    <a:pt x="134" y="69"/>
                    <a:pt x="134" y="39"/>
                  </a:cubicBezTo>
                  <a:cubicBezTo>
                    <a:pt x="134" y="30"/>
                    <a:pt x="140" y="26"/>
                    <a:pt x="146" y="26"/>
                  </a:cubicBezTo>
                  <a:cubicBezTo>
                    <a:pt x="153" y="26"/>
                    <a:pt x="159" y="30"/>
                    <a:pt x="159" y="39"/>
                  </a:cubicBezTo>
                  <a:cubicBezTo>
                    <a:pt x="161" y="69"/>
                    <a:pt x="161" y="101"/>
                    <a:pt x="161" y="133"/>
                  </a:cubicBezTo>
                  <a:cubicBezTo>
                    <a:pt x="249" y="135"/>
                    <a:pt x="335" y="137"/>
                    <a:pt x="421" y="142"/>
                  </a:cubicBezTo>
                  <a:cubicBezTo>
                    <a:pt x="423" y="95"/>
                    <a:pt x="423" y="48"/>
                    <a:pt x="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6"/>
            <p:cNvSpPr/>
            <p:nvPr/>
          </p:nvSpPr>
          <p:spPr>
            <a:xfrm>
              <a:off x="4114344" y="3557811"/>
              <a:ext cx="73429" cy="54789"/>
            </a:xfrm>
            <a:custGeom>
              <a:avLst/>
              <a:gdLst/>
              <a:ahLst/>
              <a:cxnLst/>
              <a:rect l="l" t="t" r="r" b="b"/>
              <a:pathLst>
                <a:path w="260" h="194" extrusionOk="0">
                  <a:moveTo>
                    <a:pt x="1" y="0"/>
                  </a:moveTo>
                  <a:cubicBezTo>
                    <a:pt x="1" y="58"/>
                    <a:pt x="1" y="118"/>
                    <a:pt x="1" y="176"/>
                  </a:cubicBezTo>
                  <a:cubicBezTo>
                    <a:pt x="86" y="182"/>
                    <a:pt x="174" y="187"/>
                    <a:pt x="260" y="193"/>
                  </a:cubicBezTo>
                  <a:cubicBezTo>
                    <a:pt x="258" y="131"/>
                    <a:pt x="258" y="71"/>
                    <a:pt x="258" y="9"/>
                  </a:cubicBezTo>
                  <a:cubicBezTo>
                    <a:pt x="172" y="7"/>
                    <a:pt x="86" y="5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6"/>
            <p:cNvSpPr/>
            <p:nvPr/>
          </p:nvSpPr>
          <p:spPr>
            <a:xfrm>
              <a:off x="4053907" y="3615988"/>
              <a:ext cx="52248" cy="44339"/>
            </a:xfrm>
            <a:custGeom>
              <a:avLst/>
              <a:gdLst/>
              <a:ahLst/>
              <a:cxnLst/>
              <a:rect l="l" t="t" r="r" b="b"/>
              <a:pathLst>
                <a:path w="185" h="157" extrusionOk="0">
                  <a:moveTo>
                    <a:pt x="28" y="0"/>
                  </a:moveTo>
                  <a:cubicBezTo>
                    <a:pt x="24" y="45"/>
                    <a:pt x="17" y="90"/>
                    <a:pt x="13" y="137"/>
                  </a:cubicBezTo>
                  <a:cubicBezTo>
                    <a:pt x="11" y="144"/>
                    <a:pt x="7" y="146"/>
                    <a:pt x="0" y="146"/>
                  </a:cubicBezTo>
                  <a:lnTo>
                    <a:pt x="0" y="148"/>
                  </a:lnTo>
                  <a:cubicBezTo>
                    <a:pt x="62" y="150"/>
                    <a:pt x="125" y="154"/>
                    <a:pt x="185" y="156"/>
                  </a:cubicBezTo>
                  <a:cubicBezTo>
                    <a:pt x="185" y="107"/>
                    <a:pt x="182" y="58"/>
                    <a:pt x="182" y="11"/>
                  </a:cubicBezTo>
                  <a:cubicBezTo>
                    <a:pt x="131" y="6"/>
                    <a:pt x="80" y="4"/>
                    <a:pt x="2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6"/>
            <p:cNvSpPr/>
            <p:nvPr/>
          </p:nvSpPr>
          <p:spPr>
            <a:xfrm>
              <a:off x="4062945" y="3556116"/>
              <a:ext cx="42645" cy="50835"/>
            </a:xfrm>
            <a:custGeom>
              <a:avLst/>
              <a:gdLst/>
              <a:ahLst/>
              <a:cxnLst/>
              <a:rect l="l" t="t" r="r" b="b"/>
              <a:pathLst>
                <a:path w="151" h="180" extrusionOk="0">
                  <a:moveTo>
                    <a:pt x="15" y="0"/>
                  </a:moveTo>
                  <a:cubicBezTo>
                    <a:pt x="11" y="56"/>
                    <a:pt x="7" y="114"/>
                    <a:pt x="0" y="169"/>
                  </a:cubicBezTo>
                  <a:cubicBezTo>
                    <a:pt x="50" y="173"/>
                    <a:pt x="99" y="176"/>
                    <a:pt x="150" y="180"/>
                  </a:cubicBezTo>
                  <a:cubicBezTo>
                    <a:pt x="150" y="122"/>
                    <a:pt x="150" y="64"/>
                    <a:pt x="150" y="6"/>
                  </a:cubicBezTo>
                  <a:cubicBezTo>
                    <a:pt x="105" y="4"/>
                    <a:pt x="60" y="2"/>
                    <a:pt x="1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6"/>
            <p:cNvSpPr/>
            <p:nvPr/>
          </p:nvSpPr>
          <p:spPr>
            <a:xfrm>
              <a:off x="3998271" y="3508106"/>
              <a:ext cx="64392" cy="34172"/>
            </a:xfrm>
            <a:custGeom>
              <a:avLst/>
              <a:gdLst/>
              <a:ahLst/>
              <a:cxnLst/>
              <a:rect l="l" t="t" r="r" b="b"/>
              <a:pathLst>
                <a:path w="228" h="121" extrusionOk="0">
                  <a:moveTo>
                    <a:pt x="227" y="1"/>
                  </a:moveTo>
                  <a:cubicBezTo>
                    <a:pt x="152" y="3"/>
                    <a:pt x="77" y="5"/>
                    <a:pt x="2" y="5"/>
                  </a:cubicBezTo>
                  <a:cubicBezTo>
                    <a:pt x="2" y="7"/>
                    <a:pt x="2" y="9"/>
                    <a:pt x="2" y="9"/>
                  </a:cubicBezTo>
                  <a:cubicBezTo>
                    <a:pt x="2" y="44"/>
                    <a:pt x="0" y="78"/>
                    <a:pt x="0" y="112"/>
                  </a:cubicBezTo>
                  <a:cubicBezTo>
                    <a:pt x="71" y="114"/>
                    <a:pt x="144" y="116"/>
                    <a:pt x="214" y="121"/>
                  </a:cubicBezTo>
                  <a:cubicBezTo>
                    <a:pt x="219" y="80"/>
                    <a:pt x="223" y="42"/>
                    <a:pt x="22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6"/>
            <p:cNvSpPr/>
            <p:nvPr/>
          </p:nvSpPr>
          <p:spPr>
            <a:xfrm>
              <a:off x="3993470" y="3553010"/>
              <a:ext cx="64392" cy="50552"/>
            </a:xfrm>
            <a:custGeom>
              <a:avLst/>
              <a:gdLst/>
              <a:ahLst/>
              <a:cxnLst/>
              <a:rect l="l" t="t" r="r" b="b"/>
              <a:pathLst>
                <a:path w="228" h="179" extrusionOk="0">
                  <a:moveTo>
                    <a:pt x="13" y="0"/>
                  </a:moveTo>
                  <a:cubicBezTo>
                    <a:pt x="11" y="54"/>
                    <a:pt x="7" y="107"/>
                    <a:pt x="0" y="161"/>
                  </a:cubicBezTo>
                  <a:cubicBezTo>
                    <a:pt x="73" y="165"/>
                    <a:pt x="144" y="172"/>
                    <a:pt x="214" y="178"/>
                  </a:cubicBezTo>
                  <a:cubicBezTo>
                    <a:pt x="219" y="122"/>
                    <a:pt x="223" y="65"/>
                    <a:pt x="227" y="9"/>
                  </a:cubicBezTo>
                  <a:cubicBezTo>
                    <a:pt x="157" y="7"/>
                    <a:pt x="86" y="2"/>
                    <a:pt x="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6"/>
            <p:cNvSpPr/>
            <p:nvPr/>
          </p:nvSpPr>
          <p:spPr>
            <a:xfrm>
              <a:off x="3987822" y="3609775"/>
              <a:ext cx="66369" cy="48011"/>
            </a:xfrm>
            <a:custGeom>
              <a:avLst/>
              <a:gdLst/>
              <a:ahLst/>
              <a:cxnLst/>
              <a:rect l="l" t="t" r="r" b="b"/>
              <a:pathLst>
                <a:path w="235" h="170" extrusionOk="0">
                  <a:moveTo>
                    <a:pt x="16" y="1"/>
                  </a:moveTo>
                  <a:cubicBezTo>
                    <a:pt x="12" y="52"/>
                    <a:pt x="5" y="103"/>
                    <a:pt x="1" y="157"/>
                  </a:cubicBezTo>
                  <a:cubicBezTo>
                    <a:pt x="78" y="161"/>
                    <a:pt x="157" y="166"/>
                    <a:pt x="234" y="170"/>
                  </a:cubicBezTo>
                  <a:lnTo>
                    <a:pt x="234" y="168"/>
                  </a:lnTo>
                  <a:cubicBezTo>
                    <a:pt x="230" y="168"/>
                    <a:pt x="226" y="166"/>
                    <a:pt x="226" y="157"/>
                  </a:cubicBezTo>
                  <a:cubicBezTo>
                    <a:pt x="226" y="112"/>
                    <a:pt x="228" y="65"/>
                    <a:pt x="232" y="20"/>
                  </a:cubicBezTo>
                  <a:cubicBezTo>
                    <a:pt x="159" y="13"/>
                    <a:pt x="89" y="7"/>
                    <a:pt x="1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6"/>
            <p:cNvSpPr/>
            <p:nvPr/>
          </p:nvSpPr>
          <p:spPr>
            <a:xfrm>
              <a:off x="3925125" y="3509518"/>
              <a:ext cx="67216" cy="29936"/>
            </a:xfrm>
            <a:custGeom>
              <a:avLst/>
              <a:gdLst/>
              <a:ahLst/>
              <a:cxnLst/>
              <a:rect l="l" t="t" r="r" b="b"/>
              <a:pathLst>
                <a:path w="238" h="106" extrusionOk="0">
                  <a:moveTo>
                    <a:pt x="13" y="0"/>
                  </a:moveTo>
                  <a:cubicBezTo>
                    <a:pt x="9" y="32"/>
                    <a:pt x="4" y="64"/>
                    <a:pt x="0" y="96"/>
                  </a:cubicBezTo>
                  <a:cubicBezTo>
                    <a:pt x="75" y="99"/>
                    <a:pt x="150" y="103"/>
                    <a:pt x="225" y="105"/>
                  </a:cubicBezTo>
                  <a:cubicBezTo>
                    <a:pt x="229" y="71"/>
                    <a:pt x="231" y="39"/>
                    <a:pt x="236" y="4"/>
                  </a:cubicBezTo>
                  <a:cubicBezTo>
                    <a:pt x="238" y="4"/>
                    <a:pt x="238" y="2"/>
                    <a:pt x="23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6"/>
            <p:cNvSpPr/>
            <p:nvPr/>
          </p:nvSpPr>
          <p:spPr>
            <a:xfrm>
              <a:off x="3918348" y="3548208"/>
              <a:ext cx="69193" cy="49140"/>
            </a:xfrm>
            <a:custGeom>
              <a:avLst/>
              <a:gdLst/>
              <a:ahLst/>
              <a:cxnLst/>
              <a:rect l="l" t="t" r="r" b="b"/>
              <a:pathLst>
                <a:path w="245" h="174" extrusionOk="0">
                  <a:moveTo>
                    <a:pt x="20" y="0"/>
                  </a:moveTo>
                  <a:cubicBezTo>
                    <a:pt x="13" y="52"/>
                    <a:pt x="7" y="103"/>
                    <a:pt x="1" y="154"/>
                  </a:cubicBezTo>
                  <a:cubicBezTo>
                    <a:pt x="78" y="161"/>
                    <a:pt x="157" y="167"/>
                    <a:pt x="234" y="174"/>
                  </a:cubicBezTo>
                  <a:cubicBezTo>
                    <a:pt x="238" y="120"/>
                    <a:pt x="240" y="67"/>
                    <a:pt x="245" y="13"/>
                  </a:cubicBezTo>
                  <a:cubicBezTo>
                    <a:pt x="170" y="11"/>
                    <a:pt x="95" y="7"/>
                    <a:pt x="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6"/>
            <p:cNvSpPr/>
            <p:nvPr/>
          </p:nvSpPr>
          <p:spPr>
            <a:xfrm>
              <a:off x="3910440" y="3602432"/>
              <a:ext cx="73429" cy="51117"/>
            </a:xfrm>
            <a:custGeom>
              <a:avLst/>
              <a:gdLst/>
              <a:ahLst/>
              <a:cxnLst/>
              <a:rect l="l" t="t" r="r" b="b"/>
              <a:pathLst>
                <a:path w="260" h="181" extrusionOk="0">
                  <a:moveTo>
                    <a:pt x="24" y="1"/>
                  </a:moveTo>
                  <a:cubicBezTo>
                    <a:pt x="16" y="54"/>
                    <a:pt x="9" y="108"/>
                    <a:pt x="1" y="162"/>
                  </a:cubicBezTo>
                  <a:cubicBezTo>
                    <a:pt x="86" y="170"/>
                    <a:pt x="170" y="174"/>
                    <a:pt x="256" y="181"/>
                  </a:cubicBezTo>
                  <a:cubicBezTo>
                    <a:pt x="256" y="129"/>
                    <a:pt x="260" y="76"/>
                    <a:pt x="260" y="24"/>
                  </a:cubicBezTo>
                  <a:cubicBezTo>
                    <a:pt x="181" y="18"/>
                    <a:pt x="104" y="9"/>
                    <a:pt x="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6"/>
            <p:cNvSpPr/>
            <p:nvPr/>
          </p:nvSpPr>
          <p:spPr>
            <a:xfrm>
              <a:off x="3862147" y="3506976"/>
              <a:ext cx="58179" cy="29371"/>
            </a:xfrm>
            <a:custGeom>
              <a:avLst/>
              <a:gdLst/>
              <a:ahLst/>
              <a:cxnLst/>
              <a:rect l="l" t="t" r="r" b="b"/>
              <a:pathLst>
                <a:path w="206" h="104" extrusionOk="0">
                  <a:moveTo>
                    <a:pt x="33" y="1"/>
                  </a:moveTo>
                  <a:cubicBezTo>
                    <a:pt x="33" y="3"/>
                    <a:pt x="33" y="7"/>
                    <a:pt x="33" y="9"/>
                  </a:cubicBezTo>
                  <a:cubicBezTo>
                    <a:pt x="22" y="39"/>
                    <a:pt x="11" y="67"/>
                    <a:pt x="0" y="97"/>
                  </a:cubicBezTo>
                  <a:cubicBezTo>
                    <a:pt x="65" y="99"/>
                    <a:pt x="127" y="101"/>
                    <a:pt x="191" y="103"/>
                  </a:cubicBezTo>
                  <a:cubicBezTo>
                    <a:pt x="195" y="71"/>
                    <a:pt x="200" y="39"/>
                    <a:pt x="206" y="7"/>
                  </a:cubicBezTo>
                  <a:cubicBezTo>
                    <a:pt x="148" y="7"/>
                    <a:pt x="90" y="5"/>
                    <a:pt x="3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6"/>
            <p:cNvSpPr/>
            <p:nvPr/>
          </p:nvSpPr>
          <p:spPr>
            <a:xfrm>
              <a:off x="3843507" y="3543972"/>
              <a:ext cx="70887" cy="46881"/>
            </a:xfrm>
            <a:custGeom>
              <a:avLst/>
              <a:gdLst/>
              <a:ahLst/>
              <a:cxnLst/>
              <a:rect l="l" t="t" r="r" b="b"/>
              <a:pathLst>
                <a:path w="251" h="166" extrusionOk="0">
                  <a:moveTo>
                    <a:pt x="54" y="0"/>
                  </a:moveTo>
                  <a:cubicBezTo>
                    <a:pt x="36" y="47"/>
                    <a:pt x="17" y="97"/>
                    <a:pt x="0" y="144"/>
                  </a:cubicBezTo>
                  <a:cubicBezTo>
                    <a:pt x="77" y="150"/>
                    <a:pt x="154" y="159"/>
                    <a:pt x="233" y="165"/>
                  </a:cubicBezTo>
                  <a:cubicBezTo>
                    <a:pt x="238" y="114"/>
                    <a:pt x="242" y="64"/>
                    <a:pt x="251" y="13"/>
                  </a:cubicBezTo>
                  <a:cubicBezTo>
                    <a:pt x="184" y="9"/>
                    <a:pt x="120" y="4"/>
                    <a:pt x="5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6"/>
            <p:cNvSpPr/>
            <p:nvPr/>
          </p:nvSpPr>
          <p:spPr>
            <a:xfrm>
              <a:off x="3819219" y="3593395"/>
              <a:ext cx="89245" cy="54789"/>
            </a:xfrm>
            <a:custGeom>
              <a:avLst/>
              <a:gdLst/>
              <a:ahLst/>
              <a:cxnLst/>
              <a:rect l="l" t="t" r="r" b="b"/>
              <a:pathLst>
                <a:path w="316" h="194" extrusionOk="0">
                  <a:moveTo>
                    <a:pt x="71" y="1"/>
                  </a:moveTo>
                  <a:cubicBezTo>
                    <a:pt x="50" y="56"/>
                    <a:pt x="26" y="110"/>
                    <a:pt x="0" y="164"/>
                  </a:cubicBezTo>
                  <a:cubicBezTo>
                    <a:pt x="103" y="174"/>
                    <a:pt x="204" y="183"/>
                    <a:pt x="307" y="194"/>
                  </a:cubicBezTo>
                  <a:cubicBezTo>
                    <a:pt x="307" y="138"/>
                    <a:pt x="311" y="84"/>
                    <a:pt x="315" y="31"/>
                  </a:cubicBezTo>
                  <a:cubicBezTo>
                    <a:pt x="234" y="20"/>
                    <a:pt x="152" y="12"/>
                    <a:pt x="7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6"/>
            <p:cNvSpPr/>
            <p:nvPr/>
          </p:nvSpPr>
          <p:spPr>
            <a:xfrm>
              <a:off x="3810182" y="3504434"/>
              <a:ext cx="53942" cy="29371"/>
            </a:xfrm>
            <a:custGeom>
              <a:avLst/>
              <a:gdLst/>
              <a:ahLst/>
              <a:cxnLst/>
              <a:rect l="l" t="t" r="r" b="b"/>
              <a:pathLst>
                <a:path w="191" h="104" extrusionOk="0">
                  <a:moveTo>
                    <a:pt x="79" y="1"/>
                  </a:moveTo>
                  <a:cubicBezTo>
                    <a:pt x="79" y="1"/>
                    <a:pt x="77" y="3"/>
                    <a:pt x="77" y="3"/>
                  </a:cubicBezTo>
                  <a:cubicBezTo>
                    <a:pt x="52" y="35"/>
                    <a:pt x="26" y="67"/>
                    <a:pt x="0" y="99"/>
                  </a:cubicBezTo>
                  <a:cubicBezTo>
                    <a:pt x="52" y="99"/>
                    <a:pt x="103" y="102"/>
                    <a:pt x="154" y="104"/>
                  </a:cubicBezTo>
                  <a:cubicBezTo>
                    <a:pt x="165" y="74"/>
                    <a:pt x="178" y="42"/>
                    <a:pt x="189" y="12"/>
                  </a:cubicBezTo>
                  <a:cubicBezTo>
                    <a:pt x="191" y="10"/>
                    <a:pt x="191" y="10"/>
                    <a:pt x="191" y="10"/>
                  </a:cubicBezTo>
                  <a:cubicBezTo>
                    <a:pt x="152" y="7"/>
                    <a:pt x="116" y="5"/>
                    <a:pt x="7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6"/>
            <p:cNvSpPr/>
            <p:nvPr/>
          </p:nvSpPr>
          <p:spPr>
            <a:xfrm>
              <a:off x="3846331" y="2825790"/>
              <a:ext cx="16098" cy="74840"/>
            </a:xfrm>
            <a:custGeom>
              <a:avLst/>
              <a:gdLst/>
              <a:ahLst/>
              <a:cxnLst/>
              <a:rect l="l" t="t" r="r" b="b"/>
              <a:pathLst>
                <a:path w="57" h="265" extrusionOk="0">
                  <a:moveTo>
                    <a:pt x="37" y="0"/>
                  </a:moveTo>
                  <a:cubicBezTo>
                    <a:pt x="30" y="0"/>
                    <a:pt x="24" y="4"/>
                    <a:pt x="22" y="12"/>
                  </a:cubicBezTo>
                  <a:cubicBezTo>
                    <a:pt x="7" y="89"/>
                    <a:pt x="1" y="177"/>
                    <a:pt x="3" y="254"/>
                  </a:cubicBezTo>
                  <a:cubicBezTo>
                    <a:pt x="3" y="260"/>
                    <a:pt x="9" y="264"/>
                    <a:pt x="14" y="264"/>
                  </a:cubicBezTo>
                  <a:cubicBezTo>
                    <a:pt x="18" y="264"/>
                    <a:pt x="21" y="262"/>
                    <a:pt x="22" y="258"/>
                  </a:cubicBezTo>
                  <a:cubicBezTo>
                    <a:pt x="41" y="181"/>
                    <a:pt x="54" y="95"/>
                    <a:pt x="56" y="18"/>
                  </a:cubicBezTo>
                  <a:cubicBezTo>
                    <a:pt x="56" y="7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6"/>
            <p:cNvSpPr/>
            <p:nvPr/>
          </p:nvSpPr>
          <p:spPr>
            <a:xfrm>
              <a:off x="3773750" y="3539736"/>
              <a:ext cx="76536" cy="43774"/>
            </a:xfrm>
            <a:custGeom>
              <a:avLst/>
              <a:gdLst/>
              <a:ahLst/>
              <a:cxnLst/>
              <a:rect l="l" t="t" r="r" b="b"/>
              <a:pathLst>
                <a:path w="271" h="155" extrusionOk="0">
                  <a:moveTo>
                    <a:pt x="108" y="0"/>
                  </a:moveTo>
                  <a:cubicBezTo>
                    <a:pt x="74" y="45"/>
                    <a:pt x="37" y="88"/>
                    <a:pt x="1" y="133"/>
                  </a:cubicBezTo>
                  <a:cubicBezTo>
                    <a:pt x="71" y="142"/>
                    <a:pt x="142" y="148"/>
                    <a:pt x="213" y="154"/>
                  </a:cubicBezTo>
                  <a:cubicBezTo>
                    <a:pt x="232" y="107"/>
                    <a:pt x="251" y="60"/>
                    <a:pt x="271" y="13"/>
                  </a:cubicBezTo>
                  <a:cubicBezTo>
                    <a:pt x="217" y="9"/>
                    <a:pt x="161" y="4"/>
                    <a:pt x="1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6"/>
            <p:cNvSpPr/>
            <p:nvPr/>
          </p:nvSpPr>
          <p:spPr>
            <a:xfrm>
              <a:off x="3822891" y="2809693"/>
              <a:ext cx="22311" cy="61002"/>
            </a:xfrm>
            <a:custGeom>
              <a:avLst/>
              <a:gdLst/>
              <a:ahLst/>
              <a:cxnLst/>
              <a:rect l="l" t="t" r="r" b="b"/>
              <a:pathLst>
                <a:path w="79" h="216" extrusionOk="0">
                  <a:moveTo>
                    <a:pt x="52" y="0"/>
                  </a:moveTo>
                  <a:cubicBezTo>
                    <a:pt x="46" y="0"/>
                    <a:pt x="40" y="3"/>
                    <a:pt x="37" y="11"/>
                  </a:cubicBezTo>
                  <a:cubicBezTo>
                    <a:pt x="9" y="73"/>
                    <a:pt x="0" y="139"/>
                    <a:pt x="11" y="206"/>
                  </a:cubicBezTo>
                  <a:cubicBezTo>
                    <a:pt x="12" y="212"/>
                    <a:pt x="17" y="215"/>
                    <a:pt x="22" y="215"/>
                  </a:cubicBezTo>
                  <a:cubicBezTo>
                    <a:pt x="28" y="215"/>
                    <a:pt x="34" y="211"/>
                    <a:pt x="34" y="204"/>
                  </a:cubicBezTo>
                  <a:cubicBezTo>
                    <a:pt x="30" y="141"/>
                    <a:pt x="43" y="86"/>
                    <a:pt x="71" y="30"/>
                  </a:cubicBezTo>
                  <a:cubicBezTo>
                    <a:pt x="78" y="14"/>
                    <a:pt x="65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6"/>
            <p:cNvSpPr/>
            <p:nvPr/>
          </p:nvSpPr>
          <p:spPr>
            <a:xfrm>
              <a:off x="3733365" y="3584358"/>
              <a:ext cx="96870" cy="54224"/>
            </a:xfrm>
            <a:custGeom>
              <a:avLst/>
              <a:gdLst/>
              <a:ahLst/>
              <a:cxnLst/>
              <a:rect l="l" t="t" r="r" b="b"/>
              <a:pathLst>
                <a:path w="343" h="192" extrusionOk="0">
                  <a:moveTo>
                    <a:pt x="124" y="1"/>
                  </a:moveTo>
                  <a:cubicBezTo>
                    <a:pt x="84" y="52"/>
                    <a:pt x="41" y="106"/>
                    <a:pt x="0" y="157"/>
                  </a:cubicBezTo>
                  <a:cubicBezTo>
                    <a:pt x="90" y="170"/>
                    <a:pt x="182" y="181"/>
                    <a:pt x="272" y="191"/>
                  </a:cubicBezTo>
                  <a:cubicBezTo>
                    <a:pt x="296" y="138"/>
                    <a:pt x="319" y="84"/>
                    <a:pt x="343" y="31"/>
                  </a:cubicBezTo>
                  <a:cubicBezTo>
                    <a:pt x="270" y="20"/>
                    <a:pt x="197" y="11"/>
                    <a:pt x="1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6"/>
            <p:cNvSpPr/>
            <p:nvPr/>
          </p:nvSpPr>
          <p:spPr>
            <a:xfrm>
              <a:off x="3683095" y="3633498"/>
              <a:ext cx="124265" cy="67215"/>
            </a:xfrm>
            <a:custGeom>
              <a:avLst/>
              <a:gdLst/>
              <a:ahLst/>
              <a:cxnLst/>
              <a:rect l="l" t="t" r="r" b="b"/>
              <a:pathLst>
                <a:path w="440" h="238" extrusionOk="0">
                  <a:moveTo>
                    <a:pt x="165" y="0"/>
                  </a:moveTo>
                  <a:cubicBezTo>
                    <a:pt x="112" y="69"/>
                    <a:pt x="56" y="137"/>
                    <a:pt x="0" y="206"/>
                  </a:cubicBezTo>
                  <a:cubicBezTo>
                    <a:pt x="118" y="216"/>
                    <a:pt x="236" y="227"/>
                    <a:pt x="354" y="238"/>
                  </a:cubicBezTo>
                  <a:cubicBezTo>
                    <a:pt x="382" y="174"/>
                    <a:pt x="412" y="107"/>
                    <a:pt x="440" y="43"/>
                  </a:cubicBezTo>
                  <a:cubicBezTo>
                    <a:pt x="347" y="30"/>
                    <a:pt x="257" y="15"/>
                    <a:pt x="1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6"/>
            <p:cNvSpPr/>
            <p:nvPr/>
          </p:nvSpPr>
          <p:spPr>
            <a:xfrm>
              <a:off x="3657112" y="3898403"/>
              <a:ext cx="107884" cy="17792"/>
            </a:xfrm>
            <a:custGeom>
              <a:avLst/>
              <a:gdLst/>
              <a:ahLst/>
              <a:cxnLst/>
              <a:rect l="l" t="t" r="r" b="b"/>
              <a:pathLst>
                <a:path w="382" h="63" extrusionOk="0">
                  <a:moveTo>
                    <a:pt x="15" y="0"/>
                  </a:moveTo>
                  <a:cubicBezTo>
                    <a:pt x="2" y="0"/>
                    <a:pt x="0" y="20"/>
                    <a:pt x="11" y="22"/>
                  </a:cubicBezTo>
                  <a:cubicBezTo>
                    <a:pt x="127" y="45"/>
                    <a:pt x="245" y="54"/>
                    <a:pt x="360" y="62"/>
                  </a:cubicBezTo>
                  <a:lnTo>
                    <a:pt x="362" y="62"/>
                  </a:lnTo>
                  <a:cubicBezTo>
                    <a:pt x="382" y="62"/>
                    <a:pt x="382" y="28"/>
                    <a:pt x="360" y="28"/>
                  </a:cubicBezTo>
                  <a:cubicBezTo>
                    <a:pt x="245" y="24"/>
                    <a:pt x="129" y="11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6"/>
            <p:cNvSpPr/>
            <p:nvPr/>
          </p:nvSpPr>
          <p:spPr>
            <a:xfrm>
              <a:off x="3637626" y="3702125"/>
              <a:ext cx="115227" cy="27677"/>
            </a:xfrm>
            <a:custGeom>
              <a:avLst/>
              <a:gdLst/>
              <a:ahLst/>
              <a:cxnLst/>
              <a:rect l="l" t="t" r="r" b="b"/>
              <a:pathLst>
                <a:path w="408" h="98" extrusionOk="0">
                  <a:moveTo>
                    <a:pt x="14" y="0"/>
                  </a:moveTo>
                  <a:cubicBezTo>
                    <a:pt x="5" y="0"/>
                    <a:pt x="0" y="15"/>
                    <a:pt x="9" y="21"/>
                  </a:cubicBezTo>
                  <a:cubicBezTo>
                    <a:pt x="106" y="67"/>
                    <a:pt x="214" y="97"/>
                    <a:pt x="322" y="97"/>
                  </a:cubicBezTo>
                  <a:cubicBezTo>
                    <a:pt x="344" y="97"/>
                    <a:pt x="365" y="96"/>
                    <a:pt x="386" y="93"/>
                  </a:cubicBezTo>
                  <a:cubicBezTo>
                    <a:pt x="407" y="91"/>
                    <a:pt x="408" y="59"/>
                    <a:pt x="388" y="59"/>
                  </a:cubicBezTo>
                  <a:cubicBezTo>
                    <a:pt x="388" y="59"/>
                    <a:pt x="387" y="59"/>
                    <a:pt x="386" y="59"/>
                  </a:cubicBezTo>
                  <a:cubicBezTo>
                    <a:pt x="371" y="60"/>
                    <a:pt x="356" y="60"/>
                    <a:pt x="341" y="60"/>
                  </a:cubicBezTo>
                  <a:cubicBezTo>
                    <a:pt x="228" y="60"/>
                    <a:pt x="124" y="45"/>
                    <a:pt x="18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6"/>
            <p:cNvSpPr/>
            <p:nvPr/>
          </p:nvSpPr>
          <p:spPr>
            <a:xfrm>
              <a:off x="3659089" y="3729519"/>
              <a:ext cx="84161" cy="20899"/>
            </a:xfrm>
            <a:custGeom>
              <a:avLst/>
              <a:gdLst/>
              <a:ahLst/>
              <a:cxnLst/>
              <a:rect l="l" t="t" r="r" b="b"/>
              <a:pathLst>
                <a:path w="298" h="74" extrusionOk="0">
                  <a:moveTo>
                    <a:pt x="15" y="0"/>
                  </a:moveTo>
                  <a:cubicBezTo>
                    <a:pt x="3" y="0"/>
                    <a:pt x="1" y="18"/>
                    <a:pt x="13" y="22"/>
                  </a:cubicBezTo>
                  <a:cubicBezTo>
                    <a:pt x="98" y="52"/>
                    <a:pt x="188" y="69"/>
                    <a:pt x="278" y="74"/>
                  </a:cubicBezTo>
                  <a:cubicBezTo>
                    <a:pt x="297" y="74"/>
                    <a:pt x="297" y="41"/>
                    <a:pt x="278" y="41"/>
                  </a:cubicBezTo>
                  <a:cubicBezTo>
                    <a:pt x="188" y="37"/>
                    <a:pt x="105" y="24"/>
                    <a:pt x="19" y="1"/>
                  </a:cubicBezTo>
                  <a:cubicBezTo>
                    <a:pt x="18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6"/>
            <p:cNvSpPr/>
            <p:nvPr/>
          </p:nvSpPr>
          <p:spPr>
            <a:xfrm>
              <a:off x="3993470" y="1799494"/>
              <a:ext cx="1145213" cy="1583218"/>
            </a:xfrm>
            <a:custGeom>
              <a:avLst/>
              <a:gdLst/>
              <a:ahLst/>
              <a:cxnLst/>
              <a:rect l="l" t="t" r="r" b="b"/>
              <a:pathLst>
                <a:path w="4055" h="5606" extrusionOk="0">
                  <a:moveTo>
                    <a:pt x="1714" y="45"/>
                  </a:moveTo>
                  <a:lnTo>
                    <a:pt x="1714" y="45"/>
                  </a:lnTo>
                  <a:cubicBezTo>
                    <a:pt x="1701" y="67"/>
                    <a:pt x="1688" y="88"/>
                    <a:pt x="1675" y="112"/>
                  </a:cubicBezTo>
                  <a:cubicBezTo>
                    <a:pt x="1669" y="124"/>
                    <a:pt x="1676" y="142"/>
                    <a:pt x="1690" y="142"/>
                  </a:cubicBezTo>
                  <a:cubicBezTo>
                    <a:pt x="1691" y="142"/>
                    <a:pt x="1691" y="142"/>
                    <a:pt x="1692" y="142"/>
                  </a:cubicBezTo>
                  <a:cubicBezTo>
                    <a:pt x="1780" y="132"/>
                    <a:pt x="1867" y="128"/>
                    <a:pt x="1954" y="128"/>
                  </a:cubicBezTo>
                  <a:cubicBezTo>
                    <a:pt x="2183" y="128"/>
                    <a:pt x="2410" y="161"/>
                    <a:pt x="2630" y="227"/>
                  </a:cubicBezTo>
                  <a:cubicBezTo>
                    <a:pt x="2602" y="236"/>
                    <a:pt x="2575" y="247"/>
                    <a:pt x="2547" y="257"/>
                  </a:cubicBezTo>
                  <a:cubicBezTo>
                    <a:pt x="2527" y="264"/>
                    <a:pt x="2525" y="290"/>
                    <a:pt x="2547" y="296"/>
                  </a:cubicBezTo>
                  <a:cubicBezTo>
                    <a:pt x="2844" y="395"/>
                    <a:pt x="3104" y="577"/>
                    <a:pt x="3298" y="823"/>
                  </a:cubicBezTo>
                  <a:cubicBezTo>
                    <a:pt x="3273" y="814"/>
                    <a:pt x="3247" y="804"/>
                    <a:pt x="3219" y="795"/>
                  </a:cubicBezTo>
                  <a:cubicBezTo>
                    <a:pt x="3217" y="794"/>
                    <a:pt x="3215" y="794"/>
                    <a:pt x="3214" y="794"/>
                  </a:cubicBezTo>
                  <a:cubicBezTo>
                    <a:pt x="3200" y="794"/>
                    <a:pt x="3188" y="812"/>
                    <a:pt x="3198" y="825"/>
                  </a:cubicBezTo>
                  <a:cubicBezTo>
                    <a:pt x="3309" y="992"/>
                    <a:pt x="3376" y="1176"/>
                    <a:pt x="3397" y="1375"/>
                  </a:cubicBezTo>
                  <a:cubicBezTo>
                    <a:pt x="3373" y="1358"/>
                    <a:pt x="3350" y="1341"/>
                    <a:pt x="3324" y="1322"/>
                  </a:cubicBezTo>
                  <a:cubicBezTo>
                    <a:pt x="3321" y="1320"/>
                    <a:pt x="3318" y="1319"/>
                    <a:pt x="3315" y="1319"/>
                  </a:cubicBezTo>
                  <a:cubicBezTo>
                    <a:pt x="3303" y="1319"/>
                    <a:pt x="3293" y="1333"/>
                    <a:pt x="3296" y="1345"/>
                  </a:cubicBezTo>
                  <a:cubicBezTo>
                    <a:pt x="3320" y="1453"/>
                    <a:pt x="3343" y="1562"/>
                    <a:pt x="3369" y="1671"/>
                  </a:cubicBezTo>
                  <a:cubicBezTo>
                    <a:pt x="3324" y="1671"/>
                    <a:pt x="3277" y="1680"/>
                    <a:pt x="3238" y="1680"/>
                  </a:cubicBezTo>
                  <a:cubicBezTo>
                    <a:pt x="3238" y="1660"/>
                    <a:pt x="3238" y="1641"/>
                    <a:pt x="3238" y="1624"/>
                  </a:cubicBezTo>
                  <a:cubicBezTo>
                    <a:pt x="3241" y="1617"/>
                    <a:pt x="3241" y="1611"/>
                    <a:pt x="3238" y="1605"/>
                  </a:cubicBezTo>
                  <a:cubicBezTo>
                    <a:pt x="3238" y="1598"/>
                    <a:pt x="3238" y="1592"/>
                    <a:pt x="3238" y="1585"/>
                  </a:cubicBezTo>
                  <a:cubicBezTo>
                    <a:pt x="3237" y="1571"/>
                    <a:pt x="3226" y="1564"/>
                    <a:pt x="3215" y="1564"/>
                  </a:cubicBezTo>
                  <a:cubicBezTo>
                    <a:pt x="3205" y="1564"/>
                    <a:pt x="3195" y="1571"/>
                    <a:pt x="3196" y="1585"/>
                  </a:cubicBezTo>
                  <a:lnTo>
                    <a:pt x="3196" y="1594"/>
                  </a:lnTo>
                  <a:cubicBezTo>
                    <a:pt x="3108" y="1609"/>
                    <a:pt x="3020" y="1617"/>
                    <a:pt x="2933" y="1617"/>
                  </a:cubicBezTo>
                  <a:cubicBezTo>
                    <a:pt x="2779" y="1617"/>
                    <a:pt x="2626" y="1593"/>
                    <a:pt x="2476" y="1547"/>
                  </a:cubicBezTo>
                  <a:cubicBezTo>
                    <a:pt x="2474" y="1546"/>
                    <a:pt x="2472" y="1546"/>
                    <a:pt x="2470" y="1546"/>
                  </a:cubicBezTo>
                  <a:cubicBezTo>
                    <a:pt x="2454" y="1546"/>
                    <a:pt x="2443" y="1570"/>
                    <a:pt x="2457" y="1583"/>
                  </a:cubicBezTo>
                  <a:lnTo>
                    <a:pt x="2583" y="1710"/>
                  </a:lnTo>
                  <a:cubicBezTo>
                    <a:pt x="2283" y="1675"/>
                    <a:pt x="1994" y="1600"/>
                    <a:pt x="1714" y="1487"/>
                  </a:cubicBezTo>
                  <a:cubicBezTo>
                    <a:pt x="1712" y="1486"/>
                    <a:pt x="1710" y="1486"/>
                    <a:pt x="1708" y="1486"/>
                  </a:cubicBezTo>
                  <a:cubicBezTo>
                    <a:pt x="1693" y="1486"/>
                    <a:pt x="1681" y="1506"/>
                    <a:pt x="1690" y="1519"/>
                  </a:cubicBezTo>
                  <a:cubicBezTo>
                    <a:pt x="1711" y="1553"/>
                    <a:pt x="1733" y="1585"/>
                    <a:pt x="1756" y="1620"/>
                  </a:cubicBezTo>
                  <a:cubicBezTo>
                    <a:pt x="1491" y="1547"/>
                    <a:pt x="1262" y="1393"/>
                    <a:pt x="1095" y="1172"/>
                  </a:cubicBezTo>
                  <a:cubicBezTo>
                    <a:pt x="1091" y="1167"/>
                    <a:pt x="1083" y="1162"/>
                    <a:pt x="1076" y="1162"/>
                  </a:cubicBezTo>
                  <a:cubicBezTo>
                    <a:pt x="1072" y="1162"/>
                    <a:pt x="1068" y="1164"/>
                    <a:pt x="1065" y="1168"/>
                  </a:cubicBezTo>
                  <a:cubicBezTo>
                    <a:pt x="964" y="1296"/>
                    <a:pt x="835" y="1388"/>
                    <a:pt x="686" y="1448"/>
                  </a:cubicBezTo>
                  <a:cubicBezTo>
                    <a:pt x="684" y="1442"/>
                    <a:pt x="678" y="1438"/>
                    <a:pt x="672" y="1438"/>
                  </a:cubicBezTo>
                  <a:cubicBezTo>
                    <a:pt x="666" y="1438"/>
                    <a:pt x="660" y="1441"/>
                    <a:pt x="658" y="1448"/>
                  </a:cubicBezTo>
                  <a:cubicBezTo>
                    <a:pt x="630" y="1577"/>
                    <a:pt x="606" y="1716"/>
                    <a:pt x="591" y="1862"/>
                  </a:cubicBezTo>
                  <a:cubicBezTo>
                    <a:pt x="583" y="1861"/>
                    <a:pt x="574" y="1860"/>
                    <a:pt x="566" y="1860"/>
                  </a:cubicBezTo>
                  <a:cubicBezTo>
                    <a:pt x="531" y="1860"/>
                    <a:pt x="498" y="1867"/>
                    <a:pt x="467" y="1881"/>
                  </a:cubicBezTo>
                  <a:cubicBezTo>
                    <a:pt x="441" y="1750"/>
                    <a:pt x="435" y="1622"/>
                    <a:pt x="461" y="1489"/>
                  </a:cubicBezTo>
                  <a:cubicBezTo>
                    <a:pt x="462" y="1477"/>
                    <a:pt x="453" y="1466"/>
                    <a:pt x="442" y="1466"/>
                  </a:cubicBezTo>
                  <a:cubicBezTo>
                    <a:pt x="438" y="1466"/>
                    <a:pt x="433" y="1467"/>
                    <a:pt x="429" y="1472"/>
                  </a:cubicBezTo>
                  <a:cubicBezTo>
                    <a:pt x="409" y="1493"/>
                    <a:pt x="388" y="1510"/>
                    <a:pt x="364" y="1527"/>
                  </a:cubicBezTo>
                  <a:cubicBezTo>
                    <a:pt x="298" y="1294"/>
                    <a:pt x="345" y="1048"/>
                    <a:pt x="497" y="855"/>
                  </a:cubicBezTo>
                  <a:cubicBezTo>
                    <a:pt x="507" y="842"/>
                    <a:pt x="501" y="820"/>
                    <a:pt x="484" y="820"/>
                  </a:cubicBezTo>
                  <a:cubicBezTo>
                    <a:pt x="482" y="820"/>
                    <a:pt x="480" y="820"/>
                    <a:pt x="478" y="821"/>
                  </a:cubicBezTo>
                  <a:cubicBezTo>
                    <a:pt x="467" y="827"/>
                    <a:pt x="456" y="830"/>
                    <a:pt x="446" y="830"/>
                  </a:cubicBezTo>
                  <a:cubicBezTo>
                    <a:pt x="422" y="830"/>
                    <a:pt x="401" y="814"/>
                    <a:pt x="381" y="782"/>
                  </a:cubicBezTo>
                  <a:cubicBezTo>
                    <a:pt x="392" y="752"/>
                    <a:pt x="405" y="722"/>
                    <a:pt x="422" y="694"/>
                  </a:cubicBezTo>
                  <a:cubicBezTo>
                    <a:pt x="448" y="652"/>
                    <a:pt x="480" y="611"/>
                    <a:pt x="518" y="579"/>
                  </a:cubicBezTo>
                  <a:cubicBezTo>
                    <a:pt x="600" y="504"/>
                    <a:pt x="694" y="469"/>
                    <a:pt x="801" y="444"/>
                  </a:cubicBezTo>
                  <a:cubicBezTo>
                    <a:pt x="803" y="444"/>
                    <a:pt x="808" y="442"/>
                    <a:pt x="808" y="439"/>
                  </a:cubicBezTo>
                  <a:cubicBezTo>
                    <a:pt x="814" y="437"/>
                    <a:pt x="818" y="433"/>
                    <a:pt x="814" y="427"/>
                  </a:cubicBezTo>
                  <a:cubicBezTo>
                    <a:pt x="814" y="424"/>
                    <a:pt x="812" y="424"/>
                    <a:pt x="812" y="422"/>
                  </a:cubicBezTo>
                  <a:cubicBezTo>
                    <a:pt x="812" y="420"/>
                    <a:pt x="810" y="418"/>
                    <a:pt x="810" y="418"/>
                  </a:cubicBezTo>
                  <a:cubicBezTo>
                    <a:pt x="795" y="384"/>
                    <a:pt x="773" y="354"/>
                    <a:pt x="750" y="328"/>
                  </a:cubicBezTo>
                  <a:lnTo>
                    <a:pt x="750" y="328"/>
                  </a:lnTo>
                  <a:cubicBezTo>
                    <a:pt x="788" y="332"/>
                    <a:pt x="823" y="345"/>
                    <a:pt x="857" y="365"/>
                  </a:cubicBezTo>
                  <a:cubicBezTo>
                    <a:pt x="860" y="366"/>
                    <a:pt x="863" y="367"/>
                    <a:pt x="866" y="367"/>
                  </a:cubicBezTo>
                  <a:cubicBezTo>
                    <a:pt x="876" y="367"/>
                    <a:pt x="885" y="359"/>
                    <a:pt x="885" y="347"/>
                  </a:cubicBezTo>
                  <a:cubicBezTo>
                    <a:pt x="887" y="257"/>
                    <a:pt x="919" y="176"/>
                    <a:pt x="977" y="110"/>
                  </a:cubicBezTo>
                  <a:cubicBezTo>
                    <a:pt x="977" y="161"/>
                    <a:pt x="981" y="210"/>
                    <a:pt x="990" y="262"/>
                  </a:cubicBezTo>
                  <a:cubicBezTo>
                    <a:pt x="991" y="271"/>
                    <a:pt x="999" y="275"/>
                    <a:pt x="1007" y="275"/>
                  </a:cubicBezTo>
                  <a:cubicBezTo>
                    <a:pt x="1014" y="275"/>
                    <a:pt x="1022" y="272"/>
                    <a:pt x="1026" y="266"/>
                  </a:cubicBezTo>
                  <a:cubicBezTo>
                    <a:pt x="1029" y="269"/>
                    <a:pt x="1031" y="270"/>
                    <a:pt x="1034" y="270"/>
                  </a:cubicBezTo>
                  <a:cubicBezTo>
                    <a:pt x="1036" y="270"/>
                    <a:pt x="1038" y="269"/>
                    <a:pt x="1041" y="268"/>
                  </a:cubicBezTo>
                  <a:cubicBezTo>
                    <a:pt x="1247" y="144"/>
                    <a:pt x="1474" y="67"/>
                    <a:pt x="1714" y="45"/>
                  </a:cubicBezTo>
                  <a:close/>
                  <a:moveTo>
                    <a:pt x="589" y="1889"/>
                  </a:moveTo>
                  <a:lnTo>
                    <a:pt x="589" y="1889"/>
                  </a:lnTo>
                  <a:cubicBezTo>
                    <a:pt x="587" y="1902"/>
                    <a:pt x="587" y="1917"/>
                    <a:pt x="585" y="1932"/>
                  </a:cubicBezTo>
                  <a:cubicBezTo>
                    <a:pt x="574" y="1930"/>
                    <a:pt x="563" y="1929"/>
                    <a:pt x="553" y="1929"/>
                  </a:cubicBezTo>
                  <a:cubicBezTo>
                    <a:pt x="399" y="1929"/>
                    <a:pt x="341" y="2144"/>
                    <a:pt x="471" y="2236"/>
                  </a:cubicBezTo>
                  <a:cubicBezTo>
                    <a:pt x="473" y="2237"/>
                    <a:pt x="474" y="2237"/>
                    <a:pt x="475" y="2237"/>
                  </a:cubicBezTo>
                  <a:cubicBezTo>
                    <a:pt x="482" y="2237"/>
                    <a:pt x="489" y="2227"/>
                    <a:pt x="482" y="2219"/>
                  </a:cubicBezTo>
                  <a:cubicBezTo>
                    <a:pt x="435" y="2179"/>
                    <a:pt x="409" y="2112"/>
                    <a:pt x="433" y="2050"/>
                  </a:cubicBezTo>
                  <a:cubicBezTo>
                    <a:pt x="437" y="2037"/>
                    <a:pt x="446" y="2027"/>
                    <a:pt x="452" y="2016"/>
                  </a:cubicBezTo>
                  <a:cubicBezTo>
                    <a:pt x="488" y="2037"/>
                    <a:pt x="510" y="2069"/>
                    <a:pt x="523" y="2112"/>
                  </a:cubicBezTo>
                  <a:cubicBezTo>
                    <a:pt x="525" y="2117"/>
                    <a:pt x="530" y="2119"/>
                    <a:pt x="534" y="2119"/>
                  </a:cubicBezTo>
                  <a:cubicBezTo>
                    <a:pt x="540" y="2119"/>
                    <a:pt x="545" y="2116"/>
                    <a:pt x="544" y="2110"/>
                  </a:cubicBezTo>
                  <a:cubicBezTo>
                    <a:pt x="540" y="2063"/>
                    <a:pt x="506" y="2022"/>
                    <a:pt x="463" y="2003"/>
                  </a:cubicBezTo>
                  <a:cubicBezTo>
                    <a:pt x="495" y="1971"/>
                    <a:pt x="538" y="1958"/>
                    <a:pt x="583" y="1954"/>
                  </a:cubicBezTo>
                  <a:lnTo>
                    <a:pt x="583" y="1954"/>
                  </a:lnTo>
                  <a:cubicBezTo>
                    <a:pt x="574" y="2084"/>
                    <a:pt x="572" y="2217"/>
                    <a:pt x="583" y="2348"/>
                  </a:cubicBezTo>
                  <a:cubicBezTo>
                    <a:pt x="461" y="2333"/>
                    <a:pt x="343" y="2247"/>
                    <a:pt x="349" y="2108"/>
                  </a:cubicBezTo>
                  <a:cubicBezTo>
                    <a:pt x="354" y="1979"/>
                    <a:pt x="471" y="1902"/>
                    <a:pt x="589" y="1889"/>
                  </a:cubicBezTo>
                  <a:close/>
                  <a:moveTo>
                    <a:pt x="3241" y="1707"/>
                  </a:moveTo>
                  <a:lnTo>
                    <a:pt x="3241" y="1707"/>
                  </a:lnTo>
                  <a:cubicBezTo>
                    <a:pt x="3264" y="1710"/>
                    <a:pt x="3290" y="1707"/>
                    <a:pt x="3313" y="1712"/>
                  </a:cubicBezTo>
                  <a:cubicBezTo>
                    <a:pt x="3322" y="1709"/>
                    <a:pt x="3331" y="1708"/>
                    <a:pt x="3339" y="1708"/>
                  </a:cubicBezTo>
                  <a:cubicBezTo>
                    <a:pt x="3364" y="1708"/>
                    <a:pt x="3385" y="1721"/>
                    <a:pt x="3401" y="1748"/>
                  </a:cubicBezTo>
                  <a:cubicBezTo>
                    <a:pt x="3442" y="1763"/>
                    <a:pt x="3457" y="1791"/>
                    <a:pt x="3446" y="1829"/>
                  </a:cubicBezTo>
                  <a:cubicBezTo>
                    <a:pt x="3461" y="1915"/>
                    <a:pt x="3448" y="2009"/>
                    <a:pt x="3450" y="2095"/>
                  </a:cubicBezTo>
                  <a:cubicBezTo>
                    <a:pt x="3450" y="2181"/>
                    <a:pt x="3465" y="2277"/>
                    <a:pt x="3455" y="2361"/>
                  </a:cubicBezTo>
                  <a:cubicBezTo>
                    <a:pt x="3446" y="2421"/>
                    <a:pt x="3438" y="2421"/>
                    <a:pt x="3380" y="2421"/>
                  </a:cubicBezTo>
                  <a:cubicBezTo>
                    <a:pt x="3335" y="2421"/>
                    <a:pt x="3288" y="2423"/>
                    <a:pt x="3243" y="2423"/>
                  </a:cubicBezTo>
                  <a:cubicBezTo>
                    <a:pt x="3236" y="2423"/>
                    <a:pt x="3230" y="2425"/>
                    <a:pt x="3228" y="2429"/>
                  </a:cubicBezTo>
                  <a:cubicBezTo>
                    <a:pt x="3228" y="2410"/>
                    <a:pt x="3230" y="2391"/>
                    <a:pt x="3230" y="2369"/>
                  </a:cubicBezTo>
                  <a:cubicBezTo>
                    <a:pt x="3241" y="2149"/>
                    <a:pt x="3243" y="1928"/>
                    <a:pt x="3241" y="1707"/>
                  </a:cubicBezTo>
                  <a:close/>
                  <a:moveTo>
                    <a:pt x="2028" y="3065"/>
                  </a:moveTo>
                  <a:cubicBezTo>
                    <a:pt x="2039" y="3065"/>
                    <a:pt x="2049" y="3065"/>
                    <a:pt x="2058" y="3067"/>
                  </a:cubicBezTo>
                  <a:cubicBezTo>
                    <a:pt x="2064" y="3066"/>
                    <a:pt x="2069" y="3065"/>
                    <a:pt x="2073" y="3065"/>
                  </a:cubicBezTo>
                  <a:cubicBezTo>
                    <a:pt x="2084" y="3065"/>
                    <a:pt x="2092" y="3071"/>
                    <a:pt x="2097" y="3085"/>
                  </a:cubicBezTo>
                  <a:cubicBezTo>
                    <a:pt x="2095" y="3095"/>
                    <a:pt x="2095" y="3106"/>
                    <a:pt x="2093" y="3117"/>
                  </a:cubicBezTo>
                  <a:cubicBezTo>
                    <a:pt x="2090" y="3138"/>
                    <a:pt x="2093" y="3185"/>
                    <a:pt x="2084" y="3202"/>
                  </a:cubicBezTo>
                  <a:cubicBezTo>
                    <a:pt x="2074" y="3218"/>
                    <a:pt x="2056" y="3222"/>
                    <a:pt x="2038" y="3222"/>
                  </a:cubicBezTo>
                  <a:cubicBezTo>
                    <a:pt x="2020" y="3222"/>
                    <a:pt x="2002" y="3218"/>
                    <a:pt x="1990" y="3217"/>
                  </a:cubicBezTo>
                  <a:cubicBezTo>
                    <a:pt x="1936" y="3215"/>
                    <a:pt x="1883" y="3213"/>
                    <a:pt x="1829" y="3213"/>
                  </a:cubicBezTo>
                  <a:cubicBezTo>
                    <a:pt x="1829" y="3211"/>
                    <a:pt x="1829" y="3209"/>
                    <a:pt x="1829" y="3209"/>
                  </a:cubicBezTo>
                  <a:cubicBezTo>
                    <a:pt x="1816" y="3162"/>
                    <a:pt x="1812" y="3115"/>
                    <a:pt x="1816" y="3067"/>
                  </a:cubicBezTo>
                  <a:lnTo>
                    <a:pt x="1964" y="3067"/>
                  </a:lnTo>
                  <a:cubicBezTo>
                    <a:pt x="1983" y="3067"/>
                    <a:pt x="2006" y="3065"/>
                    <a:pt x="2028" y="3065"/>
                  </a:cubicBezTo>
                  <a:close/>
                  <a:moveTo>
                    <a:pt x="1077" y="1215"/>
                  </a:moveTo>
                  <a:cubicBezTo>
                    <a:pt x="1259" y="1448"/>
                    <a:pt x="1508" y="1609"/>
                    <a:pt x="1797" y="1673"/>
                  </a:cubicBezTo>
                  <a:cubicBezTo>
                    <a:pt x="1799" y="1674"/>
                    <a:pt x="1800" y="1674"/>
                    <a:pt x="1802" y="1674"/>
                  </a:cubicBezTo>
                  <a:cubicBezTo>
                    <a:pt x="1817" y="1674"/>
                    <a:pt x="1830" y="1657"/>
                    <a:pt x="1821" y="1643"/>
                  </a:cubicBezTo>
                  <a:cubicBezTo>
                    <a:pt x="1801" y="1613"/>
                    <a:pt x="1782" y="1581"/>
                    <a:pt x="1761" y="1551"/>
                  </a:cubicBezTo>
                  <a:lnTo>
                    <a:pt x="1761" y="1551"/>
                  </a:lnTo>
                  <a:cubicBezTo>
                    <a:pt x="2046" y="1660"/>
                    <a:pt x="2339" y="1729"/>
                    <a:pt x="2643" y="1759"/>
                  </a:cubicBezTo>
                  <a:cubicBezTo>
                    <a:pt x="2644" y="1759"/>
                    <a:pt x="2644" y="1759"/>
                    <a:pt x="2645" y="1759"/>
                  </a:cubicBezTo>
                  <a:cubicBezTo>
                    <a:pt x="2661" y="1759"/>
                    <a:pt x="2668" y="1735"/>
                    <a:pt x="2658" y="1722"/>
                  </a:cubicBezTo>
                  <a:cubicBezTo>
                    <a:pt x="2619" y="1686"/>
                    <a:pt x="2581" y="1647"/>
                    <a:pt x="2545" y="1611"/>
                  </a:cubicBezTo>
                  <a:lnTo>
                    <a:pt x="2545" y="1611"/>
                  </a:lnTo>
                  <a:cubicBezTo>
                    <a:pt x="2671" y="1644"/>
                    <a:pt x="2799" y="1660"/>
                    <a:pt x="2928" y="1660"/>
                  </a:cubicBezTo>
                  <a:cubicBezTo>
                    <a:pt x="3017" y="1660"/>
                    <a:pt x="3106" y="1652"/>
                    <a:pt x="3196" y="1637"/>
                  </a:cubicBezTo>
                  <a:lnTo>
                    <a:pt x="3196" y="1637"/>
                  </a:lnTo>
                  <a:cubicBezTo>
                    <a:pt x="3200" y="1868"/>
                    <a:pt x="3200" y="2097"/>
                    <a:pt x="3189" y="2326"/>
                  </a:cubicBezTo>
                  <a:cubicBezTo>
                    <a:pt x="3181" y="2556"/>
                    <a:pt x="3157" y="2789"/>
                    <a:pt x="3024" y="2982"/>
                  </a:cubicBezTo>
                  <a:cubicBezTo>
                    <a:pt x="2960" y="3076"/>
                    <a:pt x="2881" y="3151"/>
                    <a:pt x="2791" y="3211"/>
                  </a:cubicBezTo>
                  <a:cubicBezTo>
                    <a:pt x="2747" y="3217"/>
                    <a:pt x="2702" y="3219"/>
                    <a:pt x="2658" y="3219"/>
                  </a:cubicBezTo>
                  <a:cubicBezTo>
                    <a:pt x="2481" y="3219"/>
                    <a:pt x="2300" y="3179"/>
                    <a:pt x="2127" y="3155"/>
                  </a:cubicBezTo>
                  <a:cubicBezTo>
                    <a:pt x="2127" y="3147"/>
                    <a:pt x="2129" y="3136"/>
                    <a:pt x="2129" y="3127"/>
                  </a:cubicBezTo>
                  <a:cubicBezTo>
                    <a:pt x="2135" y="3076"/>
                    <a:pt x="2144" y="3033"/>
                    <a:pt x="2082" y="3029"/>
                  </a:cubicBezTo>
                  <a:cubicBezTo>
                    <a:pt x="2051" y="3026"/>
                    <a:pt x="2020" y="3025"/>
                    <a:pt x="1988" y="3025"/>
                  </a:cubicBezTo>
                  <a:cubicBezTo>
                    <a:pt x="1925" y="3025"/>
                    <a:pt x="1860" y="3029"/>
                    <a:pt x="1797" y="3029"/>
                  </a:cubicBezTo>
                  <a:cubicBezTo>
                    <a:pt x="1786" y="3029"/>
                    <a:pt x="1778" y="3037"/>
                    <a:pt x="1778" y="3048"/>
                  </a:cubicBezTo>
                  <a:cubicBezTo>
                    <a:pt x="1771" y="3108"/>
                    <a:pt x="1776" y="3162"/>
                    <a:pt x="1791" y="3217"/>
                  </a:cubicBezTo>
                  <a:cubicBezTo>
                    <a:pt x="1793" y="3224"/>
                    <a:pt x="1797" y="3228"/>
                    <a:pt x="1801" y="3230"/>
                  </a:cubicBezTo>
                  <a:cubicBezTo>
                    <a:pt x="1803" y="3230"/>
                    <a:pt x="1803" y="3232"/>
                    <a:pt x="1806" y="3232"/>
                  </a:cubicBezTo>
                  <a:cubicBezTo>
                    <a:pt x="1855" y="3239"/>
                    <a:pt x="1904" y="3243"/>
                    <a:pt x="1953" y="3247"/>
                  </a:cubicBezTo>
                  <a:cubicBezTo>
                    <a:pt x="1981" y="3249"/>
                    <a:pt x="2016" y="3257"/>
                    <a:pt x="2047" y="3257"/>
                  </a:cubicBezTo>
                  <a:cubicBezTo>
                    <a:pt x="2057" y="3257"/>
                    <a:pt x="2067" y="3256"/>
                    <a:pt x="2075" y="3254"/>
                  </a:cubicBezTo>
                  <a:cubicBezTo>
                    <a:pt x="2110" y="3247"/>
                    <a:pt x="2120" y="3215"/>
                    <a:pt x="2125" y="3183"/>
                  </a:cubicBezTo>
                  <a:cubicBezTo>
                    <a:pt x="2283" y="3227"/>
                    <a:pt x="2465" y="3264"/>
                    <a:pt x="2642" y="3264"/>
                  </a:cubicBezTo>
                  <a:cubicBezTo>
                    <a:pt x="2664" y="3264"/>
                    <a:pt x="2686" y="3263"/>
                    <a:pt x="2707" y="3262"/>
                  </a:cubicBezTo>
                  <a:lnTo>
                    <a:pt x="2707" y="3262"/>
                  </a:lnTo>
                  <a:cubicBezTo>
                    <a:pt x="2474" y="3390"/>
                    <a:pt x="2187" y="3430"/>
                    <a:pt x="1918" y="3430"/>
                  </a:cubicBezTo>
                  <a:cubicBezTo>
                    <a:pt x="1877" y="3430"/>
                    <a:pt x="1835" y="3429"/>
                    <a:pt x="1795" y="3427"/>
                  </a:cubicBezTo>
                  <a:cubicBezTo>
                    <a:pt x="1352" y="3412"/>
                    <a:pt x="945" y="3260"/>
                    <a:pt x="745" y="2836"/>
                  </a:cubicBezTo>
                  <a:cubicBezTo>
                    <a:pt x="542" y="2401"/>
                    <a:pt x="632" y="1934"/>
                    <a:pt x="681" y="1480"/>
                  </a:cubicBezTo>
                  <a:cubicBezTo>
                    <a:pt x="842" y="1433"/>
                    <a:pt x="973" y="1343"/>
                    <a:pt x="1077" y="1215"/>
                  </a:cubicBezTo>
                  <a:close/>
                  <a:moveTo>
                    <a:pt x="2534" y="3695"/>
                  </a:moveTo>
                  <a:cubicBezTo>
                    <a:pt x="2570" y="3755"/>
                    <a:pt x="2611" y="3815"/>
                    <a:pt x="2609" y="3888"/>
                  </a:cubicBezTo>
                  <a:cubicBezTo>
                    <a:pt x="2605" y="3967"/>
                    <a:pt x="2557" y="4046"/>
                    <a:pt x="2521" y="4115"/>
                  </a:cubicBezTo>
                  <a:cubicBezTo>
                    <a:pt x="2465" y="4215"/>
                    <a:pt x="2405" y="4312"/>
                    <a:pt x="2335" y="4402"/>
                  </a:cubicBezTo>
                  <a:cubicBezTo>
                    <a:pt x="2270" y="4260"/>
                    <a:pt x="2133" y="4160"/>
                    <a:pt x="1979" y="4136"/>
                  </a:cubicBezTo>
                  <a:cubicBezTo>
                    <a:pt x="2180" y="4012"/>
                    <a:pt x="2362" y="3858"/>
                    <a:pt x="2534" y="3695"/>
                  </a:cubicBezTo>
                  <a:close/>
                  <a:moveTo>
                    <a:pt x="1332" y="3723"/>
                  </a:moveTo>
                  <a:cubicBezTo>
                    <a:pt x="1523" y="3843"/>
                    <a:pt x="1703" y="3975"/>
                    <a:pt x="1859" y="4140"/>
                  </a:cubicBezTo>
                  <a:cubicBezTo>
                    <a:pt x="1688" y="4177"/>
                    <a:pt x="1551" y="4295"/>
                    <a:pt x="1489" y="4462"/>
                  </a:cubicBezTo>
                  <a:cubicBezTo>
                    <a:pt x="1433" y="4357"/>
                    <a:pt x="1382" y="4252"/>
                    <a:pt x="1339" y="4140"/>
                  </a:cubicBezTo>
                  <a:cubicBezTo>
                    <a:pt x="1330" y="4117"/>
                    <a:pt x="1296" y="4035"/>
                    <a:pt x="1272" y="3950"/>
                  </a:cubicBezTo>
                  <a:cubicBezTo>
                    <a:pt x="1274" y="3943"/>
                    <a:pt x="1272" y="3937"/>
                    <a:pt x="1268" y="3933"/>
                  </a:cubicBezTo>
                  <a:cubicBezTo>
                    <a:pt x="1242" y="3832"/>
                    <a:pt x="1238" y="3736"/>
                    <a:pt x="1317" y="3736"/>
                  </a:cubicBezTo>
                  <a:cubicBezTo>
                    <a:pt x="1326" y="3736"/>
                    <a:pt x="1330" y="3729"/>
                    <a:pt x="1332" y="3723"/>
                  </a:cubicBezTo>
                  <a:close/>
                  <a:moveTo>
                    <a:pt x="2519" y="3389"/>
                  </a:moveTo>
                  <a:cubicBezTo>
                    <a:pt x="2519" y="3470"/>
                    <a:pt x="2517" y="3554"/>
                    <a:pt x="2527" y="3635"/>
                  </a:cubicBezTo>
                  <a:cubicBezTo>
                    <a:pt x="2530" y="3637"/>
                    <a:pt x="2530" y="3639"/>
                    <a:pt x="2530" y="3641"/>
                  </a:cubicBezTo>
                  <a:cubicBezTo>
                    <a:pt x="2347" y="3817"/>
                    <a:pt x="2150" y="3971"/>
                    <a:pt x="1949" y="4123"/>
                  </a:cubicBezTo>
                  <a:cubicBezTo>
                    <a:pt x="1948" y="4123"/>
                    <a:pt x="1947" y="4122"/>
                    <a:pt x="1945" y="4122"/>
                  </a:cubicBezTo>
                  <a:cubicBezTo>
                    <a:pt x="1942" y="4122"/>
                    <a:pt x="1938" y="4124"/>
                    <a:pt x="1936" y="4128"/>
                  </a:cubicBezTo>
                  <a:cubicBezTo>
                    <a:pt x="1936" y="4130"/>
                    <a:pt x="1936" y="4132"/>
                    <a:pt x="1936" y="4134"/>
                  </a:cubicBezTo>
                  <a:cubicBezTo>
                    <a:pt x="1936" y="4134"/>
                    <a:pt x="1935" y="4134"/>
                    <a:pt x="1934" y="4134"/>
                  </a:cubicBezTo>
                  <a:cubicBezTo>
                    <a:pt x="1927" y="4134"/>
                    <a:pt x="1921" y="4143"/>
                    <a:pt x="1923" y="4151"/>
                  </a:cubicBezTo>
                  <a:cubicBezTo>
                    <a:pt x="1926" y="4153"/>
                    <a:pt x="1928" y="4158"/>
                    <a:pt x="1932" y="4158"/>
                  </a:cubicBezTo>
                  <a:cubicBezTo>
                    <a:pt x="1902" y="4372"/>
                    <a:pt x="1932" y="4609"/>
                    <a:pt x="1945" y="4824"/>
                  </a:cubicBezTo>
                  <a:cubicBezTo>
                    <a:pt x="1951" y="4948"/>
                    <a:pt x="1960" y="5072"/>
                    <a:pt x="1971" y="5194"/>
                  </a:cubicBezTo>
                  <a:cubicBezTo>
                    <a:pt x="1975" y="5256"/>
                    <a:pt x="1979" y="5318"/>
                    <a:pt x="1986" y="5378"/>
                  </a:cubicBezTo>
                  <a:cubicBezTo>
                    <a:pt x="1990" y="5410"/>
                    <a:pt x="1992" y="5440"/>
                    <a:pt x="1996" y="5470"/>
                  </a:cubicBezTo>
                  <a:cubicBezTo>
                    <a:pt x="1992" y="5488"/>
                    <a:pt x="1992" y="5503"/>
                    <a:pt x="1998" y="5513"/>
                  </a:cubicBezTo>
                  <a:cubicBezTo>
                    <a:pt x="1994" y="5515"/>
                    <a:pt x="1992" y="5518"/>
                    <a:pt x="1990" y="5520"/>
                  </a:cubicBezTo>
                  <a:cubicBezTo>
                    <a:pt x="1988" y="5522"/>
                    <a:pt x="1988" y="5524"/>
                    <a:pt x="1986" y="5526"/>
                  </a:cubicBezTo>
                  <a:cubicBezTo>
                    <a:pt x="1979" y="5537"/>
                    <a:pt x="1983" y="5548"/>
                    <a:pt x="1992" y="5554"/>
                  </a:cubicBezTo>
                  <a:cubicBezTo>
                    <a:pt x="1961" y="5554"/>
                    <a:pt x="1930" y="5554"/>
                    <a:pt x="1900" y="5554"/>
                  </a:cubicBezTo>
                  <a:cubicBezTo>
                    <a:pt x="1528" y="5554"/>
                    <a:pt x="1156" y="5543"/>
                    <a:pt x="784" y="5541"/>
                  </a:cubicBezTo>
                  <a:cubicBezTo>
                    <a:pt x="790" y="5380"/>
                    <a:pt x="803" y="5226"/>
                    <a:pt x="823" y="5068"/>
                  </a:cubicBezTo>
                  <a:cubicBezTo>
                    <a:pt x="824" y="5057"/>
                    <a:pt x="814" y="5051"/>
                    <a:pt x="805" y="5051"/>
                  </a:cubicBezTo>
                  <a:cubicBezTo>
                    <a:pt x="798" y="5051"/>
                    <a:pt x="790" y="5055"/>
                    <a:pt x="788" y="5063"/>
                  </a:cubicBezTo>
                  <a:cubicBezTo>
                    <a:pt x="758" y="5218"/>
                    <a:pt x="748" y="5383"/>
                    <a:pt x="758" y="5541"/>
                  </a:cubicBezTo>
                  <a:cubicBezTo>
                    <a:pt x="679" y="5540"/>
                    <a:pt x="600" y="5540"/>
                    <a:pt x="521" y="5540"/>
                  </a:cubicBezTo>
                  <a:cubicBezTo>
                    <a:pt x="363" y="5540"/>
                    <a:pt x="206" y="5542"/>
                    <a:pt x="47" y="5548"/>
                  </a:cubicBezTo>
                  <a:cubicBezTo>
                    <a:pt x="43" y="5548"/>
                    <a:pt x="39" y="5550"/>
                    <a:pt x="37" y="5554"/>
                  </a:cubicBezTo>
                  <a:cubicBezTo>
                    <a:pt x="37" y="5554"/>
                    <a:pt x="37" y="5554"/>
                    <a:pt x="37" y="5552"/>
                  </a:cubicBezTo>
                  <a:cubicBezTo>
                    <a:pt x="107" y="5192"/>
                    <a:pt x="186" y="4858"/>
                    <a:pt x="407" y="4556"/>
                  </a:cubicBezTo>
                  <a:cubicBezTo>
                    <a:pt x="617" y="4265"/>
                    <a:pt x="900" y="4089"/>
                    <a:pt x="1230" y="3969"/>
                  </a:cubicBezTo>
                  <a:cubicBezTo>
                    <a:pt x="1289" y="4175"/>
                    <a:pt x="1431" y="4432"/>
                    <a:pt x="1469" y="4483"/>
                  </a:cubicBezTo>
                  <a:cubicBezTo>
                    <a:pt x="1473" y="4488"/>
                    <a:pt x="1477" y="4490"/>
                    <a:pt x="1481" y="4490"/>
                  </a:cubicBezTo>
                  <a:cubicBezTo>
                    <a:pt x="1484" y="4490"/>
                    <a:pt x="1488" y="4488"/>
                    <a:pt x="1491" y="4485"/>
                  </a:cubicBezTo>
                  <a:cubicBezTo>
                    <a:pt x="1495" y="4490"/>
                    <a:pt x="1501" y="4493"/>
                    <a:pt x="1507" y="4493"/>
                  </a:cubicBezTo>
                  <a:cubicBezTo>
                    <a:pt x="1515" y="4493"/>
                    <a:pt x="1524" y="4488"/>
                    <a:pt x="1527" y="4479"/>
                  </a:cubicBezTo>
                  <a:cubicBezTo>
                    <a:pt x="1589" y="4312"/>
                    <a:pt x="1729" y="4200"/>
                    <a:pt x="1906" y="4175"/>
                  </a:cubicBezTo>
                  <a:cubicBezTo>
                    <a:pt x="1917" y="4173"/>
                    <a:pt x="1921" y="4162"/>
                    <a:pt x="1919" y="4151"/>
                  </a:cubicBezTo>
                  <a:cubicBezTo>
                    <a:pt x="1919" y="4147"/>
                    <a:pt x="1917" y="4143"/>
                    <a:pt x="1915" y="4140"/>
                  </a:cubicBezTo>
                  <a:cubicBezTo>
                    <a:pt x="1746" y="3960"/>
                    <a:pt x="1553" y="3798"/>
                    <a:pt x="1330" y="3688"/>
                  </a:cubicBezTo>
                  <a:cubicBezTo>
                    <a:pt x="1334" y="3686"/>
                    <a:pt x="1337" y="3682"/>
                    <a:pt x="1337" y="3678"/>
                  </a:cubicBezTo>
                  <a:cubicBezTo>
                    <a:pt x="1345" y="3588"/>
                    <a:pt x="1341" y="3494"/>
                    <a:pt x="1334" y="3404"/>
                  </a:cubicBezTo>
                  <a:lnTo>
                    <a:pt x="1334" y="3404"/>
                  </a:lnTo>
                  <a:cubicBezTo>
                    <a:pt x="1506" y="3456"/>
                    <a:pt x="1692" y="3477"/>
                    <a:pt x="1876" y="3477"/>
                  </a:cubicBezTo>
                  <a:cubicBezTo>
                    <a:pt x="2007" y="3477"/>
                    <a:pt x="2137" y="3466"/>
                    <a:pt x="2260" y="3449"/>
                  </a:cubicBezTo>
                  <a:cubicBezTo>
                    <a:pt x="2345" y="3436"/>
                    <a:pt x="2433" y="3416"/>
                    <a:pt x="2519" y="3389"/>
                  </a:cubicBezTo>
                  <a:close/>
                  <a:moveTo>
                    <a:pt x="1752" y="0"/>
                  </a:moveTo>
                  <a:cubicBezTo>
                    <a:pt x="1491" y="20"/>
                    <a:pt x="1245" y="99"/>
                    <a:pt x="1026" y="245"/>
                  </a:cubicBezTo>
                  <a:cubicBezTo>
                    <a:pt x="1020" y="182"/>
                    <a:pt x="1015" y="123"/>
                    <a:pt x="1015" y="60"/>
                  </a:cubicBezTo>
                  <a:cubicBezTo>
                    <a:pt x="1015" y="48"/>
                    <a:pt x="1005" y="41"/>
                    <a:pt x="994" y="41"/>
                  </a:cubicBezTo>
                  <a:cubicBezTo>
                    <a:pt x="990" y="41"/>
                    <a:pt x="985" y="42"/>
                    <a:pt x="981" y="45"/>
                  </a:cubicBezTo>
                  <a:cubicBezTo>
                    <a:pt x="902" y="118"/>
                    <a:pt x="857" y="212"/>
                    <a:pt x="848" y="320"/>
                  </a:cubicBezTo>
                  <a:cubicBezTo>
                    <a:pt x="803" y="298"/>
                    <a:pt x="754" y="287"/>
                    <a:pt x="703" y="287"/>
                  </a:cubicBezTo>
                  <a:cubicBezTo>
                    <a:pt x="690" y="287"/>
                    <a:pt x="679" y="307"/>
                    <a:pt x="690" y="317"/>
                  </a:cubicBezTo>
                  <a:cubicBezTo>
                    <a:pt x="726" y="345"/>
                    <a:pt x="754" y="377"/>
                    <a:pt x="780" y="412"/>
                  </a:cubicBezTo>
                  <a:cubicBezTo>
                    <a:pt x="613" y="433"/>
                    <a:pt x="461" y="544"/>
                    <a:pt x="381" y="688"/>
                  </a:cubicBezTo>
                  <a:cubicBezTo>
                    <a:pt x="327" y="785"/>
                    <a:pt x="331" y="873"/>
                    <a:pt x="421" y="873"/>
                  </a:cubicBezTo>
                  <a:cubicBezTo>
                    <a:pt x="426" y="873"/>
                    <a:pt x="431" y="873"/>
                    <a:pt x="437" y="872"/>
                  </a:cubicBezTo>
                  <a:lnTo>
                    <a:pt x="437" y="872"/>
                  </a:lnTo>
                  <a:cubicBezTo>
                    <a:pt x="296" y="1076"/>
                    <a:pt x="257" y="1326"/>
                    <a:pt x="334" y="1564"/>
                  </a:cubicBezTo>
                  <a:cubicBezTo>
                    <a:pt x="337" y="1572"/>
                    <a:pt x="345" y="1578"/>
                    <a:pt x="353" y="1578"/>
                  </a:cubicBezTo>
                  <a:cubicBezTo>
                    <a:pt x="356" y="1578"/>
                    <a:pt x="359" y="1577"/>
                    <a:pt x="362" y="1575"/>
                  </a:cubicBezTo>
                  <a:cubicBezTo>
                    <a:pt x="384" y="1562"/>
                    <a:pt x="401" y="1547"/>
                    <a:pt x="418" y="1532"/>
                  </a:cubicBezTo>
                  <a:lnTo>
                    <a:pt x="418" y="1532"/>
                  </a:lnTo>
                  <a:cubicBezTo>
                    <a:pt x="407" y="1654"/>
                    <a:pt x="414" y="1772"/>
                    <a:pt x="450" y="1889"/>
                  </a:cubicBezTo>
                  <a:cubicBezTo>
                    <a:pt x="375" y="1932"/>
                    <a:pt x="317" y="2007"/>
                    <a:pt x="309" y="2095"/>
                  </a:cubicBezTo>
                  <a:cubicBezTo>
                    <a:pt x="294" y="2241"/>
                    <a:pt x="422" y="2387"/>
                    <a:pt x="569" y="2387"/>
                  </a:cubicBezTo>
                  <a:cubicBezTo>
                    <a:pt x="575" y="2387"/>
                    <a:pt x="581" y="2387"/>
                    <a:pt x="587" y="2386"/>
                  </a:cubicBezTo>
                  <a:cubicBezTo>
                    <a:pt x="628" y="2798"/>
                    <a:pt x="795" y="3174"/>
                    <a:pt x="1206" y="3354"/>
                  </a:cubicBezTo>
                  <a:cubicBezTo>
                    <a:pt x="1236" y="3369"/>
                    <a:pt x="1270" y="3380"/>
                    <a:pt x="1302" y="3393"/>
                  </a:cubicBezTo>
                  <a:cubicBezTo>
                    <a:pt x="1296" y="3485"/>
                    <a:pt x="1292" y="3586"/>
                    <a:pt x="1300" y="3678"/>
                  </a:cubicBezTo>
                  <a:cubicBezTo>
                    <a:pt x="1300" y="3678"/>
                    <a:pt x="1300" y="3678"/>
                    <a:pt x="1300" y="3680"/>
                  </a:cubicBezTo>
                  <a:cubicBezTo>
                    <a:pt x="1292" y="3682"/>
                    <a:pt x="1289" y="3695"/>
                    <a:pt x="1298" y="3701"/>
                  </a:cubicBezTo>
                  <a:cubicBezTo>
                    <a:pt x="1300" y="3703"/>
                    <a:pt x="1300" y="3703"/>
                    <a:pt x="1300" y="3703"/>
                  </a:cubicBezTo>
                  <a:cubicBezTo>
                    <a:pt x="1299" y="3703"/>
                    <a:pt x="1298" y="3703"/>
                    <a:pt x="1297" y="3703"/>
                  </a:cubicBezTo>
                  <a:cubicBezTo>
                    <a:pt x="1195" y="3703"/>
                    <a:pt x="1189" y="3805"/>
                    <a:pt x="1221" y="3937"/>
                  </a:cubicBezTo>
                  <a:cubicBezTo>
                    <a:pt x="525" y="4074"/>
                    <a:pt x="26" y="4875"/>
                    <a:pt x="0" y="5548"/>
                  </a:cubicBezTo>
                  <a:cubicBezTo>
                    <a:pt x="0" y="5558"/>
                    <a:pt x="11" y="5565"/>
                    <a:pt x="20" y="5565"/>
                  </a:cubicBezTo>
                  <a:cubicBezTo>
                    <a:pt x="26" y="5565"/>
                    <a:pt x="31" y="5563"/>
                    <a:pt x="34" y="5558"/>
                  </a:cubicBezTo>
                  <a:lnTo>
                    <a:pt x="34" y="5558"/>
                  </a:lnTo>
                  <a:cubicBezTo>
                    <a:pt x="32" y="5565"/>
                    <a:pt x="37" y="5575"/>
                    <a:pt x="47" y="5575"/>
                  </a:cubicBezTo>
                  <a:cubicBezTo>
                    <a:pt x="364" y="5599"/>
                    <a:pt x="683" y="5605"/>
                    <a:pt x="1002" y="5605"/>
                  </a:cubicBezTo>
                  <a:cubicBezTo>
                    <a:pt x="1348" y="5605"/>
                    <a:pt x="1694" y="5598"/>
                    <a:pt x="2037" y="5597"/>
                  </a:cubicBezTo>
                  <a:cubicBezTo>
                    <a:pt x="2701" y="5592"/>
                    <a:pt x="3365" y="5580"/>
                    <a:pt x="4027" y="5558"/>
                  </a:cubicBezTo>
                  <a:cubicBezTo>
                    <a:pt x="4054" y="5558"/>
                    <a:pt x="4054" y="5515"/>
                    <a:pt x="4027" y="5515"/>
                  </a:cubicBezTo>
                  <a:lnTo>
                    <a:pt x="4024" y="5515"/>
                  </a:lnTo>
                  <a:cubicBezTo>
                    <a:pt x="3727" y="5524"/>
                    <a:pt x="3431" y="5533"/>
                    <a:pt x="3136" y="5539"/>
                  </a:cubicBezTo>
                  <a:cubicBezTo>
                    <a:pt x="3161" y="5391"/>
                    <a:pt x="3161" y="5235"/>
                    <a:pt x="3138" y="5087"/>
                  </a:cubicBezTo>
                  <a:cubicBezTo>
                    <a:pt x="3137" y="5078"/>
                    <a:pt x="3130" y="5075"/>
                    <a:pt x="3122" y="5075"/>
                  </a:cubicBezTo>
                  <a:cubicBezTo>
                    <a:pt x="3112" y="5075"/>
                    <a:pt x="3102" y="5081"/>
                    <a:pt x="3104" y="5091"/>
                  </a:cubicBezTo>
                  <a:cubicBezTo>
                    <a:pt x="3119" y="5241"/>
                    <a:pt x="3119" y="5389"/>
                    <a:pt x="3112" y="5539"/>
                  </a:cubicBezTo>
                  <a:cubicBezTo>
                    <a:pt x="2754" y="5545"/>
                    <a:pt x="2395" y="5552"/>
                    <a:pt x="2037" y="5554"/>
                  </a:cubicBezTo>
                  <a:lnTo>
                    <a:pt x="2031" y="5554"/>
                  </a:lnTo>
                  <a:cubicBezTo>
                    <a:pt x="2069" y="5500"/>
                    <a:pt x="2026" y="5370"/>
                    <a:pt x="2022" y="5310"/>
                  </a:cubicBezTo>
                  <a:cubicBezTo>
                    <a:pt x="2009" y="5171"/>
                    <a:pt x="1998" y="5031"/>
                    <a:pt x="1990" y="4894"/>
                  </a:cubicBezTo>
                  <a:cubicBezTo>
                    <a:pt x="1981" y="4764"/>
                    <a:pt x="1975" y="4631"/>
                    <a:pt x="1971" y="4500"/>
                  </a:cubicBezTo>
                  <a:cubicBezTo>
                    <a:pt x="1966" y="4389"/>
                    <a:pt x="1973" y="4273"/>
                    <a:pt x="1958" y="4162"/>
                  </a:cubicBezTo>
                  <a:lnTo>
                    <a:pt x="1958" y="4162"/>
                  </a:lnTo>
                  <a:cubicBezTo>
                    <a:pt x="2112" y="4198"/>
                    <a:pt x="2232" y="4290"/>
                    <a:pt x="2303" y="4434"/>
                  </a:cubicBezTo>
                  <a:cubicBezTo>
                    <a:pt x="2306" y="4441"/>
                    <a:pt x="2312" y="4444"/>
                    <a:pt x="2318" y="4444"/>
                  </a:cubicBezTo>
                  <a:cubicBezTo>
                    <a:pt x="2323" y="4444"/>
                    <a:pt x="2327" y="4443"/>
                    <a:pt x="2330" y="4440"/>
                  </a:cubicBezTo>
                  <a:cubicBezTo>
                    <a:pt x="2333" y="4440"/>
                    <a:pt x="2337" y="4440"/>
                    <a:pt x="2339" y="4436"/>
                  </a:cubicBezTo>
                  <a:cubicBezTo>
                    <a:pt x="2461" y="4322"/>
                    <a:pt x="2555" y="4166"/>
                    <a:pt x="2617" y="4012"/>
                  </a:cubicBezTo>
                  <a:cubicBezTo>
                    <a:pt x="2632" y="3975"/>
                    <a:pt x="2641" y="3939"/>
                    <a:pt x="2645" y="3907"/>
                  </a:cubicBezTo>
                  <a:lnTo>
                    <a:pt x="2647" y="3907"/>
                  </a:lnTo>
                  <a:cubicBezTo>
                    <a:pt x="2827" y="3969"/>
                    <a:pt x="3003" y="4016"/>
                    <a:pt x="3170" y="4113"/>
                  </a:cubicBezTo>
                  <a:cubicBezTo>
                    <a:pt x="3320" y="4200"/>
                    <a:pt x="3457" y="4312"/>
                    <a:pt x="3575" y="4442"/>
                  </a:cubicBezTo>
                  <a:cubicBezTo>
                    <a:pt x="3840" y="4738"/>
                    <a:pt x="3971" y="5102"/>
                    <a:pt x="4003" y="5494"/>
                  </a:cubicBezTo>
                  <a:cubicBezTo>
                    <a:pt x="4005" y="5507"/>
                    <a:pt x="4014" y="5513"/>
                    <a:pt x="4024" y="5513"/>
                  </a:cubicBezTo>
                  <a:cubicBezTo>
                    <a:pt x="4035" y="5513"/>
                    <a:pt x="4044" y="5507"/>
                    <a:pt x="4044" y="5494"/>
                  </a:cubicBezTo>
                  <a:cubicBezTo>
                    <a:pt x="4035" y="5106"/>
                    <a:pt x="3872" y="4717"/>
                    <a:pt x="3618" y="4427"/>
                  </a:cubicBezTo>
                  <a:cubicBezTo>
                    <a:pt x="3382" y="4158"/>
                    <a:pt x="3014" y="3913"/>
                    <a:pt x="2649" y="3881"/>
                  </a:cubicBezTo>
                  <a:lnTo>
                    <a:pt x="2645" y="3881"/>
                  </a:lnTo>
                  <a:cubicBezTo>
                    <a:pt x="2645" y="3806"/>
                    <a:pt x="2615" y="3738"/>
                    <a:pt x="2560" y="3667"/>
                  </a:cubicBezTo>
                  <a:cubicBezTo>
                    <a:pt x="2562" y="3667"/>
                    <a:pt x="2562" y="3665"/>
                    <a:pt x="2564" y="3665"/>
                  </a:cubicBezTo>
                  <a:cubicBezTo>
                    <a:pt x="2572" y="3654"/>
                    <a:pt x="2570" y="3644"/>
                    <a:pt x="2564" y="3637"/>
                  </a:cubicBezTo>
                  <a:cubicBezTo>
                    <a:pt x="2564" y="3635"/>
                    <a:pt x="2566" y="3633"/>
                    <a:pt x="2566" y="3631"/>
                  </a:cubicBezTo>
                  <a:cubicBezTo>
                    <a:pt x="2566" y="3547"/>
                    <a:pt x="2553" y="3464"/>
                    <a:pt x="2542" y="3380"/>
                  </a:cubicBezTo>
                  <a:cubicBezTo>
                    <a:pt x="2542" y="3380"/>
                    <a:pt x="2542" y="3380"/>
                    <a:pt x="2542" y="3378"/>
                  </a:cubicBezTo>
                  <a:cubicBezTo>
                    <a:pt x="2632" y="3346"/>
                    <a:pt x="2720" y="3305"/>
                    <a:pt x="2799" y="3254"/>
                  </a:cubicBezTo>
                  <a:cubicBezTo>
                    <a:pt x="2883" y="3241"/>
                    <a:pt x="2962" y="3219"/>
                    <a:pt x="3037" y="3183"/>
                  </a:cubicBezTo>
                  <a:cubicBezTo>
                    <a:pt x="3316" y="3044"/>
                    <a:pt x="3350" y="2774"/>
                    <a:pt x="3331" y="2491"/>
                  </a:cubicBezTo>
                  <a:cubicBezTo>
                    <a:pt x="3328" y="2478"/>
                    <a:pt x="3320" y="2472"/>
                    <a:pt x="3311" y="2470"/>
                  </a:cubicBezTo>
                  <a:cubicBezTo>
                    <a:pt x="3310" y="2470"/>
                    <a:pt x="3308" y="2469"/>
                    <a:pt x="3307" y="2469"/>
                  </a:cubicBezTo>
                  <a:cubicBezTo>
                    <a:pt x="3295" y="2469"/>
                    <a:pt x="3286" y="2476"/>
                    <a:pt x="3288" y="2491"/>
                  </a:cubicBezTo>
                  <a:cubicBezTo>
                    <a:pt x="3298" y="2635"/>
                    <a:pt x="3309" y="2791"/>
                    <a:pt x="3245" y="2926"/>
                  </a:cubicBezTo>
                  <a:cubicBezTo>
                    <a:pt x="3185" y="3048"/>
                    <a:pt x="3065" y="3134"/>
                    <a:pt x="2936" y="3177"/>
                  </a:cubicBezTo>
                  <a:cubicBezTo>
                    <a:pt x="2919" y="3183"/>
                    <a:pt x="2900" y="3189"/>
                    <a:pt x="2883" y="3194"/>
                  </a:cubicBezTo>
                  <a:cubicBezTo>
                    <a:pt x="2969" y="3125"/>
                    <a:pt x="3041" y="3042"/>
                    <a:pt x="3097" y="2943"/>
                  </a:cubicBezTo>
                  <a:cubicBezTo>
                    <a:pt x="3183" y="2793"/>
                    <a:pt x="3211" y="2624"/>
                    <a:pt x="3226" y="2455"/>
                  </a:cubicBezTo>
                  <a:cubicBezTo>
                    <a:pt x="3228" y="2459"/>
                    <a:pt x="3234" y="2463"/>
                    <a:pt x="3241" y="2463"/>
                  </a:cubicBezTo>
                  <a:cubicBezTo>
                    <a:pt x="3260" y="2463"/>
                    <a:pt x="3283" y="2466"/>
                    <a:pt x="3311" y="2468"/>
                  </a:cubicBezTo>
                  <a:cubicBezTo>
                    <a:pt x="3334" y="2470"/>
                    <a:pt x="3359" y="2472"/>
                    <a:pt x="3383" y="2472"/>
                  </a:cubicBezTo>
                  <a:cubicBezTo>
                    <a:pt x="3426" y="2472"/>
                    <a:pt x="3466" y="2465"/>
                    <a:pt x="3487" y="2442"/>
                  </a:cubicBezTo>
                  <a:cubicBezTo>
                    <a:pt x="3510" y="2416"/>
                    <a:pt x="3495" y="2346"/>
                    <a:pt x="3495" y="2316"/>
                  </a:cubicBezTo>
                  <a:cubicBezTo>
                    <a:pt x="3493" y="2234"/>
                    <a:pt x="3493" y="2153"/>
                    <a:pt x="3491" y="2074"/>
                  </a:cubicBezTo>
                  <a:cubicBezTo>
                    <a:pt x="3491" y="1999"/>
                    <a:pt x="3489" y="1926"/>
                    <a:pt x="3487" y="1851"/>
                  </a:cubicBezTo>
                  <a:cubicBezTo>
                    <a:pt x="3487" y="1817"/>
                    <a:pt x="3495" y="1763"/>
                    <a:pt x="3476" y="1729"/>
                  </a:cubicBezTo>
                  <a:cubicBezTo>
                    <a:pt x="3461" y="1699"/>
                    <a:pt x="3438" y="1684"/>
                    <a:pt x="3410" y="1677"/>
                  </a:cubicBezTo>
                  <a:cubicBezTo>
                    <a:pt x="3410" y="1675"/>
                    <a:pt x="3410" y="1675"/>
                    <a:pt x="3410" y="1675"/>
                  </a:cubicBezTo>
                  <a:cubicBezTo>
                    <a:pt x="3388" y="1579"/>
                    <a:pt x="3367" y="1483"/>
                    <a:pt x="3346" y="1388"/>
                  </a:cubicBezTo>
                  <a:lnTo>
                    <a:pt x="3346" y="1388"/>
                  </a:lnTo>
                  <a:cubicBezTo>
                    <a:pt x="3367" y="1403"/>
                    <a:pt x="3388" y="1418"/>
                    <a:pt x="3410" y="1435"/>
                  </a:cubicBezTo>
                  <a:cubicBezTo>
                    <a:pt x="3413" y="1437"/>
                    <a:pt x="3416" y="1438"/>
                    <a:pt x="3419" y="1438"/>
                  </a:cubicBezTo>
                  <a:cubicBezTo>
                    <a:pt x="3430" y="1438"/>
                    <a:pt x="3442" y="1428"/>
                    <a:pt x="3442" y="1416"/>
                  </a:cubicBezTo>
                  <a:cubicBezTo>
                    <a:pt x="3427" y="1215"/>
                    <a:pt x="3367" y="1024"/>
                    <a:pt x="3262" y="853"/>
                  </a:cubicBezTo>
                  <a:lnTo>
                    <a:pt x="3262" y="853"/>
                  </a:lnTo>
                  <a:lnTo>
                    <a:pt x="3350" y="885"/>
                  </a:lnTo>
                  <a:cubicBezTo>
                    <a:pt x="3352" y="886"/>
                    <a:pt x="3353" y="886"/>
                    <a:pt x="3355" y="886"/>
                  </a:cubicBezTo>
                  <a:cubicBezTo>
                    <a:pt x="3368" y="886"/>
                    <a:pt x="3381" y="866"/>
                    <a:pt x="3373" y="855"/>
                  </a:cubicBezTo>
                  <a:cubicBezTo>
                    <a:pt x="3181" y="587"/>
                    <a:pt x="2919" y="390"/>
                    <a:pt x="2613" y="277"/>
                  </a:cubicBezTo>
                  <a:lnTo>
                    <a:pt x="2701" y="245"/>
                  </a:lnTo>
                  <a:cubicBezTo>
                    <a:pt x="2720" y="238"/>
                    <a:pt x="2720" y="212"/>
                    <a:pt x="2701" y="206"/>
                  </a:cubicBezTo>
                  <a:cubicBezTo>
                    <a:pt x="2458" y="127"/>
                    <a:pt x="2208" y="86"/>
                    <a:pt x="1956" y="86"/>
                  </a:cubicBezTo>
                  <a:cubicBezTo>
                    <a:pt x="1881" y="86"/>
                    <a:pt x="1806" y="89"/>
                    <a:pt x="1731" y="97"/>
                  </a:cubicBezTo>
                  <a:cubicBezTo>
                    <a:pt x="1744" y="75"/>
                    <a:pt x="1756" y="54"/>
                    <a:pt x="1769" y="30"/>
                  </a:cubicBezTo>
                  <a:cubicBezTo>
                    <a:pt x="1776" y="20"/>
                    <a:pt x="1767" y="0"/>
                    <a:pt x="17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6"/>
            <p:cNvSpPr/>
            <p:nvPr/>
          </p:nvSpPr>
          <p:spPr>
            <a:xfrm>
              <a:off x="4546159" y="2902607"/>
              <a:ext cx="584045" cy="465420"/>
            </a:xfrm>
            <a:custGeom>
              <a:avLst/>
              <a:gdLst/>
              <a:ahLst/>
              <a:cxnLst/>
              <a:rect l="l" t="t" r="r" b="b"/>
              <a:pathLst>
                <a:path w="2068" h="1648" extrusionOk="0">
                  <a:moveTo>
                    <a:pt x="1394" y="415"/>
                  </a:moveTo>
                  <a:cubicBezTo>
                    <a:pt x="1396" y="415"/>
                    <a:pt x="1398" y="415"/>
                    <a:pt x="1399" y="416"/>
                  </a:cubicBezTo>
                  <a:cubicBezTo>
                    <a:pt x="1446" y="457"/>
                    <a:pt x="1493" y="524"/>
                    <a:pt x="1502" y="588"/>
                  </a:cubicBezTo>
                  <a:cubicBezTo>
                    <a:pt x="1503" y="598"/>
                    <a:pt x="1496" y="604"/>
                    <a:pt x="1489" y="604"/>
                  </a:cubicBezTo>
                  <a:cubicBezTo>
                    <a:pt x="1484" y="604"/>
                    <a:pt x="1479" y="601"/>
                    <a:pt x="1476" y="594"/>
                  </a:cubicBezTo>
                  <a:cubicBezTo>
                    <a:pt x="1466" y="564"/>
                    <a:pt x="1457" y="534"/>
                    <a:pt x="1442" y="506"/>
                  </a:cubicBezTo>
                  <a:cubicBezTo>
                    <a:pt x="1427" y="479"/>
                    <a:pt x="1408" y="455"/>
                    <a:pt x="1386" y="431"/>
                  </a:cubicBezTo>
                  <a:cubicBezTo>
                    <a:pt x="1379" y="424"/>
                    <a:pt x="1387" y="415"/>
                    <a:pt x="1394" y="415"/>
                  </a:cubicBezTo>
                  <a:close/>
                  <a:moveTo>
                    <a:pt x="1384" y="484"/>
                  </a:moveTo>
                  <a:cubicBezTo>
                    <a:pt x="1387" y="484"/>
                    <a:pt x="1389" y="485"/>
                    <a:pt x="1391" y="487"/>
                  </a:cubicBezTo>
                  <a:cubicBezTo>
                    <a:pt x="1423" y="530"/>
                    <a:pt x="1459" y="573"/>
                    <a:pt x="1489" y="620"/>
                  </a:cubicBezTo>
                  <a:cubicBezTo>
                    <a:pt x="1494" y="628"/>
                    <a:pt x="1485" y="639"/>
                    <a:pt x="1477" y="639"/>
                  </a:cubicBezTo>
                  <a:cubicBezTo>
                    <a:pt x="1475" y="639"/>
                    <a:pt x="1472" y="637"/>
                    <a:pt x="1470" y="635"/>
                  </a:cubicBezTo>
                  <a:cubicBezTo>
                    <a:pt x="1436" y="592"/>
                    <a:pt x="1406" y="545"/>
                    <a:pt x="1376" y="498"/>
                  </a:cubicBezTo>
                  <a:cubicBezTo>
                    <a:pt x="1371" y="491"/>
                    <a:pt x="1378" y="484"/>
                    <a:pt x="1384" y="484"/>
                  </a:cubicBezTo>
                  <a:close/>
                  <a:moveTo>
                    <a:pt x="688" y="1"/>
                  </a:moveTo>
                  <a:cubicBezTo>
                    <a:pt x="684" y="33"/>
                    <a:pt x="675" y="69"/>
                    <a:pt x="660" y="106"/>
                  </a:cubicBezTo>
                  <a:cubicBezTo>
                    <a:pt x="598" y="260"/>
                    <a:pt x="504" y="416"/>
                    <a:pt x="382" y="530"/>
                  </a:cubicBezTo>
                  <a:cubicBezTo>
                    <a:pt x="380" y="534"/>
                    <a:pt x="376" y="534"/>
                    <a:pt x="373" y="534"/>
                  </a:cubicBezTo>
                  <a:cubicBezTo>
                    <a:pt x="370" y="537"/>
                    <a:pt x="366" y="538"/>
                    <a:pt x="361" y="538"/>
                  </a:cubicBezTo>
                  <a:cubicBezTo>
                    <a:pt x="356" y="538"/>
                    <a:pt x="350" y="535"/>
                    <a:pt x="348" y="528"/>
                  </a:cubicBezTo>
                  <a:cubicBezTo>
                    <a:pt x="275" y="386"/>
                    <a:pt x="155" y="292"/>
                    <a:pt x="1" y="256"/>
                  </a:cubicBezTo>
                  <a:lnTo>
                    <a:pt x="1" y="256"/>
                  </a:lnTo>
                  <a:cubicBezTo>
                    <a:pt x="16" y="367"/>
                    <a:pt x="11" y="483"/>
                    <a:pt x="14" y="594"/>
                  </a:cubicBezTo>
                  <a:cubicBezTo>
                    <a:pt x="20" y="725"/>
                    <a:pt x="26" y="858"/>
                    <a:pt x="33" y="988"/>
                  </a:cubicBezTo>
                  <a:cubicBezTo>
                    <a:pt x="41" y="1125"/>
                    <a:pt x="52" y="1265"/>
                    <a:pt x="65" y="1404"/>
                  </a:cubicBezTo>
                  <a:cubicBezTo>
                    <a:pt x="71" y="1464"/>
                    <a:pt x="112" y="1597"/>
                    <a:pt x="74" y="1648"/>
                  </a:cubicBezTo>
                  <a:lnTo>
                    <a:pt x="82" y="1648"/>
                  </a:lnTo>
                  <a:cubicBezTo>
                    <a:pt x="440" y="1646"/>
                    <a:pt x="797" y="1642"/>
                    <a:pt x="1155" y="1633"/>
                  </a:cubicBezTo>
                  <a:cubicBezTo>
                    <a:pt x="1162" y="1483"/>
                    <a:pt x="1162" y="1335"/>
                    <a:pt x="1147" y="1185"/>
                  </a:cubicBezTo>
                  <a:cubicBezTo>
                    <a:pt x="1145" y="1175"/>
                    <a:pt x="1155" y="1169"/>
                    <a:pt x="1165" y="1169"/>
                  </a:cubicBezTo>
                  <a:cubicBezTo>
                    <a:pt x="1173" y="1169"/>
                    <a:pt x="1180" y="1172"/>
                    <a:pt x="1181" y="1181"/>
                  </a:cubicBezTo>
                  <a:cubicBezTo>
                    <a:pt x="1204" y="1329"/>
                    <a:pt x="1204" y="1485"/>
                    <a:pt x="1179" y="1633"/>
                  </a:cubicBezTo>
                  <a:cubicBezTo>
                    <a:pt x="1474" y="1627"/>
                    <a:pt x="1772" y="1620"/>
                    <a:pt x="2067" y="1609"/>
                  </a:cubicBezTo>
                  <a:lnTo>
                    <a:pt x="2067" y="1607"/>
                  </a:lnTo>
                  <a:cubicBezTo>
                    <a:pt x="2057" y="1607"/>
                    <a:pt x="2048" y="1601"/>
                    <a:pt x="2046" y="1588"/>
                  </a:cubicBezTo>
                  <a:cubicBezTo>
                    <a:pt x="2014" y="1196"/>
                    <a:pt x="1883" y="832"/>
                    <a:pt x="1618" y="536"/>
                  </a:cubicBezTo>
                  <a:cubicBezTo>
                    <a:pt x="1502" y="406"/>
                    <a:pt x="1363" y="294"/>
                    <a:pt x="1213" y="207"/>
                  </a:cubicBezTo>
                  <a:cubicBezTo>
                    <a:pt x="1046" y="110"/>
                    <a:pt x="870" y="63"/>
                    <a:pt x="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6"/>
            <p:cNvSpPr/>
            <p:nvPr/>
          </p:nvSpPr>
          <p:spPr>
            <a:xfrm>
              <a:off x="4935611" y="3019810"/>
              <a:ext cx="35303" cy="53659"/>
            </a:xfrm>
            <a:custGeom>
              <a:avLst/>
              <a:gdLst/>
              <a:ahLst/>
              <a:cxnLst/>
              <a:rect l="l" t="t" r="r" b="b"/>
              <a:pathLst>
                <a:path w="125" h="190" extrusionOk="0">
                  <a:moveTo>
                    <a:pt x="14" y="1"/>
                  </a:moveTo>
                  <a:cubicBezTo>
                    <a:pt x="7" y="1"/>
                    <a:pt x="1" y="10"/>
                    <a:pt x="7" y="16"/>
                  </a:cubicBezTo>
                  <a:cubicBezTo>
                    <a:pt x="29" y="40"/>
                    <a:pt x="48" y="64"/>
                    <a:pt x="63" y="91"/>
                  </a:cubicBezTo>
                  <a:cubicBezTo>
                    <a:pt x="78" y="121"/>
                    <a:pt x="87" y="149"/>
                    <a:pt x="97" y="179"/>
                  </a:cubicBezTo>
                  <a:cubicBezTo>
                    <a:pt x="100" y="186"/>
                    <a:pt x="105" y="189"/>
                    <a:pt x="110" y="189"/>
                  </a:cubicBezTo>
                  <a:cubicBezTo>
                    <a:pt x="117" y="189"/>
                    <a:pt x="124" y="183"/>
                    <a:pt x="123" y="173"/>
                  </a:cubicBezTo>
                  <a:cubicBezTo>
                    <a:pt x="114" y="109"/>
                    <a:pt x="67" y="44"/>
                    <a:pt x="20" y="4"/>
                  </a:cubicBezTo>
                  <a:cubicBezTo>
                    <a:pt x="18" y="2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6"/>
            <p:cNvSpPr/>
            <p:nvPr/>
          </p:nvSpPr>
          <p:spPr>
            <a:xfrm>
              <a:off x="4904828" y="2281012"/>
              <a:ext cx="67498" cy="204751"/>
            </a:xfrm>
            <a:custGeom>
              <a:avLst/>
              <a:gdLst/>
              <a:ahLst/>
              <a:cxnLst/>
              <a:rect l="l" t="t" r="r" b="b"/>
              <a:pathLst>
                <a:path w="239" h="725" extrusionOk="0">
                  <a:moveTo>
                    <a:pt x="14" y="0"/>
                  </a:moveTo>
                  <a:lnTo>
                    <a:pt x="14" y="0"/>
                  </a:lnTo>
                  <a:cubicBezTo>
                    <a:pt x="16" y="223"/>
                    <a:pt x="14" y="444"/>
                    <a:pt x="3" y="664"/>
                  </a:cubicBezTo>
                  <a:cubicBezTo>
                    <a:pt x="3" y="683"/>
                    <a:pt x="1" y="703"/>
                    <a:pt x="1" y="724"/>
                  </a:cubicBezTo>
                  <a:cubicBezTo>
                    <a:pt x="3" y="720"/>
                    <a:pt x="9" y="718"/>
                    <a:pt x="16" y="718"/>
                  </a:cubicBezTo>
                  <a:cubicBezTo>
                    <a:pt x="61" y="716"/>
                    <a:pt x="108" y="716"/>
                    <a:pt x="153" y="716"/>
                  </a:cubicBezTo>
                  <a:cubicBezTo>
                    <a:pt x="211" y="716"/>
                    <a:pt x="219" y="716"/>
                    <a:pt x="228" y="656"/>
                  </a:cubicBezTo>
                  <a:cubicBezTo>
                    <a:pt x="238" y="570"/>
                    <a:pt x="223" y="476"/>
                    <a:pt x="223" y="390"/>
                  </a:cubicBezTo>
                  <a:cubicBezTo>
                    <a:pt x="221" y="304"/>
                    <a:pt x="234" y="210"/>
                    <a:pt x="219" y="124"/>
                  </a:cubicBezTo>
                  <a:cubicBezTo>
                    <a:pt x="230" y="84"/>
                    <a:pt x="215" y="58"/>
                    <a:pt x="172" y="43"/>
                  </a:cubicBezTo>
                  <a:cubicBezTo>
                    <a:pt x="156" y="16"/>
                    <a:pt x="136" y="2"/>
                    <a:pt x="112" y="2"/>
                  </a:cubicBezTo>
                  <a:cubicBezTo>
                    <a:pt x="104" y="2"/>
                    <a:pt x="96" y="3"/>
                    <a:pt x="86" y="7"/>
                  </a:cubicBezTo>
                  <a:cubicBezTo>
                    <a:pt x="65" y="2"/>
                    <a:pt x="37" y="5"/>
                    <a:pt x="1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6"/>
            <p:cNvSpPr/>
            <p:nvPr/>
          </p:nvSpPr>
          <p:spPr>
            <a:xfrm>
              <a:off x="4933069" y="3039014"/>
              <a:ext cx="35303" cy="44057"/>
            </a:xfrm>
            <a:custGeom>
              <a:avLst/>
              <a:gdLst/>
              <a:ahLst/>
              <a:cxnLst/>
              <a:rect l="l" t="t" r="r" b="b"/>
              <a:pathLst>
                <a:path w="125" h="156" extrusionOk="0">
                  <a:moveTo>
                    <a:pt x="14" y="1"/>
                  </a:moveTo>
                  <a:cubicBezTo>
                    <a:pt x="8" y="1"/>
                    <a:pt x="1" y="8"/>
                    <a:pt x="6" y="15"/>
                  </a:cubicBezTo>
                  <a:cubicBezTo>
                    <a:pt x="36" y="62"/>
                    <a:pt x="64" y="109"/>
                    <a:pt x="100" y="152"/>
                  </a:cubicBezTo>
                  <a:cubicBezTo>
                    <a:pt x="102" y="154"/>
                    <a:pt x="105" y="156"/>
                    <a:pt x="107" y="156"/>
                  </a:cubicBezTo>
                  <a:cubicBezTo>
                    <a:pt x="115" y="156"/>
                    <a:pt x="124" y="145"/>
                    <a:pt x="119" y="137"/>
                  </a:cubicBezTo>
                  <a:cubicBezTo>
                    <a:pt x="89" y="90"/>
                    <a:pt x="53" y="47"/>
                    <a:pt x="21" y="4"/>
                  </a:cubicBezTo>
                  <a:cubicBezTo>
                    <a:pt x="19" y="2"/>
                    <a:pt x="17" y="1"/>
                    <a:pt x="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6"/>
            <p:cNvSpPr/>
            <p:nvPr/>
          </p:nvSpPr>
          <p:spPr>
            <a:xfrm>
              <a:off x="4077348" y="1812202"/>
              <a:ext cx="875502" cy="519079"/>
            </a:xfrm>
            <a:custGeom>
              <a:avLst/>
              <a:gdLst/>
              <a:ahLst/>
              <a:cxnLst/>
              <a:rect l="l" t="t" r="r" b="b"/>
              <a:pathLst>
                <a:path w="3100" h="1838" extrusionOk="0">
                  <a:moveTo>
                    <a:pt x="1819" y="155"/>
                  </a:moveTo>
                  <a:cubicBezTo>
                    <a:pt x="1882" y="155"/>
                    <a:pt x="1946" y="158"/>
                    <a:pt x="2010" y="167"/>
                  </a:cubicBezTo>
                  <a:cubicBezTo>
                    <a:pt x="2022" y="169"/>
                    <a:pt x="2017" y="187"/>
                    <a:pt x="2007" y="187"/>
                  </a:cubicBezTo>
                  <a:cubicBezTo>
                    <a:pt x="2007" y="187"/>
                    <a:pt x="2006" y="187"/>
                    <a:pt x="2006" y="187"/>
                  </a:cubicBezTo>
                  <a:cubicBezTo>
                    <a:pt x="1934" y="177"/>
                    <a:pt x="1863" y="170"/>
                    <a:pt x="1792" y="170"/>
                  </a:cubicBezTo>
                  <a:cubicBezTo>
                    <a:pt x="1773" y="170"/>
                    <a:pt x="1754" y="171"/>
                    <a:pt x="1736" y="172"/>
                  </a:cubicBezTo>
                  <a:cubicBezTo>
                    <a:pt x="1725" y="172"/>
                    <a:pt x="1727" y="159"/>
                    <a:pt x="1736" y="157"/>
                  </a:cubicBezTo>
                  <a:cubicBezTo>
                    <a:pt x="1764" y="155"/>
                    <a:pt x="1791" y="155"/>
                    <a:pt x="1819" y="155"/>
                  </a:cubicBezTo>
                  <a:close/>
                  <a:moveTo>
                    <a:pt x="1894" y="214"/>
                  </a:moveTo>
                  <a:cubicBezTo>
                    <a:pt x="1941" y="214"/>
                    <a:pt x="1987" y="218"/>
                    <a:pt x="2033" y="225"/>
                  </a:cubicBezTo>
                  <a:cubicBezTo>
                    <a:pt x="2045" y="227"/>
                    <a:pt x="2043" y="245"/>
                    <a:pt x="2032" y="245"/>
                  </a:cubicBezTo>
                  <a:cubicBezTo>
                    <a:pt x="2031" y="245"/>
                    <a:pt x="2030" y="245"/>
                    <a:pt x="2029" y="245"/>
                  </a:cubicBezTo>
                  <a:cubicBezTo>
                    <a:pt x="1973" y="236"/>
                    <a:pt x="1920" y="232"/>
                    <a:pt x="1864" y="232"/>
                  </a:cubicBezTo>
                  <a:cubicBezTo>
                    <a:pt x="1856" y="232"/>
                    <a:pt x="1856" y="215"/>
                    <a:pt x="1864" y="215"/>
                  </a:cubicBezTo>
                  <a:cubicBezTo>
                    <a:pt x="1874" y="214"/>
                    <a:pt x="1884" y="214"/>
                    <a:pt x="1894" y="214"/>
                  </a:cubicBezTo>
                  <a:close/>
                  <a:moveTo>
                    <a:pt x="2807" y="816"/>
                  </a:moveTo>
                  <a:cubicBezTo>
                    <a:pt x="2808" y="816"/>
                    <a:pt x="2810" y="816"/>
                    <a:pt x="2811" y="816"/>
                  </a:cubicBezTo>
                  <a:cubicBezTo>
                    <a:pt x="2869" y="851"/>
                    <a:pt x="2933" y="913"/>
                    <a:pt x="2946" y="981"/>
                  </a:cubicBezTo>
                  <a:cubicBezTo>
                    <a:pt x="2947" y="990"/>
                    <a:pt x="2939" y="996"/>
                    <a:pt x="2932" y="996"/>
                  </a:cubicBezTo>
                  <a:cubicBezTo>
                    <a:pt x="2928" y="996"/>
                    <a:pt x="2924" y="994"/>
                    <a:pt x="2922" y="990"/>
                  </a:cubicBezTo>
                  <a:cubicBezTo>
                    <a:pt x="2907" y="962"/>
                    <a:pt x="2899" y="932"/>
                    <a:pt x="2879" y="906"/>
                  </a:cubicBezTo>
                  <a:cubicBezTo>
                    <a:pt x="2858" y="879"/>
                    <a:pt x="2832" y="853"/>
                    <a:pt x="2800" y="834"/>
                  </a:cubicBezTo>
                  <a:cubicBezTo>
                    <a:pt x="2791" y="828"/>
                    <a:pt x="2798" y="816"/>
                    <a:pt x="2807" y="816"/>
                  </a:cubicBezTo>
                  <a:close/>
                  <a:moveTo>
                    <a:pt x="2813" y="892"/>
                  </a:moveTo>
                  <a:cubicBezTo>
                    <a:pt x="2815" y="892"/>
                    <a:pt x="2818" y="893"/>
                    <a:pt x="2819" y="896"/>
                  </a:cubicBezTo>
                  <a:cubicBezTo>
                    <a:pt x="2849" y="930"/>
                    <a:pt x="2879" y="964"/>
                    <a:pt x="2909" y="1003"/>
                  </a:cubicBezTo>
                  <a:cubicBezTo>
                    <a:pt x="2916" y="1011"/>
                    <a:pt x="2905" y="1021"/>
                    <a:pt x="2896" y="1021"/>
                  </a:cubicBezTo>
                  <a:cubicBezTo>
                    <a:pt x="2893" y="1021"/>
                    <a:pt x="2890" y="1020"/>
                    <a:pt x="2888" y="1018"/>
                  </a:cubicBezTo>
                  <a:cubicBezTo>
                    <a:pt x="2858" y="981"/>
                    <a:pt x="2832" y="945"/>
                    <a:pt x="2804" y="906"/>
                  </a:cubicBezTo>
                  <a:cubicBezTo>
                    <a:pt x="2800" y="900"/>
                    <a:pt x="2807" y="892"/>
                    <a:pt x="2813" y="892"/>
                  </a:cubicBezTo>
                  <a:close/>
                  <a:moveTo>
                    <a:pt x="546" y="1149"/>
                  </a:moveTo>
                  <a:cubicBezTo>
                    <a:pt x="558" y="1149"/>
                    <a:pt x="564" y="1166"/>
                    <a:pt x="549" y="1172"/>
                  </a:cubicBezTo>
                  <a:cubicBezTo>
                    <a:pt x="493" y="1195"/>
                    <a:pt x="440" y="1219"/>
                    <a:pt x="382" y="1243"/>
                  </a:cubicBezTo>
                  <a:cubicBezTo>
                    <a:pt x="382" y="1243"/>
                    <a:pt x="381" y="1243"/>
                    <a:pt x="381" y="1243"/>
                  </a:cubicBezTo>
                  <a:cubicBezTo>
                    <a:pt x="375" y="1243"/>
                    <a:pt x="370" y="1232"/>
                    <a:pt x="378" y="1228"/>
                  </a:cubicBezTo>
                  <a:cubicBezTo>
                    <a:pt x="431" y="1202"/>
                    <a:pt x="487" y="1176"/>
                    <a:pt x="541" y="1151"/>
                  </a:cubicBezTo>
                  <a:cubicBezTo>
                    <a:pt x="542" y="1150"/>
                    <a:pt x="544" y="1149"/>
                    <a:pt x="546" y="1149"/>
                  </a:cubicBezTo>
                  <a:close/>
                  <a:moveTo>
                    <a:pt x="571" y="1198"/>
                  </a:moveTo>
                  <a:cubicBezTo>
                    <a:pt x="578" y="1198"/>
                    <a:pt x="584" y="1210"/>
                    <a:pt x="577" y="1217"/>
                  </a:cubicBezTo>
                  <a:cubicBezTo>
                    <a:pt x="534" y="1262"/>
                    <a:pt x="468" y="1296"/>
                    <a:pt x="406" y="1311"/>
                  </a:cubicBezTo>
                  <a:cubicBezTo>
                    <a:pt x="405" y="1311"/>
                    <a:pt x="404" y="1311"/>
                    <a:pt x="404" y="1311"/>
                  </a:cubicBezTo>
                  <a:cubicBezTo>
                    <a:pt x="397" y="1311"/>
                    <a:pt x="396" y="1300"/>
                    <a:pt x="404" y="1298"/>
                  </a:cubicBezTo>
                  <a:cubicBezTo>
                    <a:pt x="466" y="1275"/>
                    <a:pt x="513" y="1240"/>
                    <a:pt x="566" y="1200"/>
                  </a:cubicBezTo>
                  <a:cubicBezTo>
                    <a:pt x="568" y="1199"/>
                    <a:pt x="569" y="1198"/>
                    <a:pt x="571" y="1198"/>
                  </a:cubicBezTo>
                  <a:close/>
                  <a:moveTo>
                    <a:pt x="1816" y="1450"/>
                  </a:moveTo>
                  <a:cubicBezTo>
                    <a:pt x="1817" y="1450"/>
                    <a:pt x="1818" y="1450"/>
                    <a:pt x="1819" y="1450"/>
                  </a:cubicBezTo>
                  <a:cubicBezTo>
                    <a:pt x="1877" y="1467"/>
                    <a:pt x="1933" y="1487"/>
                    <a:pt x="1988" y="1504"/>
                  </a:cubicBezTo>
                  <a:cubicBezTo>
                    <a:pt x="2004" y="1508"/>
                    <a:pt x="1998" y="1531"/>
                    <a:pt x="1986" y="1531"/>
                  </a:cubicBezTo>
                  <a:cubicBezTo>
                    <a:pt x="1985" y="1531"/>
                    <a:pt x="1983" y="1530"/>
                    <a:pt x="1982" y="1530"/>
                  </a:cubicBezTo>
                  <a:cubicBezTo>
                    <a:pt x="1926" y="1508"/>
                    <a:pt x="1871" y="1489"/>
                    <a:pt x="1815" y="1470"/>
                  </a:cubicBezTo>
                  <a:cubicBezTo>
                    <a:pt x="1805" y="1466"/>
                    <a:pt x="1808" y="1450"/>
                    <a:pt x="1816" y="1450"/>
                  </a:cubicBezTo>
                  <a:close/>
                  <a:moveTo>
                    <a:pt x="1736" y="1471"/>
                  </a:moveTo>
                  <a:cubicBezTo>
                    <a:pt x="1738" y="1471"/>
                    <a:pt x="1739" y="1471"/>
                    <a:pt x="1740" y="1472"/>
                  </a:cubicBezTo>
                  <a:cubicBezTo>
                    <a:pt x="1813" y="1504"/>
                    <a:pt x="1886" y="1521"/>
                    <a:pt x="1963" y="1534"/>
                  </a:cubicBezTo>
                  <a:cubicBezTo>
                    <a:pt x="1975" y="1536"/>
                    <a:pt x="1974" y="1555"/>
                    <a:pt x="1962" y="1555"/>
                  </a:cubicBezTo>
                  <a:cubicBezTo>
                    <a:pt x="1962" y="1555"/>
                    <a:pt x="1961" y="1555"/>
                    <a:pt x="1961" y="1555"/>
                  </a:cubicBezTo>
                  <a:cubicBezTo>
                    <a:pt x="1881" y="1549"/>
                    <a:pt x="1802" y="1523"/>
                    <a:pt x="1734" y="1485"/>
                  </a:cubicBezTo>
                  <a:cubicBezTo>
                    <a:pt x="1724" y="1481"/>
                    <a:pt x="1729" y="1471"/>
                    <a:pt x="1736" y="1471"/>
                  </a:cubicBezTo>
                  <a:close/>
                  <a:moveTo>
                    <a:pt x="1417" y="0"/>
                  </a:moveTo>
                  <a:lnTo>
                    <a:pt x="1417" y="0"/>
                  </a:lnTo>
                  <a:cubicBezTo>
                    <a:pt x="1177" y="24"/>
                    <a:pt x="950" y="99"/>
                    <a:pt x="744" y="223"/>
                  </a:cubicBezTo>
                  <a:cubicBezTo>
                    <a:pt x="741" y="225"/>
                    <a:pt x="739" y="226"/>
                    <a:pt x="736" y="226"/>
                  </a:cubicBezTo>
                  <a:cubicBezTo>
                    <a:pt x="733" y="226"/>
                    <a:pt x="730" y="224"/>
                    <a:pt x="729" y="223"/>
                  </a:cubicBezTo>
                  <a:cubicBezTo>
                    <a:pt x="725" y="228"/>
                    <a:pt x="717" y="231"/>
                    <a:pt x="710" y="231"/>
                  </a:cubicBezTo>
                  <a:cubicBezTo>
                    <a:pt x="702" y="231"/>
                    <a:pt x="694" y="227"/>
                    <a:pt x="693" y="217"/>
                  </a:cubicBezTo>
                  <a:cubicBezTo>
                    <a:pt x="684" y="167"/>
                    <a:pt x="680" y="116"/>
                    <a:pt x="680" y="65"/>
                  </a:cubicBezTo>
                  <a:cubicBezTo>
                    <a:pt x="622" y="131"/>
                    <a:pt x="590" y="212"/>
                    <a:pt x="588" y="305"/>
                  </a:cubicBezTo>
                  <a:cubicBezTo>
                    <a:pt x="588" y="314"/>
                    <a:pt x="579" y="323"/>
                    <a:pt x="570" y="323"/>
                  </a:cubicBezTo>
                  <a:cubicBezTo>
                    <a:pt x="566" y="323"/>
                    <a:pt x="563" y="322"/>
                    <a:pt x="560" y="320"/>
                  </a:cubicBezTo>
                  <a:cubicBezTo>
                    <a:pt x="526" y="300"/>
                    <a:pt x="489" y="290"/>
                    <a:pt x="453" y="283"/>
                  </a:cubicBezTo>
                  <a:lnTo>
                    <a:pt x="453" y="283"/>
                  </a:lnTo>
                  <a:cubicBezTo>
                    <a:pt x="476" y="309"/>
                    <a:pt x="498" y="339"/>
                    <a:pt x="513" y="373"/>
                  </a:cubicBezTo>
                  <a:cubicBezTo>
                    <a:pt x="513" y="373"/>
                    <a:pt x="515" y="375"/>
                    <a:pt x="515" y="377"/>
                  </a:cubicBezTo>
                  <a:cubicBezTo>
                    <a:pt x="515" y="379"/>
                    <a:pt x="517" y="382"/>
                    <a:pt x="517" y="384"/>
                  </a:cubicBezTo>
                  <a:cubicBezTo>
                    <a:pt x="521" y="390"/>
                    <a:pt x="517" y="394"/>
                    <a:pt x="511" y="394"/>
                  </a:cubicBezTo>
                  <a:cubicBezTo>
                    <a:pt x="508" y="397"/>
                    <a:pt x="506" y="399"/>
                    <a:pt x="504" y="399"/>
                  </a:cubicBezTo>
                  <a:cubicBezTo>
                    <a:pt x="397" y="424"/>
                    <a:pt x="303" y="459"/>
                    <a:pt x="221" y="534"/>
                  </a:cubicBezTo>
                  <a:cubicBezTo>
                    <a:pt x="183" y="568"/>
                    <a:pt x="151" y="607"/>
                    <a:pt x="125" y="649"/>
                  </a:cubicBezTo>
                  <a:cubicBezTo>
                    <a:pt x="108" y="677"/>
                    <a:pt x="95" y="707"/>
                    <a:pt x="84" y="737"/>
                  </a:cubicBezTo>
                  <a:cubicBezTo>
                    <a:pt x="104" y="770"/>
                    <a:pt x="126" y="786"/>
                    <a:pt x="149" y="786"/>
                  </a:cubicBezTo>
                  <a:cubicBezTo>
                    <a:pt x="160" y="786"/>
                    <a:pt x="170" y="784"/>
                    <a:pt x="181" y="778"/>
                  </a:cubicBezTo>
                  <a:cubicBezTo>
                    <a:pt x="184" y="777"/>
                    <a:pt x="186" y="776"/>
                    <a:pt x="188" y="776"/>
                  </a:cubicBezTo>
                  <a:cubicBezTo>
                    <a:pt x="204" y="776"/>
                    <a:pt x="209" y="799"/>
                    <a:pt x="200" y="810"/>
                  </a:cubicBezTo>
                  <a:cubicBezTo>
                    <a:pt x="48" y="1003"/>
                    <a:pt x="1" y="1249"/>
                    <a:pt x="67" y="1485"/>
                  </a:cubicBezTo>
                  <a:cubicBezTo>
                    <a:pt x="91" y="1467"/>
                    <a:pt x="112" y="1448"/>
                    <a:pt x="132" y="1427"/>
                  </a:cubicBezTo>
                  <a:cubicBezTo>
                    <a:pt x="136" y="1423"/>
                    <a:pt x="140" y="1422"/>
                    <a:pt x="145" y="1422"/>
                  </a:cubicBezTo>
                  <a:cubicBezTo>
                    <a:pt x="156" y="1422"/>
                    <a:pt x="165" y="1432"/>
                    <a:pt x="164" y="1444"/>
                  </a:cubicBezTo>
                  <a:cubicBezTo>
                    <a:pt x="138" y="1577"/>
                    <a:pt x="144" y="1705"/>
                    <a:pt x="170" y="1838"/>
                  </a:cubicBezTo>
                  <a:cubicBezTo>
                    <a:pt x="202" y="1824"/>
                    <a:pt x="237" y="1815"/>
                    <a:pt x="272" y="1815"/>
                  </a:cubicBezTo>
                  <a:cubicBezTo>
                    <a:pt x="280" y="1815"/>
                    <a:pt x="287" y="1816"/>
                    <a:pt x="294" y="1817"/>
                  </a:cubicBezTo>
                  <a:cubicBezTo>
                    <a:pt x="309" y="1673"/>
                    <a:pt x="333" y="1532"/>
                    <a:pt x="361" y="1403"/>
                  </a:cubicBezTo>
                  <a:cubicBezTo>
                    <a:pt x="362" y="1396"/>
                    <a:pt x="367" y="1393"/>
                    <a:pt x="373" y="1393"/>
                  </a:cubicBezTo>
                  <a:cubicBezTo>
                    <a:pt x="380" y="1393"/>
                    <a:pt x="387" y="1397"/>
                    <a:pt x="389" y="1405"/>
                  </a:cubicBezTo>
                  <a:cubicBezTo>
                    <a:pt x="538" y="1345"/>
                    <a:pt x="667" y="1251"/>
                    <a:pt x="768" y="1123"/>
                  </a:cubicBezTo>
                  <a:cubicBezTo>
                    <a:pt x="771" y="1119"/>
                    <a:pt x="775" y="1117"/>
                    <a:pt x="779" y="1117"/>
                  </a:cubicBezTo>
                  <a:cubicBezTo>
                    <a:pt x="786" y="1117"/>
                    <a:pt x="794" y="1122"/>
                    <a:pt x="798" y="1127"/>
                  </a:cubicBezTo>
                  <a:cubicBezTo>
                    <a:pt x="965" y="1348"/>
                    <a:pt x="1194" y="1502"/>
                    <a:pt x="1459" y="1575"/>
                  </a:cubicBezTo>
                  <a:cubicBezTo>
                    <a:pt x="1436" y="1540"/>
                    <a:pt x="1414" y="1508"/>
                    <a:pt x="1393" y="1474"/>
                  </a:cubicBezTo>
                  <a:cubicBezTo>
                    <a:pt x="1384" y="1461"/>
                    <a:pt x="1396" y="1443"/>
                    <a:pt x="1410" y="1443"/>
                  </a:cubicBezTo>
                  <a:cubicBezTo>
                    <a:pt x="1412" y="1443"/>
                    <a:pt x="1414" y="1443"/>
                    <a:pt x="1417" y="1444"/>
                  </a:cubicBezTo>
                  <a:cubicBezTo>
                    <a:pt x="1697" y="1555"/>
                    <a:pt x="1986" y="1630"/>
                    <a:pt x="2286" y="1665"/>
                  </a:cubicBezTo>
                  <a:lnTo>
                    <a:pt x="2160" y="1538"/>
                  </a:lnTo>
                  <a:cubicBezTo>
                    <a:pt x="2146" y="1525"/>
                    <a:pt x="2157" y="1503"/>
                    <a:pt x="2173" y="1503"/>
                  </a:cubicBezTo>
                  <a:cubicBezTo>
                    <a:pt x="2175" y="1503"/>
                    <a:pt x="2177" y="1503"/>
                    <a:pt x="2179" y="1504"/>
                  </a:cubicBezTo>
                  <a:cubicBezTo>
                    <a:pt x="2329" y="1550"/>
                    <a:pt x="2482" y="1573"/>
                    <a:pt x="2635" y="1573"/>
                  </a:cubicBezTo>
                  <a:cubicBezTo>
                    <a:pt x="2723" y="1573"/>
                    <a:pt x="2811" y="1566"/>
                    <a:pt x="2899" y="1551"/>
                  </a:cubicBezTo>
                  <a:lnTo>
                    <a:pt x="2899" y="1542"/>
                  </a:lnTo>
                  <a:cubicBezTo>
                    <a:pt x="2898" y="1529"/>
                    <a:pt x="2908" y="1522"/>
                    <a:pt x="2918" y="1522"/>
                  </a:cubicBezTo>
                  <a:cubicBezTo>
                    <a:pt x="2929" y="1522"/>
                    <a:pt x="2940" y="1529"/>
                    <a:pt x="2941" y="1542"/>
                  </a:cubicBezTo>
                  <a:cubicBezTo>
                    <a:pt x="2941" y="1547"/>
                    <a:pt x="2941" y="1553"/>
                    <a:pt x="2941" y="1560"/>
                  </a:cubicBezTo>
                  <a:cubicBezTo>
                    <a:pt x="2944" y="1566"/>
                    <a:pt x="2944" y="1572"/>
                    <a:pt x="2941" y="1579"/>
                  </a:cubicBezTo>
                  <a:cubicBezTo>
                    <a:pt x="2941" y="1598"/>
                    <a:pt x="2941" y="1615"/>
                    <a:pt x="2941" y="1635"/>
                  </a:cubicBezTo>
                  <a:cubicBezTo>
                    <a:pt x="2976" y="1635"/>
                    <a:pt x="3017" y="1628"/>
                    <a:pt x="3057" y="1628"/>
                  </a:cubicBezTo>
                  <a:cubicBezTo>
                    <a:pt x="3062" y="1628"/>
                    <a:pt x="3067" y="1628"/>
                    <a:pt x="3072" y="1628"/>
                  </a:cubicBezTo>
                  <a:cubicBezTo>
                    <a:pt x="3046" y="1519"/>
                    <a:pt x="3023" y="1410"/>
                    <a:pt x="2999" y="1300"/>
                  </a:cubicBezTo>
                  <a:cubicBezTo>
                    <a:pt x="2996" y="1288"/>
                    <a:pt x="3006" y="1274"/>
                    <a:pt x="3018" y="1274"/>
                  </a:cubicBezTo>
                  <a:cubicBezTo>
                    <a:pt x="3021" y="1274"/>
                    <a:pt x="3024" y="1275"/>
                    <a:pt x="3027" y="1277"/>
                  </a:cubicBezTo>
                  <a:cubicBezTo>
                    <a:pt x="3053" y="1294"/>
                    <a:pt x="3076" y="1313"/>
                    <a:pt x="3100" y="1330"/>
                  </a:cubicBezTo>
                  <a:cubicBezTo>
                    <a:pt x="3079" y="1131"/>
                    <a:pt x="3012" y="947"/>
                    <a:pt x="2901" y="780"/>
                  </a:cubicBezTo>
                  <a:cubicBezTo>
                    <a:pt x="2891" y="767"/>
                    <a:pt x="2903" y="749"/>
                    <a:pt x="2917" y="749"/>
                  </a:cubicBezTo>
                  <a:cubicBezTo>
                    <a:pt x="2918" y="749"/>
                    <a:pt x="2920" y="749"/>
                    <a:pt x="2922" y="750"/>
                  </a:cubicBezTo>
                  <a:cubicBezTo>
                    <a:pt x="2950" y="761"/>
                    <a:pt x="2976" y="769"/>
                    <a:pt x="3001" y="778"/>
                  </a:cubicBezTo>
                  <a:cubicBezTo>
                    <a:pt x="2807" y="532"/>
                    <a:pt x="2547" y="352"/>
                    <a:pt x="2248" y="251"/>
                  </a:cubicBezTo>
                  <a:cubicBezTo>
                    <a:pt x="2228" y="245"/>
                    <a:pt x="2230" y="219"/>
                    <a:pt x="2248" y="212"/>
                  </a:cubicBezTo>
                  <a:cubicBezTo>
                    <a:pt x="2278" y="202"/>
                    <a:pt x="2305" y="193"/>
                    <a:pt x="2333" y="182"/>
                  </a:cubicBezTo>
                  <a:cubicBezTo>
                    <a:pt x="2113" y="116"/>
                    <a:pt x="1885" y="83"/>
                    <a:pt x="1656" y="83"/>
                  </a:cubicBezTo>
                  <a:cubicBezTo>
                    <a:pt x="1569" y="83"/>
                    <a:pt x="1482" y="87"/>
                    <a:pt x="1395" y="97"/>
                  </a:cubicBezTo>
                  <a:cubicBezTo>
                    <a:pt x="1394" y="97"/>
                    <a:pt x="1394" y="97"/>
                    <a:pt x="1393" y="97"/>
                  </a:cubicBezTo>
                  <a:cubicBezTo>
                    <a:pt x="1379" y="97"/>
                    <a:pt x="1370" y="79"/>
                    <a:pt x="1378" y="67"/>
                  </a:cubicBezTo>
                  <a:cubicBezTo>
                    <a:pt x="1391" y="45"/>
                    <a:pt x="1404" y="22"/>
                    <a:pt x="1417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6"/>
            <p:cNvSpPr/>
            <p:nvPr/>
          </p:nvSpPr>
          <p:spPr>
            <a:xfrm>
              <a:off x="4865572" y="2042088"/>
              <a:ext cx="44340" cy="51682"/>
            </a:xfrm>
            <a:custGeom>
              <a:avLst/>
              <a:gdLst/>
              <a:ahLst/>
              <a:cxnLst/>
              <a:rect l="l" t="t" r="r" b="b"/>
              <a:pathLst>
                <a:path w="157" h="183" extrusionOk="0">
                  <a:moveTo>
                    <a:pt x="15" y="1"/>
                  </a:moveTo>
                  <a:cubicBezTo>
                    <a:pt x="6" y="1"/>
                    <a:pt x="0" y="14"/>
                    <a:pt x="9" y="20"/>
                  </a:cubicBezTo>
                  <a:cubicBezTo>
                    <a:pt x="39" y="39"/>
                    <a:pt x="67" y="62"/>
                    <a:pt x="88" y="92"/>
                  </a:cubicBezTo>
                  <a:cubicBezTo>
                    <a:pt x="108" y="118"/>
                    <a:pt x="116" y="148"/>
                    <a:pt x="131" y="176"/>
                  </a:cubicBezTo>
                  <a:cubicBezTo>
                    <a:pt x="133" y="180"/>
                    <a:pt x="137" y="182"/>
                    <a:pt x="141" y="182"/>
                  </a:cubicBezTo>
                  <a:cubicBezTo>
                    <a:pt x="148" y="182"/>
                    <a:pt x="156" y="176"/>
                    <a:pt x="155" y="167"/>
                  </a:cubicBezTo>
                  <a:cubicBezTo>
                    <a:pt x="142" y="99"/>
                    <a:pt x="78" y="37"/>
                    <a:pt x="20" y="2"/>
                  </a:cubicBezTo>
                  <a:cubicBezTo>
                    <a:pt x="18" y="1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6"/>
            <p:cNvSpPr/>
            <p:nvPr/>
          </p:nvSpPr>
          <p:spPr>
            <a:xfrm>
              <a:off x="4867831" y="2064117"/>
              <a:ext cx="33043" cy="36714"/>
            </a:xfrm>
            <a:custGeom>
              <a:avLst/>
              <a:gdLst/>
              <a:ahLst/>
              <a:cxnLst/>
              <a:rect l="l" t="t" r="r" b="b"/>
              <a:pathLst>
                <a:path w="117" h="130" extrusionOk="0">
                  <a:moveTo>
                    <a:pt x="14" y="1"/>
                  </a:moveTo>
                  <a:cubicBezTo>
                    <a:pt x="8" y="1"/>
                    <a:pt x="1" y="9"/>
                    <a:pt x="5" y="16"/>
                  </a:cubicBezTo>
                  <a:cubicBezTo>
                    <a:pt x="33" y="53"/>
                    <a:pt x="61" y="89"/>
                    <a:pt x="89" y="126"/>
                  </a:cubicBezTo>
                  <a:cubicBezTo>
                    <a:pt x="91" y="128"/>
                    <a:pt x="94" y="129"/>
                    <a:pt x="97" y="129"/>
                  </a:cubicBezTo>
                  <a:cubicBezTo>
                    <a:pt x="106" y="129"/>
                    <a:pt x="117" y="119"/>
                    <a:pt x="110" y="111"/>
                  </a:cubicBezTo>
                  <a:cubicBezTo>
                    <a:pt x="80" y="74"/>
                    <a:pt x="50" y="38"/>
                    <a:pt x="20" y="4"/>
                  </a:cubicBezTo>
                  <a:cubicBezTo>
                    <a:pt x="19" y="1"/>
                    <a:pt x="17" y="1"/>
                    <a:pt x="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6"/>
            <p:cNvSpPr/>
            <p:nvPr/>
          </p:nvSpPr>
          <p:spPr>
            <a:xfrm>
              <a:off x="4146540" y="2142346"/>
              <a:ext cx="750672" cy="625832"/>
            </a:xfrm>
            <a:custGeom>
              <a:avLst/>
              <a:gdLst/>
              <a:ahLst/>
              <a:cxnLst/>
              <a:rect l="l" t="t" r="r" b="b"/>
              <a:pathLst>
                <a:path w="2658" h="2216" extrusionOk="0">
                  <a:moveTo>
                    <a:pt x="600" y="785"/>
                  </a:moveTo>
                  <a:cubicBezTo>
                    <a:pt x="636" y="785"/>
                    <a:pt x="673" y="808"/>
                    <a:pt x="688" y="842"/>
                  </a:cubicBezTo>
                  <a:cubicBezTo>
                    <a:pt x="713" y="894"/>
                    <a:pt x="681" y="958"/>
                    <a:pt x="628" y="977"/>
                  </a:cubicBezTo>
                  <a:cubicBezTo>
                    <a:pt x="618" y="981"/>
                    <a:pt x="608" y="982"/>
                    <a:pt x="598" y="982"/>
                  </a:cubicBezTo>
                  <a:cubicBezTo>
                    <a:pt x="553" y="982"/>
                    <a:pt x="508" y="948"/>
                    <a:pt x="499" y="900"/>
                  </a:cubicBezTo>
                  <a:cubicBezTo>
                    <a:pt x="488" y="851"/>
                    <a:pt x="523" y="804"/>
                    <a:pt x="570" y="791"/>
                  </a:cubicBezTo>
                  <a:cubicBezTo>
                    <a:pt x="579" y="787"/>
                    <a:pt x="589" y="785"/>
                    <a:pt x="600" y="785"/>
                  </a:cubicBezTo>
                  <a:close/>
                  <a:moveTo>
                    <a:pt x="2217" y="813"/>
                  </a:moveTo>
                  <a:cubicBezTo>
                    <a:pt x="2265" y="813"/>
                    <a:pt x="2307" y="855"/>
                    <a:pt x="2307" y="905"/>
                  </a:cubicBezTo>
                  <a:cubicBezTo>
                    <a:pt x="2309" y="958"/>
                    <a:pt x="2260" y="999"/>
                    <a:pt x="2207" y="999"/>
                  </a:cubicBezTo>
                  <a:cubicBezTo>
                    <a:pt x="2205" y="999"/>
                    <a:pt x="2202" y="999"/>
                    <a:pt x="2200" y="999"/>
                  </a:cubicBezTo>
                  <a:cubicBezTo>
                    <a:pt x="2144" y="992"/>
                    <a:pt x="2112" y="937"/>
                    <a:pt x="2122" y="883"/>
                  </a:cubicBezTo>
                  <a:cubicBezTo>
                    <a:pt x="2127" y="860"/>
                    <a:pt x="2144" y="836"/>
                    <a:pt x="2167" y="827"/>
                  </a:cubicBezTo>
                  <a:cubicBezTo>
                    <a:pt x="2167" y="827"/>
                    <a:pt x="2170" y="827"/>
                    <a:pt x="2172" y="825"/>
                  </a:cubicBezTo>
                  <a:cubicBezTo>
                    <a:pt x="2178" y="821"/>
                    <a:pt x="2185" y="819"/>
                    <a:pt x="2191" y="817"/>
                  </a:cubicBezTo>
                  <a:cubicBezTo>
                    <a:pt x="2200" y="814"/>
                    <a:pt x="2208" y="813"/>
                    <a:pt x="2217" y="813"/>
                  </a:cubicBezTo>
                  <a:close/>
                  <a:moveTo>
                    <a:pt x="1373" y="598"/>
                  </a:moveTo>
                  <a:cubicBezTo>
                    <a:pt x="1378" y="598"/>
                    <a:pt x="1384" y="603"/>
                    <a:pt x="1384" y="611"/>
                  </a:cubicBezTo>
                  <a:cubicBezTo>
                    <a:pt x="1392" y="808"/>
                    <a:pt x="1360" y="1016"/>
                    <a:pt x="1313" y="1209"/>
                  </a:cubicBezTo>
                  <a:cubicBezTo>
                    <a:pt x="1310" y="1219"/>
                    <a:pt x="1302" y="1223"/>
                    <a:pt x="1295" y="1223"/>
                  </a:cubicBezTo>
                  <a:cubicBezTo>
                    <a:pt x="1288" y="1223"/>
                    <a:pt x="1281" y="1219"/>
                    <a:pt x="1276" y="1213"/>
                  </a:cubicBezTo>
                  <a:cubicBezTo>
                    <a:pt x="1274" y="1217"/>
                    <a:pt x="1272" y="1222"/>
                    <a:pt x="1266" y="1222"/>
                  </a:cubicBezTo>
                  <a:cubicBezTo>
                    <a:pt x="1219" y="1228"/>
                    <a:pt x="1169" y="1234"/>
                    <a:pt x="1152" y="1286"/>
                  </a:cubicBezTo>
                  <a:cubicBezTo>
                    <a:pt x="1139" y="1327"/>
                    <a:pt x="1154" y="1367"/>
                    <a:pt x="1189" y="1389"/>
                  </a:cubicBezTo>
                  <a:cubicBezTo>
                    <a:pt x="1210" y="1404"/>
                    <a:pt x="1232" y="1411"/>
                    <a:pt x="1252" y="1411"/>
                  </a:cubicBezTo>
                  <a:cubicBezTo>
                    <a:pt x="1308" y="1411"/>
                    <a:pt x="1356" y="1362"/>
                    <a:pt x="1386" y="1312"/>
                  </a:cubicBezTo>
                  <a:cubicBezTo>
                    <a:pt x="1390" y="1305"/>
                    <a:pt x="1397" y="1302"/>
                    <a:pt x="1403" y="1302"/>
                  </a:cubicBezTo>
                  <a:cubicBezTo>
                    <a:pt x="1415" y="1302"/>
                    <a:pt x="1426" y="1312"/>
                    <a:pt x="1422" y="1327"/>
                  </a:cubicBezTo>
                  <a:cubicBezTo>
                    <a:pt x="1398" y="1401"/>
                    <a:pt x="1323" y="1451"/>
                    <a:pt x="1249" y="1451"/>
                  </a:cubicBezTo>
                  <a:cubicBezTo>
                    <a:pt x="1210" y="1451"/>
                    <a:pt x="1172" y="1437"/>
                    <a:pt x="1142" y="1406"/>
                  </a:cubicBezTo>
                  <a:cubicBezTo>
                    <a:pt x="1107" y="1367"/>
                    <a:pt x="1097" y="1312"/>
                    <a:pt x="1118" y="1264"/>
                  </a:cubicBezTo>
                  <a:cubicBezTo>
                    <a:pt x="1141" y="1211"/>
                    <a:pt x="1190" y="1193"/>
                    <a:pt x="1243" y="1193"/>
                  </a:cubicBezTo>
                  <a:cubicBezTo>
                    <a:pt x="1249" y="1193"/>
                    <a:pt x="1255" y="1193"/>
                    <a:pt x="1261" y="1194"/>
                  </a:cubicBezTo>
                  <a:cubicBezTo>
                    <a:pt x="1268" y="1194"/>
                    <a:pt x="1270" y="1196"/>
                    <a:pt x="1274" y="1200"/>
                  </a:cubicBezTo>
                  <a:cubicBezTo>
                    <a:pt x="1274" y="1200"/>
                    <a:pt x="1272" y="1198"/>
                    <a:pt x="1274" y="1198"/>
                  </a:cubicBezTo>
                  <a:cubicBezTo>
                    <a:pt x="1313" y="1003"/>
                    <a:pt x="1332" y="808"/>
                    <a:pt x="1360" y="611"/>
                  </a:cubicBezTo>
                  <a:cubicBezTo>
                    <a:pt x="1361" y="603"/>
                    <a:pt x="1367" y="598"/>
                    <a:pt x="1373" y="598"/>
                  </a:cubicBezTo>
                  <a:close/>
                  <a:moveTo>
                    <a:pt x="535" y="1"/>
                  </a:moveTo>
                  <a:cubicBezTo>
                    <a:pt x="431" y="127"/>
                    <a:pt x="300" y="217"/>
                    <a:pt x="139" y="266"/>
                  </a:cubicBezTo>
                  <a:cubicBezTo>
                    <a:pt x="90" y="720"/>
                    <a:pt x="0" y="1187"/>
                    <a:pt x="203" y="1620"/>
                  </a:cubicBezTo>
                  <a:cubicBezTo>
                    <a:pt x="403" y="2046"/>
                    <a:pt x="810" y="2198"/>
                    <a:pt x="1253" y="2213"/>
                  </a:cubicBezTo>
                  <a:cubicBezTo>
                    <a:pt x="1289" y="2214"/>
                    <a:pt x="1325" y="2215"/>
                    <a:pt x="1362" y="2215"/>
                  </a:cubicBezTo>
                  <a:cubicBezTo>
                    <a:pt x="1635" y="2215"/>
                    <a:pt x="1927" y="2177"/>
                    <a:pt x="2165" y="2048"/>
                  </a:cubicBezTo>
                  <a:lnTo>
                    <a:pt x="2165" y="2048"/>
                  </a:lnTo>
                  <a:cubicBezTo>
                    <a:pt x="2144" y="2049"/>
                    <a:pt x="2122" y="2050"/>
                    <a:pt x="2100" y="2050"/>
                  </a:cubicBezTo>
                  <a:cubicBezTo>
                    <a:pt x="1923" y="2050"/>
                    <a:pt x="1741" y="2013"/>
                    <a:pt x="1583" y="1969"/>
                  </a:cubicBezTo>
                  <a:cubicBezTo>
                    <a:pt x="1578" y="2001"/>
                    <a:pt x="1568" y="2031"/>
                    <a:pt x="1533" y="2040"/>
                  </a:cubicBezTo>
                  <a:cubicBezTo>
                    <a:pt x="1525" y="2042"/>
                    <a:pt x="1515" y="2043"/>
                    <a:pt x="1505" y="2043"/>
                  </a:cubicBezTo>
                  <a:cubicBezTo>
                    <a:pt x="1474" y="2043"/>
                    <a:pt x="1439" y="2035"/>
                    <a:pt x="1411" y="2033"/>
                  </a:cubicBezTo>
                  <a:cubicBezTo>
                    <a:pt x="1362" y="2029"/>
                    <a:pt x="1313" y="2025"/>
                    <a:pt x="1264" y="2018"/>
                  </a:cubicBezTo>
                  <a:cubicBezTo>
                    <a:pt x="1261" y="2018"/>
                    <a:pt x="1261" y="2016"/>
                    <a:pt x="1259" y="2016"/>
                  </a:cubicBezTo>
                  <a:cubicBezTo>
                    <a:pt x="1255" y="2014"/>
                    <a:pt x="1251" y="2010"/>
                    <a:pt x="1249" y="2003"/>
                  </a:cubicBezTo>
                  <a:cubicBezTo>
                    <a:pt x="1234" y="1948"/>
                    <a:pt x="1229" y="1892"/>
                    <a:pt x="1236" y="1834"/>
                  </a:cubicBezTo>
                  <a:cubicBezTo>
                    <a:pt x="1238" y="1823"/>
                    <a:pt x="1244" y="1815"/>
                    <a:pt x="1255" y="1815"/>
                  </a:cubicBezTo>
                  <a:cubicBezTo>
                    <a:pt x="1318" y="1815"/>
                    <a:pt x="1383" y="1811"/>
                    <a:pt x="1446" y="1811"/>
                  </a:cubicBezTo>
                  <a:cubicBezTo>
                    <a:pt x="1478" y="1811"/>
                    <a:pt x="1509" y="1812"/>
                    <a:pt x="1540" y="1815"/>
                  </a:cubicBezTo>
                  <a:cubicBezTo>
                    <a:pt x="1602" y="1819"/>
                    <a:pt x="1593" y="1862"/>
                    <a:pt x="1587" y="1913"/>
                  </a:cubicBezTo>
                  <a:cubicBezTo>
                    <a:pt x="1587" y="1922"/>
                    <a:pt x="1585" y="1930"/>
                    <a:pt x="1585" y="1941"/>
                  </a:cubicBezTo>
                  <a:cubicBezTo>
                    <a:pt x="1758" y="1965"/>
                    <a:pt x="1939" y="2005"/>
                    <a:pt x="2116" y="2005"/>
                  </a:cubicBezTo>
                  <a:cubicBezTo>
                    <a:pt x="2160" y="2005"/>
                    <a:pt x="2205" y="2003"/>
                    <a:pt x="2249" y="1997"/>
                  </a:cubicBezTo>
                  <a:cubicBezTo>
                    <a:pt x="2339" y="1937"/>
                    <a:pt x="2418" y="1862"/>
                    <a:pt x="2482" y="1768"/>
                  </a:cubicBezTo>
                  <a:cubicBezTo>
                    <a:pt x="2615" y="1575"/>
                    <a:pt x="2639" y="1339"/>
                    <a:pt x="2647" y="1112"/>
                  </a:cubicBezTo>
                  <a:cubicBezTo>
                    <a:pt x="2658" y="883"/>
                    <a:pt x="2658" y="654"/>
                    <a:pt x="2654" y="423"/>
                  </a:cubicBezTo>
                  <a:lnTo>
                    <a:pt x="2654" y="423"/>
                  </a:lnTo>
                  <a:cubicBezTo>
                    <a:pt x="2564" y="438"/>
                    <a:pt x="2475" y="446"/>
                    <a:pt x="2386" y="446"/>
                  </a:cubicBezTo>
                  <a:cubicBezTo>
                    <a:pt x="2257" y="446"/>
                    <a:pt x="2129" y="430"/>
                    <a:pt x="2003" y="397"/>
                  </a:cubicBezTo>
                  <a:lnTo>
                    <a:pt x="2003" y="397"/>
                  </a:lnTo>
                  <a:cubicBezTo>
                    <a:pt x="2041" y="433"/>
                    <a:pt x="2077" y="472"/>
                    <a:pt x="2116" y="508"/>
                  </a:cubicBezTo>
                  <a:cubicBezTo>
                    <a:pt x="2126" y="521"/>
                    <a:pt x="2119" y="545"/>
                    <a:pt x="2103" y="545"/>
                  </a:cubicBezTo>
                  <a:cubicBezTo>
                    <a:pt x="2102" y="545"/>
                    <a:pt x="2102" y="545"/>
                    <a:pt x="2101" y="545"/>
                  </a:cubicBezTo>
                  <a:cubicBezTo>
                    <a:pt x="1797" y="515"/>
                    <a:pt x="1504" y="444"/>
                    <a:pt x="1219" y="337"/>
                  </a:cubicBezTo>
                  <a:lnTo>
                    <a:pt x="1219" y="337"/>
                  </a:lnTo>
                  <a:cubicBezTo>
                    <a:pt x="1240" y="367"/>
                    <a:pt x="1259" y="399"/>
                    <a:pt x="1279" y="429"/>
                  </a:cubicBezTo>
                  <a:cubicBezTo>
                    <a:pt x="1288" y="443"/>
                    <a:pt x="1275" y="460"/>
                    <a:pt x="1260" y="460"/>
                  </a:cubicBezTo>
                  <a:cubicBezTo>
                    <a:pt x="1258" y="460"/>
                    <a:pt x="1257" y="460"/>
                    <a:pt x="1255" y="459"/>
                  </a:cubicBezTo>
                  <a:cubicBezTo>
                    <a:pt x="966" y="393"/>
                    <a:pt x="717" y="234"/>
                    <a:pt x="535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6"/>
            <p:cNvSpPr/>
            <p:nvPr/>
          </p:nvSpPr>
          <p:spPr>
            <a:xfrm>
              <a:off x="4742721" y="2371667"/>
              <a:ext cx="55919" cy="53094"/>
            </a:xfrm>
            <a:custGeom>
              <a:avLst/>
              <a:gdLst/>
              <a:ahLst/>
              <a:cxnLst/>
              <a:rect l="l" t="t" r="r" b="b"/>
              <a:pathLst>
                <a:path w="198" h="188" extrusionOk="0">
                  <a:moveTo>
                    <a:pt x="106" y="1"/>
                  </a:moveTo>
                  <a:cubicBezTo>
                    <a:pt x="97" y="1"/>
                    <a:pt x="89" y="2"/>
                    <a:pt x="80" y="5"/>
                  </a:cubicBezTo>
                  <a:cubicBezTo>
                    <a:pt x="74" y="7"/>
                    <a:pt x="67" y="11"/>
                    <a:pt x="61" y="13"/>
                  </a:cubicBezTo>
                  <a:cubicBezTo>
                    <a:pt x="59" y="13"/>
                    <a:pt x="56" y="15"/>
                    <a:pt x="56" y="15"/>
                  </a:cubicBezTo>
                  <a:cubicBezTo>
                    <a:pt x="33" y="24"/>
                    <a:pt x="16" y="48"/>
                    <a:pt x="11" y="71"/>
                  </a:cubicBezTo>
                  <a:cubicBezTo>
                    <a:pt x="1" y="125"/>
                    <a:pt x="33" y="180"/>
                    <a:pt x="89" y="187"/>
                  </a:cubicBezTo>
                  <a:cubicBezTo>
                    <a:pt x="91" y="187"/>
                    <a:pt x="94" y="187"/>
                    <a:pt x="96" y="187"/>
                  </a:cubicBezTo>
                  <a:cubicBezTo>
                    <a:pt x="149" y="187"/>
                    <a:pt x="198" y="146"/>
                    <a:pt x="196" y="93"/>
                  </a:cubicBezTo>
                  <a:cubicBezTo>
                    <a:pt x="196" y="43"/>
                    <a:pt x="154" y="1"/>
                    <a:pt x="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6"/>
            <p:cNvSpPr/>
            <p:nvPr/>
          </p:nvSpPr>
          <p:spPr>
            <a:xfrm>
              <a:off x="4552372" y="2842735"/>
              <a:ext cx="178489" cy="199950"/>
            </a:xfrm>
            <a:custGeom>
              <a:avLst/>
              <a:gdLst/>
              <a:ahLst/>
              <a:cxnLst/>
              <a:rect l="l" t="t" r="r" b="b"/>
              <a:pathLst>
                <a:path w="632" h="708" extrusionOk="0">
                  <a:moveTo>
                    <a:pt x="555" y="1"/>
                  </a:moveTo>
                  <a:cubicBezTo>
                    <a:pt x="383" y="164"/>
                    <a:pt x="201" y="318"/>
                    <a:pt x="0" y="444"/>
                  </a:cubicBezTo>
                  <a:cubicBezTo>
                    <a:pt x="152" y="466"/>
                    <a:pt x="289" y="566"/>
                    <a:pt x="356" y="708"/>
                  </a:cubicBezTo>
                  <a:cubicBezTo>
                    <a:pt x="426" y="618"/>
                    <a:pt x="486" y="521"/>
                    <a:pt x="542" y="421"/>
                  </a:cubicBezTo>
                  <a:cubicBezTo>
                    <a:pt x="578" y="352"/>
                    <a:pt x="626" y="273"/>
                    <a:pt x="630" y="194"/>
                  </a:cubicBezTo>
                  <a:cubicBezTo>
                    <a:pt x="632" y="121"/>
                    <a:pt x="591" y="6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6"/>
            <p:cNvSpPr/>
            <p:nvPr/>
          </p:nvSpPr>
          <p:spPr>
            <a:xfrm>
              <a:off x="4369649" y="2755752"/>
              <a:ext cx="338339" cy="216330"/>
            </a:xfrm>
            <a:custGeom>
              <a:avLst/>
              <a:gdLst/>
              <a:ahLst/>
              <a:cxnLst/>
              <a:rect l="l" t="t" r="r" b="b"/>
              <a:pathLst>
                <a:path w="1198" h="766" extrusionOk="0">
                  <a:moveTo>
                    <a:pt x="925" y="150"/>
                  </a:moveTo>
                  <a:cubicBezTo>
                    <a:pt x="937" y="150"/>
                    <a:pt x="942" y="168"/>
                    <a:pt x="928" y="172"/>
                  </a:cubicBezTo>
                  <a:cubicBezTo>
                    <a:pt x="890" y="181"/>
                    <a:pt x="851" y="184"/>
                    <a:pt x="812" y="184"/>
                  </a:cubicBezTo>
                  <a:cubicBezTo>
                    <a:pt x="786" y="184"/>
                    <a:pt x="760" y="183"/>
                    <a:pt x="735" y="180"/>
                  </a:cubicBezTo>
                  <a:cubicBezTo>
                    <a:pt x="724" y="180"/>
                    <a:pt x="724" y="163"/>
                    <a:pt x="735" y="163"/>
                  </a:cubicBezTo>
                  <a:cubicBezTo>
                    <a:pt x="747" y="164"/>
                    <a:pt x="758" y="164"/>
                    <a:pt x="770" y="164"/>
                  </a:cubicBezTo>
                  <a:cubicBezTo>
                    <a:pt x="821" y="164"/>
                    <a:pt x="871" y="157"/>
                    <a:pt x="923" y="150"/>
                  </a:cubicBezTo>
                  <a:cubicBezTo>
                    <a:pt x="924" y="150"/>
                    <a:pt x="925" y="150"/>
                    <a:pt x="925" y="150"/>
                  </a:cubicBezTo>
                  <a:close/>
                  <a:moveTo>
                    <a:pt x="949" y="196"/>
                  </a:moveTo>
                  <a:cubicBezTo>
                    <a:pt x="962" y="196"/>
                    <a:pt x="968" y="216"/>
                    <a:pt x="953" y="221"/>
                  </a:cubicBezTo>
                  <a:cubicBezTo>
                    <a:pt x="915" y="236"/>
                    <a:pt x="875" y="243"/>
                    <a:pt x="835" y="243"/>
                  </a:cubicBezTo>
                  <a:cubicBezTo>
                    <a:pt x="822" y="243"/>
                    <a:pt x="808" y="242"/>
                    <a:pt x="795" y="240"/>
                  </a:cubicBezTo>
                  <a:cubicBezTo>
                    <a:pt x="785" y="240"/>
                    <a:pt x="782" y="223"/>
                    <a:pt x="793" y="223"/>
                  </a:cubicBezTo>
                  <a:cubicBezTo>
                    <a:pt x="794" y="223"/>
                    <a:pt x="794" y="223"/>
                    <a:pt x="795" y="223"/>
                  </a:cubicBezTo>
                  <a:cubicBezTo>
                    <a:pt x="801" y="223"/>
                    <a:pt x="807" y="224"/>
                    <a:pt x="813" y="224"/>
                  </a:cubicBezTo>
                  <a:cubicBezTo>
                    <a:pt x="858" y="224"/>
                    <a:pt x="901" y="216"/>
                    <a:pt x="943" y="198"/>
                  </a:cubicBezTo>
                  <a:cubicBezTo>
                    <a:pt x="945" y="196"/>
                    <a:pt x="947" y="196"/>
                    <a:pt x="949" y="196"/>
                  </a:cubicBezTo>
                  <a:close/>
                  <a:moveTo>
                    <a:pt x="1187" y="1"/>
                  </a:moveTo>
                  <a:lnTo>
                    <a:pt x="1187" y="1"/>
                  </a:lnTo>
                  <a:cubicBezTo>
                    <a:pt x="1101" y="30"/>
                    <a:pt x="1015" y="50"/>
                    <a:pt x="928" y="63"/>
                  </a:cubicBezTo>
                  <a:cubicBezTo>
                    <a:pt x="805" y="80"/>
                    <a:pt x="675" y="91"/>
                    <a:pt x="544" y="91"/>
                  </a:cubicBezTo>
                  <a:cubicBezTo>
                    <a:pt x="360" y="91"/>
                    <a:pt x="175" y="70"/>
                    <a:pt x="5" y="18"/>
                  </a:cubicBezTo>
                  <a:lnTo>
                    <a:pt x="5" y="18"/>
                  </a:lnTo>
                  <a:cubicBezTo>
                    <a:pt x="9" y="108"/>
                    <a:pt x="15" y="202"/>
                    <a:pt x="5" y="292"/>
                  </a:cubicBezTo>
                  <a:cubicBezTo>
                    <a:pt x="5" y="296"/>
                    <a:pt x="2" y="300"/>
                    <a:pt x="0" y="302"/>
                  </a:cubicBezTo>
                  <a:cubicBezTo>
                    <a:pt x="223" y="412"/>
                    <a:pt x="414" y="574"/>
                    <a:pt x="583" y="754"/>
                  </a:cubicBezTo>
                  <a:cubicBezTo>
                    <a:pt x="585" y="757"/>
                    <a:pt x="587" y="761"/>
                    <a:pt x="589" y="765"/>
                  </a:cubicBezTo>
                  <a:lnTo>
                    <a:pt x="591" y="763"/>
                  </a:lnTo>
                  <a:cubicBezTo>
                    <a:pt x="589" y="757"/>
                    <a:pt x="596" y="746"/>
                    <a:pt x="604" y="746"/>
                  </a:cubicBezTo>
                  <a:cubicBezTo>
                    <a:pt x="604" y="746"/>
                    <a:pt x="604" y="744"/>
                    <a:pt x="604" y="742"/>
                  </a:cubicBezTo>
                  <a:cubicBezTo>
                    <a:pt x="606" y="737"/>
                    <a:pt x="609" y="736"/>
                    <a:pt x="612" y="736"/>
                  </a:cubicBezTo>
                  <a:cubicBezTo>
                    <a:pt x="614" y="736"/>
                    <a:pt x="616" y="736"/>
                    <a:pt x="617" y="737"/>
                  </a:cubicBezTo>
                  <a:cubicBezTo>
                    <a:pt x="818" y="585"/>
                    <a:pt x="1015" y="431"/>
                    <a:pt x="1198" y="255"/>
                  </a:cubicBezTo>
                  <a:cubicBezTo>
                    <a:pt x="1198" y="253"/>
                    <a:pt x="1198" y="251"/>
                    <a:pt x="1198" y="249"/>
                  </a:cubicBezTo>
                  <a:cubicBezTo>
                    <a:pt x="1185" y="168"/>
                    <a:pt x="1187" y="84"/>
                    <a:pt x="1187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6"/>
            <p:cNvSpPr/>
            <p:nvPr/>
          </p:nvSpPr>
          <p:spPr>
            <a:xfrm>
              <a:off x="4601230" y="1872639"/>
              <a:ext cx="53942" cy="9320"/>
            </a:xfrm>
            <a:custGeom>
              <a:avLst/>
              <a:gdLst/>
              <a:ahLst/>
              <a:cxnLst/>
              <a:rect l="l" t="t" r="r" b="b"/>
              <a:pathLst>
                <a:path w="191" h="33" extrusionOk="0">
                  <a:moveTo>
                    <a:pt x="40" y="0"/>
                  </a:moveTo>
                  <a:cubicBezTo>
                    <a:pt x="30" y="0"/>
                    <a:pt x="21" y="0"/>
                    <a:pt x="11" y="1"/>
                  </a:cubicBezTo>
                  <a:cubicBezTo>
                    <a:pt x="1" y="3"/>
                    <a:pt x="1" y="18"/>
                    <a:pt x="11" y="18"/>
                  </a:cubicBezTo>
                  <a:cubicBezTo>
                    <a:pt x="65" y="18"/>
                    <a:pt x="121" y="22"/>
                    <a:pt x="174" y="33"/>
                  </a:cubicBezTo>
                  <a:cubicBezTo>
                    <a:pt x="175" y="33"/>
                    <a:pt x="175" y="33"/>
                    <a:pt x="176" y="33"/>
                  </a:cubicBezTo>
                  <a:cubicBezTo>
                    <a:pt x="187" y="33"/>
                    <a:pt x="191" y="13"/>
                    <a:pt x="178" y="11"/>
                  </a:cubicBezTo>
                  <a:cubicBezTo>
                    <a:pt x="132" y="4"/>
                    <a:pt x="86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6"/>
            <p:cNvSpPr/>
            <p:nvPr/>
          </p:nvSpPr>
          <p:spPr>
            <a:xfrm>
              <a:off x="4564234" y="1855694"/>
              <a:ext cx="84161" cy="9320"/>
            </a:xfrm>
            <a:custGeom>
              <a:avLst/>
              <a:gdLst/>
              <a:ahLst/>
              <a:cxnLst/>
              <a:rect l="l" t="t" r="r" b="b"/>
              <a:pathLst>
                <a:path w="298" h="33" extrusionOk="0">
                  <a:moveTo>
                    <a:pt x="94" y="1"/>
                  </a:moveTo>
                  <a:cubicBezTo>
                    <a:pt x="66" y="1"/>
                    <a:pt x="38" y="1"/>
                    <a:pt x="10" y="3"/>
                  </a:cubicBezTo>
                  <a:cubicBezTo>
                    <a:pt x="2" y="3"/>
                    <a:pt x="1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21" y="15"/>
                    <a:pt x="33" y="15"/>
                    <a:pt x="45" y="15"/>
                  </a:cubicBezTo>
                  <a:cubicBezTo>
                    <a:pt x="124" y="15"/>
                    <a:pt x="203" y="22"/>
                    <a:pt x="282" y="33"/>
                  </a:cubicBezTo>
                  <a:cubicBezTo>
                    <a:pt x="282" y="33"/>
                    <a:pt x="283" y="33"/>
                    <a:pt x="283" y="33"/>
                  </a:cubicBezTo>
                  <a:cubicBezTo>
                    <a:pt x="293" y="33"/>
                    <a:pt x="298" y="15"/>
                    <a:pt x="286" y="13"/>
                  </a:cubicBezTo>
                  <a:cubicBezTo>
                    <a:pt x="222" y="4"/>
                    <a:pt x="158" y="1"/>
                    <a:pt x="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6"/>
            <p:cNvSpPr/>
            <p:nvPr/>
          </p:nvSpPr>
          <p:spPr>
            <a:xfrm>
              <a:off x="4586544" y="2221422"/>
              <a:ext cx="56766" cy="23158"/>
            </a:xfrm>
            <a:custGeom>
              <a:avLst/>
              <a:gdLst/>
              <a:ahLst/>
              <a:cxnLst/>
              <a:rect l="l" t="t" r="r" b="b"/>
              <a:pathLst>
                <a:path w="201" h="82" extrusionOk="0">
                  <a:moveTo>
                    <a:pt x="13" y="1"/>
                  </a:moveTo>
                  <a:cubicBezTo>
                    <a:pt x="4" y="1"/>
                    <a:pt x="0" y="17"/>
                    <a:pt x="12" y="21"/>
                  </a:cubicBezTo>
                  <a:cubicBezTo>
                    <a:pt x="68" y="40"/>
                    <a:pt x="123" y="59"/>
                    <a:pt x="177" y="81"/>
                  </a:cubicBezTo>
                  <a:cubicBezTo>
                    <a:pt x="179" y="81"/>
                    <a:pt x="180" y="82"/>
                    <a:pt x="182" y="82"/>
                  </a:cubicBezTo>
                  <a:cubicBezTo>
                    <a:pt x="195" y="82"/>
                    <a:pt x="201" y="59"/>
                    <a:pt x="185" y="55"/>
                  </a:cubicBezTo>
                  <a:cubicBezTo>
                    <a:pt x="130" y="38"/>
                    <a:pt x="74" y="18"/>
                    <a:pt x="16" y="1"/>
                  </a:cubicBezTo>
                  <a:cubicBezTo>
                    <a:pt x="15" y="1"/>
                    <a:pt x="14" y="1"/>
                    <a:pt x="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4590498" y="2810822"/>
              <a:ext cx="52813" cy="13556"/>
            </a:xfrm>
            <a:custGeom>
              <a:avLst/>
              <a:gdLst/>
              <a:ahLst/>
              <a:cxnLst/>
              <a:rect l="l" t="t" r="r" b="b"/>
              <a:pathLst>
                <a:path w="187" h="48" extrusionOk="0">
                  <a:moveTo>
                    <a:pt x="167" y="1"/>
                  </a:moveTo>
                  <a:cubicBezTo>
                    <a:pt x="165" y="1"/>
                    <a:pt x="163" y="1"/>
                    <a:pt x="161" y="3"/>
                  </a:cubicBezTo>
                  <a:cubicBezTo>
                    <a:pt x="119" y="21"/>
                    <a:pt x="76" y="29"/>
                    <a:pt x="31" y="29"/>
                  </a:cubicBezTo>
                  <a:cubicBezTo>
                    <a:pt x="25" y="29"/>
                    <a:pt x="19" y="28"/>
                    <a:pt x="13" y="28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0" y="28"/>
                    <a:pt x="1" y="45"/>
                    <a:pt x="13" y="45"/>
                  </a:cubicBezTo>
                  <a:cubicBezTo>
                    <a:pt x="26" y="47"/>
                    <a:pt x="40" y="48"/>
                    <a:pt x="53" y="48"/>
                  </a:cubicBezTo>
                  <a:cubicBezTo>
                    <a:pt x="93" y="48"/>
                    <a:pt x="133" y="41"/>
                    <a:pt x="171" y="26"/>
                  </a:cubicBezTo>
                  <a:cubicBezTo>
                    <a:pt x="186" y="21"/>
                    <a:pt x="18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6"/>
            <p:cNvSpPr/>
            <p:nvPr/>
          </p:nvSpPr>
          <p:spPr>
            <a:xfrm>
              <a:off x="4564234" y="2227353"/>
              <a:ext cx="70887" cy="24288"/>
            </a:xfrm>
            <a:custGeom>
              <a:avLst/>
              <a:gdLst/>
              <a:ahLst/>
              <a:cxnLst/>
              <a:rect l="l" t="t" r="r" b="b"/>
              <a:pathLst>
                <a:path w="251" h="86" extrusionOk="0">
                  <a:moveTo>
                    <a:pt x="12" y="1"/>
                  </a:moveTo>
                  <a:cubicBezTo>
                    <a:pt x="5" y="1"/>
                    <a:pt x="0" y="11"/>
                    <a:pt x="10" y="15"/>
                  </a:cubicBezTo>
                  <a:cubicBezTo>
                    <a:pt x="78" y="53"/>
                    <a:pt x="157" y="79"/>
                    <a:pt x="237" y="85"/>
                  </a:cubicBezTo>
                  <a:cubicBezTo>
                    <a:pt x="237" y="85"/>
                    <a:pt x="238" y="85"/>
                    <a:pt x="238" y="85"/>
                  </a:cubicBezTo>
                  <a:cubicBezTo>
                    <a:pt x="250" y="85"/>
                    <a:pt x="251" y="66"/>
                    <a:pt x="239" y="64"/>
                  </a:cubicBezTo>
                  <a:cubicBezTo>
                    <a:pt x="162" y="51"/>
                    <a:pt x="89" y="34"/>
                    <a:pt x="16" y="2"/>
                  </a:cubicBezTo>
                  <a:cubicBezTo>
                    <a:pt x="15" y="1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4574118" y="2798114"/>
              <a:ext cx="61568" cy="9885"/>
            </a:xfrm>
            <a:custGeom>
              <a:avLst/>
              <a:gdLst/>
              <a:ahLst/>
              <a:cxnLst/>
              <a:rect l="l" t="t" r="r" b="b"/>
              <a:pathLst>
                <a:path w="218" h="35" extrusionOk="0">
                  <a:moveTo>
                    <a:pt x="201" y="0"/>
                  </a:moveTo>
                  <a:cubicBezTo>
                    <a:pt x="201" y="0"/>
                    <a:pt x="200" y="0"/>
                    <a:pt x="199" y="0"/>
                  </a:cubicBezTo>
                  <a:cubicBezTo>
                    <a:pt x="147" y="7"/>
                    <a:pt x="97" y="14"/>
                    <a:pt x="46" y="14"/>
                  </a:cubicBezTo>
                  <a:cubicBezTo>
                    <a:pt x="34" y="14"/>
                    <a:pt x="23" y="14"/>
                    <a:pt x="11" y="13"/>
                  </a:cubicBezTo>
                  <a:cubicBezTo>
                    <a:pt x="0" y="13"/>
                    <a:pt x="0" y="30"/>
                    <a:pt x="11" y="30"/>
                  </a:cubicBezTo>
                  <a:cubicBezTo>
                    <a:pt x="36" y="33"/>
                    <a:pt x="62" y="34"/>
                    <a:pt x="88" y="34"/>
                  </a:cubicBezTo>
                  <a:cubicBezTo>
                    <a:pt x="127" y="34"/>
                    <a:pt x="166" y="31"/>
                    <a:pt x="204" y="22"/>
                  </a:cubicBezTo>
                  <a:cubicBezTo>
                    <a:pt x="218" y="18"/>
                    <a:pt x="213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4505209" y="2664814"/>
              <a:ext cx="80490" cy="44622"/>
            </a:xfrm>
            <a:custGeom>
              <a:avLst/>
              <a:gdLst/>
              <a:ahLst/>
              <a:cxnLst/>
              <a:rect l="l" t="t" r="r" b="b"/>
              <a:pathLst>
                <a:path w="285" h="158" extrusionOk="0">
                  <a:moveTo>
                    <a:pt x="216" y="1"/>
                  </a:moveTo>
                  <a:cubicBezTo>
                    <a:pt x="194" y="1"/>
                    <a:pt x="171" y="3"/>
                    <a:pt x="152" y="3"/>
                  </a:cubicBezTo>
                  <a:lnTo>
                    <a:pt x="4" y="3"/>
                  </a:lnTo>
                  <a:cubicBezTo>
                    <a:pt x="0" y="51"/>
                    <a:pt x="4" y="98"/>
                    <a:pt x="17" y="143"/>
                  </a:cubicBezTo>
                  <a:cubicBezTo>
                    <a:pt x="17" y="145"/>
                    <a:pt x="17" y="147"/>
                    <a:pt x="17" y="149"/>
                  </a:cubicBezTo>
                  <a:cubicBezTo>
                    <a:pt x="71" y="149"/>
                    <a:pt x="124" y="151"/>
                    <a:pt x="178" y="153"/>
                  </a:cubicBezTo>
                  <a:cubicBezTo>
                    <a:pt x="191" y="154"/>
                    <a:pt x="208" y="157"/>
                    <a:pt x="224" y="157"/>
                  </a:cubicBezTo>
                  <a:cubicBezTo>
                    <a:pt x="243" y="157"/>
                    <a:pt x="262" y="153"/>
                    <a:pt x="272" y="138"/>
                  </a:cubicBezTo>
                  <a:cubicBezTo>
                    <a:pt x="283" y="121"/>
                    <a:pt x="278" y="74"/>
                    <a:pt x="281" y="53"/>
                  </a:cubicBezTo>
                  <a:cubicBezTo>
                    <a:pt x="283" y="42"/>
                    <a:pt x="283" y="31"/>
                    <a:pt x="285" y="21"/>
                  </a:cubicBezTo>
                  <a:cubicBezTo>
                    <a:pt x="280" y="7"/>
                    <a:pt x="272" y="1"/>
                    <a:pt x="261" y="1"/>
                  </a:cubicBezTo>
                  <a:cubicBezTo>
                    <a:pt x="257" y="1"/>
                    <a:pt x="252" y="2"/>
                    <a:pt x="246" y="3"/>
                  </a:cubicBezTo>
                  <a:cubicBezTo>
                    <a:pt x="237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6"/>
            <p:cNvSpPr/>
            <p:nvPr/>
          </p:nvSpPr>
          <p:spPr>
            <a:xfrm>
              <a:off x="4003637" y="2920400"/>
              <a:ext cx="554390" cy="447628"/>
            </a:xfrm>
            <a:custGeom>
              <a:avLst/>
              <a:gdLst/>
              <a:ahLst/>
              <a:cxnLst/>
              <a:rect l="l" t="t" r="r" b="b"/>
              <a:pathLst>
                <a:path w="1963" h="1585" extrusionOk="0">
                  <a:moveTo>
                    <a:pt x="1259" y="223"/>
                  </a:moveTo>
                  <a:cubicBezTo>
                    <a:pt x="1263" y="223"/>
                    <a:pt x="1267" y="225"/>
                    <a:pt x="1268" y="231"/>
                  </a:cubicBezTo>
                  <a:cubicBezTo>
                    <a:pt x="1271" y="293"/>
                    <a:pt x="1290" y="338"/>
                    <a:pt x="1318" y="392"/>
                  </a:cubicBezTo>
                  <a:cubicBezTo>
                    <a:pt x="1322" y="400"/>
                    <a:pt x="1315" y="410"/>
                    <a:pt x="1307" y="410"/>
                  </a:cubicBezTo>
                  <a:cubicBezTo>
                    <a:pt x="1304" y="410"/>
                    <a:pt x="1301" y="408"/>
                    <a:pt x="1298" y="405"/>
                  </a:cubicBezTo>
                  <a:cubicBezTo>
                    <a:pt x="1262" y="360"/>
                    <a:pt x="1245" y="289"/>
                    <a:pt x="1249" y="231"/>
                  </a:cubicBezTo>
                  <a:cubicBezTo>
                    <a:pt x="1250" y="226"/>
                    <a:pt x="1255" y="223"/>
                    <a:pt x="1259" y="223"/>
                  </a:cubicBezTo>
                  <a:close/>
                  <a:moveTo>
                    <a:pt x="1192" y="282"/>
                  </a:moveTo>
                  <a:cubicBezTo>
                    <a:pt x="1196" y="282"/>
                    <a:pt x="1199" y="284"/>
                    <a:pt x="1200" y="287"/>
                  </a:cubicBezTo>
                  <a:cubicBezTo>
                    <a:pt x="1213" y="345"/>
                    <a:pt x="1247" y="388"/>
                    <a:pt x="1298" y="416"/>
                  </a:cubicBezTo>
                  <a:cubicBezTo>
                    <a:pt x="1309" y="423"/>
                    <a:pt x="1303" y="436"/>
                    <a:pt x="1293" y="436"/>
                  </a:cubicBezTo>
                  <a:cubicBezTo>
                    <a:pt x="1292" y="436"/>
                    <a:pt x="1290" y="436"/>
                    <a:pt x="1288" y="435"/>
                  </a:cubicBezTo>
                  <a:cubicBezTo>
                    <a:pt x="1230" y="409"/>
                    <a:pt x="1194" y="351"/>
                    <a:pt x="1185" y="289"/>
                  </a:cubicBezTo>
                  <a:cubicBezTo>
                    <a:pt x="1185" y="285"/>
                    <a:pt x="1189" y="282"/>
                    <a:pt x="1192" y="282"/>
                  </a:cubicBezTo>
                  <a:close/>
                  <a:moveTo>
                    <a:pt x="1710" y="595"/>
                  </a:moveTo>
                  <a:cubicBezTo>
                    <a:pt x="1712" y="595"/>
                    <a:pt x="1714" y="595"/>
                    <a:pt x="1716" y="598"/>
                  </a:cubicBezTo>
                  <a:cubicBezTo>
                    <a:pt x="1720" y="597"/>
                    <a:pt x="1724" y="596"/>
                    <a:pt x="1728" y="596"/>
                  </a:cubicBezTo>
                  <a:cubicBezTo>
                    <a:pt x="1761" y="596"/>
                    <a:pt x="1796" y="627"/>
                    <a:pt x="1806" y="658"/>
                  </a:cubicBezTo>
                  <a:cubicBezTo>
                    <a:pt x="1821" y="703"/>
                    <a:pt x="1789" y="743"/>
                    <a:pt x="1744" y="754"/>
                  </a:cubicBezTo>
                  <a:cubicBezTo>
                    <a:pt x="1738" y="755"/>
                    <a:pt x="1732" y="756"/>
                    <a:pt x="1726" y="756"/>
                  </a:cubicBezTo>
                  <a:cubicBezTo>
                    <a:pt x="1689" y="756"/>
                    <a:pt x="1653" y="733"/>
                    <a:pt x="1648" y="692"/>
                  </a:cubicBezTo>
                  <a:cubicBezTo>
                    <a:pt x="1641" y="649"/>
                    <a:pt x="1667" y="606"/>
                    <a:pt x="1710" y="595"/>
                  </a:cubicBezTo>
                  <a:close/>
                  <a:moveTo>
                    <a:pt x="1728" y="1169"/>
                  </a:moveTo>
                  <a:cubicBezTo>
                    <a:pt x="1729" y="1169"/>
                    <a:pt x="1731" y="1169"/>
                    <a:pt x="1733" y="1169"/>
                  </a:cubicBezTo>
                  <a:cubicBezTo>
                    <a:pt x="1740" y="1172"/>
                    <a:pt x="1744" y="1178"/>
                    <a:pt x="1742" y="1182"/>
                  </a:cubicBezTo>
                  <a:cubicBezTo>
                    <a:pt x="1770" y="1187"/>
                    <a:pt x="1795" y="1217"/>
                    <a:pt x="1800" y="1242"/>
                  </a:cubicBezTo>
                  <a:cubicBezTo>
                    <a:pt x="1810" y="1285"/>
                    <a:pt x="1774" y="1319"/>
                    <a:pt x="1733" y="1319"/>
                  </a:cubicBezTo>
                  <a:cubicBezTo>
                    <a:pt x="1732" y="1319"/>
                    <a:pt x="1730" y="1319"/>
                    <a:pt x="1729" y="1319"/>
                  </a:cubicBezTo>
                  <a:cubicBezTo>
                    <a:pt x="1690" y="1319"/>
                    <a:pt x="1652" y="1290"/>
                    <a:pt x="1654" y="1247"/>
                  </a:cubicBezTo>
                  <a:cubicBezTo>
                    <a:pt x="1656" y="1210"/>
                    <a:pt x="1689" y="1169"/>
                    <a:pt x="1728" y="1169"/>
                  </a:cubicBezTo>
                  <a:close/>
                  <a:moveTo>
                    <a:pt x="1194" y="0"/>
                  </a:moveTo>
                  <a:cubicBezTo>
                    <a:pt x="864" y="120"/>
                    <a:pt x="581" y="296"/>
                    <a:pt x="371" y="585"/>
                  </a:cubicBezTo>
                  <a:cubicBezTo>
                    <a:pt x="150" y="889"/>
                    <a:pt x="71" y="1223"/>
                    <a:pt x="1" y="1583"/>
                  </a:cubicBezTo>
                  <a:cubicBezTo>
                    <a:pt x="1" y="1583"/>
                    <a:pt x="1" y="1583"/>
                    <a:pt x="1" y="1585"/>
                  </a:cubicBezTo>
                  <a:cubicBezTo>
                    <a:pt x="3" y="1581"/>
                    <a:pt x="7" y="1579"/>
                    <a:pt x="11" y="1579"/>
                  </a:cubicBezTo>
                  <a:cubicBezTo>
                    <a:pt x="193" y="1572"/>
                    <a:pt x="373" y="1569"/>
                    <a:pt x="554" y="1569"/>
                  </a:cubicBezTo>
                  <a:cubicBezTo>
                    <a:pt x="610" y="1569"/>
                    <a:pt x="666" y="1569"/>
                    <a:pt x="722" y="1570"/>
                  </a:cubicBezTo>
                  <a:cubicBezTo>
                    <a:pt x="712" y="1411"/>
                    <a:pt x="722" y="1249"/>
                    <a:pt x="752" y="1092"/>
                  </a:cubicBezTo>
                  <a:cubicBezTo>
                    <a:pt x="754" y="1084"/>
                    <a:pt x="761" y="1081"/>
                    <a:pt x="768" y="1081"/>
                  </a:cubicBezTo>
                  <a:cubicBezTo>
                    <a:pt x="778" y="1081"/>
                    <a:pt x="788" y="1087"/>
                    <a:pt x="787" y="1097"/>
                  </a:cubicBezTo>
                  <a:cubicBezTo>
                    <a:pt x="767" y="1255"/>
                    <a:pt x="754" y="1411"/>
                    <a:pt x="748" y="1570"/>
                  </a:cubicBezTo>
                  <a:cubicBezTo>
                    <a:pt x="1151" y="1574"/>
                    <a:pt x="1553" y="1585"/>
                    <a:pt x="1956" y="1585"/>
                  </a:cubicBezTo>
                  <a:cubicBezTo>
                    <a:pt x="1947" y="1579"/>
                    <a:pt x="1943" y="1568"/>
                    <a:pt x="1950" y="1557"/>
                  </a:cubicBezTo>
                  <a:cubicBezTo>
                    <a:pt x="1952" y="1555"/>
                    <a:pt x="1954" y="1553"/>
                    <a:pt x="1954" y="1551"/>
                  </a:cubicBezTo>
                  <a:cubicBezTo>
                    <a:pt x="1956" y="1546"/>
                    <a:pt x="1960" y="1544"/>
                    <a:pt x="1962" y="1544"/>
                  </a:cubicBezTo>
                  <a:cubicBezTo>
                    <a:pt x="1956" y="1531"/>
                    <a:pt x="1956" y="1519"/>
                    <a:pt x="1960" y="1501"/>
                  </a:cubicBezTo>
                  <a:cubicBezTo>
                    <a:pt x="1956" y="1471"/>
                    <a:pt x="1954" y="1439"/>
                    <a:pt x="1950" y="1409"/>
                  </a:cubicBezTo>
                  <a:cubicBezTo>
                    <a:pt x="1943" y="1347"/>
                    <a:pt x="1939" y="1287"/>
                    <a:pt x="1932" y="1225"/>
                  </a:cubicBezTo>
                  <a:cubicBezTo>
                    <a:pt x="1922" y="1101"/>
                    <a:pt x="1913" y="979"/>
                    <a:pt x="1907" y="855"/>
                  </a:cubicBezTo>
                  <a:cubicBezTo>
                    <a:pt x="1896" y="640"/>
                    <a:pt x="1866" y="403"/>
                    <a:pt x="1896" y="189"/>
                  </a:cubicBezTo>
                  <a:cubicBezTo>
                    <a:pt x="1892" y="186"/>
                    <a:pt x="1890" y="184"/>
                    <a:pt x="1887" y="180"/>
                  </a:cubicBezTo>
                  <a:lnTo>
                    <a:pt x="1883" y="182"/>
                  </a:lnTo>
                  <a:cubicBezTo>
                    <a:pt x="1885" y="191"/>
                    <a:pt x="1881" y="204"/>
                    <a:pt x="1870" y="206"/>
                  </a:cubicBezTo>
                  <a:cubicBezTo>
                    <a:pt x="1693" y="231"/>
                    <a:pt x="1553" y="341"/>
                    <a:pt x="1491" y="510"/>
                  </a:cubicBezTo>
                  <a:cubicBezTo>
                    <a:pt x="1487" y="519"/>
                    <a:pt x="1479" y="523"/>
                    <a:pt x="1470" y="523"/>
                  </a:cubicBezTo>
                  <a:cubicBezTo>
                    <a:pt x="1464" y="523"/>
                    <a:pt x="1458" y="521"/>
                    <a:pt x="1455" y="516"/>
                  </a:cubicBezTo>
                  <a:cubicBezTo>
                    <a:pt x="1452" y="518"/>
                    <a:pt x="1449" y="519"/>
                    <a:pt x="1445" y="519"/>
                  </a:cubicBezTo>
                  <a:cubicBezTo>
                    <a:pt x="1441" y="519"/>
                    <a:pt x="1437" y="518"/>
                    <a:pt x="1433" y="514"/>
                  </a:cubicBezTo>
                  <a:cubicBezTo>
                    <a:pt x="1395" y="461"/>
                    <a:pt x="1253" y="204"/>
                    <a:pt x="1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6"/>
            <p:cNvSpPr/>
            <p:nvPr/>
          </p:nvSpPr>
          <p:spPr>
            <a:xfrm>
              <a:off x="4456068" y="2478702"/>
              <a:ext cx="93481" cy="73710"/>
            </a:xfrm>
            <a:custGeom>
              <a:avLst/>
              <a:gdLst/>
              <a:ahLst/>
              <a:cxnLst/>
              <a:rect l="l" t="t" r="r" b="b"/>
              <a:pathLst>
                <a:path w="331" h="261" extrusionOk="0">
                  <a:moveTo>
                    <a:pt x="155" y="0"/>
                  </a:moveTo>
                  <a:cubicBezTo>
                    <a:pt x="99" y="0"/>
                    <a:pt x="46" y="17"/>
                    <a:pt x="22" y="73"/>
                  </a:cubicBezTo>
                  <a:cubicBezTo>
                    <a:pt x="1" y="121"/>
                    <a:pt x="11" y="176"/>
                    <a:pt x="46" y="215"/>
                  </a:cubicBezTo>
                  <a:cubicBezTo>
                    <a:pt x="76" y="246"/>
                    <a:pt x="114" y="260"/>
                    <a:pt x="153" y="260"/>
                  </a:cubicBezTo>
                  <a:cubicBezTo>
                    <a:pt x="227" y="260"/>
                    <a:pt x="302" y="210"/>
                    <a:pt x="326" y="136"/>
                  </a:cubicBezTo>
                  <a:cubicBezTo>
                    <a:pt x="330" y="121"/>
                    <a:pt x="319" y="111"/>
                    <a:pt x="307" y="111"/>
                  </a:cubicBezTo>
                  <a:cubicBezTo>
                    <a:pt x="301" y="111"/>
                    <a:pt x="294" y="114"/>
                    <a:pt x="290" y="121"/>
                  </a:cubicBezTo>
                  <a:cubicBezTo>
                    <a:pt x="260" y="169"/>
                    <a:pt x="211" y="219"/>
                    <a:pt x="155" y="219"/>
                  </a:cubicBezTo>
                  <a:cubicBezTo>
                    <a:pt x="135" y="219"/>
                    <a:pt x="114" y="213"/>
                    <a:pt x="93" y="198"/>
                  </a:cubicBezTo>
                  <a:cubicBezTo>
                    <a:pt x="58" y="176"/>
                    <a:pt x="43" y="136"/>
                    <a:pt x="56" y="95"/>
                  </a:cubicBezTo>
                  <a:cubicBezTo>
                    <a:pt x="73" y="43"/>
                    <a:pt x="123" y="37"/>
                    <a:pt x="170" y="31"/>
                  </a:cubicBezTo>
                  <a:cubicBezTo>
                    <a:pt x="176" y="28"/>
                    <a:pt x="178" y="26"/>
                    <a:pt x="180" y="20"/>
                  </a:cubicBezTo>
                  <a:lnTo>
                    <a:pt x="176" y="9"/>
                  </a:lnTo>
                  <a:cubicBezTo>
                    <a:pt x="174" y="5"/>
                    <a:pt x="170" y="3"/>
                    <a:pt x="165" y="1"/>
                  </a:cubicBezTo>
                  <a:cubicBezTo>
                    <a:pt x="162" y="0"/>
                    <a:pt x="158" y="0"/>
                    <a:pt x="1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6"/>
            <p:cNvSpPr/>
            <p:nvPr/>
          </p:nvSpPr>
          <p:spPr>
            <a:xfrm>
              <a:off x="4505773" y="2310948"/>
              <a:ext cx="34173" cy="176792"/>
            </a:xfrm>
            <a:custGeom>
              <a:avLst/>
              <a:gdLst/>
              <a:ahLst/>
              <a:cxnLst/>
              <a:rect l="l" t="t" r="r" b="b"/>
              <a:pathLst>
                <a:path w="121" h="626" extrusionOk="0">
                  <a:moveTo>
                    <a:pt x="100" y="1"/>
                  </a:moveTo>
                  <a:cubicBezTo>
                    <a:pt x="94" y="1"/>
                    <a:pt x="88" y="5"/>
                    <a:pt x="86" y="12"/>
                  </a:cubicBezTo>
                  <a:cubicBezTo>
                    <a:pt x="60" y="209"/>
                    <a:pt x="41" y="404"/>
                    <a:pt x="0" y="601"/>
                  </a:cubicBezTo>
                  <a:cubicBezTo>
                    <a:pt x="0" y="601"/>
                    <a:pt x="0" y="601"/>
                    <a:pt x="0" y="603"/>
                  </a:cubicBezTo>
                  <a:lnTo>
                    <a:pt x="4" y="614"/>
                  </a:lnTo>
                  <a:cubicBezTo>
                    <a:pt x="8" y="621"/>
                    <a:pt x="15" y="626"/>
                    <a:pt x="23" y="626"/>
                  </a:cubicBezTo>
                  <a:cubicBezTo>
                    <a:pt x="30" y="626"/>
                    <a:pt x="38" y="621"/>
                    <a:pt x="41" y="612"/>
                  </a:cubicBezTo>
                  <a:cubicBezTo>
                    <a:pt x="88" y="419"/>
                    <a:pt x="120" y="211"/>
                    <a:pt x="112" y="12"/>
                  </a:cubicBezTo>
                  <a:cubicBezTo>
                    <a:pt x="112" y="5"/>
                    <a:pt x="106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6"/>
            <p:cNvSpPr/>
            <p:nvPr/>
          </p:nvSpPr>
          <p:spPr>
            <a:xfrm>
              <a:off x="4467082" y="3088437"/>
              <a:ext cx="51118" cy="45469"/>
            </a:xfrm>
            <a:custGeom>
              <a:avLst/>
              <a:gdLst/>
              <a:ahLst/>
              <a:cxnLst/>
              <a:rect l="l" t="t" r="r" b="b"/>
              <a:pathLst>
                <a:path w="181" h="161" extrusionOk="0">
                  <a:moveTo>
                    <a:pt x="52" y="30"/>
                  </a:moveTo>
                  <a:lnTo>
                    <a:pt x="52" y="30"/>
                  </a:lnTo>
                  <a:cubicBezTo>
                    <a:pt x="53" y="34"/>
                    <a:pt x="56" y="36"/>
                    <a:pt x="60" y="36"/>
                  </a:cubicBezTo>
                  <a:cubicBezTo>
                    <a:pt x="61" y="36"/>
                    <a:pt x="63" y="35"/>
                    <a:pt x="64" y="35"/>
                  </a:cubicBezTo>
                  <a:cubicBezTo>
                    <a:pt x="69" y="34"/>
                    <a:pt x="74" y="34"/>
                    <a:pt x="78" y="34"/>
                  </a:cubicBezTo>
                  <a:cubicBezTo>
                    <a:pt x="104" y="34"/>
                    <a:pt x="128" y="44"/>
                    <a:pt x="137" y="73"/>
                  </a:cubicBezTo>
                  <a:cubicBezTo>
                    <a:pt x="146" y="101"/>
                    <a:pt x="120" y="125"/>
                    <a:pt x="92" y="129"/>
                  </a:cubicBezTo>
                  <a:cubicBezTo>
                    <a:pt x="88" y="130"/>
                    <a:pt x="84" y="130"/>
                    <a:pt x="81" y="130"/>
                  </a:cubicBezTo>
                  <a:cubicBezTo>
                    <a:pt x="30" y="130"/>
                    <a:pt x="20" y="64"/>
                    <a:pt x="52" y="30"/>
                  </a:cubicBezTo>
                  <a:close/>
                  <a:moveTo>
                    <a:pt x="69" y="0"/>
                  </a:moveTo>
                  <a:cubicBezTo>
                    <a:pt x="26" y="11"/>
                    <a:pt x="0" y="54"/>
                    <a:pt x="7" y="97"/>
                  </a:cubicBezTo>
                  <a:cubicBezTo>
                    <a:pt x="12" y="138"/>
                    <a:pt x="48" y="161"/>
                    <a:pt x="85" y="161"/>
                  </a:cubicBezTo>
                  <a:cubicBezTo>
                    <a:pt x="91" y="161"/>
                    <a:pt x="97" y="160"/>
                    <a:pt x="103" y="159"/>
                  </a:cubicBezTo>
                  <a:cubicBezTo>
                    <a:pt x="148" y="148"/>
                    <a:pt x="180" y="108"/>
                    <a:pt x="165" y="63"/>
                  </a:cubicBezTo>
                  <a:cubicBezTo>
                    <a:pt x="155" y="32"/>
                    <a:pt x="120" y="1"/>
                    <a:pt x="85" y="1"/>
                  </a:cubicBezTo>
                  <a:cubicBezTo>
                    <a:pt x="81" y="1"/>
                    <a:pt x="77" y="2"/>
                    <a:pt x="73" y="3"/>
                  </a:cubicBezTo>
                  <a:cubicBezTo>
                    <a:pt x="73" y="0"/>
                    <a:pt x="71" y="0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6"/>
            <p:cNvSpPr/>
            <p:nvPr/>
          </p:nvSpPr>
          <p:spPr>
            <a:xfrm>
              <a:off x="4469906" y="3250543"/>
              <a:ext cx="45187" cy="42645"/>
            </a:xfrm>
            <a:custGeom>
              <a:avLst/>
              <a:gdLst/>
              <a:ahLst/>
              <a:cxnLst/>
              <a:rect l="l" t="t" r="r" b="b"/>
              <a:pathLst>
                <a:path w="160" h="151" extrusionOk="0">
                  <a:moveTo>
                    <a:pt x="52" y="35"/>
                  </a:moveTo>
                  <a:cubicBezTo>
                    <a:pt x="54" y="39"/>
                    <a:pt x="57" y="43"/>
                    <a:pt x="63" y="43"/>
                  </a:cubicBezTo>
                  <a:cubicBezTo>
                    <a:pt x="67" y="43"/>
                    <a:pt x="71" y="43"/>
                    <a:pt x="75" y="43"/>
                  </a:cubicBezTo>
                  <a:cubicBezTo>
                    <a:pt x="83" y="43"/>
                    <a:pt x="90" y="44"/>
                    <a:pt x="97" y="50"/>
                  </a:cubicBezTo>
                  <a:cubicBezTo>
                    <a:pt x="108" y="56"/>
                    <a:pt x="116" y="67"/>
                    <a:pt x="119" y="80"/>
                  </a:cubicBezTo>
                  <a:cubicBezTo>
                    <a:pt x="125" y="104"/>
                    <a:pt x="102" y="121"/>
                    <a:pt x="80" y="121"/>
                  </a:cubicBezTo>
                  <a:cubicBezTo>
                    <a:pt x="78" y="121"/>
                    <a:pt x="77" y="120"/>
                    <a:pt x="76" y="120"/>
                  </a:cubicBezTo>
                  <a:cubicBezTo>
                    <a:pt x="50" y="118"/>
                    <a:pt x="31" y="101"/>
                    <a:pt x="33" y="73"/>
                  </a:cubicBezTo>
                  <a:cubicBezTo>
                    <a:pt x="33" y="58"/>
                    <a:pt x="42" y="45"/>
                    <a:pt x="52" y="35"/>
                  </a:cubicBezTo>
                  <a:close/>
                  <a:moveTo>
                    <a:pt x="78" y="0"/>
                  </a:moveTo>
                  <a:cubicBezTo>
                    <a:pt x="38" y="0"/>
                    <a:pt x="5" y="41"/>
                    <a:pt x="3" y="78"/>
                  </a:cubicBezTo>
                  <a:cubicBezTo>
                    <a:pt x="1" y="121"/>
                    <a:pt x="39" y="150"/>
                    <a:pt x="78" y="150"/>
                  </a:cubicBezTo>
                  <a:cubicBezTo>
                    <a:pt x="79" y="150"/>
                    <a:pt x="81" y="150"/>
                    <a:pt x="82" y="150"/>
                  </a:cubicBezTo>
                  <a:cubicBezTo>
                    <a:pt x="123" y="150"/>
                    <a:pt x="159" y="116"/>
                    <a:pt x="149" y="73"/>
                  </a:cubicBezTo>
                  <a:cubicBezTo>
                    <a:pt x="144" y="48"/>
                    <a:pt x="119" y="18"/>
                    <a:pt x="91" y="13"/>
                  </a:cubicBezTo>
                  <a:cubicBezTo>
                    <a:pt x="93" y="9"/>
                    <a:pt x="89" y="3"/>
                    <a:pt x="84" y="0"/>
                  </a:cubicBezTo>
                  <a:cubicBezTo>
                    <a:pt x="82" y="0"/>
                    <a:pt x="80" y="0"/>
                    <a:pt x="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6"/>
            <p:cNvSpPr/>
            <p:nvPr/>
          </p:nvSpPr>
          <p:spPr>
            <a:xfrm>
              <a:off x="4472448" y="3096909"/>
              <a:ext cx="35867" cy="28524"/>
            </a:xfrm>
            <a:custGeom>
              <a:avLst/>
              <a:gdLst/>
              <a:ahLst/>
              <a:cxnLst/>
              <a:rect l="l" t="t" r="r" b="b"/>
              <a:pathLst>
                <a:path w="127" h="101" extrusionOk="0">
                  <a:moveTo>
                    <a:pt x="33" y="0"/>
                  </a:moveTo>
                  <a:lnTo>
                    <a:pt x="33" y="0"/>
                  </a:lnTo>
                  <a:cubicBezTo>
                    <a:pt x="1" y="34"/>
                    <a:pt x="11" y="100"/>
                    <a:pt x="62" y="100"/>
                  </a:cubicBezTo>
                  <a:cubicBezTo>
                    <a:pt x="65" y="100"/>
                    <a:pt x="69" y="100"/>
                    <a:pt x="73" y="99"/>
                  </a:cubicBezTo>
                  <a:cubicBezTo>
                    <a:pt x="101" y="95"/>
                    <a:pt x="127" y="71"/>
                    <a:pt x="118" y="43"/>
                  </a:cubicBezTo>
                  <a:cubicBezTo>
                    <a:pt x="109" y="14"/>
                    <a:pt x="85" y="4"/>
                    <a:pt x="59" y="4"/>
                  </a:cubicBezTo>
                  <a:cubicBezTo>
                    <a:pt x="55" y="4"/>
                    <a:pt x="50" y="4"/>
                    <a:pt x="45" y="5"/>
                  </a:cubicBezTo>
                  <a:cubicBezTo>
                    <a:pt x="44" y="5"/>
                    <a:pt x="42" y="6"/>
                    <a:pt x="41" y="6"/>
                  </a:cubicBezTo>
                  <a:cubicBezTo>
                    <a:pt x="37" y="6"/>
                    <a:pt x="34" y="4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6"/>
            <p:cNvSpPr/>
            <p:nvPr/>
          </p:nvSpPr>
          <p:spPr>
            <a:xfrm>
              <a:off x="4478379" y="3260145"/>
              <a:ext cx="26830" cy="24570"/>
            </a:xfrm>
            <a:custGeom>
              <a:avLst/>
              <a:gdLst/>
              <a:ahLst/>
              <a:cxnLst/>
              <a:rect l="l" t="t" r="r" b="b"/>
              <a:pathLst>
                <a:path w="95" h="87" extrusionOk="0">
                  <a:moveTo>
                    <a:pt x="22" y="1"/>
                  </a:moveTo>
                  <a:cubicBezTo>
                    <a:pt x="12" y="11"/>
                    <a:pt x="3" y="24"/>
                    <a:pt x="3" y="39"/>
                  </a:cubicBezTo>
                  <a:cubicBezTo>
                    <a:pt x="1" y="67"/>
                    <a:pt x="20" y="84"/>
                    <a:pt x="46" y="86"/>
                  </a:cubicBezTo>
                  <a:cubicBezTo>
                    <a:pt x="47" y="86"/>
                    <a:pt x="48" y="87"/>
                    <a:pt x="50" y="87"/>
                  </a:cubicBezTo>
                  <a:cubicBezTo>
                    <a:pt x="72" y="87"/>
                    <a:pt x="95" y="70"/>
                    <a:pt x="89" y="46"/>
                  </a:cubicBezTo>
                  <a:cubicBezTo>
                    <a:pt x="86" y="33"/>
                    <a:pt x="78" y="22"/>
                    <a:pt x="67" y="14"/>
                  </a:cubicBezTo>
                  <a:cubicBezTo>
                    <a:pt x="61" y="10"/>
                    <a:pt x="54" y="9"/>
                    <a:pt x="48" y="9"/>
                  </a:cubicBezTo>
                  <a:cubicBezTo>
                    <a:pt x="44" y="9"/>
                    <a:pt x="39" y="9"/>
                    <a:pt x="35" y="9"/>
                  </a:cubicBezTo>
                  <a:cubicBezTo>
                    <a:pt x="27" y="9"/>
                    <a:pt x="24" y="5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6"/>
            <p:cNvSpPr/>
            <p:nvPr/>
          </p:nvSpPr>
          <p:spPr>
            <a:xfrm>
              <a:off x="4342254" y="2850643"/>
              <a:ext cx="176513" cy="208987"/>
            </a:xfrm>
            <a:custGeom>
              <a:avLst/>
              <a:gdLst/>
              <a:ahLst/>
              <a:cxnLst/>
              <a:rect l="l" t="t" r="r" b="b"/>
              <a:pathLst>
                <a:path w="625" h="740" extrusionOk="0">
                  <a:moveTo>
                    <a:pt x="97" y="1"/>
                  </a:moveTo>
                  <a:cubicBezTo>
                    <a:pt x="95" y="7"/>
                    <a:pt x="91" y="14"/>
                    <a:pt x="80" y="14"/>
                  </a:cubicBezTo>
                  <a:cubicBezTo>
                    <a:pt x="1" y="14"/>
                    <a:pt x="5" y="110"/>
                    <a:pt x="31" y="211"/>
                  </a:cubicBezTo>
                  <a:cubicBezTo>
                    <a:pt x="37" y="213"/>
                    <a:pt x="39" y="221"/>
                    <a:pt x="35" y="228"/>
                  </a:cubicBezTo>
                  <a:cubicBezTo>
                    <a:pt x="59" y="311"/>
                    <a:pt x="95" y="395"/>
                    <a:pt x="104" y="418"/>
                  </a:cubicBezTo>
                  <a:cubicBezTo>
                    <a:pt x="147" y="530"/>
                    <a:pt x="198" y="635"/>
                    <a:pt x="254" y="740"/>
                  </a:cubicBezTo>
                  <a:cubicBezTo>
                    <a:pt x="316" y="573"/>
                    <a:pt x="453" y="455"/>
                    <a:pt x="624" y="418"/>
                  </a:cubicBezTo>
                  <a:cubicBezTo>
                    <a:pt x="468" y="253"/>
                    <a:pt x="288" y="12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6"/>
            <p:cNvSpPr/>
            <p:nvPr/>
          </p:nvSpPr>
          <p:spPr>
            <a:xfrm>
              <a:off x="4354963" y="2983378"/>
              <a:ext cx="22311" cy="52812"/>
            </a:xfrm>
            <a:custGeom>
              <a:avLst/>
              <a:gdLst/>
              <a:ahLst/>
              <a:cxnLst/>
              <a:rect l="l" t="t" r="r" b="b"/>
              <a:pathLst>
                <a:path w="79" h="187" extrusionOk="0">
                  <a:moveTo>
                    <a:pt x="15" y="0"/>
                  </a:moveTo>
                  <a:cubicBezTo>
                    <a:pt x="11" y="0"/>
                    <a:pt x="6" y="3"/>
                    <a:pt x="5" y="8"/>
                  </a:cubicBezTo>
                  <a:cubicBezTo>
                    <a:pt x="1" y="66"/>
                    <a:pt x="18" y="137"/>
                    <a:pt x="54" y="182"/>
                  </a:cubicBezTo>
                  <a:cubicBezTo>
                    <a:pt x="57" y="185"/>
                    <a:pt x="60" y="187"/>
                    <a:pt x="63" y="187"/>
                  </a:cubicBezTo>
                  <a:cubicBezTo>
                    <a:pt x="71" y="187"/>
                    <a:pt x="78" y="177"/>
                    <a:pt x="74" y="169"/>
                  </a:cubicBezTo>
                  <a:cubicBezTo>
                    <a:pt x="46" y="115"/>
                    <a:pt x="27" y="70"/>
                    <a:pt x="24" y="8"/>
                  </a:cubicBezTo>
                  <a:cubicBezTo>
                    <a:pt x="23" y="3"/>
                    <a:pt x="19" y="0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6"/>
            <p:cNvSpPr/>
            <p:nvPr/>
          </p:nvSpPr>
          <p:spPr>
            <a:xfrm>
              <a:off x="4338018" y="3000323"/>
              <a:ext cx="35585" cy="43774"/>
            </a:xfrm>
            <a:custGeom>
              <a:avLst/>
              <a:gdLst/>
              <a:ahLst/>
              <a:cxnLst/>
              <a:rect l="l" t="t" r="r" b="b"/>
              <a:pathLst>
                <a:path w="126" h="155" extrusionOk="0">
                  <a:moveTo>
                    <a:pt x="9" y="0"/>
                  </a:moveTo>
                  <a:cubicBezTo>
                    <a:pt x="5" y="0"/>
                    <a:pt x="1" y="2"/>
                    <a:pt x="1" y="6"/>
                  </a:cubicBezTo>
                  <a:cubicBezTo>
                    <a:pt x="10" y="68"/>
                    <a:pt x="46" y="126"/>
                    <a:pt x="102" y="154"/>
                  </a:cubicBezTo>
                  <a:cubicBezTo>
                    <a:pt x="103" y="154"/>
                    <a:pt x="105" y="155"/>
                    <a:pt x="106" y="155"/>
                  </a:cubicBezTo>
                  <a:cubicBezTo>
                    <a:pt x="119" y="155"/>
                    <a:pt x="126" y="140"/>
                    <a:pt x="114" y="133"/>
                  </a:cubicBezTo>
                  <a:cubicBezTo>
                    <a:pt x="63" y="105"/>
                    <a:pt x="29" y="62"/>
                    <a:pt x="16" y="4"/>
                  </a:cubicBezTo>
                  <a:cubicBezTo>
                    <a:pt x="15" y="1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6"/>
            <p:cNvSpPr/>
            <p:nvPr/>
          </p:nvSpPr>
          <p:spPr>
            <a:xfrm>
              <a:off x="4284359" y="2364042"/>
              <a:ext cx="63827" cy="55918"/>
            </a:xfrm>
            <a:custGeom>
              <a:avLst/>
              <a:gdLst/>
              <a:ahLst/>
              <a:cxnLst/>
              <a:rect l="l" t="t" r="r" b="b"/>
              <a:pathLst>
                <a:path w="226" h="198" extrusionOk="0">
                  <a:moveTo>
                    <a:pt x="165" y="117"/>
                  </a:moveTo>
                  <a:cubicBezTo>
                    <a:pt x="159" y="139"/>
                    <a:pt x="142" y="156"/>
                    <a:pt x="114" y="158"/>
                  </a:cubicBezTo>
                  <a:cubicBezTo>
                    <a:pt x="111" y="159"/>
                    <a:pt x="108" y="159"/>
                    <a:pt x="106" y="159"/>
                  </a:cubicBezTo>
                  <a:cubicBezTo>
                    <a:pt x="98" y="159"/>
                    <a:pt x="90" y="157"/>
                    <a:pt x="82" y="152"/>
                  </a:cubicBezTo>
                  <a:lnTo>
                    <a:pt x="82" y="152"/>
                  </a:lnTo>
                  <a:cubicBezTo>
                    <a:pt x="88" y="153"/>
                    <a:pt x="94" y="154"/>
                    <a:pt x="100" y="154"/>
                  </a:cubicBezTo>
                  <a:cubicBezTo>
                    <a:pt x="126" y="154"/>
                    <a:pt x="151" y="140"/>
                    <a:pt x="165" y="117"/>
                  </a:cubicBezTo>
                  <a:close/>
                  <a:moveTo>
                    <a:pt x="110" y="1"/>
                  </a:moveTo>
                  <a:cubicBezTo>
                    <a:pt x="101" y="1"/>
                    <a:pt x="91" y="2"/>
                    <a:pt x="82" y="6"/>
                  </a:cubicBezTo>
                  <a:cubicBezTo>
                    <a:pt x="35" y="19"/>
                    <a:pt x="0" y="66"/>
                    <a:pt x="11" y="115"/>
                  </a:cubicBezTo>
                  <a:cubicBezTo>
                    <a:pt x="20" y="163"/>
                    <a:pt x="65" y="197"/>
                    <a:pt x="110" y="197"/>
                  </a:cubicBezTo>
                  <a:cubicBezTo>
                    <a:pt x="120" y="197"/>
                    <a:pt x="130" y="196"/>
                    <a:pt x="140" y="192"/>
                  </a:cubicBezTo>
                  <a:cubicBezTo>
                    <a:pt x="193" y="173"/>
                    <a:pt x="225" y="109"/>
                    <a:pt x="200" y="57"/>
                  </a:cubicBezTo>
                  <a:cubicBezTo>
                    <a:pt x="184" y="24"/>
                    <a:pt x="147" y="1"/>
                    <a:pt x="1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6"/>
            <p:cNvSpPr/>
            <p:nvPr/>
          </p:nvSpPr>
          <p:spPr>
            <a:xfrm>
              <a:off x="4188902" y="2150536"/>
              <a:ext cx="53660" cy="32195"/>
            </a:xfrm>
            <a:custGeom>
              <a:avLst/>
              <a:gdLst/>
              <a:ahLst/>
              <a:cxnLst/>
              <a:rect l="l" t="t" r="r" b="b"/>
              <a:pathLst>
                <a:path w="190" h="114" extrusionOk="0">
                  <a:moveTo>
                    <a:pt x="176" y="0"/>
                  </a:moveTo>
                  <a:cubicBezTo>
                    <a:pt x="174" y="0"/>
                    <a:pt x="173" y="1"/>
                    <a:pt x="171" y="2"/>
                  </a:cubicBezTo>
                  <a:cubicBezTo>
                    <a:pt x="118" y="42"/>
                    <a:pt x="71" y="77"/>
                    <a:pt x="6" y="100"/>
                  </a:cubicBezTo>
                  <a:cubicBezTo>
                    <a:pt x="0" y="102"/>
                    <a:pt x="2" y="113"/>
                    <a:pt x="9" y="113"/>
                  </a:cubicBezTo>
                  <a:cubicBezTo>
                    <a:pt x="9" y="113"/>
                    <a:pt x="10" y="113"/>
                    <a:pt x="11" y="113"/>
                  </a:cubicBezTo>
                  <a:cubicBezTo>
                    <a:pt x="73" y="96"/>
                    <a:pt x="139" y="64"/>
                    <a:pt x="182" y="19"/>
                  </a:cubicBezTo>
                  <a:cubicBezTo>
                    <a:pt x="189" y="12"/>
                    <a:pt x="183" y="0"/>
                    <a:pt x="1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6"/>
            <p:cNvSpPr/>
            <p:nvPr/>
          </p:nvSpPr>
          <p:spPr>
            <a:xfrm>
              <a:off x="4181559" y="2136697"/>
              <a:ext cx="55354" cy="26547"/>
            </a:xfrm>
            <a:custGeom>
              <a:avLst/>
              <a:gdLst/>
              <a:ahLst/>
              <a:cxnLst/>
              <a:rect l="l" t="t" r="r" b="b"/>
              <a:pathLst>
                <a:path w="196" h="94" extrusionOk="0">
                  <a:moveTo>
                    <a:pt x="177" y="0"/>
                  </a:moveTo>
                  <a:cubicBezTo>
                    <a:pt x="175" y="0"/>
                    <a:pt x="173" y="1"/>
                    <a:pt x="172" y="2"/>
                  </a:cubicBezTo>
                  <a:cubicBezTo>
                    <a:pt x="118" y="27"/>
                    <a:pt x="62" y="53"/>
                    <a:pt x="9" y="79"/>
                  </a:cubicBezTo>
                  <a:cubicBezTo>
                    <a:pt x="1" y="83"/>
                    <a:pt x="6" y="94"/>
                    <a:pt x="13" y="94"/>
                  </a:cubicBezTo>
                  <a:cubicBezTo>
                    <a:pt x="14" y="94"/>
                    <a:pt x="15" y="94"/>
                    <a:pt x="15" y="94"/>
                  </a:cubicBezTo>
                  <a:cubicBezTo>
                    <a:pt x="71" y="70"/>
                    <a:pt x="124" y="46"/>
                    <a:pt x="180" y="23"/>
                  </a:cubicBezTo>
                  <a:cubicBezTo>
                    <a:pt x="195" y="17"/>
                    <a:pt x="189" y="0"/>
                    <a:pt x="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6"/>
            <p:cNvSpPr/>
            <p:nvPr/>
          </p:nvSpPr>
          <p:spPr>
            <a:xfrm>
              <a:off x="4090057" y="2332976"/>
              <a:ext cx="70040" cy="129628"/>
            </a:xfrm>
            <a:custGeom>
              <a:avLst/>
              <a:gdLst/>
              <a:ahLst/>
              <a:cxnLst/>
              <a:rect l="l" t="t" r="r" b="b"/>
              <a:pathLst>
                <a:path w="248" h="459" extrusionOk="0">
                  <a:moveTo>
                    <a:pt x="247" y="0"/>
                  </a:moveTo>
                  <a:cubicBezTo>
                    <a:pt x="131" y="13"/>
                    <a:pt x="12" y="90"/>
                    <a:pt x="7" y="219"/>
                  </a:cubicBezTo>
                  <a:cubicBezTo>
                    <a:pt x="1" y="358"/>
                    <a:pt x="119" y="444"/>
                    <a:pt x="243" y="459"/>
                  </a:cubicBezTo>
                  <a:cubicBezTo>
                    <a:pt x="232" y="328"/>
                    <a:pt x="232" y="195"/>
                    <a:pt x="243" y="65"/>
                  </a:cubicBezTo>
                  <a:lnTo>
                    <a:pt x="241" y="65"/>
                  </a:lnTo>
                  <a:cubicBezTo>
                    <a:pt x="196" y="69"/>
                    <a:pt x="153" y="82"/>
                    <a:pt x="123" y="114"/>
                  </a:cubicBezTo>
                  <a:cubicBezTo>
                    <a:pt x="164" y="133"/>
                    <a:pt x="198" y="174"/>
                    <a:pt x="202" y="221"/>
                  </a:cubicBezTo>
                  <a:cubicBezTo>
                    <a:pt x="203" y="228"/>
                    <a:pt x="199" y="231"/>
                    <a:pt x="193" y="231"/>
                  </a:cubicBezTo>
                  <a:cubicBezTo>
                    <a:pt x="188" y="231"/>
                    <a:pt x="183" y="228"/>
                    <a:pt x="181" y="223"/>
                  </a:cubicBezTo>
                  <a:cubicBezTo>
                    <a:pt x="170" y="180"/>
                    <a:pt x="149" y="148"/>
                    <a:pt x="110" y="127"/>
                  </a:cubicBezTo>
                  <a:cubicBezTo>
                    <a:pt x="104" y="138"/>
                    <a:pt x="97" y="148"/>
                    <a:pt x="91" y="161"/>
                  </a:cubicBezTo>
                  <a:cubicBezTo>
                    <a:pt x="67" y="223"/>
                    <a:pt x="93" y="290"/>
                    <a:pt x="140" y="332"/>
                  </a:cubicBezTo>
                  <a:cubicBezTo>
                    <a:pt x="147" y="338"/>
                    <a:pt x="141" y="349"/>
                    <a:pt x="134" y="349"/>
                  </a:cubicBezTo>
                  <a:cubicBezTo>
                    <a:pt x="132" y="349"/>
                    <a:pt x="131" y="348"/>
                    <a:pt x="129" y="347"/>
                  </a:cubicBezTo>
                  <a:cubicBezTo>
                    <a:pt x="1" y="255"/>
                    <a:pt x="57" y="40"/>
                    <a:pt x="211" y="40"/>
                  </a:cubicBezTo>
                  <a:cubicBezTo>
                    <a:pt x="221" y="40"/>
                    <a:pt x="232" y="41"/>
                    <a:pt x="243" y="43"/>
                  </a:cubicBezTo>
                  <a:cubicBezTo>
                    <a:pt x="245" y="28"/>
                    <a:pt x="247" y="13"/>
                    <a:pt x="247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6"/>
            <p:cNvSpPr/>
            <p:nvPr/>
          </p:nvSpPr>
          <p:spPr>
            <a:xfrm>
              <a:off x="4804005" y="191669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7"/>
                    <a:pt x="7" y="12"/>
                  </a:cubicBezTo>
                  <a:cubicBezTo>
                    <a:pt x="9" y="12"/>
                    <a:pt x="21" y="7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6"/>
            <p:cNvSpPr/>
            <p:nvPr/>
          </p:nvSpPr>
          <p:spPr>
            <a:xfrm>
              <a:off x="4405233" y="190539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6"/>
            <p:cNvSpPr/>
            <p:nvPr/>
          </p:nvSpPr>
          <p:spPr>
            <a:xfrm>
              <a:off x="4659973" y="1901728"/>
              <a:ext cx="14121" cy="11861"/>
            </a:xfrm>
            <a:custGeom>
              <a:avLst/>
              <a:gdLst/>
              <a:ahLst/>
              <a:cxnLst/>
              <a:rect l="l" t="t" r="r" b="b"/>
              <a:pathLst>
                <a:path w="50" h="42" extrusionOk="0">
                  <a:moveTo>
                    <a:pt x="47" y="15"/>
                  </a:moveTo>
                  <a:cubicBezTo>
                    <a:pt x="50" y="11"/>
                    <a:pt x="32" y="0"/>
                    <a:pt x="28" y="0"/>
                  </a:cubicBezTo>
                  <a:cubicBezTo>
                    <a:pt x="0" y="7"/>
                    <a:pt x="32" y="41"/>
                    <a:pt x="4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6"/>
            <p:cNvSpPr/>
            <p:nvPr/>
          </p:nvSpPr>
          <p:spPr>
            <a:xfrm>
              <a:off x="4819538" y="1887890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18" y="0"/>
                    <a:pt x="9" y="4"/>
                    <a:pt x="1" y="9"/>
                  </a:cubicBezTo>
                  <a:cubicBezTo>
                    <a:pt x="1" y="15"/>
                    <a:pt x="18" y="17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6"/>
            <p:cNvSpPr/>
            <p:nvPr/>
          </p:nvSpPr>
          <p:spPr>
            <a:xfrm>
              <a:off x="4823774" y="1862472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4"/>
                    <a:pt x="7" y="9"/>
                  </a:cubicBezTo>
                  <a:cubicBezTo>
                    <a:pt x="9" y="11"/>
                    <a:pt x="22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6"/>
            <p:cNvSpPr/>
            <p:nvPr/>
          </p:nvSpPr>
          <p:spPr>
            <a:xfrm>
              <a:off x="4839589" y="1855130"/>
              <a:ext cx="9320" cy="9885"/>
            </a:xfrm>
            <a:custGeom>
              <a:avLst/>
              <a:gdLst/>
              <a:ahLst/>
              <a:cxnLst/>
              <a:rect l="l" t="t" r="r" b="b"/>
              <a:pathLst>
                <a:path w="33" h="35" extrusionOk="0">
                  <a:moveTo>
                    <a:pt x="30" y="28"/>
                  </a:moveTo>
                  <a:cubicBezTo>
                    <a:pt x="33" y="11"/>
                    <a:pt x="28" y="0"/>
                    <a:pt x="11" y="0"/>
                  </a:cubicBezTo>
                  <a:cubicBezTo>
                    <a:pt x="13" y="11"/>
                    <a:pt x="0" y="35"/>
                    <a:pt x="30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4300174" y="1847222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6"/>
                  </a:moveTo>
                  <a:cubicBezTo>
                    <a:pt x="81" y="28"/>
                    <a:pt x="32" y="9"/>
                    <a:pt x="2" y="1"/>
                  </a:cubicBezTo>
                  <a:cubicBezTo>
                    <a:pt x="0" y="33"/>
                    <a:pt x="21" y="48"/>
                    <a:pt x="5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4804005" y="185456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1" y="5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4499560" y="1844115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7"/>
                    <a:pt x="5" y="12"/>
                  </a:cubicBezTo>
                  <a:cubicBezTo>
                    <a:pt x="9" y="12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4823774" y="1842421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4397890" y="1824911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10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4667880" y="1817568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9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5"/>
                    <a:pt x="19" y="7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4734813" y="1811638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5"/>
                  </a:moveTo>
                  <a:lnTo>
                    <a:pt x="31" y="0"/>
                  </a:lnTo>
                  <a:lnTo>
                    <a:pt x="1" y="0"/>
                  </a:lnTo>
                  <a:cubicBezTo>
                    <a:pt x="1" y="13"/>
                    <a:pt x="12" y="17"/>
                    <a:pt x="3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4303563" y="1813332"/>
              <a:ext cx="5931" cy="2824"/>
            </a:xfrm>
            <a:custGeom>
              <a:avLst/>
              <a:gdLst/>
              <a:ahLst/>
              <a:cxnLst/>
              <a:rect l="l" t="t" r="r" b="b"/>
              <a:pathLst>
                <a:path w="21" h="10" extrusionOk="0">
                  <a:moveTo>
                    <a:pt x="1" y="9"/>
                  </a:moveTo>
                  <a:cubicBezTo>
                    <a:pt x="9" y="7"/>
                    <a:pt x="20" y="9"/>
                    <a:pt x="20" y="1"/>
                  </a:cubicBezTo>
                  <a:cubicBezTo>
                    <a:pt x="14" y="3"/>
                    <a:pt x="1" y="3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4460304" y="1803165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2"/>
                  </a:moveTo>
                  <a:cubicBezTo>
                    <a:pt x="13" y="0"/>
                    <a:pt x="1" y="7"/>
                    <a:pt x="5" y="9"/>
                  </a:cubicBezTo>
                  <a:cubicBezTo>
                    <a:pt x="7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4443924" y="1789892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0"/>
                  </a:lnTo>
                  <a:cubicBezTo>
                    <a:pt x="24" y="0"/>
                    <a:pt x="22" y="9"/>
                    <a:pt x="3" y="9"/>
                  </a:cubicBezTo>
                  <a:cubicBezTo>
                    <a:pt x="1" y="26"/>
                    <a:pt x="18" y="30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4362871" y="1787915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1"/>
                    <a:pt x="9" y="16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4193703" y="1786220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1" y="0"/>
                  </a:moveTo>
                  <a:cubicBezTo>
                    <a:pt x="13" y="2"/>
                    <a:pt x="0" y="0"/>
                    <a:pt x="0" y="7"/>
                  </a:cubicBezTo>
                  <a:cubicBezTo>
                    <a:pt x="9" y="7"/>
                    <a:pt x="19" y="7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4519612" y="178367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5" y="3"/>
                  </a:cubicBezTo>
                  <a:cubicBezTo>
                    <a:pt x="11" y="1"/>
                    <a:pt x="0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4073959" y="178367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9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4513681" y="1768711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0"/>
                  </a:moveTo>
                  <a:cubicBezTo>
                    <a:pt x="0" y="11"/>
                    <a:pt x="4" y="30"/>
                    <a:pt x="36" y="28"/>
                  </a:cubicBezTo>
                  <a:cubicBezTo>
                    <a:pt x="39" y="11"/>
                    <a:pt x="34" y="2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4048541" y="1774076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1"/>
                    <a:pt x="19" y="5"/>
                    <a:pt x="15" y="3"/>
                  </a:cubicBezTo>
                  <a:cubicBezTo>
                    <a:pt x="13" y="0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4026513" y="2499319"/>
              <a:ext cx="9602" cy="4519"/>
            </a:xfrm>
            <a:custGeom>
              <a:avLst/>
              <a:gdLst/>
              <a:ahLst/>
              <a:cxnLst/>
              <a:rect l="l" t="t" r="r" b="b"/>
              <a:pathLst>
                <a:path w="34" h="16" extrusionOk="0">
                  <a:moveTo>
                    <a:pt x="33" y="0"/>
                  </a:moveTo>
                  <a:lnTo>
                    <a:pt x="3" y="0"/>
                  </a:lnTo>
                  <a:cubicBezTo>
                    <a:pt x="1" y="11"/>
                    <a:pt x="12" y="15"/>
                    <a:pt x="3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3791260" y="249875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4826316" y="249621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7"/>
                    <a:pt x="7" y="11"/>
                  </a:cubicBezTo>
                  <a:cubicBezTo>
                    <a:pt x="9" y="11"/>
                    <a:pt x="22" y="7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3816678" y="249084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9" y="11"/>
                    <a:pt x="22" y="5"/>
                    <a:pt x="18" y="3"/>
                  </a:cubicBezTo>
                  <a:cubicBezTo>
                    <a:pt x="14" y="0"/>
                    <a:pt x="1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3871749" y="2487175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4427544" y="248548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7"/>
                  </a:moveTo>
                  <a:cubicBezTo>
                    <a:pt x="12" y="2"/>
                    <a:pt x="3" y="0"/>
                    <a:pt x="1" y="7"/>
                  </a:cubicBezTo>
                  <a:cubicBezTo>
                    <a:pt x="1" y="11"/>
                    <a:pt x="9" y="15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4940694" y="2481244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9"/>
                  </a:moveTo>
                  <a:cubicBezTo>
                    <a:pt x="22" y="9"/>
                    <a:pt x="19" y="2"/>
                    <a:pt x="11" y="0"/>
                  </a:cubicBezTo>
                  <a:cubicBezTo>
                    <a:pt x="11" y="9"/>
                    <a:pt x="2" y="9"/>
                    <a:pt x="0" y="15"/>
                  </a:cubicBezTo>
                  <a:cubicBezTo>
                    <a:pt x="11" y="15"/>
                    <a:pt x="13" y="19"/>
                    <a:pt x="22" y="22"/>
                  </a:cubicBezTo>
                  <a:cubicBezTo>
                    <a:pt x="22" y="15"/>
                    <a:pt x="30" y="13"/>
                    <a:pt x="3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4682284" y="2481244"/>
              <a:ext cx="14121" cy="11579"/>
            </a:xfrm>
            <a:custGeom>
              <a:avLst/>
              <a:gdLst/>
              <a:ahLst/>
              <a:cxnLst/>
              <a:rect l="l" t="t" r="r" b="b"/>
              <a:pathLst>
                <a:path w="50" h="41" extrusionOk="0">
                  <a:moveTo>
                    <a:pt x="48" y="15"/>
                  </a:moveTo>
                  <a:cubicBezTo>
                    <a:pt x="50" y="11"/>
                    <a:pt x="33" y="0"/>
                    <a:pt x="28" y="0"/>
                  </a:cubicBezTo>
                  <a:cubicBezTo>
                    <a:pt x="1" y="7"/>
                    <a:pt x="33" y="41"/>
                    <a:pt x="4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4842131" y="2467123"/>
              <a:ext cx="6213" cy="5366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9"/>
                  </a:moveTo>
                  <a:cubicBezTo>
                    <a:pt x="19" y="1"/>
                    <a:pt x="9" y="5"/>
                    <a:pt x="0" y="9"/>
                  </a:cubicBezTo>
                  <a:cubicBezTo>
                    <a:pt x="0" y="16"/>
                    <a:pt x="17" y="18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4913865" y="2461192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5"/>
                    <a:pt x="5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4846367" y="244170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10"/>
                  </a:cubicBezTo>
                  <a:cubicBezTo>
                    <a:pt x="9" y="12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4861900" y="2434081"/>
              <a:ext cx="9320" cy="10449"/>
            </a:xfrm>
            <a:custGeom>
              <a:avLst/>
              <a:gdLst/>
              <a:ahLst/>
              <a:cxnLst/>
              <a:rect l="l" t="t" r="r" b="b"/>
              <a:pathLst>
                <a:path w="33" h="37" extrusionOk="0">
                  <a:moveTo>
                    <a:pt x="31" y="30"/>
                  </a:moveTo>
                  <a:cubicBezTo>
                    <a:pt x="33" y="13"/>
                    <a:pt x="29" y="2"/>
                    <a:pt x="9" y="0"/>
                  </a:cubicBezTo>
                  <a:cubicBezTo>
                    <a:pt x="14" y="13"/>
                    <a:pt x="1" y="37"/>
                    <a:pt x="3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4322485" y="2426738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6"/>
                  </a:moveTo>
                  <a:cubicBezTo>
                    <a:pt x="82" y="28"/>
                    <a:pt x="32" y="9"/>
                    <a:pt x="2" y="0"/>
                  </a:cubicBezTo>
                  <a:cubicBezTo>
                    <a:pt x="0" y="33"/>
                    <a:pt x="22" y="48"/>
                    <a:pt x="5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4826316" y="243408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0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4951991" y="2418830"/>
              <a:ext cx="14403" cy="12426"/>
            </a:xfrm>
            <a:custGeom>
              <a:avLst/>
              <a:gdLst/>
              <a:ahLst/>
              <a:cxnLst/>
              <a:rect l="l" t="t" r="r" b="b"/>
              <a:pathLst>
                <a:path w="51" h="44" extrusionOk="0">
                  <a:moveTo>
                    <a:pt x="1" y="7"/>
                  </a:moveTo>
                  <a:lnTo>
                    <a:pt x="1" y="20"/>
                  </a:lnTo>
                  <a:cubicBezTo>
                    <a:pt x="20" y="43"/>
                    <a:pt x="50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4522154" y="242363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4" y="11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4846367" y="242193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6" y="9"/>
                  </a:cubicBezTo>
                  <a:cubicBezTo>
                    <a:pt x="9" y="11"/>
                    <a:pt x="21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4898332" y="2410358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2" y="9"/>
                  </a:moveTo>
                  <a:cubicBezTo>
                    <a:pt x="0" y="13"/>
                    <a:pt x="9" y="18"/>
                    <a:pt x="11" y="9"/>
                  </a:cubicBezTo>
                  <a:cubicBezTo>
                    <a:pt x="11" y="5"/>
                    <a:pt x="2" y="1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4946625" y="2404427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4"/>
                    <a:pt x="3" y="0"/>
                    <a:pt x="1" y="9"/>
                  </a:cubicBezTo>
                  <a:cubicBezTo>
                    <a:pt x="1" y="13"/>
                    <a:pt x="9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4420484" y="240442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4690191" y="2397084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0"/>
                  </a:moveTo>
                  <a:cubicBezTo>
                    <a:pt x="11" y="3"/>
                    <a:pt x="0" y="0"/>
                    <a:pt x="0" y="7"/>
                  </a:cubicBezTo>
                  <a:cubicBezTo>
                    <a:pt x="7" y="5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4757406" y="2391154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7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4326157" y="2392848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0" y="9"/>
                  </a:moveTo>
                  <a:cubicBezTo>
                    <a:pt x="9" y="7"/>
                    <a:pt x="19" y="9"/>
                    <a:pt x="19" y="0"/>
                  </a:cubicBezTo>
                  <a:cubicBezTo>
                    <a:pt x="13" y="3"/>
                    <a:pt x="0" y="3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4966112" y="2384940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1"/>
                    <a:pt x="0" y="9"/>
                  </a:cubicBezTo>
                  <a:cubicBezTo>
                    <a:pt x="0" y="13"/>
                    <a:pt x="9" y="16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4482615" y="2382681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2"/>
                  </a:moveTo>
                  <a:cubicBezTo>
                    <a:pt x="14" y="0"/>
                    <a:pt x="1" y="6"/>
                    <a:pt x="5" y="9"/>
                  </a:cubicBezTo>
                  <a:cubicBezTo>
                    <a:pt x="7" y="11"/>
                    <a:pt x="20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4466235" y="2369125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31"/>
                  </a:moveTo>
                  <a:lnTo>
                    <a:pt x="44" y="1"/>
                  </a:lnTo>
                  <a:cubicBezTo>
                    <a:pt x="25" y="1"/>
                    <a:pt x="22" y="10"/>
                    <a:pt x="3" y="10"/>
                  </a:cubicBezTo>
                  <a:cubicBezTo>
                    <a:pt x="1" y="27"/>
                    <a:pt x="18" y="31"/>
                    <a:pt x="4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4385464" y="2367431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4216014" y="2365736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2"/>
                    <a:pt x="0" y="0"/>
                    <a:pt x="0" y="7"/>
                  </a:cubicBezTo>
                  <a:cubicBezTo>
                    <a:pt x="9" y="7"/>
                    <a:pt x="20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4541923" y="236319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6" y="3"/>
                  </a:cubicBezTo>
                  <a:cubicBezTo>
                    <a:pt x="11" y="1"/>
                    <a:pt x="1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4096270" y="236319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4535992" y="2347944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1"/>
                  </a:moveTo>
                  <a:cubicBezTo>
                    <a:pt x="0" y="12"/>
                    <a:pt x="5" y="31"/>
                    <a:pt x="37" y="29"/>
                  </a:cubicBezTo>
                  <a:cubicBezTo>
                    <a:pt x="39" y="12"/>
                    <a:pt x="35" y="3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4070852" y="235359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5"/>
                    <a:pt x="15" y="2"/>
                  </a:cubicBezTo>
                  <a:cubicBezTo>
                    <a:pt x="13" y="0"/>
                    <a:pt x="0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4713632" y="2340319"/>
              <a:ext cx="14403" cy="12144"/>
            </a:xfrm>
            <a:custGeom>
              <a:avLst/>
              <a:gdLst/>
              <a:ahLst/>
              <a:cxnLst/>
              <a:rect l="l" t="t" r="r" b="b"/>
              <a:pathLst>
                <a:path w="51" h="43" extrusionOk="0">
                  <a:moveTo>
                    <a:pt x="35" y="41"/>
                  </a:moveTo>
                  <a:cubicBezTo>
                    <a:pt x="44" y="34"/>
                    <a:pt x="50" y="24"/>
                    <a:pt x="46" y="7"/>
                  </a:cubicBezTo>
                  <a:cubicBezTo>
                    <a:pt x="33" y="7"/>
                    <a:pt x="25" y="4"/>
                    <a:pt x="16" y="0"/>
                  </a:cubicBezTo>
                  <a:cubicBezTo>
                    <a:pt x="1" y="11"/>
                    <a:pt x="3" y="43"/>
                    <a:pt x="3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4950861" y="2330434"/>
              <a:ext cx="14686" cy="11861"/>
            </a:xfrm>
            <a:custGeom>
              <a:avLst/>
              <a:gdLst/>
              <a:ahLst/>
              <a:cxnLst/>
              <a:rect l="l" t="t" r="r" b="b"/>
              <a:pathLst>
                <a:path w="52" h="42" extrusionOk="0">
                  <a:moveTo>
                    <a:pt x="45" y="1"/>
                  </a:moveTo>
                  <a:lnTo>
                    <a:pt x="5" y="1"/>
                  </a:lnTo>
                  <a:cubicBezTo>
                    <a:pt x="1" y="24"/>
                    <a:pt x="22" y="31"/>
                    <a:pt x="35" y="42"/>
                  </a:cubicBezTo>
                  <a:cubicBezTo>
                    <a:pt x="35" y="27"/>
                    <a:pt x="52" y="22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4778587" y="2328175"/>
              <a:ext cx="6213" cy="2542"/>
            </a:xfrm>
            <a:custGeom>
              <a:avLst/>
              <a:gdLst/>
              <a:ahLst/>
              <a:cxnLst/>
              <a:rect l="l" t="t" r="r" b="b"/>
              <a:pathLst>
                <a:path w="22" h="9" extrusionOk="0">
                  <a:moveTo>
                    <a:pt x="7" y="9"/>
                  </a:moveTo>
                  <a:cubicBezTo>
                    <a:pt x="9" y="9"/>
                    <a:pt x="22" y="5"/>
                    <a:pt x="15" y="0"/>
                  </a:cubicBezTo>
                  <a:cubicBezTo>
                    <a:pt x="13" y="0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4985881" y="2314337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4"/>
                    <a:pt x="3" y="0"/>
                    <a:pt x="1" y="9"/>
                  </a:cubicBezTo>
                  <a:cubicBezTo>
                    <a:pt x="1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4627777" y="2314901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4837895" y="231236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1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4600665" y="2304452"/>
              <a:ext cx="11862" cy="10732"/>
            </a:xfrm>
            <a:custGeom>
              <a:avLst/>
              <a:gdLst/>
              <a:ahLst/>
              <a:cxnLst/>
              <a:rect l="l" t="t" r="r" b="b"/>
              <a:pathLst>
                <a:path w="42" h="38" extrusionOk="0">
                  <a:moveTo>
                    <a:pt x="26" y="37"/>
                  </a:moveTo>
                  <a:cubicBezTo>
                    <a:pt x="41" y="29"/>
                    <a:pt x="41" y="3"/>
                    <a:pt x="18" y="1"/>
                  </a:cubicBezTo>
                  <a:cubicBezTo>
                    <a:pt x="3" y="11"/>
                    <a:pt x="0" y="35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4075089" y="2300781"/>
              <a:ext cx="14121" cy="7060"/>
            </a:xfrm>
            <a:custGeom>
              <a:avLst/>
              <a:gdLst/>
              <a:ahLst/>
              <a:cxnLst/>
              <a:rect l="l" t="t" r="r" b="b"/>
              <a:pathLst>
                <a:path w="50" h="25" extrusionOk="0">
                  <a:moveTo>
                    <a:pt x="11" y="22"/>
                  </a:moveTo>
                  <a:cubicBezTo>
                    <a:pt x="32" y="24"/>
                    <a:pt x="47" y="20"/>
                    <a:pt x="50" y="7"/>
                  </a:cubicBezTo>
                  <a:cubicBezTo>
                    <a:pt x="32" y="9"/>
                    <a:pt x="0" y="1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4531756" y="2299086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3"/>
                    <a:pt x="2" y="0"/>
                    <a:pt x="0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4578354" y="229428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4344231" y="228637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1"/>
                  </a:moveTo>
                  <a:cubicBezTo>
                    <a:pt x="9" y="11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4734248" y="2274234"/>
              <a:ext cx="3954" cy="8755"/>
            </a:xfrm>
            <a:custGeom>
              <a:avLst/>
              <a:gdLst/>
              <a:ahLst/>
              <a:cxnLst/>
              <a:rect l="l" t="t" r="r" b="b"/>
              <a:pathLst>
                <a:path w="14" h="31" extrusionOk="0">
                  <a:moveTo>
                    <a:pt x="14" y="18"/>
                  </a:moveTo>
                  <a:cubicBezTo>
                    <a:pt x="14" y="11"/>
                    <a:pt x="5" y="1"/>
                    <a:pt x="3" y="11"/>
                  </a:cubicBezTo>
                  <a:cubicBezTo>
                    <a:pt x="1" y="20"/>
                    <a:pt x="11" y="31"/>
                    <a:pt x="14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4041199" y="2263502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5"/>
                  </a:moveTo>
                  <a:lnTo>
                    <a:pt x="22" y="15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4540228" y="2259830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2"/>
                    <a:pt x="0" y="0"/>
                    <a:pt x="0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4728317" y="2247122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8" y="0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4292831" y="2242321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1"/>
                  </a:moveTo>
                  <a:cubicBezTo>
                    <a:pt x="56" y="30"/>
                    <a:pt x="32" y="11"/>
                    <a:pt x="17" y="0"/>
                  </a:cubicBezTo>
                  <a:cubicBezTo>
                    <a:pt x="2" y="11"/>
                    <a:pt x="0" y="47"/>
                    <a:pt x="39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040069" y="224768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6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5002826" y="2241756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2"/>
                  </a:moveTo>
                  <a:cubicBezTo>
                    <a:pt x="18" y="2"/>
                    <a:pt x="3" y="0"/>
                    <a:pt x="1" y="9"/>
                  </a:cubicBezTo>
                  <a:cubicBezTo>
                    <a:pt x="11" y="9"/>
                    <a:pt x="29" y="9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53403" y="223554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9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751758" y="2216903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" y="13"/>
                  </a:moveTo>
                  <a:lnTo>
                    <a:pt x="20" y="13"/>
                  </a:lnTo>
                  <a:lnTo>
                    <a:pt x="2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4388288" y="2212667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5"/>
                    <a:pt x="3" y="0"/>
                    <a:pt x="1" y="7"/>
                  </a:cubicBezTo>
                  <a:cubicBezTo>
                    <a:pt x="1" y="11"/>
                    <a:pt x="7" y="15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4520177" y="2204760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2"/>
                  </a:moveTo>
                  <a:cubicBezTo>
                    <a:pt x="22" y="13"/>
                    <a:pt x="35" y="11"/>
                    <a:pt x="33" y="0"/>
                  </a:cubicBezTo>
                  <a:lnTo>
                    <a:pt x="11" y="0"/>
                  </a:lnTo>
                  <a:cubicBezTo>
                    <a:pt x="1" y="11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4223357" y="2186685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6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4964700" y="2157031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5" y="11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4432628" y="2145452"/>
              <a:ext cx="15816" cy="11297"/>
            </a:xfrm>
            <a:custGeom>
              <a:avLst/>
              <a:gdLst/>
              <a:ahLst/>
              <a:cxnLst/>
              <a:rect l="l" t="t" r="r" b="b"/>
              <a:pathLst>
                <a:path w="56" h="40" extrusionOk="0">
                  <a:moveTo>
                    <a:pt x="32" y="24"/>
                  </a:moveTo>
                  <a:cubicBezTo>
                    <a:pt x="56" y="0"/>
                    <a:pt x="0" y="39"/>
                    <a:pt x="3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4232959" y="21400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4062380" y="2131614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35" y="24"/>
                  </a:moveTo>
                  <a:cubicBezTo>
                    <a:pt x="37" y="24"/>
                    <a:pt x="45" y="9"/>
                    <a:pt x="45" y="9"/>
                  </a:cubicBezTo>
                  <a:cubicBezTo>
                    <a:pt x="35" y="0"/>
                    <a:pt x="0" y="35"/>
                    <a:pt x="35" y="30"/>
                  </a:cubicBezTo>
                  <a:cubicBezTo>
                    <a:pt x="37" y="30"/>
                    <a:pt x="35" y="24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4675788" y="2132179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4292267" y="2129637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5"/>
                    <a:pt x="2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4936458" y="2129637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9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4940694" y="2122577"/>
              <a:ext cx="6778" cy="677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2" y="22"/>
                  </a:moveTo>
                  <a:cubicBezTo>
                    <a:pt x="19" y="13"/>
                    <a:pt x="24" y="0"/>
                    <a:pt x="11" y="0"/>
                  </a:cubicBezTo>
                  <a:cubicBezTo>
                    <a:pt x="11" y="4"/>
                    <a:pt x="9" y="9"/>
                    <a:pt x="0" y="7"/>
                  </a:cubicBezTo>
                  <a:cubicBezTo>
                    <a:pt x="2" y="15"/>
                    <a:pt x="4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4858229" y="2120035"/>
              <a:ext cx="16098" cy="11297"/>
            </a:xfrm>
            <a:custGeom>
              <a:avLst/>
              <a:gdLst/>
              <a:ahLst/>
              <a:cxnLst/>
              <a:rect l="l" t="t" r="r" b="b"/>
              <a:pathLst>
                <a:path w="57" h="40" extrusionOk="0">
                  <a:moveTo>
                    <a:pt x="33" y="22"/>
                  </a:moveTo>
                  <a:cubicBezTo>
                    <a:pt x="57" y="1"/>
                    <a:pt x="1" y="39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5032480" y="211410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2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9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4240020" y="2114104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2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7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99769" y="2104785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1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22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4336324" y="2094053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4324745" y="2094618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4074524" y="2086710"/>
              <a:ext cx="14686" cy="8755"/>
            </a:xfrm>
            <a:custGeom>
              <a:avLst/>
              <a:gdLst/>
              <a:ahLst/>
              <a:cxnLst/>
              <a:rect l="l" t="t" r="r" b="b"/>
              <a:pathLst>
                <a:path w="52" h="31" extrusionOk="0">
                  <a:moveTo>
                    <a:pt x="2" y="9"/>
                  </a:moveTo>
                  <a:cubicBezTo>
                    <a:pt x="4" y="18"/>
                    <a:pt x="0" y="29"/>
                    <a:pt x="13" y="31"/>
                  </a:cubicBezTo>
                  <a:cubicBezTo>
                    <a:pt x="13" y="11"/>
                    <a:pt x="52" y="20"/>
                    <a:pt x="52" y="3"/>
                  </a:cubicBezTo>
                  <a:cubicBezTo>
                    <a:pt x="22" y="9"/>
                    <a:pt x="26" y="1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4893531" y="2082474"/>
              <a:ext cx="12991" cy="7060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39" y="18"/>
                  </a:moveTo>
                  <a:cubicBezTo>
                    <a:pt x="45" y="1"/>
                    <a:pt x="0" y="3"/>
                    <a:pt x="9" y="18"/>
                  </a:cubicBezTo>
                  <a:cubicBezTo>
                    <a:pt x="11" y="22"/>
                    <a:pt x="34" y="24"/>
                    <a:pt x="39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4864442" y="2077108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2" y="43"/>
                  </a:moveTo>
                  <a:cubicBezTo>
                    <a:pt x="17" y="30"/>
                    <a:pt x="35" y="0"/>
                    <a:pt x="0" y="9"/>
                  </a:cubicBezTo>
                  <a:cubicBezTo>
                    <a:pt x="0" y="26"/>
                    <a:pt x="0" y="41"/>
                    <a:pt x="2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4512269" y="2071177"/>
              <a:ext cx="11297" cy="6778"/>
            </a:xfrm>
            <a:custGeom>
              <a:avLst/>
              <a:gdLst/>
              <a:ahLst/>
              <a:cxnLst/>
              <a:rect l="l" t="t" r="r" b="b"/>
              <a:pathLst>
                <a:path w="40" h="24" extrusionOk="0">
                  <a:moveTo>
                    <a:pt x="39" y="2"/>
                  </a:moveTo>
                  <a:cubicBezTo>
                    <a:pt x="18" y="0"/>
                    <a:pt x="3" y="2"/>
                    <a:pt x="1" y="15"/>
                  </a:cubicBezTo>
                  <a:cubicBezTo>
                    <a:pt x="20" y="13"/>
                    <a:pt x="22" y="24"/>
                    <a:pt x="39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4328981" y="207287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3" y="0"/>
                    <a:pt x="1" y="9"/>
                  </a:cubicBezTo>
                  <a:cubicBezTo>
                    <a:pt x="1" y="13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4066616" y="2067506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0"/>
                  </a:moveTo>
                  <a:lnTo>
                    <a:pt x="11" y="0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4"/>
                    <a:pt x="45" y="13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4567905" y="2065529"/>
              <a:ext cx="9320" cy="6496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3" y="1"/>
                  </a:moveTo>
                  <a:lnTo>
                    <a:pt x="14" y="1"/>
                  </a:lnTo>
                  <a:cubicBezTo>
                    <a:pt x="12" y="9"/>
                    <a:pt x="1" y="9"/>
                    <a:pt x="3" y="22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6"/>
            <p:cNvSpPr/>
            <p:nvPr/>
          </p:nvSpPr>
          <p:spPr>
            <a:xfrm>
              <a:off x="4684260" y="2059033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1" y="9"/>
                  </a:moveTo>
                  <a:cubicBezTo>
                    <a:pt x="21" y="2"/>
                    <a:pt x="2" y="0"/>
                    <a:pt x="0" y="9"/>
                  </a:cubicBezTo>
                  <a:cubicBezTo>
                    <a:pt x="11" y="9"/>
                    <a:pt x="15" y="20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6"/>
            <p:cNvSpPr/>
            <p:nvPr/>
          </p:nvSpPr>
          <p:spPr>
            <a:xfrm>
              <a:off x="4578354" y="2060728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7" y="11"/>
                  </a:moveTo>
                  <a:cubicBezTo>
                    <a:pt x="9" y="14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6"/>
            <p:cNvSpPr/>
            <p:nvPr/>
          </p:nvSpPr>
          <p:spPr>
            <a:xfrm>
              <a:off x="4452962" y="2053385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4529214" y="2051691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1" y="7"/>
                  </a:moveTo>
                  <a:cubicBezTo>
                    <a:pt x="1" y="11"/>
                    <a:pt x="9" y="16"/>
                    <a:pt x="9" y="7"/>
                  </a:cubicBezTo>
                  <a:cubicBezTo>
                    <a:pt x="9" y="5"/>
                    <a:pt x="3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4145693" y="2045760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4"/>
                    <a:pt x="1" y="0"/>
                    <a:pt x="1" y="9"/>
                  </a:cubicBezTo>
                  <a:cubicBezTo>
                    <a:pt x="1" y="13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4427544" y="2043783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4743285" y="2038417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1" y="0"/>
                  </a:moveTo>
                  <a:lnTo>
                    <a:pt x="12" y="0"/>
                  </a:lnTo>
                  <a:cubicBezTo>
                    <a:pt x="12" y="7"/>
                    <a:pt x="3" y="7"/>
                    <a:pt x="1" y="13"/>
                  </a:cubicBezTo>
                  <a:cubicBezTo>
                    <a:pt x="14" y="13"/>
                    <a:pt x="16" y="22"/>
                    <a:pt x="31" y="20"/>
                  </a:cubicBezTo>
                  <a:cubicBezTo>
                    <a:pt x="31" y="13"/>
                    <a:pt x="31" y="7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6"/>
            <p:cNvSpPr/>
            <p:nvPr/>
          </p:nvSpPr>
          <p:spPr>
            <a:xfrm>
              <a:off x="4524978" y="2029945"/>
              <a:ext cx="16663" cy="10449"/>
            </a:xfrm>
            <a:custGeom>
              <a:avLst/>
              <a:gdLst/>
              <a:ahLst/>
              <a:cxnLst/>
              <a:rect l="l" t="t" r="r" b="b"/>
              <a:pathLst>
                <a:path w="59" h="37" extrusionOk="0">
                  <a:moveTo>
                    <a:pt x="16" y="37"/>
                  </a:moveTo>
                  <a:lnTo>
                    <a:pt x="54" y="37"/>
                  </a:lnTo>
                  <a:cubicBezTo>
                    <a:pt x="59" y="20"/>
                    <a:pt x="37" y="22"/>
                    <a:pt x="46" y="0"/>
                  </a:cubicBezTo>
                  <a:cubicBezTo>
                    <a:pt x="1" y="5"/>
                    <a:pt x="31" y="15"/>
                    <a:pt x="1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6"/>
            <p:cNvSpPr/>
            <p:nvPr/>
          </p:nvSpPr>
          <p:spPr>
            <a:xfrm>
              <a:off x="4424720" y="2027968"/>
              <a:ext cx="8755" cy="5366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30" y="16"/>
                  </a:moveTo>
                  <a:lnTo>
                    <a:pt x="30" y="1"/>
                  </a:lnTo>
                  <a:lnTo>
                    <a:pt x="0" y="1"/>
                  </a:lnTo>
                  <a:cubicBezTo>
                    <a:pt x="0" y="14"/>
                    <a:pt x="11" y="18"/>
                    <a:pt x="30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6"/>
            <p:cNvSpPr/>
            <p:nvPr/>
          </p:nvSpPr>
          <p:spPr>
            <a:xfrm>
              <a:off x="4552937" y="202740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2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6"/>
            <p:cNvSpPr/>
            <p:nvPr/>
          </p:nvSpPr>
          <p:spPr>
            <a:xfrm>
              <a:off x="4576942" y="2024579"/>
              <a:ext cx="5931" cy="3671"/>
            </a:xfrm>
            <a:custGeom>
              <a:avLst/>
              <a:gdLst/>
              <a:ahLst/>
              <a:cxnLst/>
              <a:rect l="l" t="t" r="r" b="b"/>
              <a:pathLst>
                <a:path w="21" h="13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6"/>
            <p:cNvSpPr/>
            <p:nvPr/>
          </p:nvSpPr>
          <p:spPr>
            <a:xfrm>
              <a:off x="4448725" y="2015541"/>
              <a:ext cx="24571" cy="9320"/>
            </a:xfrm>
            <a:custGeom>
              <a:avLst/>
              <a:gdLst/>
              <a:ahLst/>
              <a:cxnLst/>
              <a:rect l="l" t="t" r="r" b="b"/>
              <a:pathLst>
                <a:path w="87" h="33" extrusionOk="0">
                  <a:moveTo>
                    <a:pt x="35" y="32"/>
                  </a:moveTo>
                  <a:cubicBezTo>
                    <a:pt x="87" y="4"/>
                    <a:pt x="1" y="0"/>
                    <a:pt x="3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6"/>
            <p:cNvSpPr/>
            <p:nvPr/>
          </p:nvSpPr>
          <p:spPr>
            <a:xfrm>
              <a:off x="4588521" y="2020342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20" y="0"/>
                  </a:moveTo>
                  <a:cubicBezTo>
                    <a:pt x="11" y="2"/>
                    <a:pt x="1" y="0"/>
                    <a:pt x="1" y="9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6"/>
            <p:cNvSpPr/>
            <p:nvPr/>
          </p:nvSpPr>
          <p:spPr>
            <a:xfrm>
              <a:off x="4368519" y="2018366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1"/>
                  </a:moveTo>
                  <a:lnTo>
                    <a:pt x="0" y="1"/>
                  </a:lnTo>
                  <a:lnTo>
                    <a:pt x="0" y="16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6"/>
            <p:cNvSpPr/>
            <p:nvPr/>
          </p:nvSpPr>
          <p:spPr>
            <a:xfrm>
              <a:off x="4775481" y="200029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8" y="3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6"/>
            <p:cNvSpPr/>
            <p:nvPr/>
          </p:nvSpPr>
          <p:spPr>
            <a:xfrm>
              <a:off x="4465670" y="1983346"/>
              <a:ext cx="15533" cy="18922"/>
            </a:xfrm>
            <a:custGeom>
              <a:avLst/>
              <a:gdLst/>
              <a:ahLst/>
              <a:cxnLst/>
              <a:rect l="l" t="t" r="r" b="b"/>
              <a:pathLst>
                <a:path w="55" h="67" extrusionOk="0">
                  <a:moveTo>
                    <a:pt x="54" y="41"/>
                  </a:moveTo>
                  <a:lnTo>
                    <a:pt x="54" y="28"/>
                  </a:lnTo>
                  <a:cubicBezTo>
                    <a:pt x="16" y="1"/>
                    <a:pt x="1" y="67"/>
                    <a:pt x="5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6"/>
            <p:cNvSpPr/>
            <p:nvPr/>
          </p:nvSpPr>
          <p:spPr>
            <a:xfrm>
              <a:off x="5018076" y="199068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6"/>
            <p:cNvSpPr/>
            <p:nvPr/>
          </p:nvSpPr>
          <p:spPr>
            <a:xfrm>
              <a:off x="4177888" y="198278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6"/>
            <p:cNvSpPr/>
            <p:nvPr/>
          </p:nvSpPr>
          <p:spPr>
            <a:xfrm>
              <a:off x="4960464" y="1971202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6"/>
            <p:cNvSpPr/>
            <p:nvPr/>
          </p:nvSpPr>
          <p:spPr>
            <a:xfrm>
              <a:off x="4837895" y="196696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1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6"/>
            <p:cNvSpPr/>
            <p:nvPr/>
          </p:nvSpPr>
          <p:spPr>
            <a:xfrm>
              <a:off x="4612244" y="196527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5"/>
                    <a:pt x="15" y="2"/>
                  </a:cubicBezTo>
                  <a:cubicBezTo>
                    <a:pt x="13" y="0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6"/>
            <p:cNvSpPr/>
            <p:nvPr/>
          </p:nvSpPr>
          <p:spPr>
            <a:xfrm>
              <a:off x="4356940" y="1963295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20" y="1"/>
                    <a:pt x="11" y="5"/>
                    <a:pt x="0" y="9"/>
                  </a:cubicBezTo>
                  <a:cubicBezTo>
                    <a:pt x="0" y="16"/>
                    <a:pt x="20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6"/>
            <p:cNvSpPr/>
            <p:nvPr/>
          </p:nvSpPr>
          <p:spPr>
            <a:xfrm>
              <a:off x="4523283" y="1959058"/>
              <a:ext cx="6213" cy="5931"/>
            </a:xfrm>
            <a:custGeom>
              <a:avLst/>
              <a:gdLst/>
              <a:ahLst/>
              <a:cxnLst/>
              <a:rect l="l" t="t" r="r" b="b"/>
              <a:pathLst>
                <a:path w="22" h="21" extrusionOk="0">
                  <a:moveTo>
                    <a:pt x="22" y="9"/>
                  </a:moveTo>
                  <a:cubicBezTo>
                    <a:pt x="22" y="3"/>
                    <a:pt x="5" y="1"/>
                    <a:pt x="0" y="9"/>
                  </a:cubicBezTo>
                  <a:cubicBezTo>
                    <a:pt x="13" y="9"/>
                    <a:pt x="17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6"/>
            <p:cNvSpPr/>
            <p:nvPr/>
          </p:nvSpPr>
          <p:spPr>
            <a:xfrm>
              <a:off x="4567905" y="1951998"/>
              <a:ext cx="14968" cy="13556"/>
            </a:xfrm>
            <a:custGeom>
              <a:avLst/>
              <a:gdLst/>
              <a:ahLst/>
              <a:cxnLst/>
              <a:rect l="l" t="t" r="r" b="b"/>
              <a:pathLst>
                <a:path w="53" h="48" extrusionOk="0">
                  <a:moveTo>
                    <a:pt x="52" y="13"/>
                  </a:moveTo>
                  <a:cubicBezTo>
                    <a:pt x="20" y="17"/>
                    <a:pt x="22" y="0"/>
                    <a:pt x="3" y="13"/>
                  </a:cubicBezTo>
                  <a:cubicBezTo>
                    <a:pt x="1" y="47"/>
                    <a:pt x="50" y="32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6"/>
            <p:cNvSpPr/>
            <p:nvPr/>
          </p:nvSpPr>
          <p:spPr>
            <a:xfrm>
              <a:off x="5062133" y="1953692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3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6"/>
            <p:cNvSpPr/>
            <p:nvPr/>
          </p:nvSpPr>
          <p:spPr>
            <a:xfrm>
              <a:off x="4608008" y="1953692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1" y="7"/>
                    <a:pt x="9" y="3"/>
                    <a:pt x="0" y="1"/>
                  </a:cubicBezTo>
                  <a:cubicBezTo>
                    <a:pt x="2" y="11"/>
                    <a:pt x="0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6"/>
            <p:cNvSpPr/>
            <p:nvPr/>
          </p:nvSpPr>
          <p:spPr>
            <a:xfrm>
              <a:off x="4275322" y="1941549"/>
              <a:ext cx="5648" cy="564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9" y="9"/>
                  </a:moveTo>
                  <a:cubicBezTo>
                    <a:pt x="19" y="3"/>
                    <a:pt x="2" y="1"/>
                    <a:pt x="0" y="9"/>
                  </a:cubicBezTo>
                  <a:cubicBezTo>
                    <a:pt x="11" y="9"/>
                    <a:pt x="15" y="20"/>
                    <a:pt x="1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6"/>
            <p:cNvSpPr/>
            <p:nvPr/>
          </p:nvSpPr>
          <p:spPr>
            <a:xfrm>
              <a:off x="4369649" y="1931946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3"/>
                  </a:moveTo>
                  <a:cubicBezTo>
                    <a:pt x="54" y="0"/>
                    <a:pt x="0" y="39"/>
                    <a:pt x="4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6"/>
            <p:cNvSpPr/>
            <p:nvPr/>
          </p:nvSpPr>
          <p:spPr>
            <a:xfrm>
              <a:off x="4313448" y="193364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9" y="12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6"/>
            <p:cNvSpPr/>
            <p:nvPr/>
          </p:nvSpPr>
          <p:spPr>
            <a:xfrm>
              <a:off x="4004202" y="3150003"/>
              <a:ext cx="9320" cy="5366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3" y="1"/>
                  </a:moveTo>
                  <a:lnTo>
                    <a:pt x="3" y="1"/>
                  </a:lnTo>
                  <a:cubicBezTo>
                    <a:pt x="1" y="14"/>
                    <a:pt x="11" y="18"/>
                    <a:pt x="3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6"/>
            <p:cNvSpPr/>
            <p:nvPr/>
          </p:nvSpPr>
          <p:spPr>
            <a:xfrm>
              <a:off x="3768949" y="315000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6"/>
            <p:cNvSpPr/>
            <p:nvPr/>
          </p:nvSpPr>
          <p:spPr>
            <a:xfrm>
              <a:off x="4804005" y="314774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1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6"/>
            <p:cNvSpPr/>
            <p:nvPr/>
          </p:nvSpPr>
          <p:spPr>
            <a:xfrm>
              <a:off x="3794367" y="3142378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4"/>
                    <a:pt x="18" y="0"/>
                  </a:cubicBezTo>
                  <a:cubicBezTo>
                    <a:pt x="13" y="0"/>
                    <a:pt x="1" y="4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6"/>
            <p:cNvSpPr/>
            <p:nvPr/>
          </p:nvSpPr>
          <p:spPr>
            <a:xfrm>
              <a:off x="3849438" y="3138706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5360930" y="3136165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4405233" y="3136165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6"/>
            <p:cNvSpPr/>
            <p:nvPr/>
          </p:nvSpPr>
          <p:spPr>
            <a:xfrm>
              <a:off x="4918101" y="3132493"/>
              <a:ext cx="8755" cy="6496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31" y="7"/>
                  </a:moveTo>
                  <a:cubicBezTo>
                    <a:pt x="22" y="7"/>
                    <a:pt x="20" y="3"/>
                    <a:pt x="12" y="1"/>
                  </a:cubicBezTo>
                  <a:cubicBezTo>
                    <a:pt x="12" y="7"/>
                    <a:pt x="3" y="9"/>
                    <a:pt x="1" y="16"/>
                  </a:cubicBezTo>
                  <a:cubicBezTo>
                    <a:pt x="12" y="16"/>
                    <a:pt x="14" y="20"/>
                    <a:pt x="22" y="22"/>
                  </a:cubicBezTo>
                  <a:cubicBezTo>
                    <a:pt x="22" y="16"/>
                    <a:pt x="29" y="14"/>
                    <a:pt x="3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6"/>
            <p:cNvSpPr/>
            <p:nvPr/>
          </p:nvSpPr>
          <p:spPr>
            <a:xfrm>
              <a:off x="4659973" y="3132493"/>
              <a:ext cx="14121" cy="11297"/>
            </a:xfrm>
            <a:custGeom>
              <a:avLst/>
              <a:gdLst/>
              <a:ahLst/>
              <a:cxnLst/>
              <a:rect l="l" t="t" r="r" b="b"/>
              <a:pathLst>
                <a:path w="50" h="40" extrusionOk="0">
                  <a:moveTo>
                    <a:pt x="47" y="16"/>
                  </a:moveTo>
                  <a:cubicBezTo>
                    <a:pt x="50" y="12"/>
                    <a:pt x="32" y="1"/>
                    <a:pt x="28" y="1"/>
                  </a:cubicBezTo>
                  <a:cubicBezTo>
                    <a:pt x="0" y="7"/>
                    <a:pt x="32" y="39"/>
                    <a:pt x="4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6"/>
            <p:cNvSpPr/>
            <p:nvPr/>
          </p:nvSpPr>
          <p:spPr>
            <a:xfrm>
              <a:off x="4819538" y="3118655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18" y="1"/>
                    <a:pt x="9" y="5"/>
                    <a:pt x="1" y="9"/>
                  </a:cubicBezTo>
                  <a:cubicBezTo>
                    <a:pt x="1" y="16"/>
                    <a:pt x="18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5068911" y="3105946"/>
              <a:ext cx="9320" cy="11861"/>
            </a:xfrm>
            <a:custGeom>
              <a:avLst/>
              <a:gdLst/>
              <a:ahLst/>
              <a:cxnLst/>
              <a:rect l="l" t="t" r="r" b="b"/>
              <a:pathLst>
                <a:path w="33" h="42" extrusionOk="0">
                  <a:moveTo>
                    <a:pt x="17" y="39"/>
                  </a:moveTo>
                  <a:cubicBezTo>
                    <a:pt x="19" y="31"/>
                    <a:pt x="32" y="26"/>
                    <a:pt x="28" y="11"/>
                  </a:cubicBezTo>
                  <a:cubicBezTo>
                    <a:pt x="0" y="1"/>
                    <a:pt x="0" y="41"/>
                    <a:pt x="17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4891554" y="311272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3" y="0"/>
                    <a:pt x="1" y="4"/>
                    <a:pt x="5" y="9"/>
                  </a:cubicBezTo>
                  <a:cubicBezTo>
                    <a:pt x="9" y="11"/>
                    <a:pt x="22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3714443" y="3105946"/>
              <a:ext cx="19769" cy="12991"/>
            </a:xfrm>
            <a:custGeom>
              <a:avLst/>
              <a:gdLst/>
              <a:ahLst/>
              <a:cxnLst/>
              <a:rect l="l" t="t" r="r" b="b"/>
              <a:pathLst>
                <a:path w="70" h="46" extrusionOk="0">
                  <a:moveTo>
                    <a:pt x="9" y="26"/>
                  </a:moveTo>
                  <a:cubicBezTo>
                    <a:pt x="27" y="46"/>
                    <a:pt x="69" y="26"/>
                    <a:pt x="69" y="11"/>
                  </a:cubicBezTo>
                  <a:cubicBezTo>
                    <a:pt x="50" y="16"/>
                    <a:pt x="1" y="1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3748333" y="3102840"/>
              <a:ext cx="5931" cy="593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1" y="7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6"/>
            <p:cNvSpPr/>
            <p:nvPr/>
          </p:nvSpPr>
          <p:spPr>
            <a:xfrm>
              <a:off x="5187244" y="309690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8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10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6"/>
            <p:cNvSpPr/>
            <p:nvPr/>
          </p:nvSpPr>
          <p:spPr>
            <a:xfrm>
              <a:off x="5154766" y="3095779"/>
              <a:ext cx="9320" cy="4519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2" y="13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1"/>
                    <a:pt x="13" y="15"/>
                    <a:pt x="3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6"/>
            <p:cNvSpPr/>
            <p:nvPr/>
          </p:nvSpPr>
          <p:spPr>
            <a:xfrm>
              <a:off x="4823774" y="309323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6"/>
            <p:cNvSpPr/>
            <p:nvPr/>
          </p:nvSpPr>
          <p:spPr>
            <a:xfrm>
              <a:off x="4839589" y="3085330"/>
              <a:ext cx="9320" cy="10732"/>
            </a:xfrm>
            <a:custGeom>
              <a:avLst/>
              <a:gdLst/>
              <a:ahLst/>
              <a:cxnLst/>
              <a:rect l="l" t="t" r="r" b="b"/>
              <a:pathLst>
                <a:path w="33" h="38" extrusionOk="0">
                  <a:moveTo>
                    <a:pt x="30" y="29"/>
                  </a:moveTo>
                  <a:cubicBezTo>
                    <a:pt x="33" y="14"/>
                    <a:pt x="28" y="3"/>
                    <a:pt x="11" y="1"/>
                  </a:cubicBezTo>
                  <a:cubicBezTo>
                    <a:pt x="13" y="14"/>
                    <a:pt x="0" y="37"/>
                    <a:pt x="30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6"/>
            <p:cNvSpPr/>
            <p:nvPr/>
          </p:nvSpPr>
          <p:spPr>
            <a:xfrm>
              <a:off x="4300174" y="3077422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7"/>
                  </a:moveTo>
                  <a:cubicBezTo>
                    <a:pt x="81" y="31"/>
                    <a:pt x="32" y="9"/>
                    <a:pt x="2" y="1"/>
                  </a:cubicBezTo>
                  <a:cubicBezTo>
                    <a:pt x="0" y="35"/>
                    <a:pt x="21" y="50"/>
                    <a:pt x="54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6"/>
            <p:cNvSpPr/>
            <p:nvPr/>
          </p:nvSpPr>
          <p:spPr>
            <a:xfrm>
              <a:off x="4804005" y="308533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1" y="5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6"/>
            <p:cNvSpPr/>
            <p:nvPr/>
          </p:nvSpPr>
          <p:spPr>
            <a:xfrm>
              <a:off x="3725457" y="308363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0" y="7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3" y="2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6"/>
            <p:cNvSpPr/>
            <p:nvPr/>
          </p:nvSpPr>
          <p:spPr>
            <a:xfrm>
              <a:off x="4929680" y="3069797"/>
              <a:ext cx="14121" cy="12991"/>
            </a:xfrm>
            <a:custGeom>
              <a:avLst/>
              <a:gdLst/>
              <a:ahLst/>
              <a:cxnLst/>
              <a:rect l="l" t="t" r="r" b="b"/>
              <a:pathLst>
                <a:path w="50" h="46" extrusionOk="0">
                  <a:moveTo>
                    <a:pt x="1" y="9"/>
                  </a:moveTo>
                  <a:lnTo>
                    <a:pt x="1" y="21"/>
                  </a:lnTo>
                  <a:cubicBezTo>
                    <a:pt x="20" y="45"/>
                    <a:pt x="50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6"/>
            <p:cNvSpPr/>
            <p:nvPr/>
          </p:nvSpPr>
          <p:spPr>
            <a:xfrm>
              <a:off x="4499560" y="3075163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2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9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3696933" y="3072056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0"/>
                  </a:moveTo>
                  <a:cubicBezTo>
                    <a:pt x="22" y="11"/>
                    <a:pt x="26" y="5"/>
                    <a:pt x="33" y="1"/>
                  </a:cubicBezTo>
                  <a:lnTo>
                    <a:pt x="3" y="1"/>
                  </a:lnTo>
                  <a:cubicBezTo>
                    <a:pt x="3" y="11"/>
                    <a:pt x="1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4823774" y="307318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3934163" y="3071492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3"/>
                    <a:pt x="2" y="0"/>
                    <a:pt x="0" y="9"/>
                  </a:cubicBezTo>
                  <a:cubicBezTo>
                    <a:pt x="13" y="9"/>
                    <a:pt x="15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3900273" y="307205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3"/>
                  </a:moveTo>
                  <a:lnTo>
                    <a:pt x="20" y="13"/>
                  </a:lnTo>
                  <a:lnTo>
                    <a:pt x="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6"/>
            <p:cNvSpPr/>
            <p:nvPr/>
          </p:nvSpPr>
          <p:spPr>
            <a:xfrm>
              <a:off x="3707947" y="3069797"/>
              <a:ext cx="9320" cy="6778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21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7"/>
                    <a:pt x="11" y="24"/>
                    <a:pt x="3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6"/>
            <p:cNvSpPr/>
            <p:nvPr/>
          </p:nvSpPr>
          <p:spPr>
            <a:xfrm>
              <a:off x="4973172" y="3065561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6"/>
                    <a:pt x="7" y="9"/>
                  </a:cubicBezTo>
                  <a:cubicBezTo>
                    <a:pt x="9" y="11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6"/>
            <p:cNvSpPr/>
            <p:nvPr/>
          </p:nvSpPr>
          <p:spPr>
            <a:xfrm>
              <a:off x="3703146" y="3061890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19" y="22"/>
                  </a:moveTo>
                  <a:cubicBezTo>
                    <a:pt x="19" y="15"/>
                    <a:pt x="28" y="13"/>
                    <a:pt x="30" y="9"/>
                  </a:cubicBezTo>
                  <a:cubicBezTo>
                    <a:pt x="19" y="9"/>
                    <a:pt x="17" y="2"/>
                    <a:pt x="11" y="0"/>
                  </a:cubicBezTo>
                  <a:cubicBezTo>
                    <a:pt x="11" y="9"/>
                    <a:pt x="2" y="9"/>
                    <a:pt x="0" y="15"/>
                  </a:cubicBezTo>
                  <a:cubicBezTo>
                    <a:pt x="11" y="15"/>
                    <a:pt x="13" y="22"/>
                    <a:pt x="1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4875739" y="306189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9"/>
                  </a:moveTo>
                  <a:cubicBezTo>
                    <a:pt x="1" y="13"/>
                    <a:pt x="10" y="15"/>
                    <a:pt x="12" y="9"/>
                  </a:cubicBezTo>
                  <a:cubicBezTo>
                    <a:pt x="12" y="5"/>
                    <a:pt x="3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6"/>
            <p:cNvSpPr/>
            <p:nvPr/>
          </p:nvSpPr>
          <p:spPr>
            <a:xfrm>
              <a:off x="3987822" y="3055112"/>
              <a:ext cx="8755" cy="988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20" y="33"/>
                  </a:moveTo>
                  <a:cubicBezTo>
                    <a:pt x="20" y="29"/>
                    <a:pt x="22" y="24"/>
                    <a:pt x="31" y="24"/>
                  </a:cubicBezTo>
                  <a:lnTo>
                    <a:pt x="31" y="11"/>
                  </a:lnTo>
                  <a:cubicBezTo>
                    <a:pt x="5" y="1"/>
                    <a:pt x="1" y="35"/>
                    <a:pt x="2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6"/>
            <p:cNvSpPr/>
            <p:nvPr/>
          </p:nvSpPr>
          <p:spPr>
            <a:xfrm>
              <a:off x="4924314" y="3055676"/>
              <a:ext cx="2542" cy="5083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4397890" y="305567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10" y="12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4667880" y="304861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9" y="0"/>
                  </a:moveTo>
                  <a:cubicBezTo>
                    <a:pt x="11" y="2"/>
                    <a:pt x="0" y="0"/>
                    <a:pt x="0" y="7"/>
                  </a:cubicBezTo>
                  <a:cubicBezTo>
                    <a:pt x="7" y="4"/>
                    <a:pt x="19" y="7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4734813" y="3042403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6"/>
                  </a:moveTo>
                  <a:lnTo>
                    <a:pt x="31" y="1"/>
                  </a:lnTo>
                  <a:lnTo>
                    <a:pt x="1" y="1"/>
                  </a:lnTo>
                  <a:cubicBezTo>
                    <a:pt x="1" y="14"/>
                    <a:pt x="12" y="18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4303563" y="3044380"/>
              <a:ext cx="5931" cy="2542"/>
            </a:xfrm>
            <a:custGeom>
              <a:avLst/>
              <a:gdLst/>
              <a:ahLst/>
              <a:cxnLst/>
              <a:rect l="l" t="t" r="r" b="b"/>
              <a:pathLst>
                <a:path w="21" h="9" extrusionOk="0">
                  <a:moveTo>
                    <a:pt x="1" y="9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4" y="2"/>
                    <a:pt x="1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4943519" y="303647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1"/>
                    <a:pt x="9" y="15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6"/>
            <p:cNvSpPr/>
            <p:nvPr/>
          </p:nvSpPr>
          <p:spPr>
            <a:xfrm>
              <a:off x="4460304" y="303393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3" y="1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6"/>
            <p:cNvSpPr/>
            <p:nvPr/>
          </p:nvSpPr>
          <p:spPr>
            <a:xfrm>
              <a:off x="3694674" y="3028000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1"/>
                  </a:move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6"/>
            <p:cNvSpPr/>
            <p:nvPr/>
          </p:nvSpPr>
          <p:spPr>
            <a:xfrm>
              <a:off x="5235819" y="303223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5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6"/>
            <p:cNvSpPr/>
            <p:nvPr/>
          </p:nvSpPr>
          <p:spPr>
            <a:xfrm>
              <a:off x="3768949" y="302856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0"/>
                  </a:moveTo>
                  <a:cubicBezTo>
                    <a:pt x="13" y="0"/>
                    <a:pt x="1" y="5"/>
                    <a:pt x="7" y="9"/>
                  </a:cubicBezTo>
                  <a:cubicBezTo>
                    <a:pt x="9" y="11"/>
                    <a:pt x="22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6"/>
            <p:cNvSpPr/>
            <p:nvPr/>
          </p:nvSpPr>
          <p:spPr>
            <a:xfrm>
              <a:off x="4443924" y="3020657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1"/>
                  </a:lnTo>
                  <a:cubicBezTo>
                    <a:pt x="24" y="1"/>
                    <a:pt x="22" y="9"/>
                    <a:pt x="3" y="9"/>
                  </a:cubicBezTo>
                  <a:cubicBezTo>
                    <a:pt x="1" y="26"/>
                    <a:pt x="18" y="31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6"/>
            <p:cNvSpPr/>
            <p:nvPr/>
          </p:nvSpPr>
          <p:spPr>
            <a:xfrm>
              <a:off x="4975149" y="3018962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19" y="22"/>
                  </a:moveTo>
                  <a:cubicBezTo>
                    <a:pt x="17" y="13"/>
                    <a:pt x="22" y="2"/>
                    <a:pt x="9" y="0"/>
                  </a:cubicBezTo>
                  <a:cubicBezTo>
                    <a:pt x="9" y="4"/>
                    <a:pt x="9" y="9"/>
                    <a:pt x="0" y="7"/>
                  </a:cubicBezTo>
                  <a:cubicBezTo>
                    <a:pt x="0" y="15"/>
                    <a:pt x="2" y="24"/>
                    <a:pt x="1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3690438" y="302263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4" y="9"/>
                  </a:cubicBezTo>
                  <a:cubicBezTo>
                    <a:pt x="9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4362871" y="301896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1" y="7"/>
                  </a:cubicBezTo>
                  <a:cubicBezTo>
                    <a:pt x="1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4193703" y="3016986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19" y="7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4519612" y="301472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7" y="11"/>
                    <a:pt x="20" y="4"/>
                    <a:pt x="15" y="2"/>
                  </a:cubicBezTo>
                  <a:cubicBezTo>
                    <a:pt x="11" y="0"/>
                    <a:pt x="0" y="4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4073959" y="301472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4" y="9"/>
                  </a:cubicBezTo>
                  <a:cubicBezTo>
                    <a:pt x="9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3681965" y="3010490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9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4985881" y="3007383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4513681" y="2999476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1"/>
                  </a:moveTo>
                  <a:cubicBezTo>
                    <a:pt x="0" y="11"/>
                    <a:pt x="4" y="31"/>
                    <a:pt x="36" y="28"/>
                  </a:cubicBezTo>
                  <a:cubicBezTo>
                    <a:pt x="39" y="11"/>
                    <a:pt x="34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6"/>
            <p:cNvSpPr/>
            <p:nvPr/>
          </p:nvSpPr>
          <p:spPr>
            <a:xfrm>
              <a:off x="4048541" y="300484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2"/>
                    <a:pt x="19" y="5"/>
                    <a:pt x="15" y="1"/>
                  </a:cubicBezTo>
                  <a:cubicBezTo>
                    <a:pt x="13" y="1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6"/>
            <p:cNvSpPr/>
            <p:nvPr/>
          </p:nvSpPr>
          <p:spPr>
            <a:xfrm>
              <a:off x="3772056" y="300258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5" y="9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6"/>
            <p:cNvSpPr/>
            <p:nvPr/>
          </p:nvSpPr>
          <p:spPr>
            <a:xfrm>
              <a:off x="4690756" y="2991568"/>
              <a:ext cx="14686" cy="12426"/>
            </a:xfrm>
            <a:custGeom>
              <a:avLst/>
              <a:gdLst/>
              <a:ahLst/>
              <a:cxnLst/>
              <a:rect l="l" t="t" r="r" b="b"/>
              <a:pathLst>
                <a:path w="52" h="44" extrusionOk="0">
                  <a:moveTo>
                    <a:pt x="37" y="41"/>
                  </a:moveTo>
                  <a:cubicBezTo>
                    <a:pt x="46" y="33"/>
                    <a:pt x="52" y="24"/>
                    <a:pt x="48" y="7"/>
                  </a:cubicBezTo>
                  <a:cubicBezTo>
                    <a:pt x="35" y="7"/>
                    <a:pt x="26" y="3"/>
                    <a:pt x="18" y="1"/>
                  </a:cubicBezTo>
                  <a:cubicBezTo>
                    <a:pt x="1" y="11"/>
                    <a:pt x="5" y="44"/>
                    <a:pt x="37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6"/>
            <p:cNvSpPr/>
            <p:nvPr/>
          </p:nvSpPr>
          <p:spPr>
            <a:xfrm>
              <a:off x="3787589" y="2994675"/>
              <a:ext cx="8755" cy="11861"/>
            </a:xfrm>
            <a:custGeom>
              <a:avLst/>
              <a:gdLst/>
              <a:ahLst/>
              <a:cxnLst/>
              <a:rect l="l" t="t" r="r" b="b"/>
              <a:pathLst>
                <a:path w="31" h="42" extrusionOk="0">
                  <a:moveTo>
                    <a:pt x="31" y="30"/>
                  </a:moveTo>
                  <a:lnTo>
                    <a:pt x="31" y="9"/>
                  </a:lnTo>
                  <a:cubicBezTo>
                    <a:pt x="1" y="0"/>
                    <a:pt x="1" y="41"/>
                    <a:pt x="3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6"/>
            <p:cNvSpPr/>
            <p:nvPr/>
          </p:nvSpPr>
          <p:spPr>
            <a:xfrm>
              <a:off x="5345962" y="299891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0"/>
                    <a:pt x="0" y="5"/>
                    <a:pt x="4" y="9"/>
                  </a:cubicBezTo>
                  <a:cubicBezTo>
                    <a:pt x="6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6"/>
            <p:cNvSpPr/>
            <p:nvPr/>
          </p:nvSpPr>
          <p:spPr>
            <a:xfrm>
              <a:off x="3753134" y="2995240"/>
              <a:ext cx="9602" cy="7060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33" y="22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6"/>
                    <a:pt x="12" y="24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6"/>
            <p:cNvSpPr/>
            <p:nvPr/>
          </p:nvSpPr>
          <p:spPr>
            <a:xfrm>
              <a:off x="3762454" y="2989874"/>
              <a:ext cx="8473" cy="5648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30" y="7"/>
                  </a:moveTo>
                  <a:cubicBezTo>
                    <a:pt x="19" y="7"/>
                    <a:pt x="17" y="0"/>
                    <a:pt x="9" y="0"/>
                  </a:cubicBezTo>
                  <a:cubicBezTo>
                    <a:pt x="9" y="7"/>
                    <a:pt x="2" y="7"/>
                    <a:pt x="0" y="13"/>
                  </a:cubicBezTo>
                  <a:cubicBezTo>
                    <a:pt x="9" y="13"/>
                    <a:pt x="11" y="20"/>
                    <a:pt x="19" y="20"/>
                  </a:cubicBezTo>
                  <a:cubicBezTo>
                    <a:pt x="19" y="13"/>
                    <a:pt x="28" y="11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6"/>
            <p:cNvSpPr/>
            <p:nvPr/>
          </p:nvSpPr>
          <p:spPr>
            <a:xfrm>
              <a:off x="5186679" y="2984508"/>
              <a:ext cx="11297" cy="11014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4"/>
                  </a:moveTo>
                  <a:lnTo>
                    <a:pt x="1" y="32"/>
                  </a:lnTo>
                  <a:cubicBezTo>
                    <a:pt x="39" y="39"/>
                    <a:pt x="39" y="0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6"/>
            <p:cNvSpPr/>
            <p:nvPr/>
          </p:nvSpPr>
          <p:spPr>
            <a:xfrm>
              <a:off x="4928551" y="2981966"/>
              <a:ext cx="14686" cy="11861"/>
            </a:xfrm>
            <a:custGeom>
              <a:avLst/>
              <a:gdLst/>
              <a:ahLst/>
              <a:cxnLst/>
              <a:rect l="l" t="t" r="r" b="b"/>
              <a:pathLst>
                <a:path w="52" h="42" extrusionOk="0">
                  <a:moveTo>
                    <a:pt x="45" y="1"/>
                  </a:moveTo>
                  <a:lnTo>
                    <a:pt x="5" y="1"/>
                  </a:lnTo>
                  <a:cubicBezTo>
                    <a:pt x="0" y="24"/>
                    <a:pt x="22" y="28"/>
                    <a:pt x="35" y="41"/>
                  </a:cubicBezTo>
                  <a:cubicBezTo>
                    <a:pt x="35" y="24"/>
                    <a:pt x="52" y="20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6"/>
            <p:cNvSpPr/>
            <p:nvPr/>
          </p:nvSpPr>
          <p:spPr>
            <a:xfrm>
              <a:off x="3865253" y="298676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4" y="11"/>
                  </a:cubicBezTo>
                  <a:cubicBezTo>
                    <a:pt x="9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6"/>
            <p:cNvSpPr/>
            <p:nvPr/>
          </p:nvSpPr>
          <p:spPr>
            <a:xfrm>
              <a:off x="4755994" y="297885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12"/>
                  </a:moveTo>
                  <a:cubicBezTo>
                    <a:pt x="9" y="12"/>
                    <a:pt x="22" y="7"/>
                    <a:pt x="16" y="3"/>
                  </a:cubicBezTo>
                  <a:cubicBezTo>
                    <a:pt x="14" y="1"/>
                    <a:pt x="1" y="7"/>
                    <a:pt x="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6"/>
            <p:cNvSpPr/>
            <p:nvPr/>
          </p:nvSpPr>
          <p:spPr>
            <a:xfrm>
              <a:off x="3870619" y="2974058"/>
              <a:ext cx="12426" cy="7060"/>
            </a:xfrm>
            <a:custGeom>
              <a:avLst/>
              <a:gdLst/>
              <a:ahLst/>
              <a:cxnLst/>
              <a:rect l="l" t="t" r="r" b="b"/>
              <a:pathLst>
                <a:path w="44" h="25" extrusionOk="0">
                  <a:moveTo>
                    <a:pt x="37" y="20"/>
                  </a:moveTo>
                  <a:cubicBezTo>
                    <a:pt x="43" y="3"/>
                    <a:pt x="15" y="7"/>
                    <a:pt x="7" y="1"/>
                  </a:cubicBezTo>
                  <a:cubicBezTo>
                    <a:pt x="0" y="18"/>
                    <a:pt x="11" y="24"/>
                    <a:pt x="3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6"/>
            <p:cNvSpPr/>
            <p:nvPr/>
          </p:nvSpPr>
          <p:spPr>
            <a:xfrm>
              <a:off x="3829951" y="2973494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9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3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6"/>
            <p:cNvSpPr/>
            <p:nvPr/>
          </p:nvSpPr>
          <p:spPr>
            <a:xfrm>
              <a:off x="4963570" y="2965586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6"/>
            <p:cNvSpPr/>
            <p:nvPr/>
          </p:nvSpPr>
          <p:spPr>
            <a:xfrm>
              <a:off x="4605466" y="2966151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6"/>
            <p:cNvSpPr/>
            <p:nvPr/>
          </p:nvSpPr>
          <p:spPr>
            <a:xfrm>
              <a:off x="3673493" y="2956549"/>
              <a:ext cx="16380" cy="13556"/>
            </a:xfrm>
            <a:custGeom>
              <a:avLst/>
              <a:gdLst/>
              <a:ahLst/>
              <a:cxnLst/>
              <a:rect l="l" t="t" r="r" b="b"/>
              <a:pathLst>
                <a:path w="58" h="48" extrusionOk="0">
                  <a:moveTo>
                    <a:pt x="56" y="35"/>
                  </a:moveTo>
                  <a:cubicBezTo>
                    <a:pt x="58" y="1"/>
                    <a:pt x="0" y="16"/>
                    <a:pt x="4" y="41"/>
                  </a:cubicBezTo>
                  <a:cubicBezTo>
                    <a:pt x="34" y="48"/>
                    <a:pt x="30" y="31"/>
                    <a:pt x="5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6"/>
            <p:cNvSpPr/>
            <p:nvPr/>
          </p:nvSpPr>
          <p:spPr>
            <a:xfrm>
              <a:off x="4815302" y="2963327"/>
              <a:ext cx="6496" cy="367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6" y="2"/>
                  </a:moveTo>
                  <a:cubicBezTo>
                    <a:pt x="14" y="0"/>
                    <a:pt x="1" y="7"/>
                    <a:pt x="7" y="11"/>
                  </a:cubicBezTo>
                  <a:cubicBezTo>
                    <a:pt x="9" y="13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6"/>
            <p:cNvSpPr/>
            <p:nvPr/>
          </p:nvSpPr>
          <p:spPr>
            <a:xfrm>
              <a:off x="4578354" y="2955984"/>
              <a:ext cx="12426" cy="10449"/>
            </a:xfrm>
            <a:custGeom>
              <a:avLst/>
              <a:gdLst/>
              <a:ahLst/>
              <a:cxnLst/>
              <a:rect l="l" t="t" r="r" b="b"/>
              <a:pathLst>
                <a:path w="44" h="37" extrusionOk="0">
                  <a:moveTo>
                    <a:pt x="26" y="37"/>
                  </a:moveTo>
                  <a:cubicBezTo>
                    <a:pt x="41" y="26"/>
                    <a:pt x="43" y="3"/>
                    <a:pt x="17" y="0"/>
                  </a:cubicBezTo>
                  <a:cubicBezTo>
                    <a:pt x="2" y="11"/>
                    <a:pt x="0" y="35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6"/>
            <p:cNvSpPr/>
            <p:nvPr/>
          </p:nvSpPr>
          <p:spPr>
            <a:xfrm>
              <a:off x="4052778" y="2952312"/>
              <a:ext cx="14121" cy="6213"/>
            </a:xfrm>
            <a:custGeom>
              <a:avLst/>
              <a:gdLst/>
              <a:ahLst/>
              <a:cxnLst/>
              <a:rect l="l" t="t" r="r" b="b"/>
              <a:pathLst>
                <a:path w="50" h="22" extrusionOk="0">
                  <a:moveTo>
                    <a:pt x="11" y="22"/>
                  </a:moveTo>
                  <a:cubicBezTo>
                    <a:pt x="32" y="22"/>
                    <a:pt x="47" y="20"/>
                    <a:pt x="49" y="7"/>
                  </a:cubicBezTo>
                  <a:cubicBezTo>
                    <a:pt x="32" y="9"/>
                    <a:pt x="0" y="1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6"/>
            <p:cNvSpPr/>
            <p:nvPr/>
          </p:nvSpPr>
          <p:spPr>
            <a:xfrm>
              <a:off x="3670386" y="2955419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5" y="2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3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6"/>
            <p:cNvSpPr/>
            <p:nvPr/>
          </p:nvSpPr>
          <p:spPr>
            <a:xfrm>
              <a:off x="5317438" y="295344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5" y="9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6"/>
            <p:cNvSpPr/>
            <p:nvPr/>
          </p:nvSpPr>
          <p:spPr>
            <a:xfrm>
              <a:off x="5078514" y="2949206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3" y="18"/>
                  </a:moveTo>
                  <a:cubicBezTo>
                    <a:pt x="13" y="12"/>
                    <a:pt x="5" y="1"/>
                    <a:pt x="3" y="12"/>
                  </a:cubicBezTo>
                  <a:cubicBezTo>
                    <a:pt x="0" y="18"/>
                    <a:pt x="11" y="29"/>
                    <a:pt x="1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6"/>
            <p:cNvSpPr/>
            <p:nvPr/>
          </p:nvSpPr>
          <p:spPr>
            <a:xfrm>
              <a:off x="4509445" y="2950618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1" y="0"/>
                  </a:moveTo>
                  <a:cubicBezTo>
                    <a:pt x="13" y="0"/>
                    <a:pt x="2" y="0"/>
                    <a:pt x="0" y="7"/>
                  </a:cubicBezTo>
                  <a:cubicBezTo>
                    <a:pt x="9" y="4"/>
                    <a:pt x="21" y="7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6"/>
            <p:cNvSpPr/>
            <p:nvPr/>
          </p:nvSpPr>
          <p:spPr>
            <a:xfrm>
              <a:off x="4555761" y="2945817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6"/>
                    <a:pt x="7" y="9"/>
                  </a:cubicBezTo>
                  <a:cubicBezTo>
                    <a:pt x="10" y="11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6"/>
            <p:cNvSpPr/>
            <p:nvPr/>
          </p:nvSpPr>
          <p:spPr>
            <a:xfrm>
              <a:off x="3750875" y="2942710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22" y="20"/>
                  </a:moveTo>
                  <a:cubicBezTo>
                    <a:pt x="20" y="13"/>
                    <a:pt x="22" y="0"/>
                    <a:pt x="11" y="0"/>
                  </a:cubicBezTo>
                  <a:cubicBezTo>
                    <a:pt x="9" y="5"/>
                    <a:pt x="9" y="9"/>
                    <a:pt x="0" y="7"/>
                  </a:cubicBezTo>
                  <a:cubicBezTo>
                    <a:pt x="2" y="15"/>
                    <a:pt x="5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6"/>
            <p:cNvSpPr/>
            <p:nvPr/>
          </p:nvSpPr>
          <p:spPr>
            <a:xfrm>
              <a:off x="3722915" y="2946382"/>
              <a:ext cx="5931" cy="1977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20" y="0"/>
                  </a:moveTo>
                  <a:cubicBezTo>
                    <a:pt x="12" y="2"/>
                    <a:pt x="1" y="0"/>
                    <a:pt x="1" y="7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6"/>
            <p:cNvSpPr/>
            <p:nvPr/>
          </p:nvSpPr>
          <p:spPr>
            <a:xfrm>
              <a:off x="3705970" y="2937909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39" y="2"/>
                  </a:moveTo>
                  <a:cubicBezTo>
                    <a:pt x="18" y="0"/>
                    <a:pt x="3" y="4"/>
                    <a:pt x="1" y="17"/>
                  </a:cubicBezTo>
                  <a:cubicBezTo>
                    <a:pt x="14" y="17"/>
                    <a:pt x="18" y="28"/>
                    <a:pt x="31" y="30"/>
                  </a:cubicBezTo>
                  <a:cubicBezTo>
                    <a:pt x="33" y="22"/>
                    <a:pt x="44" y="17"/>
                    <a:pt x="3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6"/>
            <p:cNvSpPr/>
            <p:nvPr/>
          </p:nvSpPr>
          <p:spPr>
            <a:xfrm>
              <a:off x="4321920" y="293790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6"/>
            <p:cNvSpPr/>
            <p:nvPr/>
          </p:nvSpPr>
          <p:spPr>
            <a:xfrm>
              <a:off x="5105626" y="293423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6"/>
            <p:cNvSpPr/>
            <p:nvPr/>
          </p:nvSpPr>
          <p:spPr>
            <a:xfrm>
              <a:off x="3862147" y="2928872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37" y="28"/>
                  </a:moveTo>
                  <a:cubicBezTo>
                    <a:pt x="39" y="13"/>
                    <a:pt x="33" y="2"/>
                    <a:pt x="15" y="0"/>
                  </a:cubicBezTo>
                  <a:cubicBezTo>
                    <a:pt x="0" y="11"/>
                    <a:pt x="5" y="30"/>
                    <a:pt x="3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6"/>
            <p:cNvSpPr/>
            <p:nvPr/>
          </p:nvSpPr>
          <p:spPr>
            <a:xfrm>
              <a:off x="4711937" y="2925765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3" y="17"/>
                  </a:moveTo>
                  <a:cubicBezTo>
                    <a:pt x="13" y="11"/>
                    <a:pt x="5" y="0"/>
                    <a:pt x="3" y="11"/>
                  </a:cubicBezTo>
                  <a:cubicBezTo>
                    <a:pt x="1" y="17"/>
                    <a:pt x="11" y="28"/>
                    <a:pt x="13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6"/>
            <p:cNvSpPr/>
            <p:nvPr/>
          </p:nvSpPr>
          <p:spPr>
            <a:xfrm>
              <a:off x="5220004" y="2918423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6"/>
            <p:cNvSpPr/>
            <p:nvPr/>
          </p:nvSpPr>
          <p:spPr>
            <a:xfrm>
              <a:off x="3991493" y="2910515"/>
              <a:ext cx="22029" cy="16662"/>
            </a:xfrm>
            <a:custGeom>
              <a:avLst/>
              <a:gdLst/>
              <a:ahLst/>
              <a:cxnLst/>
              <a:rect l="l" t="t" r="r" b="b"/>
              <a:pathLst>
                <a:path w="78" h="59" extrusionOk="0">
                  <a:moveTo>
                    <a:pt x="78" y="31"/>
                  </a:moveTo>
                  <a:cubicBezTo>
                    <a:pt x="71" y="20"/>
                    <a:pt x="39" y="29"/>
                    <a:pt x="37" y="16"/>
                  </a:cubicBezTo>
                  <a:cubicBezTo>
                    <a:pt x="37" y="7"/>
                    <a:pt x="35" y="1"/>
                    <a:pt x="18" y="3"/>
                  </a:cubicBezTo>
                  <a:cubicBezTo>
                    <a:pt x="1" y="37"/>
                    <a:pt x="67" y="59"/>
                    <a:pt x="7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6"/>
            <p:cNvSpPr/>
            <p:nvPr/>
          </p:nvSpPr>
          <p:spPr>
            <a:xfrm>
              <a:off x="4018888" y="2914751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6"/>
                  </a:moveTo>
                  <a:lnTo>
                    <a:pt x="22" y="16"/>
                  </a:lnTo>
                  <a:lnTo>
                    <a:pt x="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6"/>
            <p:cNvSpPr/>
            <p:nvPr/>
          </p:nvSpPr>
          <p:spPr>
            <a:xfrm>
              <a:off x="5302187" y="2906844"/>
              <a:ext cx="11862" cy="8190"/>
            </a:xfrm>
            <a:custGeom>
              <a:avLst/>
              <a:gdLst/>
              <a:ahLst/>
              <a:cxnLst/>
              <a:rect l="l" t="t" r="r" b="b"/>
              <a:pathLst>
                <a:path w="42" h="29" extrusionOk="0">
                  <a:moveTo>
                    <a:pt x="29" y="29"/>
                  </a:moveTo>
                  <a:cubicBezTo>
                    <a:pt x="42" y="20"/>
                    <a:pt x="35" y="7"/>
                    <a:pt x="20" y="1"/>
                  </a:cubicBezTo>
                  <a:cubicBezTo>
                    <a:pt x="18" y="18"/>
                    <a:pt x="1" y="22"/>
                    <a:pt x="29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6"/>
            <p:cNvSpPr/>
            <p:nvPr/>
          </p:nvSpPr>
          <p:spPr>
            <a:xfrm>
              <a:off x="4517917" y="2911080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1" y="7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6"/>
            <p:cNvSpPr/>
            <p:nvPr/>
          </p:nvSpPr>
          <p:spPr>
            <a:xfrm>
              <a:off x="5233843" y="2902607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5"/>
                  </a:moveTo>
                  <a:cubicBezTo>
                    <a:pt x="22" y="16"/>
                    <a:pt x="31" y="16"/>
                    <a:pt x="33" y="10"/>
                  </a:cubicBezTo>
                  <a:cubicBezTo>
                    <a:pt x="20" y="10"/>
                    <a:pt x="18" y="1"/>
                    <a:pt x="3" y="3"/>
                  </a:cubicBezTo>
                  <a:cubicBezTo>
                    <a:pt x="1" y="14"/>
                    <a:pt x="9" y="20"/>
                    <a:pt x="2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6"/>
            <p:cNvSpPr/>
            <p:nvPr/>
          </p:nvSpPr>
          <p:spPr>
            <a:xfrm>
              <a:off x="4706007" y="2898371"/>
              <a:ext cx="16380" cy="11861"/>
            </a:xfrm>
            <a:custGeom>
              <a:avLst/>
              <a:gdLst/>
              <a:ahLst/>
              <a:cxnLst/>
              <a:rect l="l" t="t" r="r" b="b"/>
              <a:pathLst>
                <a:path w="58" h="42" extrusionOk="0">
                  <a:moveTo>
                    <a:pt x="34" y="25"/>
                  </a:moveTo>
                  <a:cubicBezTo>
                    <a:pt x="58" y="1"/>
                    <a:pt x="0" y="42"/>
                    <a:pt x="34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6"/>
            <p:cNvSpPr/>
            <p:nvPr/>
          </p:nvSpPr>
          <p:spPr>
            <a:xfrm>
              <a:off x="3799168" y="2896677"/>
              <a:ext cx="14968" cy="14121"/>
            </a:xfrm>
            <a:custGeom>
              <a:avLst/>
              <a:gdLst/>
              <a:ahLst/>
              <a:cxnLst/>
              <a:rect l="l" t="t" r="r" b="b"/>
              <a:pathLst>
                <a:path w="53" h="50" extrusionOk="0">
                  <a:moveTo>
                    <a:pt x="39" y="37"/>
                  </a:moveTo>
                  <a:cubicBezTo>
                    <a:pt x="48" y="31"/>
                    <a:pt x="52" y="20"/>
                    <a:pt x="50" y="3"/>
                  </a:cubicBezTo>
                  <a:cubicBezTo>
                    <a:pt x="35" y="5"/>
                    <a:pt x="14" y="1"/>
                    <a:pt x="9" y="9"/>
                  </a:cubicBezTo>
                  <a:cubicBezTo>
                    <a:pt x="37" y="7"/>
                    <a:pt x="1" y="50"/>
                    <a:pt x="3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6"/>
            <p:cNvSpPr/>
            <p:nvPr/>
          </p:nvSpPr>
          <p:spPr>
            <a:xfrm>
              <a:off x="4270521" y="2893570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2"/>
                  </a:moveTo>
                  <a:cubicBezTo>
                    <a:pt x="56" y="31"/>
                    <a:pt x="32" y="9"/>
                    <a:pt x="17" y="1"/>
                  </a:cubicBezTo>
                  <a:cubicBezTo>
                    <a:pt x="2" y="12"/>
                    <a:pt x="0" y="48"/>
                    <a:pt x="39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6"/>
            <p:cNvSpPr/>
            <p:nvPr/>
          </p:nvSpPr>
          <p:spPr>
            <a:xfrm>
              <a:off x="3815548" y="2899218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9"/>
                  </a:moveTo>
                  <a:cubicBezTo>
                    <a:pt x="0" y="11"/>
                    <a:pt x="9" y="15"/>
                    <a:pt x="11" y="9"/>
                  </a:cubicBezTo>
                  <a:cubicBezTo>
                    <a:pt x="11" y="4"/>
                    <a:pt x="3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6"/>
            <p:cNvSpPr/>
            <p:nvPr/>
          </p:nvSpPr>
          <p:spPr>
            <a:xfrm>
              <a:off x="4017476" y="2898371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6" y="3"/>
                  </a:moveTo>
                  <a:cubicBezTo>
                    <a:pt x="12" y="1"/>
                    <a:pt x="1" y="7"/>
                    <a:pt x="5" y="12"/>
                  </a:cubicBezTo>
                  <a:cubicBezTo>
                    <a:pt x="7" y="14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6"/>
            <p:cNvSpPr/>
            <p:nvPr/>
          </p:nvSpPr>
          <p:spPr>
            <a:xfrm>
              <a:off x="3896037" y="2894982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5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6"/>
            <p:cNvSpPr/>
            <p:nvPr/>
          </p:nvSpPr>
          <p:spPr>
            <a:xfrm>
              <a:off x="4980515" y="2893005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3"/>
                  </a:moveTo>
                  <a:cubicBezTo>
                    <a:pt x="18" y="3"/>
                    <a:pt x="3" y="1"/>
                    <a:pt x="0" y="9"/>
                  </a:cubicBezTo>
                  <a:cubicBezTo>
                    <a:pt x="11" y="7"/>
                    <a:pt x="28" y="9"/>
                    <a:pt x="3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6"/>
            <p:cNvSpPr/>
            <p:nvPr/>
          </p:nvSpPr>
          <p:spPr>
            <a:xfrm>
              <a:off x="3861017" y="2891311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19" y="0"/>
                  </a:moveTo>
                  <a:cubicBezTo>
                    <a:pt x="13" y="2"/>
                    <a:pt x="0" y="0"/>
                    <a:pt x="0" y="9"/>
                  </a:cubicBezTo>
                  <a:cubicBezTo>
                    <a:pt x="9" y="7"/>
                    <a:pt x="19" y="9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6"/>
            <p:cNvSpPr/>
            <p:nvPr/>
          </p:nvSpPr>
          <p:spPr>
            <a:xfrm>
              <a:off x="4930810" y="2887075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6"/>
            <p:cNvSpPr/>
            <p:nvPr/>
          </p:nvSpPr>
          <p:spPr>
            <a:xfrm>
              <a:off x="3764148" y="2879732"/>
              <a:ext cx="7625" cy="8190"/>
            </a:xfrm>
            <a:custGeom>
              <a:avLst/>
              <a:gdLst/>
              <a:ahLst/>
              <a:cxnLst/>
              <a:rect l="l" t="t" r="r" b="b"/>
              <a:pathLst>
                <a:path w="27" h="29" extrusionOk="0">
                  <a:moveTo>
                    <a:pt x="24" y="28"/>
                  </a:moveTo>
                  <a:cubicBezTo>
                    <a:pt x="26" y="13"/>
                    <a:pt x="22" y="3"/>
                    <a:pt x="3" y="1"/>
                  </a:cubicBezTo>
                  <a:cubicBezTo>
                    <a:pt x="0" y="16"/>
                    <a:pt x="7" y="26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6"/>
            <p:cNvSpPr/>
            <p:nvPr/>
          </p:nvSpPr>
          <p:spPr>
            <a:xfrm>
              <a:off x="4729447" y="2867588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" y="16"/>
                  </a:moveTo>
                  <a:lnTo>
                    <a:pt x="20" y="16"/>
                  </a:lnTo>
                  <a:lnTo>
                    <a:pt x="2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6"/>
            <p:cNvSpPr/>
            <p:nvPr/>
          </p:nvSpPr>
          <p:spPr>
            <a:xfrm>
              <a:off x="3852545" y="2867588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0" y="9"/>
                  </a:moveTo>
                  <a:cubicBezTo>
                    <a:pt x="0" y="16"/>
                    <a:pt x="17" y="18"/>
                    <a:pt x="19" y="9"/>
                  </a:cubicBezTo>
                  <a:cubicBezTo>
                    <a:pt x="17" y="1"/>
                    <a:pt x="9" y="5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6"/>
            <p:cNvSpPr/>
            <p:nvPr/>
          </p:nvSpPr>
          <p:spPr>
            <a:xfrm>
              <a:off x="3793237" y="2865893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6"/>
            <p:cNvSpPr/>
            <p:nvPr/>
          </p:nvSpPr>
          <p:spPr>
            <a:xfrm>
              <a:off x="4365977" y="286335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0" y="1"/>
                    <a:pt x="0" y="9"/>
                  </a:cubicBezTo>
                  <a:cubicBezTo>
                    <a:pt x="0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6"/>
            <p:cNvSpPr/>
            <p:nvPr/>
          </p:nvSpPr>
          <p:spPr>
            <a:xfrm>
              <a:off x="3765278" y="2859680"/>
              <a:ext cx="9320" cy="8755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9" y="1"/>
                  </a:moveTo>
                  <a:cubicBezTo>
                    <a:pt x="9" y="12"/>
                    <a:pt x="5" y="18"/>
                    <a:pt x="1" y="22"/>
                  </a:cubicBezTo>
                  <a:cubicBezTo>
                    <a:pt x="11" y="22"/>
                    <a:pt x="14" y="31"/>
                    <a:pt x="29" y="29"/>
                  </a:cubicBezTo>
                  <a:cubicBezTo>
                    <a:pt x="33" y="14"/>
                    <a:pt x="26" y="3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6"/>
            <p:cNvSpPr/>
            <p:nvPr/>
          </p:nvSpPr>
          <p:spPr>
            <a:xfrm>
              <a:off x="3718679" y="2863352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2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6"/>
            <p:cNvSpPr/>
            <p:nvPr/>
          </p:nvSpPr>
          <p:spPr>
            <a:xfrm>
              <a:off x="4497866" y="2856291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1"/>
                  </a:moveTo>
                  <a:cubicBezTo>
                    <a:pt x="22" y="13"/>
                    <a:pt x="35" y="11"/>
                    <a:pt x="32" y="0"/>
                  </a:cubicBezTo>
                  <a:lnTo>
                    <a:pt x="11" y="0"/>
                  </a:lnTo>
                  <a:cubicBezTo>
                    <a:pt x="0" y="11"/>
                    <a:pt x="0" y="17"/>
                    <a:pt x="2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6"/>
            <p:cNvSpPr/>
            <p:nvPr/>
          </p:nvSpPr>
          <p:spPr>
            <a:xfrm>
              <a:off x="3784765" y="28579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6"/>
            <p:cNvSpPr/>
            <p:nvPr/>
          </p:nvSpPr>
          <p:spPr>
            <a:xfrm>
              <a:off x="3720091" y="28579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6"/>
            <p:cNvSpPr/>
            <p:nvPr/>
          </p:nvSpPr>
          <p:spPr>
            <a:xfrm>
              <a:off x="3835600" y="2844712"/>
              <a:ext cx="11014" cy="1101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7"/>
                  </a:moveTo>
                  <a:lnTo>
                    <a:pt x="0" y="35"/>
                  </a:lnTo>
                  <a:cubicBezTo>
                    <a:pt x="39" y="39"/>
                    <a:pt x="39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6"/>
            <p:cNvSpPr/>
            <p:nvPr/>
          </p:nvSpPr>
          <p:spPr>
            <a:xfrm>
              <a:off x="3868077" y="2838499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46" y="42"/>
                  </a:moveTo>
                  <a:cubicBezTo>
                    <a:pt x="57" y="1"/>
                    <a:pt x="1" y="39"/>
                    <a:pt x="46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6"/>
            <p:cNvSpPr/>
            <p:nvPr/>
          </p:nvSpPr>
          <p:spPr>
            <a:xfrm>
              <a:off x="4200764" y="2837934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6"/>
            <p:cNvSpPr/>
            <p:nvPr/>
          </p:nvSpPr>
          <p:spPr>
            <a:xfrm>
              <a:off x="3756805" y="2820425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6"/>
            <p:cNvSpPr/>
            <p:nvPr/>
          </p:nvSpPr>
          <p:spPr>
            <a:xfrm>
              <a:off x="3801710" y="2805457"/>
              <a:ext cx="21464" cy="13556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49" y="47"/>
                  </a:moveTo>
                  <a:cubicBezTo>
                    <a:pt x="75" y="30"/>
                    <a:pt x="45" y="11"/>
                    <a:pt x="30" y="0"/>
                  </a:cubicBezTo>
                  <a:cubicBezTo>
                    <a:pt x="28" y="7"/>
                    <a:pt x="15" y="7"/>
                    <a:pt x="0" y="7"/>
                  </a:cubicBezTo>
                  <a:cubicBezTo>
                    <a:pt x="7" y="28"/>
                    <a:pt x="24" y="41"/>
                    <a:pt x="49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6"/>
            <p:cNvSpPr/>
            <p:nvPr/>
          </p:nvSpPr>
          <p:spPr>
            <a:xfrm>
              <a:off x="4942389" y="280828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2"/>
                    <a:pt x="20" y="7"/>
                    <a:pt x="16" y="3"/>
                  </a:cubicBezTo>
                  <a:cubicBezTo>
                    <a:pt x="13" y="1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6"/>
            <p:cNvSpPr/>
            <p:nvPr/>
          </p:nvSpPr>
          <p:spPr>
            <a:xfrm>
              <a:off x="4410034" y="2796984"/>
              <a:ext cx="16098" cy="11014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33" y="22"/>
                  </a:moveTo>
                  <a:cubicBezTo>
                    <a:pt x="56" y="0"/>
                    <a:pt x="1" y="39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6"/>
            <p:cNvSpPr/>
            <p:nvPr/>
          </p:nvSpPr>
          <p:spPr>
            <a:xfrm>
              <a:off x="4210648" y="279133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3"/>
                    <a:pt x="2" y="1"/>
                    <a:pt x="0" y="7"/>
                  </a:cubicBezTo>
                  <a:cubicBezTo>
                    <a:pt x="0" y="12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6"/>
            <p:cNvSpPr/>
            <p:nvPr/>
          </p:nvSpPr>
          <p:spPr>
            <a:xfrm>
              <a:off x="4040069" y="2782863"/>
              <a:ext cx="12991" cy="10167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34" y="24"/>
                  </a:moveTo>
                  <a:cubicBezTo>
                    <a:pt x="36" y="22"/>
                    <a:pt x="45" y="9"/>
                    <a:pt x="45" y="9"/>
                  </a:cubicBezTo>
                  <a:cubicBezTo>
                    <a:pt x="34" y="1"/>
                    <a:pt x="0" y="35"/>
                    <a:pt x="34" y="31"/>
                  </a:cubicBezTo>
                  <a:cubicBezTo>
                    <a:pt x="36" y="31"/>
                    <a:pt x="34" y="24"/>
                    <a:pt x="3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6"/>
            <p:cNvSpPr/>
            <p:nvPr/>
          </p:nvSpPr>
          <p:spPr>
            <a:xfrm>
              <a:off x="4653195" y="2783711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6"/>
            <p:cNvSpPr/>
            <p:nvPr/>
          </p:nvSpPr>
          <p:spPr>
            <a:xfrm>
              <a:off x="4269673" y="278116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6"/>
            <p:cNvSpPr/>
            <p:nvPr/>
          </p:nvSpPr>
          <p:spPr>
            <a:xfrm>
              <a:off x="4913865" y="278116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6"/>
            <p:cNvSpPr/>
            <p:nvPr/>
          </p:nvSpPr>
          <p:spPr>
            <a:xfrm>
              <a:off x="3694674" y="2779474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0" y="2"/>
                  </a:moveTo>
                  <a:cubicBezTo>
                    <a:pt x="17" y="2"/>
                    <a:pt x="2" y="0"/>
                    <a:pt x="0" y="9"/>
                  </a:cubicBezTo>
                  <a:cubicBezTo>
                    <a:pt x="11" y="6"/>
                    <a:pt x="28" y="9"/>
                    <a:pt x="3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6"/>
            <p:cNvSpPr/>
            <p:nvPr/>
          </p:nvSpPr>
          <p:spPr>
            <a:xfrm>
              <a:off x="4918101" y="2773826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cubicBezTo>
                    <a:pt x="20" y="14"/>
                    <a:pt x="22" y="1"/>
                    <a:pt x="12" y="1"/>
                  </a:cubicBezTo>
                  <a:cubicBezTo>
                    <a:pt x="12" y="5"/>
                    <a:pt x="9" y="9"/>
                    <a:pt x="1" y="7"/>
                  </a:cubicBezTo>
                  <a:cubicBezTo>
                    <a:pt x="3" y="16"/>
                    <a:pt x="5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6"/>
            <p:cNvSpPr/>
            <p:nvPr/>
          </p:nvSpPr>
          <p:spPr>
            <a:xfrm>
              <a:off x="4835918" y="2771002"/>
              <a:ext cx="16098" cy="11579"/>
            </a:xfrm>
            <a:custGeom>
              <a:avLst/>
              <a:gdLst/>
              <a:ahLst/>
              <a:cxnLst/>
              <a:rect l="l" t="t" r="r" b="b"/>
              <a:pathLst>
                <a:path w="57" h="41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6"/>
            <p:cNvSpPr/>
            <p:nvPr/>
          </p:nvSpPr>
          <p:spPr>
            <a:xfrm>
              <a:off x="5052531" y="277156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5"/>
                  </a:moveTo>
                  <a:lnTo>
                    <a:pt x="24" y="15"/>
                  </a:lnTo>
                  <a:cubicBezTo>
                    <a:pt x="24" y="9"/>
                    <a:pt x="32" y="7"/>
                    <a:pt x="35" y="2"/>
                  </a:cubicBezTo>
                  <a:cubicBezTo>
                    <a:pt x="20" y="2"/>
                    <a:pt x="0" y="0"/>
                    <a:pt x="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6"/>
            <p:cNvSpPr/>
            <p:nvPr/>
          </p:nvSpPr>
          <p:spPr>
            <a:xfrm>
              <a:off x="5268297" y="2763659"/>
              <a:ext cx="10167" cy="5083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1" y="2"/>
                  </a:moveTo>
                  <a:cubicBezTo>
                    <a:pt x="14" y="0"/>
                    <a:pt x="5" y="7"/>
                    <a:pt x="1" y="15"/>
                  </a:cubicBezTo>
                  <a:cubicBezTo>
                    <a:pt x="16" y="15"/>
                    <a:pt x="35" y="17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6"/>
            <p:cNvSpPr/>
            <p:nvPr/>
          </p:nvSpPr>
          <p:spPr>
            <a:xfrm>
              <a:off x="5010169" y="276535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6"/>
            <p:cNvSpPr/>
            <p:nvPr/>
          </p:nvSpPr>
          <p:spPr>
            <a:xfrm>
              <a:off x="4217709" y="2765354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6"/>
            <p:cNvSpPr/>
            <p:nvPr/>
          </p:nvSpPr>
          <p:spPr>
            <a:xfrm>
              <a:off x="4777175" y="2756316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22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6"/>
            <p:cNvSpPr/>
            <p:nvPr/>
          </p:nvSpPr>
          <p:spPr>
            <a:xfrm>
              <a:off x="4878845" y="2741913"/>
              <a:ext cx="11862" cy="12426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41" y="43"/>
                  </a:moveTo>
                  <a:lnTo>
                    <a:pt x="41" y="2"/>
                  </a:lnTo>
                  <a:cubicBezTo>
                    <a:pt x="5" y="0"/>
                    <a:pt x="11" y="28"/>
                    <a:pt x="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6"/>
            <p:cNvSpPr/>
            <p:nvPr/>
          </p:nvSpPr>
          <p:spPr>
            <a:xfrm>
              <a:off x="4314013" y="2745585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8" y="0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6"/>
            <p:cNvSpPr/>
            <p:nvPr/>
          </p:nvSpPr>
          <p:spPr>
            <a:xfrm>
              <a:off x="3946872" y="274982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4"/>
                    <a:pt x="15" y="2"/>
                  </a:cubicBezTo>
                  <a:cubicBezTo>
                    <a:pt x="13" y="0"/>
                    <a:pt x="0" y="4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6"/>
            <p:cNvSpPr/>
            <p:nvPr/>
          </p:nvSpPr>
          <p:spPr>
            <a:xfrm>
              <a:off x="4302434" y="2746149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0"/>
                  </a:moveTo>
                  <a:cubicBezTo>
                    <a:pt x="11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6"/>
            <p:cNvSpPr/>
            <p:nvPr/>
          </p:nvSpPr>
          <p:spPr>
            <a:xfrm>
              <a:off x="5145729" y="274360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7" y="11"/>
                    <a:pt x="19" y="7"/>
                    <a:pt x="15" y="3"/>
                  </a:cubicBezTo>
                  <a:cubicBezTo>
                    <a:pt x="11" y="1"/>
                    <a:pt x="0" y="7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6"/>
            <p:cNvSpPr/>
            <p:nvPr/>
          </p:nvSpPr>
          <p:spPr>
            <a:xfrm>
              <a:off x="4051930" y="2737677"/>
              <a:ext cx="14968" cy="875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3" y="11"/>
                  </a:moveTo>
                  <a:cubicBezTo>
                    <a:pt x="5" y="20"/>
                    <a:pt x="1" y="30"/>
                    <a:pt x="14" y="30"/>
                  </a:cubicBezTo>
                  <a:cubicBezTo>
                    <a:pt x="14" y="13"/>
                    <a:pt x="52" y="22"/>
                    <a:pt x="52" y="2"/>
                  </a:cubicBezTo>
                  <a:cubicBezTo>
                    <a:pt x="22" y="11"/>
                    <a:pt x="27" y="0"/>
                    <a:pt x="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6"/>
            <p:cNvSpPr/>
            <p:nvPr/>
          </p:nvSpPr>
          <p:spPr>
            <a:xfrm>
              <a:off x="4006179" y="273993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6"/>
            <p:cNvSpPr/>
            <p:nvPr/>
          </p:nvSpPr>
          <p:spPr>
            <a:xfrm>
              <a:off x="4870938" y="2734006"/>
              <a:ext cx="12991" cy="6778"/>
            </a:xfrm>
            <a:custGeom>
              <a:avLst/>
              <a:gdLst/>
              <a:ahLst/>
              <a:cxnLst/>
              <a:rect l="l" t="t" r="r" b="b"/>
              <a:pathLst>
                <a:path w="46" h="24" extrusionOk="0">
                  <a:moveTo>
                    <a:pt x="39" y="15"/>
                  </a:moveTo>
                  <a:cubicBezTo>
                    <a:pt x="46" y="0"/>
                    <a:pt x="1" y="0"/>
                    <a:pt x="9" y="15"/>
                  </a:cubicBezTo>
                  <a:cubicBezTo>
                    <a:pt x="12" y="22"/>
                    <a:pt x="35" y="24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6"/>
            <p:cNvSpPr/>
            <p:nvPr/>
          </p:nvSpPr>
          <p:spPr>
            <a:xfrm>
              <a:off x="4842131" y="2728640"/>
              <a:ext cx="9885" cy="12144"/>
            </a:xfrm>
            <a:custGeom>
              <a:avLst/>
              <a:gdLst/>
              <a:ahLst/>
              <a:cxnLst/>
              <a:rect l="l" t="t" r="r" b="b"/>
              <a:pathLst>
                <a:path w="35" h="43" extrusionOk="0">
                  <a:moveTo>
                    <a:pt x="21" y="43"/>
                  </a:moveTo>
                  <a:cubicBezTo>
                    <a:pt x="17" y="30"/>
                    <a:pt x="34" y="0"/>
                    <a:pt x="2" y="7"/>
                  </a:cubicBezTo>
                  <a:cubicBezTo>
                    <a:pt x="0" y="24"/>
                    <a:pt x="0" y="41"/>
                    <a:pt x="2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6"/>
            <p:cNvSpPr/>
            <p:nvPr/>
          </p:nvSpPr>
          <p:spPr>
            <a:xfrm>
              <a:off x="4489958" y="2722427"/>
              <a:ext cx="11297" cy="7060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39" y="1"/>
                  </a:moveTo>
                  <a:cubicBezTo>
                    <a:pt x="18" y="1"/>
                    <a:pt x="3" y="3"/>
                    <a:pt x="1" y="16"/>
                  </a:cubicBezTo>
                  <a:cubicBezTo>
                    <a:pt x="20" y="14"/>
                    <a:pt x="22" y="24"/>
                    <a:pt x="3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6"/>
            <p:cNvSpPr/>
            <p:nvPr/>
          </p:nvSpPr>
          <p:spPr>
            <a:xfrm>
              <a:off x="4306670" y="2724403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4"/>
                    <a:pt x="1" y="0"/>
                    <a:pt x="1" y="9"/>
                  </a:cubicBezTo>
                  <a:cubicBezTo>
                    <a:pt x="1" y="13"/>
                    <a:pt x="7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6"/>
            <p:cNvSpPr/>
            <p:nvPr/>
          </p:nvSpPr>
          <p:spPr>
            <a:xfrm>
              <a:off x="4044305" y="2718755"/>
              <a:ext cx="17228" cy="10167"/>
            </a:xfrm>
            <a:custGeom>
              <a:avLst/>
              <a:gdLst/>
              <a:ahLst/>
              <a:cxnLst/>
              <a:rect l="l" t="t" r="r" b="b"/>
              <a:pathLst>
                <a:path w="61" h="36" extrusionOk="0">
                  <a:moveTo>
                    <a:pt x="60" y="1"/>
                  </a:moveTo>
                  <a:lnTo>
                    <a:pt x="11" y="1"/>
                  </a:lnTo>
                  <a:cubicBezTo>
                    <a:pt x="11" y="14"/>
                    <a:pt x="9" y="22"/>
                    <a:pt x="0" y="29"/>
                  </a:cubicBezTo>
                  <a:cubicBezTo>
                    <a:pt x="43" y="35"/>
                    <a:pt x="45" y="14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6"/>
            <p:cNvSpPr/>
            <p:nvPr/>
          </p:nvSpPr>
          <p:spPr>
            <a:xfrm>
              <a:off x="4545594" y="2717061"/>
              <a:ext cx="9320" cy="5648"/>
            </a:xfrm>
            <a:custGeom>
              <a:avLst/>
              <a:gdLst/>
              <a:ahLst/>
              <a:cxnLst/>
              <a:rect l="l" t="t" r="r" b="b"/>
              <a:pathLst>
                <a:path w="33" h="20" extrusionOk="0">
                  <a:moveTo>
                    <a:pt x="33" y="0"/>
                  </a:moveTo>
                  <a:lnTo>
                    <a:pt x="13" y="0"/>
                  </a:lnTo>
                  <a:cubicBezTo>
                    <a:pt x="11" y="9"/>
                    <a:pt x="1" y="9"/>
                    <a:pt x="3" y="20"/>
                  </a:cubicBezTo>
                  <a:lnTo>
                    <a:pt x="3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6"/>
            <p:cNvSpPr/>
            <p:nvPr/>
          </p:nvSpPr>
          <p:spPr>
            <a:xfrm>
              <a:off x="5050554" y="2712824"/>
              <a:ext cx="10167" cy="6213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2" y="22"/>
                  </a:moveTo>
                  <a:cubicBezTo>
                    <a:pt x="22" y="13"/>
                    <a:pt x="35" y="13"/>
                    <a:pt x="31" y="0"/>
                  </a:cubicBezTo>
                  <a:lnTo>
                    <a:pt x="12" y="0"/>
                  </a:lnTo>
                  <a:cubicBezTo>
                    <a:pt x="1" y="11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6"/>
            <p:cNvSpPr/>
            <p:nvPr/>
          </p:nvSpPr>
          <p:spPr>
            <a:xfrm>
              <a:off x="5097153" y="271451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2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6"/>
            <p:cNvSpPr/>
            <p:nvPr/>
          </p:nvSpPr>
          <p:spPr>
            <a:xfrm>
              <a:off x="3695803" y="2714519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6"/>
            <p:cNvSpPr/>
            <p:nvPr/>
          </p:nvSpPr>
          <p:spPr>
            <a:xfrm>
              <a:off x="4661667" y="2710283"/>
              <a:ext cx="5931" cy="593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1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6"/>
            <p:cNvSpPr/>
            <p:nvPr/>
          </p:nvSpPr>
          <p:spPr>
            <a:xfrm>
              <a:off x="4555761" y="271226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10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6"/>
            <p:cNvSpPr/>
            <p:nvPr/>
          </p:nvSpPr>
          <p:spPr>
            <a:xfrm>
              <a:off x="4430651" y="2704917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6"/>
            <p:cNvSpPr/>
            <p:nvPr/>
          </p:nvSpPr>
          <p:spPr>
            <a:xfrm>
              <a:off x="4506903" y="2703222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0" y="7"/>
                  </a:moveTo>
                  <a:cubicBezTo>
                    <a:pt x="0" y="11"/>
                    <a:pt x="7" y="15"/>
                    <a:pt x="9" y="7"/>
                  </a:cubicBezTo>
                  <a:cubicBezTo>
                    <a:pt x="9" y="2"/>
                    <a:pt x="3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6"/>
            <p:cNvSpPr/>
            <p:nvPr/>
          </p:nvSpPr>
          <p:spPr>
            <a:xfrm>
              <a:off x="4123382" y="2697009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1"/>
                    <a:pt x="7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6"/>
            <p:cNvSpPr/>
            <p:nvPr/>
          </p:nvSpPr>
          <p:spPr>
            <a:xfrm>
              <a:off x="4405233" y="2695315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6"/>
            <p:cNvSpPr/>
            <p:nvPr/>
          </p:nvSpPr>
          <p:spPr>
            <a:xfrm>
              <a:off x="3814418" y="269644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11"/>
                  </a:moveTo>
                  <a:cubicBezTo>
                    <a:pt x="9" y="11"/>
                    <a:pt x="19" y="7"/>
                    <a:pt x="15" y="3"/>
                  </a:cubicBezTo>
                  <a:cubicBezTo>
                    <a:pt x="13" y="1"/>
                    <a:pt x="0" y="7"/>
                    <a:pt x="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6"/>
            <p:cNvSpPr/>
            <p:nvPr/>
          </p:nvSpPr>
          <p:spPr>
            <a:xfrm>
              <a:off x="3700040" y="2695315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7"/>
                  </a:moveTo>
                  <a:cubicBezTo>
                    <a:pt x="0" y="11"/>
                    <a:pt x="9" y="15"/>
                    <a:pt x="11" y="7"/>
                  </a:cubicBezTo>
                  <a:cubicBezTo>
                    <a:pt x="11" y="5"/>
                    <a:pt x="3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6"/>
            <p:cNvSpPr/>
            <p:nvPr/>
          </p:nvSpPr>
          <p:spPr>
            <a:xfrm>
              <a:off x="5179619" y="269277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6"/>
            <p:cNvSpPr/>
            <p:nvPr/>
          </p:nvSpPr>
          <p:spPr>
            <a:xfrm>
              <a:off x="4720975" y="2689102"/>
              <a:ext cx="8755" cy="7060"/>
            </a:xfrm>
            <a:custGeom>
              <a:avLst/>
              <a:gdLst/>
              <a:ahLst/>
              <a:cxnLst/>
              <a:rect l="l" t="t" r="r" b="b"/>
              <a:pathLst>
                <a:path w="31" h="25" extrusionOk="0">
                  <a:moveTo>
                    <a:pt x="31" y="1"/>
                  </a:moveTo>
                  <a:lnTo>
                    <a:pt x="11" y="1"/>
                  </a:lnTo>
                  <a:cubicBezTo>
                    <a:pt x="11" y="7"/>
                    <a:pt x="3" y="9"/>
                    <a:pt x="1" y="16"/>
                  </a:cubicBezTo>
                  <a:cubicBezTo>
                    <a:pt x="14" y="16"/>
                    <a:pt x="16" y="24"/>
                    <a:pt x="31" y="22"/>
                  </a:cubicBezTo>
                  <a:cubicBezTo>
                    <a:pt x="31" y="16"/>
                    <a:pt x="31" y="7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6"/>
            <p:cNvSpPr/>
            <p:nvPr/>
          </p:nvSpPr>
          <p:spPr>
            <a:xfrm>
              <a:off x="3808770" y="2689102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24" y="16"/>
                  </a:moveTo>
                  <a:cubicBezTo>
                    <a:pt x="24" y="9"/>
                    <a:pt x="33" y="7"/>
                    <a:pt x="35" y="1"/>
                  </a:cubicBezTo>
                  <a:cubicBezTo>
                    <a:pt x="20" y="3"/>
                    <a:pt x="1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6"/>
            <p:cNvSpPr/>
            <p:nvPr/>
          </p:nvSpPr>
          <p:spPr>
            <a:xfrm>
              <a:off x="4502667" y="2681476"/>
              <a:ext cx="16663" cy="9885"/>
            </a:xfrm>
            <a:custGeom>
              <a:avLst/>
              <a:gdLst/>
              <a:ahLst/>
              <a:cxnLst/>
              <a:rect l="l" t="t" r="r" b="b"/>
              <a:pathLst>
                <a:path w="59" h="35" extrusionOk="0">
                  <a:moveTo>
                    <a:pt x="15" y="34"/>
                  </a:moveTo>
                  <a:lnTo>
                    <a:pt x="54" y="34"/>
                  </a:lnTo>
                  <a:cubicBezTo>
                    <a:pt x="58" y="19"/>
                    <a:pt x="37" y="19"/>
                    <a:pt x="43" y="0"/>
                  </a:cubicBezTo>
                  <a:cubicBezTo>
                    <a:pt x="0" y="4"/>
                    <a:pt x="30" y="15"/>
                    <a:pt x="15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6"/>
            <p:cNvSpPr/>
            <p:nvPr/>
          </p:nvSpPr>
          <p:spPr>
            <a:xfrm>
              <a:off x="3698910" y="2688537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15" y="3"/>
                  </a:moveTo>
                  <a:cubicBezTo>
                    <a:pt x="13" y="1"/>
                    <a:pt x="0" y="7"/>
                    <a:pt x="4" y="9"/>
                  </a:cubicBezTo>
                  <a:cubicBezTo>
                    <a:pt x="7" y="14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6"/>
            <p:cNvSpPr/>
            <p:nvPr/>
          </p:nvSpPr>
          <p:spPr>
            <a:xfrm>
              <a:off x="4402127" y="2679499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6"/>
                  </a:moveTo>
                  <a:lnTo>
                    <a:pt x="31" y="1"/>
                  </a:lnTo>
                  <a:lnTo>
                    <a:pt x="1" y="1"/>
                  </a:lnTo>
                  <a:cubicBezTo>
                    <a:pt x="1" y="13"/>
                    <a:pt x="12" y="18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6"/>
            <p:cNvSpPr/>
            <p:nvPr/>
          </p:nvSpPr>
          <p:spPr>
            <a:xfrm>
              <a:off x="3924278" y="2681476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10" y="11"/>
                    <a:pt x="20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6"/>
            <p:cNvSpPr/>
            <p:nvPr/>
          </p:nvSpPr>
          <p:spPr>
            <a:xfrm>
              <a:off x="4530626" y="267893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6"/>
            <p:cNvSpPr/>
            <p:nvPr/>
          </p:nvSpPr>
          <p:spPr>
            <a:xfrm>
              <a:off x="4554631" y="2675828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6"/>
            <p:cNvSpPr/>
            <p:nvPr/>
          </p:nvSpPr>
          <p:spPr>
            <a:xfrm>
              <a:off x="4426414" y="2666226"/>
              <a:ext cx="24571" cy="9885"/>
            </a:xfrm>
            <a:custGeom>
              <a:avLst/>
              <a:gdLst/>
              <a:ahLst/>
              <a:cxnLst/>
              <a:rect l="l" t="t" r="r" b="b"/>
              <a:pathLst>
                <a:path w="87" h="35" extrusionOk="0">
                  <a:moveTo>
                    <a:pt x="35" y="35"/>
                  </a:moveTo>
                  <a:cubicBezTo>
                    <a:pt x="86" y="5"/>
                    <a:pt x="1" y="1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6"/>
            <p:cNvSpPr/>
            <p:nvPr/>
          </p:nvSpPr>
          <p:spPr>
            <a:xfrm>
              <a:off x="4566210" y="2671592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6"/>
            <p:cNvSpPr/>
            <p:nvPr/>
          </p:nvSpPr>
          <p:spPr>
            <a:xfrm>
              <a:off x="4345926" y="266989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6"/>
            <p:cNvSpPr/>
            <p:nvPr/>
          </p:nvSpPr>
          <p:spPr>
            <a:xfrm>
              <a:off x="3928514" y="2669897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7"/>
                  </a:moveTo>
                  <a:cubicBezTo>
                    <a:pt x="12" y="3"/>
                    <a:pt x="3" y="0"/>
                    <a:pt x="1" y="7"/>
                  </a:cubicBezTo>
                  <a:cubicBezTo>
                    <a:pt x="1" y="11"/>
                    <a:pt x="10" y="15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6"/>
            <p:cNvSpPr/>
            <p:nvPr/>
          </p:nvSpPr>
          <p:spPr>
            <a:xfrm>
              <a:off x="5341726" y="2665661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0"/>
                    <a:pt x="0" y="9"/>
                  </a:cubicBezTo>
                  <a:cubicBezTo>
                    <a:pt x="0" y="11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6"/>
            <p:cNvSpPr/>
            <p:nvPr/>
          </p:nvSpPr>
          <p:spPr>
            <a:xfrm>
              <a:off x="3861017" y="2656059"/>
              <a:ext cx="5648" cy="7908"/>
            </a:xfrm>
            <a:custGeom>
              <a:avLst/>
              <a:gdLst/>
              <a:ahLst/>
              <a:cxnLst/>
              <a:rect l="l" t="t" r="r" b="b"/>
              <a:pathLst>
                <a:path w="20" h="28" extrusionOk="0">
                  <a:moveTo>
                    <a:pt x="19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6"/>
            <p:cNvSpPr/>
            <p:nvPr/>
          </p:nvSpPr>
          <p:spPr>
            <a:xfrm>
              <a:off x="5347091" y="2657753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1"/>
                  </a:moveTo>
                  <a:cubicBezTo>
                    <a:pt x="20" y="3"/>
                    <a:pt x="2" y="1"/>
                    <a:pt x="0" y="9"/>
                  </a:cubicBezTo>
                  <a:cubicBezTo>
                    <a:pt x="13" y="7"/>
                    <a:pt x="28" y="9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6"/>
            <p:cNvSpPr/>
            <p:nvPr/>
          </p:nvSpPr>
          <p:spPr>
            <a:xfrm>
              <a:off x="5352457" y="2652388"/>
              <a:ext cx="6496" cy="1977"/>
            </a:xfrm>
            <a:custGeom>
              <a:avLst/>
              <a:gdLst/>
              <a:ahLst/>
              <a:cxnLst/>
              <a:rect l="l" t="t" r="r" b="b"/>
              <a:pathLst>
                <a:path w="23" h="7" extrusionOk="0">
                  <a:moveTo>
                    <a:pt x="22" y="0"/>
                  </a:moveTo>
                  <a:cubicBezTo>
                    <a:pt x="13" y="0"/>
                    <a:pt x="1" y="0"/>
                    <a:pt x="1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6"/>
            <p:cNvSpPr/>
            <p:nvPr/>
          </p:nvSpPr>
          <p:spPr>
            <a:xfrm>
              <a:off x="4753735" y="2651823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5" y="9"/>
                  </a:cubicBezTo>
                  <a:cubicBezTo>
                    <a:pt x="7" y="11"/>
                    <a:pt x="20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6"/>
            <p:cNvSpPr/>
            <p:nvPr/>
          </p:nvSpPr>
          <p:spPr>
            <a:xfrm>
              <a:off x="5166910" y="2648151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4" y="7"/>
                    <a:pt x="0" y="15"/>
                  </a:cubicBezTo>
                  <a:cubicBezTo>
                    <a:pt x="15" y="13"/>
                    <a:pt x="34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6"/>
            <p:cNvSpPr/>
            <p:nvPr/>
          </p:nvSpPr>
          <p:spPr>
            <a:xfrm>
              <a:off x="5337489" y="2647587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7"/>
                    <a:pt x="4" y="11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6"/>
            <p:cNvSpPr/>
            <p:nvPr/>
          </p:nvSpPr>
          <p:spPr>
            <a:xfrm>
              <a:off x="4443359" y="2634313"/>
              <a:ext cx="15533" cy="19487"/>
            </a:xfrm>
            <a:custGeom>
              <a:avLst/>
              <a:gdLst/>
              <a:ahLst/>
              <a:cxnLst/>
              <a:rect l="l" t="t" r="r" b="b"/>
              <a:pathLst>
                <a:path w="55" h="69" extrusionOk="0">
                  <a:moveTo>
                    <a:pt x="54" y="43"/>
                  </a:moveTo>
                  <a:lnTo>
                    <a:pt x="54" y="30"/>
                  </a:lnTo>
                  <a:cubicBezTo>
                    <a:pt x="16" y="0"/>
                    <a:pt x="1" y="69"/>
                    <a:pt x="5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6"/>
            <p:cNvSpPr/>
            <p:nvPr/>
          </p:nvSpPr>
          <p:spPr>
            <a:xfrm>
              <a:off x="4995766" y="264193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2"/>
                    <a:pt x="21" y="5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6"/>
            <p:cNvSpPr/>
            <p:nvPr/>
          </p:nvSpPr>
          <p:spPr>
            <a:xfrm>
              <a:off x="5299363" y="2624428"/>
              <a:ext cx="22029" cy="18357"/>
            </a:xfrm>
            <a:custGeom>
              <a:avLst/>
              <a:gdLst/>
              <a:ahLst/>
              <a:cxnLst/>
              <a:rect l="l" t="t" r="r" b="b"/>
              <a:pathLst>
                <a:path w="78" h="65" extrusionOk="0">
                  <a:moveTo>
                    <a:pt x="0" y="65"/>
                  </a:moveTo>
                  <a:cubicBezTo>
                    <a:pt x="77" y="54"/>
                    <a:pt x="2" y="1"/>
                    <a:pt x="0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6"/>
            <p:cNvSpPr/>
            <p:nvPr/>
          </p:nvSpPr>
          <p:spPr>
            <a:xfrm>
              <a:off x="3993470" y="2634313"/>
              <a:ext cx="3107" cy="4236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6"/>
            <p:cNvSpPr/>
            <p:nvPr/>
          </p:nvSpPr>
          <p:spPr>
            <a:xfrm>
              <a:off x="4155577" y="2634313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6"/>
            <p:cNvSpPr/>
            <p:nvPr/>
          </p:nvSpPr>
          <p:spPr>
            <a:xfrm>
              <a:off x="5354434" y="2626405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5"/>
                  </a:moveTo>
                  <a:cubicBezTo>
                    <a:pt x="24" y="9"/>
                    <a:pt x="32" y="7"/>
                    <a:pt x="34" y="2"/>
                  </a:cubicBezTo>
                  <a:cubicBezTo>
                    <a:pt x="19" y="2"/>
                    <a:pt x="0" y="0"/>
                    <a:pt x="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6"/>
            <p:cNvSpPr/>
            <p:nvPr/>
          </p:nvSpPr>
          <p:spPr>
            <a:xfrm>
              <a:off x="5143752" y="2624428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5"/>
                    <a:pt x="3" y="1"/>
                    <a:pt x="1" y="7"/>
                  </a:cubicBezTo>
                  <a:cubicBezTo>
                    <a:pt x="1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6"/>
            <p:cNvSpPr/>
            <p:nvPr/>
          </p:nvSpPr>
          <p:spPr>
            <a:xfrm>
              <a:off x="4938153" y="2622734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6"/>
            <p:cNvSpPr/>
            <p:nvPr/>
          </p:nvSpPr>
          <p:spPr>
            <a:xfrm>
              <a:off x="4815302" y="261849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6"/>
            <p:cNvSpPr/>
            <p:nvPr/>
          </p:nvSpPr>
          <p:spPr>
            <a:xfrm>
              <a:off x="4589651" y="261595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11"/>
                  </a:moveTo>
                  <a:cubicBezTo>
                    <a:pt x="9" y="11"/>
                    <a:pt x="22" y="7"/>
                    <a:pt x="16" y="3"/>
                  </a:cubicBezTo>
                  <a:cubicBezTo>
                    <a:pt x="14" y="1"/>
                    <a:pt x="1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6"/>
            <p:cNvSpPr/>
            <p:nvPr/>
          </p:nvSpPr>
          <p:spPr>
            <a:xfrm>
              <a:off x="4334629" y="2614262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19" y="0"/>
                    <a:pt x="11" y="5"/>
                    <a:pt x="0" y="9"/>
                  </a:cubicBezTo>
                  <a:cubicBezTo>
                    <a:pt x="0" y="17"/>
                    <a:pt x="19" y="17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6"/>
            <p:cNvSpPr/>
            <p:nvPr/>
          </p:nvSpPr>
          <p:spPr>
            <a:xfrm>
              <a:off x="4500972" y="2610590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9"/>
                  </a:moveTo>
                  <a:cubicBezTo>
                    <a:pt x="21" y="3"/>
                    <a:pt x="2" y="0"/>
                    <a:pt x="0" y="9"/>
                  </a:cubicBezTo>
                  <a:cubicBezTo>
                    <a:pt x="13" y="9"/>
                    <a:pt x="17" y="18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6"/>
            <p:cNvSpPr/>
            <p:nvPr/>
          </p:nvSpPr>
          <p:spPr>
            <a:xfrm>
              <a:off x="4545594" y="2603247"/>
              <a:ext cx="14686" cy="12991"/>
            </a:xfrm>
            <a:custGeom>
              <a:avLst/>
              <a:gdLst/>
              <a:ahLst/>
              <a:cxnLst/>
              <a:rect l="l" t="t" r="r" b="b"/>
              <a:pathLst>
                <a:path w="52" h="46" extrusionOk="0">
                  <a:moveTo>
                    <a:pt x="52" y="14"/>
                  </a:moveTo>
                  <a:cubicBezTo>
                    <a:pt x="20" y="18"/>
                    <a:pt x="22" y="1"/>
                    <a:pt x="3" y="14"/>
                  </a:cubicBezTo>
                  <a:cubicBezTo>
                    <a:pt x="1" y="46"/>
                    <a:pt x="50" y="33"/>
                    <a:pt x="5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6"/>
            <p:cNvSpPr/>
            <p:nvPr/>
          </p:nvSpPr>
          <p:spPr>
            <a:xfrm>
              <a:off x="5039823" y="2605224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6"/>
            <p:cNvSpPr/>
            <p:nvPr/>
          </p:nvSpPr>
          <p:spPr>
            <a:xfrm>
              <a:off x="4585415" y="2605224"/>
              <a:ext cx="6496" cy="677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2" y="22"/>
                  </a:moveTo>
                  <a:lnTo>
                    <a:pt x="22" y="7"/>
                  </a:lnTo>
                  <a:cubicBezTo>
                    <a:pt x="12" y="7"/>
                    <a:pt x="9" y="2"/>
                    <a:pt x="1" y="0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6"/>
            <p:cNvSpPr/>
            <p:nvPr/>
          </p:nvSpPr>
          <p:spPr>
            <a:xfrm>
              <a:off x="4252728" y="2593080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20" y="0"/>
                    <a:pt x="3" y="0"/>
                    <a:pt x="1" y="9"/>
                  </a:cubicBezTo>
                  <a:cubicBezTo>
                    <a:pt x="12" y="7"/>
                    <a:pt x="16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6"/>
            <p:cNvSpPr/>
            <p:nvPr/>
          </p:nvSpPr>
          <p:spPr>
            <a:xfrm>
              <a:off x="4347338" y="2583478"/>
              <a:ext cx="15251" cy="12144"/>
            </a:xfrm>
            <a:custGeom>
              <a:avLst/>
              <a:gdLst/>
              <a:ahLst/>
              <a:cxnLst/>
              <a:rect l="l" t="t" r="r" b="b"/>
              <a:pathLst>
                <a:path w="54" h="43" extrusionOk="0">
                  <a:moveTo>
                    <a:pt x="45" y="43"/>
                  </a:moveTo>
                  <a:cubicBezTo>
                    <a:pt x="54" y="0"/>
                    <a:pt x="0" y="39"/>
                    <a:pt x="4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6"/>
            <p:cNvSpPr/>
            <p:nvPr/>
          </p:nvSpPr>
          <p:spPr>
            <a:xfrm>
              <a:off x="5103366" y="2585173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8"/>
                  </a:moveTo>
                  <a:cubicBezTo>
                    <a:pt x="37" y="13"/>
                    <a:pt x="32" y="3"/>
                    <a:pt x="15" y="1"/>
                  </a:cubicBezTo>
                  <a:cubicBezTo>
                    <a:pt x="11" y="11"/>
                    <a:pt x="0" y="16"/>
                    <a:pt x="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6"/>
            <p:cNvSpPr/>
            <p:nvPr/>
          </p:nvSpPr>
          <p:spPr>
            <a:xfrm>
              <a:off x="3845767" y="2582631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5"/>
                  </a:moveTo>
                  <a:cubicBezTo>
                    <a:pt x="58" y="1"/>
                    <a:pt x="1" y="42"/>
                    <a:pt x="3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6"/>
            <p:cNvSpPr/>
            <p:nvPr/>
          </p:nvSpPr>
          <p:spPr>
            <a:xfrm>
              <a:off x="4290855" y="2585173"/>
              <a:ext cx="5931" cy="2824"/>
            </a:xfrm>
            <a:custGeom>
              <a:avLst/>
              <a:gdLst/>
              <a:ahLst/>
              <a:cxnLst/>
              <a:rect l="l" t="t" r="r" b="b"/>
              <a:pathLst>
                <a:path w="21" h="10" extrusionOk="0">
                  <a:moveTo>
                    <a:pt x="16" y="1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9"/>
                    <a:pt x="20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6"/>
            <p:cNvSpPr/>
            <p:nvPr/>
          </p:nvSpPr>
          <p:spPr>
            <a:xfrm>
              <a:off x="3945459" y="257980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6"/>
            <p:cNvSpPr/>
            <p:nvPr/>
          </p:nvSpPr>
          <p:spPr>
            <a:xfrm>
              <a:off x="3938399" y="2579242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6"/>
            <p:cNvSpPr/>
            <p:nvPr/>
          </p:nvSpPr>
          <p:spPr>
            <a:xfrm>
              <a:off x="4026513" y="3730084"/>
              <a:ext cx="9602" cy="4519"/>
            </a:xfrm>
            <a:custGeom>
              <a:avLst/>
              <a:gdLst/>
              <a:ahLst/>
              <a:cxnLst/>
              <a:rect l="l" t="t" r="r" b="b"/>
              <a:pathLst>
                <a:path w="34" h="16" extrusionOk="0">
                  <a:moveTo>
                    <a:pt x="33" y="1"/>
                  </a:moveTo>
                  <a:lnTo>
                    <a:pt x="3" y="1"/>
                  </a:lnTo>
                  <a:cubicBezTo>
                    <a:pt x="1" y="12"/>
                    <a:pt x="12" y="16"/>
                    <a:pt x="3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6"/>
            <p:cNvSpPr/>
            <p:nvPr/>
          </p:nvSpPr>
          <p:spPr>
            <a:xfrm>
              <a:off x="3791260" y="372951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6"/>
            <p:cNvSpPr/>
            <p:nvPr/>
          </p:nvSpPr>
          <p:spPr>
            <a:xfrm>
              <a:off x="5519930" y="372726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11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6"/>
            <p:cNvSpPr/>
            <p:nvPr/>
          </p:nvSpPr>
          <p:spPr>
            <a:xfrm>
              <a:off x="4826316" y="3727260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1"/>
                    <a:pt x="22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6"/>
            <p:cNvSpPr/>
            <p:nvPr/>
          </p:nvSpPr>
          <p:spPr>
            <a:xfrm>
              <a:off x="3816678" y="3721611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9" y="12"/>
                    <a:pt x="22" y="5"/>
                    <a:pt x="18" y="3"/>
                  </a:cubicBezTo>
                  <a:cubicBezTo>
                    <a:pt x="14" y="1"/>
                    <a:pt x="1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6"/>
            <p:cNvSpPr/>
            <p:nvPr/>
          </p:nvSpPr>
          <p:spPr>
            <a:xfrm>
              <a:off x="3871749" y="3717940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6"/>
            <p:cNvSpPr/>
            <p:nvPr/>
          </p:nvSpPr>
          <p:spPr>
            <a:xfrm>
              <a:off x="5383241" y="3715681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6"/>
            <p:cNvSpPr/>
            <p:nvPr/>
          </p:nvSpPr>
          <p:spPr>
            <a:xfrm>
              <a:off x="4427544" y="3715681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6"/>
            <p:cNvSpPr/>
            <p:nvPr/>
          </p:nvSpPr>
          <p:spPr>
            <a:xfrm>
              <a:off x="4940694" y="3712009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9"/>
                  </a:moveTo>
                  <a:cubicBezTo>
                    <a:pt x="22" y="9"/>
                    <a:pt x="19" y="3"/>
                    <a:pt x="11" y="1"/>
                  </a:cubicBezTo>
                  <a:cubicBezTo>
                    <a:pt x="11" y="9"/>
                    <a:pt x="2" y="9"/>
                    <a:pt x="0" y="16"/>
                  </a:cubicBezTo>
                  <a:cubicBezTo>
                    <a:pt x="11" y="16"/>
                    <a:pt x="13" y="20"/>
                    <a:pt x="22" y="22"/>
                  </a:cubicBezTo>
                  <a:cubicBezTo>
                    <a:pt x="22" y="16"/>
                    <a:pt x="30" y="13"/>
                    <a:pt x="3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6"/>
            <p:cNvSpPr/>
            <p:nvPr/>
          </p:nvSpPr>
          <p:spPr>
            <a:xfrm>
              <a:off x="4682284" y="3712009"/>
              <a:ext cx="14121" cy="11861"/>
            </a:xfrm>
            <a:custGeom>
              <a:avLst/>
              <a:gdLst/>
              <a:ahLst/>
              <a:cxnLst/>
              <a:rect l="l" t="t" r="r" b="b"/>
              <a:pathLst>
                <a:path w="50" h="42" extrusionOk="0">
                  <a:moveTo>
                    <a:pt x="48" y="16"/>
                  </a:moveTo>
                  <a:cubicBezTo>
                    <a:pt x="50" y="11"/>
                    <a:pt x="33" y="1"/>
                    <a:pt x="28" y="1"/>
                  </a:cubicBezTo>
                  <a:cubicBezTo>
                    <a:pt x="1" y="7"/>
                    <a:pt x="33" y="41"/>
                    <a:pt x="48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6"/>
            <p:cNvSpPr/>
            <p:nvPr/>
          </p:nvSpPr>
          <p:spPr>
            <a:xfrm>
              <a:off x="5438312" y="3701842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6"/>
            <p:cNvSpPr/>
            <p:nvPr/>
          </p:nvSpPr>
          <p:spPr>
            <a:xfrm>
              <a:off x="5406399" y="369873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3"/>
                  </a:moveTo>
                  <a:lnTo>
                    <a:pt x="20" y="13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6"/>
            <p:cNvSpPr/>
            <p:nvPr/>
          </p:nvSpPr>
          <p:spPr>
            <a:xfrm>
              <a:off x="4842131" y="3698171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9"/>
                  </a:moveTo>
                  <a:cubicBezTo>
                    <a:pt x="19" y="0"/>
                    <a:pt x="9" y="5"/>
                    <a:pt x="0" y="9"/>
                  </a:cubicBezTo>
                  <a:cubicBezTo>
                    <a:pt x="0" y="15"/>
                    <a:pt x="17" y="17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6"/>
            <p:cNvSpPr/>
            <p:nvPr/>
          </p:nvSpPr>
          <p:spPr>
            <a:xfrm>
              <a:off x="5436053" y="369562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4" y="11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6"/>
            <p:cNvSpPr/>
            <p:nvPr/>
          </p:nvSpPr>
          <p:spPr>
            <a:xfrm>
              <a:off x="5091222" y="3685462"/>
              <a:ext cx="8755" cy="11861"/>
            </a:xfrm>
            <a:custGeom>
              <a:avLst/>
              <a:gdLst/>
              <a:ahLst/>
              <a:cxnLst/>
              <a:rect l="l" t="t" r="r" b="b"/>
              <a:pathLst>
                <a:path w="31" h="42" extrusionOk="0">
                  <a:moveTo>
                    <a:pt x="18" y="39"/>
                  </a:moveTo>
                  <a:cubicBezTo>
                    <a:pt x="20" y="30"/>
                    <a:pt x="30" y="26"/>
                    <a:pt x="26" y="11"/>
                  </a:cubicBezTo>
                  <a:cubicBezTo>
                    <a:pt x="0" y="0"/>
                    <a:pt x="0" y="41"/>
                    <a:pt x="18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6"/>
            <p:cNvSpPr/>
            <p:nvPr/>
          </p:nvSpPr>
          <p:spPr>
            <a:xfrm>
              <a:off x="4913865" y="369195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6"/>
            <p:cNvSpPr/>
            <p:nvPr/>
          </p:nvSpPr>
          <p:spPr>
            <a:xfrm>
              <a:off x="3737036" y="3685462"/>
              <a:ext cx="19487" cy="12991"/>
            </a:xfrm>
            <a:custGeom>
              <a:avLst/>
              <a:gdLst/>
              <a:ahLst/>
              <a:cxnLst/>
              <a:rect l="l" t="t" r="r" b="b"/>
              <a:pathLst>
                <a:path w="69" h="46" extrusionOk="0">
                  <a:moveTo>
                    <a:pt x="9" y="26"/>
                  </a:moveTo>
                  <a:cubicBezTo>
                    <a:pt x="26" y="45"/>
                    <a:pt x="69" y="26"/>
                    <a:pt x="69" y="11"/>
                  </a:cubicBezTo>
                  <a:cubicBezTo>
                    <a:pt x="49" y="15"/>
                    <a:pt x="0" y="0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6"/>
            <p:cNvSpPr/>
            <p:nvPr/>
          </p:nvSpPr>
          <p:spPr>
            <a:xfrm>
              <a:off x="5527273" y="3677555"/>
              <a:ext cx="11297" cy="11297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33"/>
                  </a:moveTo>
                  <a:cubicBezTo>
                    <a:pt x="39" y="39"/>
                    <a:pt x="39" y="1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6"/>
            <p:cNvSpPr/>
            <p:nvPr/>
          </p:nvSpPr>
          <p:spPr>
            <a:xfrm>
              <a:off x="3770644" y="3682356"/>
              <a:ext cx="5931" cy="5648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2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6"/>
            <p:cNvSpPr/>
            <p:nvPr/>
          </p:nvSpPr>
          <p:spPr>
            <a:xfrm>
              <a:off x="5209837" y="367642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6"/>
            <p:cNvSpPr/>
            <p:nvPr/>
          </p:nvSpPr>
          <p:spPr>
            <a:xfrm>
              <a:off x="5177077" y="3675013"/>
              <a:ext cx="9320" cy="4519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3" y="14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2"/>
                    <a:pt x="13" y="16"/>
                    <a:pt x="3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6"/>
            <p:cNvSpPr/>
            <p:nvPr/>
          </p:nvSpPr>
          <p:spPr>
            <a:xfrm>
              <a:off x="4846367" y="36727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0"/>
                  </a:moveTo>
                  <a:cubicBezTo>
                    <a:pt x="13" y="0"/>
                    <a:pt x="0" y="5"/>
                    <a:pt x="6" y="9"/>
                  </a:cubicBezTo>
                  <a:cubicBezTo>
                    <a:pt x="9" y="11"/>
                    <a:pt x="21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6"/>
            <p:cNvSpPr/>
            <p:nvPr/>
          </p:nvSpPr>
          <p:spPr>
            <a:xfrm>
              <a:off x="4861900" y="3664846"/>
              <a:ext cx="9320" cy="10449"/>
            </a:xfrm>
            <a:custGeom>
              <a:avLst/>
              <a:gdLst/>
              <a:ahLst/>
              <a:cxnLst/>
              <a:rect l="l" t="t" r="r" b="b"/>
              <a:pathLst>
                <a:path w="33" h="37" extrusionOk="0">
                  <a:moveTo>
                    <a:pt x="31" y="28"/>
                  </a:moveTo>
                  <a:cubicBezTo>
                    <a:pt x="33" y="13"/>
                    <a:pt x="29" y="3"/>
                    <a:pt x="9" y="1"/>
                  </a:cubicBezTo>
                  <a:cubicBezTo>
                    <a:pt x="14" y="13"/>
                    <a:pt x="1" y="37"/>
                    <a:pt x="3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6"/>
            <p:cNvSpPr/>
            <p:nvPr/>
          </p:nvSpPr>
          <p:spPr>
            <a:xfrm>
              <a:off x="4322485" y="3656938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6"/>
                  </a:moveTo>
                  <a:cubicBezTo>
                    <a:pt x="82" y="31"/>
                    <a:pt x="32" y="9"/>
                    <a:pt x="2" y="1"/>
                  </a:cubicBezTo>
                  <a:cubicBezTo>
                    <a:pt x="0" y="35"/>
                    <a:pt x="22" y="50"/>
                    <a:pt x="5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6"/>
            <p:cNvSpPr/>
            <p:nvPr/>
          </p:nvSpPr>
          <p:spPr>
            <a:xfrm>
              <a:off x="4826316" y="366484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6"/>
            <p:cNvSpPr/>
            <p:nvPr/>
          </p:nvSpPr>
          <p:spPr>
            <a:xfrm>
              <a:off x="3747768" y="3663151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" y="7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3" y="2"/>
                    <a:pt x="1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6"/>
            <p:cNvSpPr/>
            <p:nvPr/>
          </p:nvSpPr>
          <p:spPr>
            <a:xfrm>
              <a:off x="5570765" y="3654679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6"/>
            <p:cNvSpPr/>
            <p:nvPr/>
          </p:nvSpPr>
          <p:spPr>
            <a:xfrm>
              <a:off x="4951991" y="3649031"/>
              <a:ext cx="14403" cy="12991"/>
            </a:xfrm>
            <a:custGeom>
              <a:avLst/>
              <a:gdLst/>
              <a:ahLst/>
              <a:cxnLst/>
              <a:rect l="l" t="t" r="r" b="b"/>
              <a:pathLst>
                <a:path w="51" h="46" extrusionOk="0">
                  <a:moveTo>
                    <a:pt x="1" y="9"/>
                  </a:moveTo>
                  <a:lnTo>
                    <a:pt x="1" y="22"/>
                  </a:lnTo>
                  <a:cubicBezTo>
                    <a:pt x="20" y="46"/>
                    <a:pt x="50" y="1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6"/>
            <p:cNvSpPr/>
            <p:nvPr/>
          </p:nvSpPr>
          <p:spPr>
            <a:xfrm>
              <a:off x="4522154" y="365467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9" y="11"/>
                    <a:pt x="21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6"/>
            <p:cNvSpPr/>
            <p:nvPr/>
          </p:nvSpPr>
          <p:spPr>
            <a:xfrm>
              <a:off x="3719244" y="3651572"/>
              <a:ext cx="9602" cy="6778"/>
            </a:xfrm>
            <a:custGeom>
              <a:avLst/>
              <a:gdLst/>
              <a:ahLst/>
              <a:cxnLst/>
              <a:rect l="l" t="t" r="r" b="b"/>
              <a:pathLst>
                <a:path w="34" h="24" extrusionOk="0">
                  <a:moveTo>
                    <a:pt x="22" y="20"/>
                  </a:moveTo>
                  <a:cubicBezTo>
                    <a:pt x="22" y="11"/>
                    <a:pt x="27" y="5"/>
                    <a:pt x="33" y="0"/>
                  </a:cubicBezTo>
                  <a:lnTo>
                    <a:pt x="3" y="0"/>
                  </a:lnTo>
                  <a:cubicBezTo>
                    <a:pt x="3" y="11"/>
                    <a:pt x="1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6"/>
            <p:cNvSpPr/>
            <p:nvPr/>
          </p:nvSpPr>
          <p:spPr>
            <a:xfrm>
              <a:off x="4846367" y="365270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6"/>
            <p:cNvSpPr/>
            <p:nvPr/>
          </p:nvSpPr>
          <p:spPr>
            <a:xfrm>
              <a:off x="3956474" y="3651008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2"/>
                    <a:pt x="3" y="0"/>
                    <a:pt x="1" y="9"/>
                  </a:cubicBezTo>
                  <a:cubicBezTo>
                    <a:pt x="13" y="9"/>
                    <a:pt x="18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6"/>
            <p:cNvSpPr/>
            <p:nvPr/>
          </p:nvSpPr>
          <p:spPr>
            <a:xfrm>
              <a:off x="3922584" y="365157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6"/>
            <p:cNvSpPr/>
            <p:nvPr/>
          </p:nvSpPr>
          <p:spPr>
            <a:xfrm>
              <a:off x="3730258" y="3649031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33" y="22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8"/>
                    <a:pt x="11" y="24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6"/>
            <p:cNvSpPr/>
            <p:nvPr/>
          </p:nvSpPr>
          <p:spPr>
            <a:xfrm>
              <a:off x="4995766" y="364479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2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6"/>
            <p:cNvSpPr/>
            <p:nvPr/>
          </p:nvSpPr>
          <p:spPr>
            <a:xfrm>
              <a:off x="3725457" y="364197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20" y="19"/>
                  </a:moveTo>
                  <a:cubicBezTo>
                    <a:pt x="20" y="13"/>
                    <a:pt x="28" y="11"/>
                    <a:pt x="30" y="7"/>
                  </a:cubicBezTo>
                  <a:cubicBezTo>
                    <a:pt x="20" y="7"/>
                    <a:pt x="18" y="0"/>
                    <a:pt x="11" y="0"/>
                  </a:cubicBezTo>
                  <a:cubicBezTo>
                    <a:pt x="11" y="7"/>
                    <a:pt x="3" y="7"/>
                    <a:pt x="0" y="13"/>
                  </a:cubicBezTo>
                  <a:cubicBezTo>
                    <a:pt x="11" y="13"/>
                    <a:pt x="13" y="19"/>
                    <a:pt x="2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6"/>
            <p:cNvSpPr/>
            <p:nvPr/>
          </p:nvSpPr>
          <p:spPr>
            <a:xfrm>
              <a:off x="4898332" y="3641123"/>
              <a:ext cx="3107" cy="5366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2" y="10"/>
                  </a:moveTo>
                  <a:cubicBezTo>
                    <a:pt x="0" y="14"/>
                    <a:pt x="9" y="18"/>
                    <a:pt x="11" y="10"/>
                  </a:cubicBezTo>
                  <a:cubicBezTo>
                    <a:pt x="11" y="5"/>
                    <a:pt x="2" y="1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6"/>
            <p:cNvSpPr/>
            <p:nvPr/>
          </p:nvSpPr>
          <p:spPr>
            <a:xfrm>
              <a:off x="4010415" y="3634628"/>
              <a:ext cx="8755" cy="988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19" y="33"/>
                  </a:moveTo>
                  <a:cubicBezTo>
                    <a:pt x="19" y="28"/>
                    <a:pt x="22" y="24"/>
                    <a:pt x="30" y="26"/>
                  </a:cubicBezTo>
                  <a:lnTo>
                    <a:pt x="30" y="11"/>
                  </a:lnTo>
                  <a:cubicBezTo>
                    <a:pt x="4" y="0"/>
                    <a:pt x="0" y="35"/>
                    <a:pt x="1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6"/>
            <p:cNvSpPr/>
            <p:nvPr/>
          </p:nvSpPr>
          <p:spPr>
            <a:xfrm>
              <a:off x="4946625" y="363519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3" y="1"/>
                    <a:pt x="1" y="9"/>
                  </a:cubicBezTo>
                  <a:cubicBezTo>
                    <a:pt x="1" y="13"/>
                    <a:pt x="9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6"/>
            <p:cNvSpPr/>
            <p:nvPr/>
          </p:nvSpPr>
          <p:spPr>
            <a:xfrm>
              <a:off x="4420484" y="363519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6"/>
            <p:cNvSpPr/>
            <p:nvPr/>
          </p:nvSpPr>
          <p:spPr>
            <a:xfrm>
              <a:off x="4690191" y="3627850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6"/>
            <p:cNvSpPr/>
            <p:nvPr/>
          </p:nvSpPr>
          <p:spPr>
            <a:xfrm>
              <a:off x="4757406" y="3621919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8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6"/>
            <p:cNvSpPr/>
            <p:nvPr/>
          </p:nvSpPr>
          <p:spPr>
            <a:xfrm>
              <a:off x="4326157" y="3623613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0" y="9"/>
                  </a:moveTo>
                  <a:cubicBezTo>
                    <a:pt x="9" y="7"/>
                    <a:pt x="19" y="7"/>
                    <a:pt x="19" y="1"/>
                  </a:cubicBezTo>
                  <a:cubicBezTo>
                    <a:pt x="13" y="3"/>
                    <a:pt x="0" y="1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6"/>
            <p:cNvSpPr/>
            <p:nvPr/>
          </p:nvSpPr>
          <p:spPr>
            <a:xfrm>
              <a:off x="4966112" y="3615988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6"/>
            <p:cNvSpPr/>
            <p:nvPr/>
          </p:nvSpPr>
          <p:spPr>
            <a:xfrm>
              <a:off x="4482615" y="3613446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6"/>
            <p:cNvSpPr/>
            <p:nvPr/>
          </p:nvSpPr>
          <p:spPr>
            <a:xfrm>
              <a:off x="3716985" y="3607516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1"/>
                  </a:move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6"/>
            <p:cNvSpPr/>
            <p:nvPr/>
          </p:nvSpPr>
          <p:spPr>
            <a:xfrm>
              <a:off x="5402163" y="361175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5" y="9"/>
                  </a:cubicBezTo>
                  <a:cubicBezTo>
                    <a:pt x="7" y="11"/>
                    <a:pt x="20" y="6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6"/>
            <p:cNvSpPr/>
            <p:nvPr/>
          </p:nvSpPr>
          <p:spPr>
            <a:xfrm>
              <a:off x="5258130" y="361175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2"/>
                  </a:moveTo>
                  <a:cubicBezTo>
                    <a:pt x="13" y="0"/>
                    <a:pt x="1" y="4"/>
                    <a:pt x="5" y="9"/>
                  </a:cubicBezTo>
                  <a:cubicBezTo>
                    <a:pt x="9" y="11"/>
                    <a:pt x="20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6"/>
            <p:cNvSpPr/>
            <p:nvPr/>
          </p:nvSpPr>
          <p:spPr>
            <a:xfrm>
              <a:off x="3791260" y="360808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0"/>
                  </a:moveTo>
                  <a:cubicBezTo>
                    <a:pt x="14" y="0"/>
                    <a:pt x="1" y="4"/>
                    <a:pt x="7" y="9"/>
                  </a:cubicBezTo>
                  <a:cubicBezTo>
                    <a:pt x="9" y="11"/>
                    <a:pt x="22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6"/>
            <p:cNvSpPr/>
            <p:nvPr/>
          </p:nvSpPr>
          <p:spPr>
            <a:xfrm>
              <a:off x="4466235" y="3600173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0"/>
                  </a:lnTo>
                  <a:cubicBezTo>
                    <a:pt x="25" y="0"/>
                    <a:pt x="22" y="9"/>
                    <a:pt x="3" y="9"/>
                  </a:cubicBezTo>
                  <a:cubicBezTo>
                    <a:pt x="1" y="26"/>
                    <a:pt x="18" y="30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6"/>
            <p:cNvSpPr/>
            <p:nvPr/>
          </p:nvSpPr>
          <p:spPr>
            <a:xfrm>
              <a:off x="4997460" y="3598196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0" y="22"/>
                  </a:moveTo>
                  <a:cubicBezTo>
                    <a:pt x="18" y="14"/>
                    <a:pt x="22" y="3"/>
                    <a:pt x="9" y="1"/>
                  </a:cubicBezTo>
                  <a:cubicBezTo>
                    <a:pt x="9" y="5"/>
                    <a:pt x="9" y="10"/>
                    <a:pt x="0" y="7"/>
                  </a:cubicBezTo>
                  <a:cubicBezTo>
                    <a:pt x="0" y="16"/>
                    <a:pt x="3" y="24"/>
                    <a:pt x="2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6"/>
            <p:cNvSpPr/>
            <p:nvPr/>
          </p:nvSpPr>
          <p:spPr>
            <a:xfrm>
              <a:off x="3712748" y="360186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6"/>
            <p:cNvSpPr/>
            <p:nvPr/>
          </p:nvSpPr>
          <p:spPr>
            <a:xfrm>
              <a:off x="4385464" y="359819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2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6"/>
            <p:cNvSpPr/>
            <p:nvPr/>
          </p:nvSpPr>
          <p:spPr>
            <a:xfrm>
              <a:off x="4216014" y="3596501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0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6"/>
            <p:cNvSpPr/>
            <p:nvPr/>
          </p:nvSpPr>
          <p:spPr>
            <a:xfrm>
              <a:off x="4541923" y="3593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10"/>
                  </a:moveTo>
                  <a:cubicBezTo>
                    <a:pt x="7" y="12"/>
                    <a:pt x="20" y="5"/>
                    <a:pt x="16" y="3"/>
                  </a:cubicBezTo>
                  <a:cubicBezTo>
                    <a:pt x="11" y="1"/>
                    <a:pt x="1" y="5"/>
                    <a:pt x="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6"/>
            <p:cNvSpPr/>
            <p:nvPr/>
          </p:nvSpPr>
          <p:spPr>
            <a:xfrm>
              <a:off x="4096270" y="3593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10"/>
                  </a:cubicBezTo>
                  <a:cubicBezTo>
                    <a:pt x="9" y="12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6"/>
            <p:cNvSpPr/>
            <p:nvPr/>
          </p:nvSpPr>
          <p:spPr>
            <a:xfrm>
              <a:off x="3704276" y="358972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5" y="10"/>
                  </a:cubicBezTo>
                  <a:cubicBezTo>
                    <a:pt x="9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6"/>
            <p:cNvSpPr/>
            <p:nvPr/>
          </p:nvSpPr>
          <p:spPr>
            <a:xfrm>
              <a:off x="5008192" y="3586899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6"/>
            <p:cNvSpPr/>
            <p:nvPr/>
          </p:nvSpPr>
          <p:spPr>
            <a:xfrm>
              <a:off x="4535992" y="3578992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0"/>
                  </a:moveTo>
                  <a:cubicBezTo>
                    <a:pt x="0" y="11"/>
                    <a:pt x="5" y="30"/>
                    <a:pt x="37" y="28"/>
                  </a:cubicBezTo>
                  <a:cubicBezTo>
                    <a:pt x="39" y="11"/>
                    <a:pt x="35" y="3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6"/>
            <p:cNvSpPr/>
            <p:nvPr/>
          </p:nvSpPr>
          <p:spPr>
            <a:xfrm>
              <a:off x="4070852" y="358435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1"/>
                    <a:pt x="20" y="5"/>
                    <a:pt x="15" y="1"/>
                  </a:cubicBezTo>
                  <a:cubicBezTo>
                    <a:pt x="13" y="1"/>
                    <a:pt x="0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6"/>
            <p:cNvSpPr/>
            <p:nvPr/>
          </p:nvSpPr>
          <p:spPr>
            <a:xfrm>
              <a:off x="3794367" y="3582098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5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3" y="0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6"/>
            <p:cNvSpPr/>
            <p:nvPr/>
          </p:nvSpPr>
          <p:spPr>
            <a:xfrm>
              <a:off x="4713632" y="3571084"/>
              <a:ext cx="14403" cy="12426"/>
            </a:xfrm>
            <a:custGeom>
              <a:avLst/>
              <a:gdLst/>
              <a:ahLst/>
              <a:cxnLst/>
              <a:rect l="l" t="t" r="r" b="b"/>
              <a:pathLst>
                <a:path w="51" h="44" extrusionOk="0">
                  <a:moveTo>
                    <a:pt x="35" y="41"/>
                  </a:moveTo>
                  <a:cubicBezTo>
                    <a:pt x="44" y="33"/>
                    <a:pt x="50" y="24"/>
                    <a:pt x="46" y="7"/>
                  </a:cubicBezTo>
                  <a:cubicBezTo>
                    <a:pt x="33" y="7"/>
                    <a:pt x="25" y="3"/>
                    <a:pt x="16" y="1"/>
                  </a:cubicBezTo>
                  <a:cubicBezTo>
                    <a:pt x="1" y="11"/>
                    <a:pt x="3" y="43"/>
                    <a:pt x="3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6"/>
            <p:cNvSpPr/>
            <p:nvPr/>
          </p:nvSpPr>
          <p:spPr>
            <a:xfrm>
              <a:off x="3810182" y="3574191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30"/>
                  </a:moveTo>
                  <a:lnTo>
                    <a:pt x="30" y="9"/>
                  </a:ln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6"/>
            <p:cNvSpPr/>
            <p:nvPr/>
          </p:nvSpPr>
          <p:spPr>
            <a:xfrm>
              <a:off x="5368273" y="3578427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5"/>
                    <a:pt x="5" y="9"/>
                  </a:cubicBezTo>
                  <a:cubicBezTo>
                    <a:pt x="7" y="11"/>
                    <a:pt x="20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6"/>
            <p:cNvSpPr/>
            <p:nvPr/>
          </p:nvSpPr>
          <p:spPr>
            <a:xfrm>
              <a:off x="3775727" y="3574755"/>
              <a:ext cx="9320" cy="6778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22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5"/>
                    <a:pt x="11" y="24"/>
                    <a:pt x="3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6"/>
            <p:cNvSpPr/>
            <p:nvPr/>
          </p:nvSpPr>
          <p:spPr>
            <a:xfrm>
              <a:off x="3784765" y="356939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7"/>
                  </a:moveTo>
                  <a:cubicBezTo>
                    <a:pt x="20" y="7"/>
                    <a:pt x="17" y="0"/>
                    <a:pt x="9" y="0"/>
                  </a:cubicBezTo>
                  <a:cubicBezTo>
                    <a:pt x="9" y="7"/>
                    <a:pt x="2" y="7"/>
                    <a:pt x="0" y="13"/>
                  </a:cubicBezTo>
                  <a:cubicBezTo>
                    <a:pt x="9" y="13"/>
                    <a:pt x="11" y="19"/>
                    <a:pt x="20" y="19"/>
                  </a:cubicBezTo>
                  <a:cubicBezTo>
                    <a:pt x="20" y="13"/>
                    <a:pt x="28" y="11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6"/>
            <p:cNvSpPr/>
            <p:nvPr/>
          </p:nvSpPr>
          <p:spPr>
            <a:xfrm>
              <a:off x="5209272" y="3563741"/>
              <a:ext cx="11014" cy="11297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5"/>
                  </a:moveTo>
                  <a:lnTo>
                    <a:pt x="0" y="33"/>
                  </a:lnTo>
                  <a:cubicBezTo>
                    <a:pt x="39" y="39"/>
                    <a:pt x="39" y="1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6"/>
            <p:cNvSpPr/>
            <p:nvPr/>
          </p:nvSpPr>
          <p:spPr>
            <a:xfrm>
              <a:off x="4950861" y="3561482"/>
              <a:ext cx="14686" cy="11579"/>
            </a:xfrm>
            <a:custGeom>
              <a:avLst/>
              <a:gdLst/>
              <a:ahLst/>
              <a:cxnLst/>
              <a:rect l="l" t="t" r="r" b="b"/>
              <a:pathLst>
                <a:path w="52" h="41" extrusionOk="0">
                  <a:moveTo>
                    <a:pt x="45" y="0"/>
                  </a:moveTo>
                  <a:lnTo>
                    <a:pt x="5" y="0"/>
                  </a:lnTo>
                  <a:cubicBezTo>
                    <a:pt x="1" y="24"/>
                    <a:pt x="22" y="28"/>
                    <a:pt x="35" y="41"/>
                  </a:cubicBezTo>
                  <a:cubicBezTo>
                    <a:pt x="35" y="24"/>
                    <a:pt x="52" y="2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3887564" y="356628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7"/>
                    <a:pt x="5" y="11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4778587" y="355837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1"/>
                  </a:moveTo>
                  <a:cubicBezTo>
                    <a:pt x="9" y="11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3892930" y="3553574"/>
              <a:ext cx="12426" cy="6778"/>
            </a:xfrm>
            <a:custGeom>
              <a:avLst/>
              <a:gdLst/>
              <a:ahLst/>
              <a:cxnLst/>
              <a:rect l="l" t="t" r="r" b="b"/>
              <a:pathLst>
                <a:path w="44" h="24" extrusionOk="0">
                  <a:moveTo>
                    <a:pt x="37" y="20"/>
                  </a:moveTo>
                  <a:cubicBezTo>
                    <a:pt x="43" y="3"/>
                    <a:pt x="16" y="7"/>
                    <a:pt x="7" y="0"/>
                  </a:cubicBezTo>
                  <a:cubicBezTo>
                    <a:pt x="1" y="18"/>
                    <a:pt x="11" y="24"/>
                    <a:pt x="3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3852545" y="3553010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9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3"/>
                    <a:pt x="9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4985881" y="3545102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4627777" y="354566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3695803" y="3536065"/>
              <a:ext cx="16663" cy="13556"/>
            </a:xfrm>
            <a:custGeom>
              <a:avLst/>
              <a:gdLst/>
              <a:ahLst/>
              <a:cxnLst/>
              <a:rect l="l" t="t" r="r" b="b"/>
              <a:pathLst>
                <a:path w="59" h="48" extrusionOk="0">
                  <a:moveTo>
                    <a:pt x="56" y="35"/>
                  </a:moveTo>
                  <a:cubicBezTo>
                    <a:pt x="58" y="0"/>
                    <a:pt x="0" y="15"/>
                    <a:pt x="5" y="41"/>
                  </a:cubicBezTo>
                  <a:cubicBezTo>
                    <a:pt x="35" y="47"/>
                    <a:pt x="30" y="30"/>
                    <a:pt x="5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4837895" y="354340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0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6"/>
            <p:cNvSpPr/>
            <p:nvPr/>
          </p:nvSpPr>
          <p:spPr>
            <a:xfrm>
              <a:off x="4600665" y="3535500"/>
              <a:ext cx="11862" cy="10449"/>
            </a:xfrm>
            <a:custGeom>
              <a:avLst/>
              <a:gdLst/>
              <a:ahLst/>
              <a:cxnLst/>
              <a:rect l="l" t="t" r="r" b="b"/>
              <a:pathLst>
                <a:path w="42" h="37" extrusionOk="0">
                  <a:moveTo>
                    <a:pt x="26" y="37"/>
                  </a:moveTo>
                  <a:cubicBezTo>
                    <a:pt x="41" y="28"/>
                    <a:pt x="41" y="2"/>
                    <a:pt x="18" y="0"/>
                  </a:cubicBezTo>
                  <a:cubicBezTo>
                    <a:pt x="3" y="11"/>
                    <a:pt x="0" y="34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6"/>
            <p:cNvSpPr/>
            <p:nvPr/>
          </p:nvSpPr>
          <p:spPr>
            <a:xfrm>
              <a:off x="4075089" y="3531828"/>
              <a:ext cx="14121" cy="6778"/>
            </a:xfrm>
            <a:custGeom>
              <a:avLst/>
              <a:gdLst/>
              <a:ahLst/>
              <a:cxnLst/>
              <a:rect l="l" t="t" r="r" b="b"/>
              <a:pathLst>
                <a:path w="50" h="24" extrusionOk="0">
                  <a:moveTo>
                    <a:pt x="11" y="22"/>
                  </a:moveTo>
                  <a:cubicBezTo>
                    <a:pt x="32" y="24"/>
                    <a:pt x="47" y="20"/>
                    <a:pt x="50" y="7"/>
                  </a:cubicBezTo>
                  <a:cubicBezTo>
                    <a:pt x="32" y="9"/>
                    <a:pt x="0" y="0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6"/>
            <p:cNvSpPr/>
            <p:nvPr/>
          </p:nvSpPr>
          <p:spPr>
            <a:xfrm>
              <a:off x="3692697" y="3534935"/>
              <a:ext cx="6496" cy="367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6" y="2"/>
                  </a:moveTo>
                  <a:cubicBezTo>
                    <a:pt x="14" y="0"/>
                    <a:pt x="1" y="6"/>
                    <a:pt x="7" y="11"/>
                  </a:cubicBezTo>
                  <a:cubicBezTo>
                    <a:pt x="9" y="13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6"/>
            <p:cNvSpPr/>
            <p:nvPr/>
          </p:nvSpPr>
          <p:spPr>
            <a:xfrm>
              <a:off x="5339749" y="353295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6"/>
            <p:cNvSpPr/>
            <p:nvPr/>
          </p:nvSpPr>
          <p:spPr>
            <a:xfrm>
              <a:off x="5100824" y="3528722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4" y="18"/>
                  </a:moveTo>
                  <a:cubicBezTo>
                    <a:pt x="14" y="11"/>
                    <a:pt x="5" y="1"/>
                    <a:pt x="3" y="11"/>
                  </a:cubicBezTo>
                  <a:cubicBezTo>
                    <a:pt x="1" y="18"/>
                    <a:pt x="11" y="28"/>
                    <a:pt x="14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6"/>
            <p:cNvSpPr/>
            <p:nvPr/>
          </p:nvSpPr>
          <p:spPr>
            <a:xfrm>
              <a:off x="4531756" y="3529851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cubicBezTo>
                    <a:pt x="13" y="1"/>
                    <a:pt x="2" y="1"/>
                    <a:pt x="0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6"/>
            <p:cNvSpPr/>
            <p:nvPr/>
          </p:nvSpPr>
          <p:spPr>
            <a:xfrm>
              <a:off x="4578354" y="352505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9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6"/>
            <p:cNvSpPr/>
            <p:nvPr/>
          </p:nvSpPr>
          <p:spPr>
            <a:xfrm>
              <a:off x="3773186" y="3522226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22" y="19"/>
                  </a:moveTo>
                  <a:cubicBezTo>
                    <a:pt x="20" y="13"/>
                    <a:pt x="22" y="0"/>
                    <a:pt x="11" y="0"/>
                  </a:cubicBezTo>
                  <a:cubicBezTo>
                    <a:pt x="11" y="4"/>
                    <a:pt x="9" y="9"/>
                    <a:pt x="1" y="7"/>
                  </a:cubicBezTo>
                  <a:cubicBezTo>
                    <a:pt x="3" y="15"/>
                    <a:pt x="5" y="24"/>
                    <a:pt x="2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6"/>
            <p:cNvSpPr/>
            <p:nvPr/>
          </p:nvSpPr>
          <p:spPr>
            <a:xfrm>
              <a:off x="3745509" y="3525615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9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6" y="7"/>
                    <a:pt x="19" y="7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6"/>
            <p:cNvSpPr/>
            <p:nvPr/>
          </p:nvSpPr>
          <p:spPr>
            <a:xfrm>
              <a:off x="3728564" y="3517143"/>
              <a:ext cx="12144" cy="8755"/>
            </a:xfrm>
            <a:custGeom>
              <a:avLst/>
              <a:gdLst/>
              <a:ahLst/>
              <a:cxnLst/>
              <a:rect l="l" t="t" r="r" b="b"/>
              <a:pathLst>
                <a:path w="43" h="31" extrusionOk="0">
                  <a:moveTo>
                    <a:pt x="39" y="3"/>
                  </a:moveTo>
                  <a:cubicBezTo>
                    <a:pt x="17" y="1"/>
                    <a:pt x="2" y="5"/>
                    <a:pt x="0" y="18"/>
                  </a:cubicBezTo>
                  <a:cubicBezTo>
                    <a:pt x="13" y="18"/>
                    <a:pt x="17" y="29"/>
                    <a:pt x="30" y="31"/>
                  </a:cubicBezTo>
                  <a:cubicBezTo>
                    <a:pt x="32" y="22"/>
                    <a:pt x="43" y="18"/>
                    <a:pt x="3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6"/>
            <p:cNvSpPr/>
            <p:nvPr/>
          </p:nvSpPr>
          <p:spPr>
            <a:xfrm>
              <a:off x="4344231" y="351714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0"/>
                  </a:moveTo>
                  <a:cubicBezTo>
                    <a:pt x="9" y="12"/>
                    <a:pt x="22" y="7"/>
                    <a:pt x="15" y="3"/>
                  </a:cubicBezTo>
                  <a:cubicBezTo>
                    <a:pt x="13" y="1"/>
                    <a:pt x="0" y="7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6"/>
            <p:cNvSpPr/>
            <p:nvPr/>
          </p:nvSpPr>
          <p:spPr>
            <a:xfrm>
              <a:off x="5128219" y="351375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6"/>
            <p:cNvSpPr/>
            <p:nvPr/>
          </p:nvSpPr>
          <p:spPr>
            <a:xfrm>
              <a:off x="3884458" y="3508106"/>
              <a:ext cx="11297" cy="9320"/>
            </a:xfrm>
            <a:custGeom>
              <a:avLst/>
              <a:gdLst/>
              <a:ahLst/>
              <a:cxnLst/>
              <a:rect l="l" t="t" r="r" b="b"/>
              <a:pathLst>
                <a:path w="40" h="33" extrusionOk="0">
                  <a:moveTo>
                    <a:pt x="37" y="29"/>
                  </a:moveTo>
                  <a:cubicBezTo>
                    <a:pt x="39" y="14"/>
                    <a:pt x="33" y="3"/>
                    <a:pt x="16" y="1"/>
                  </a:cubicBezTo>
                  <a:cubicBezTo>
                    <a:pt x="1" y="12"/>
                    <a:pt x="5" y="33"/>
                    <a:pt x="3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6"/>
            <p:cNvSpPr/>
            <p:nvPr/>
          </p:nvSpPr>
          <p:spPr>
            <a:xfrm>
              <a:off x="4734248" y="3505281"/>
              <a:ext cx="3954" cy="7908"/>
            </a:xfrm>
            <a:custGeom>
              <a:avLst/>
              <a:gdLst/>
              <a:ahLst/>
              <a:cxnLst/>
              <a:rect l="l" t="t" r="r" b="b"/>
              <a:pathLst>
                <a:path w="14" h="28" extrusionOk="0">
                  <a:moveTo>
                    <a:pt x="14" y="17"/>
                  </a:moveTo>
                  <a:cubicBezTo>
                    <a:pt x="14" y="11"/>
                    <a:pt x="5" y="0"/>
                    <a:pt x="3" y="11"/>
                  </a:cubicBezTo>
                  <a:cubicBezTo>
                    <a:pt x="1" y="17"/>
                    <a:pt x="11" y="28"/>
                    <a:pt x="1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6"/>
            <p:cNvSpPr/>
            <p:nvPr/>
          </p:nvSpPr>
          <p:spPr>
            <a:xfrm>
              <a:off x="5242315" y="349793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6"/>
            <p:cNvSpPr/>
            <p:nvPr/>
          </p:nvSpPr>
          <p:spPr>
            <a:xfrm>
              <a:off x="4013804" y="3490031"/>
              <a:ext cx="22311" cy="16662"/>
            </a:xfrm>
            <a:custGeom>
              <a:avLst/>
              <a:gdLst/>
              <a:ahLst/>
              <a:cxnLst/>
              <a:rect l="l" t="t" r="r" b="b"/>
              <a:pathLst>
                <a:path w="79" h="59" extrusionOk="0">
                  <a:moveTo>
                    <a:pt x="78" y="31"/>
                  </a:moveTo>
                  <a:cubicBezTo>
                    <a:pt x="72" y="20"/>
                    <a:pt x="40" y="28"/>
                    <a:pt x="37" y="16"/>
                  </a:cubicBezTo>
                  <a:cubicBezTo>
                    <a:pt x="37" y="7"/>
                    <a:pt x="35" y="1"/>
                    <a:pt x="18" y="3"/>
                  </a:cubicBezTo>
                  <a:cubicBezTo>
                    <a:pt x="1" y="37"/>
                    <a:pt x="67" y="58"/>
                    <a:pt x="7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6"/>
            <p:cNvSpPr/>
            <p:nvPr/>
          </p:nvSpPr>
          <p:spPr>
            <a:xfrm>
              <a:off x="4041199" y="3494267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6"/>
                  </a:moveTo>
                  <a:lnTo>
                    <a:pt x="22" y="16"/>
                  </a:lnTo>
                  <a:lnTo>
                    <a:pt x="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6"/>
            <p:cNvSpPr/>
            <p:nvPr/>
          </p:nvSpPr>
          <p:spPr>
            <a:xfrm>
              <a:off x="5324781" y="3486360"/>
              <a:ext cx="11579" cy="8190"/>
            </a:xfrm>
            <a:custGeom>
              <a:avLst/>
              <a:gdLst/>
              <a:ahLst/>
              <a:cxnLst/>
              <a:rect l="l" t="t" r="r" b="b"/>
              <a:pathLst>
                <a:path w="41" h="29" extrusionOk="0">
                  <a:moveTo>
                    <a:pt x="28" y="29"/>
                  </a:moveTo>
                  <a:cubicBezTo>
                    <a:pt x="41" y="20"/>
                    <a:pt x="34" y="9"/>
                    <a:pt x="19" y="1"/>
                  </a:cubicBezTo>
                  <a:cubicBezTo>
                    <a:pt x="17" y="18"/>
                    <a:pt x="0" y="22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6"/>
            <p:cNvSpPr/>
            <p:nvPr/>
          </p:nvSpPr>
          <p:spPr>
            <a:xfrm>
              <a:off x="4540228" y="3490596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6"/>
            <p:cNvSpPr/>
            <p:nvPr/>
          </p:nvSpPr>
          <p:spPr>
            <a:xfrm>
              <a:off x="5256436" y="3482123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4"/>
                  </a:moveTo>
                  <a:cubicBezTo>
                    <a:pt x="22" y="16"/>
                    <a:pt x="30" y="16"/>
                    <a:pt x="32" y="9"/>
                  </a:cubicBezTo>
                  <a:cubicBezTo>
                    <a:pt x="19" y="9"/>
                    <a:pt x="17" y="1"/>
                    <a:pt x="2" y="3"/>
                  </a:cubicBezTo>
                  <a:cubicBezTo>
                    <a:pt x="0" y="14"/>
                    <a:pt x="9" y="20"/>
                    <a:pt x="2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6"/>
            <p:cNvSpPr/>
            <p:nvPr/>
          </p:nvSpPr>
          <p:spPr>
            <a:xfrm>
              <a:off x="4728317" y="3477887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6"/>
            <p:cNvSpPr/>
            <p:nvPr/>
          </p:nvSpPr>
          <p:spPr>
            <a:xfrm>
              <a:off x="3821479" y="3476193"/>
              <a:ext cx="14968" cy="14121"/>
            </a:xfrm>
            <a:custGeom>
              <a:avLst/>
              <a:gdLst/>
              <a:ahLst/>
              <a:cxnLst/>
              <a:rect l="l" t="t" r="r" b="b"/>
              <a:pathLst>
                <a:path w="53" h="50" extrusionOk="0">
                  <a:moveTo>
                    <a:pt x="39" y="37"/>
                  </a:moveTo>
                  <a:cubicBezTo>
                    <a:pt x="48" y="30"/>
                    <a:pt x="52" y="20"/>
                    <a:pt x="50" y="2"/>
                  </a:cubicBezTo>
                  <a:cubicBezTo>
                    <a:pt x="35" y="5"/>
                    <a:pt x="14" y="0"/>
                    <a:pt x="9" y="9"/>
                  </a:cubicBezTo>
                  <a:cubicBezTo>
                    <a:pt x="37" y="7"/>
                    <a:pt x="1" y="50"/>
                    <a:pt x="3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6"/>
            <p:cNvSpPr/>
            <p:nvPr/>
          </p:nvSpPr>
          <p:spPr>
            <a:xfrm>
              <a:off x="4292831" y="3473086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1"/>
                  </a:moveTo>
                  <a:cubicBezTo>
                    <a:pt x="56" y="31"/>
                    <a:pt x="32" y="11"/>
                    <a:pt x="17" y="1"/>
                  </a:cubicBezTo>
                  <a:cubicBezTo>
                    <a:pt x="2" y="11"/>
                    <a:pt x="0" y="48"/>
                    <a:pt x="39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3837859" y="347845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9"/>
                  </a:moveTo>
                  <a:cubicBezTo>
                    <a:pt x="1" y="12"/>
                    <a:pt x="9" y="16"/>
                    <a:pt x="11" y="9"/>
                  </a:cubicBezTo>
                  <a:cubicBezTo>
                    <a:pt x="11" y="5"/>
                    <a:pt x="3" y="1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4040069" y="347845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6" y="12"/>
                    <a:pt x="19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3918348" y="347421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5002826" y="3472521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1" y="3"/>
                  </a:moveTo>
                  <a:cubicBezTo>
                    <a:pt x="18" y="3"/>
                    <a:pt x="3" y="0"/>
                    <a:pt x="1" y="9"/>
                  </a:cubicBezTo>
                  <a:cubicBezTo>
                    <a:pt x="11" y="7"/>
                    <a:pt x="29" y="9"/>
                    <a:pt x="3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3883328" y="3470827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20" y="0"/>
                  </a:moveTo>
                  <a:cubicBezTo>
                    <a:pt x="13" y="2"/>
                    <a:pt x="0" y="2"/>
                    <a:pt x="0" y="9"/>
                  </a:cubicBezTo>
                  <a:cubicBezTo>
                    <a:pt x="9" y="6"/>
                    <a:pt x="20" y="9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4953403" y="3466590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6"/>
                    <a:pt x="7" y="9"/>
                  </a:cubicBezTo>
                  <a:cubicBezTo>
                    <a:pt x="9" y="11"/>
                    <a:pt x="22" y="6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3786459" y="3459248"/>
              <a:ext cx="7625" cy="8190"/>
            </a:xfrm>
            <a:custGeom>
              <a:avLst/>
              <a:gdLst/>
              <a:ahLst/>
              <a:cxnLst/>
              <a:rect l="l" t="t" r="r" b="b"/>
              <a:pathLst>
                <a:path w="27" h="29" extrusionOk="0">
                  <a:moveTo>
                    <a:pt x="24" y="28"/>
                  </a:moveTo>
                  <a:cubicBezTo>
                    <a:pt x="26" y="13"/>
                    <a:pt x="22" y="2"/>
                    <a:pt x="3" y="0"/>
                  </a:cubicBezTo>
                  <a:cubicBezTo>
                    <a:pt x="1" y="15"/>
                    <a:pt x="7" y="26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4751758" y="3447104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1" y="15"/>
                  </a:moveTo>
                  <a:lnTo>
                    <a:pt x="20" y="15"/>
                  </a:lnTo>
                  <a:lnTo>
                    <a:pt x="2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3874855" y="3447104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0" y="9"/>
                  </a:moveTo>
                  <a:cubicBezTo>
                    <a:pt x="0" y="15"/>
                    <a:pt x="18" y="18"/>
                    <a:pt x="20" y="9"/>
                  </a:cubicBezTo>
                  <a:cubicBezTo>
                    <a:pt x="18" y="1"/>
                    <a:pt x="9" y="5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3815548" y="3445409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6"/>
            <p:cNvSpPr/>
            <p:nvPr/>
          </p:nvSpPr>
          <p:spPr>
            <a:xfrm>
              <a:off x="4388288" y="3443432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3"/>
                    <a:pt x="3" y="1"/>
                    <a:pt x="1" y="7"/>
                  </a:cubicBezTo>
                  <a:cubicBezTo>
                    <a:pt x="1" y="11"/>
                    <a:pt x="7" y="16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6"/>
            <p:cNvSpPr/>
            <p:nvPr/>
          </p:nvSpPr>
          <p:spPr>
            <a:xfrm>
              <a:off x="3787589" y="3439761"/>
              <a:ext cx="9602" cy="8190"/>
            </a:xfrm>
            <a:custGeom>
              <a:avLst/>
              <a:gdLst/>
              <a:ahLst/>
              <a:cxnLst/>
              <a:rect l="l" t="t" r="r" b="b"/>
              <a:pathLst>
                <a:path w="34" h="29" extrusionOk="0">
                  <a:moveTo>
                    <a:pt x="10" y="1"/>
                  </a:moveTo>
                  <a:cubicBezTo>
                    <a:pt x="10" y="9"/>
                    <a:pt x="5" y="16"/>
                    <a:pt x="1" y="20"/>
                  </a:cubicBezTo>
                  <a:cubicBezTo>
                    <a:pt x="12" y="20"/>
                    <a:pt x="14" y="29"/>
                    <a:pt x="29" y="29"/>
                  </a:cubicBezTo>
                  <a:cubicBezTo>
                    <a:pt x="33" y="12"/>
                    <a:pt x="27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6"/>
            <p:cNvSpPr/>
            <p:nvPr/>
          </p:nvSpPr>
          <p:spPr>
            <a:xfrm>
              <a:off x="3741273" y="344286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6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6"/>
            <p:cNvSpPr/>
            <p:nvPr/>
          </p:nvSpPr>
          <p:spPr>
            <a:xfrm>
              <a:off x="4520177" y="3435525"/>
              <a:ext cx="9885" cy="6496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22" y="22"/>
                  </a:moveTo>
                  <a:cubicBezTo>
                    <a:pt x="22" y="14"/>
                    <a:pt x="35" y="12"/>
                    <a:pt x="33" y="1"/>
                  </a:cubicBezTo>
                  <a:lnTo>
                    <a:pt x="11" y="1"/>
                  </a:lnTo>
                  <a:cubicBezTo>
                    <a:pt x="1" y="12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6"/>
            <p:cNvSpPr/>
            <p:nvPr/>
          </p:nvSpPr>
          <p:spPr>
            <a:xfrm>
              <a:off x="3807075" y="343750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3742402" y="343750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3857910" y="3424228"/>
              <a:ext cx="11014" cy="1101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7"/>
                  </a:moveTo>
                  <a:lnTo>
                    <a:pt x="0" y="34"/>
                  </a:lnTo>
                  <a:cubicBezTo>
                    <a:pt x="39" y="39"/>
                    <a:pt x="39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3891236" y="3418580"/>
              <a:ext cx="15251" cy="11297"/>
            </a:xfrm>
            <a:custGeom>
              <a:avLst/>
              <a:gdLst/>
              <a:ahLst/>
              <a:cxnLst/>
              <a:rect l="l" t="t" r="r" b="b"/>
              <a:pathLst>
                <a:path w="54" h="40" extrusionOk="0">
                  <a:moveTo>
                    <a:pt x="43" y="39"/>
                  </a:moveTo>
                  <a:cubicBezTo>
                    <a:pt x="54" y="1"/>
                    <a:pt x="0" y="37"/>
                    <a:pt x="43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4223357" y="341745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6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3779116" y="3399941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10" y="9"/>
                  </a:moveTo>
                  <a:cubicBezTo>
                    <a:pt x="10" y="5"/>
                    <a:pt x="1" y="0"/>
                    <a:pt x="1" y="9"/>
                  </a:cubicBezTo>
                  <a:cubicBezTo>
                    <a:pt x="1" y="13"/>
                    <a:pt x="7" y="18"/>
                    <a:pt x="1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3824020" y="3384690"/>
              <a:ext cx="21464" cy="13838"/>
            </a:xfrm>
            <a:custGeom>
              <a:avLst/>
              <a:gdLst/>
              <a:ahLst/>
              <a:cxnLst/>
              <a:rect l="l" t="t" r="r" b="b"/>
              <a:pathLst>
                <a:path w="76" h="49" extrusionOk="0">
                  <a:moveTo>
                    <a:pt x="50" y="48"/>
                  </a:moveTo>
                  <a:cubicBezTo>
                    <a:pt x="75" y="31"/>
                    <a:pt x="45" y="12"/>
                    <a:pt x="30" y="1"/>
                  </a:cubicBezTo>
                  <a:cubicBezTo>
                    <a:pt x="28" y="9"/>
                    <a:pt x="15" y="7"/>
                    <a:pt x="0" y="7"/>
                  </a:cubicBezTo>
                  <a:cubicBezTo>
                    <a:pt x="7" y="29"/>
                    <a:pt x="24" y="42"/>
                    <a:pt x="50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6"/>
            <p:cNvSpPr/>
            <p:nvPr/>
          </p:nvSpPr>
          <p:spPr>
            <a:xfrm>
              <a:off x="4964700" y="3387797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5" y="9"/>
                  </a:moveTo>
                  <a:cubicBezTo>
                    <a:pt x="9" y="11"/>
                    <a:pt x="22" y="7"/>
                    <a:pt x="16" y="3"/>
                  </a:cubicBezTo>
                  <a:cubicBezTo>
                    <a:pt x="14" y="1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6"/>
            <p:cNvSpPr/>
            <p:nvPr/>
          </p:nvSpPr>
          <p:spPr>
            <a:xfrm>
              <a:off x="4432628" y="3376218"/>
              <a:ext cx="15816" cy="11297"/>
            </a:xfrm>
            <a:custGeom>
              <a:avLst/>
              <a:gdLst/>
              <a:ahLst/>
              <a:cxnLst/>
              <a:rect l="l" t="t" r="r" b="b"/>
              <a:pathLst>
                <a:path w="56" h="40" extrusionOk="0">
                  <a:moveTo>
                    <a:pt x="32" y="22"/>
                  </a:moveTo>
                  <a:cubicBezTo>
                    <a:pt x="56" y="1"/>
                    <a:pt x="0" y="39"/>
                    <a:pt x="3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4232959" y="3370852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4062380" y="3362379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35" y="24"/>
                  </a:moveTo>
                  <a:cubicBezTo>
                    <a:pt x="37" y="22"/>
                    <a:pt x="45" y="9"/>
                    <a:pt x="45" y="9"/>
                  </a:cubicBezTo>
                  <a:cubicBezTo>
                    <a:pt x="35" y="1"/>
                    <a:pt x="0" y="35"/>
                    <a:pt x="35" y="31"/>
                  </a:cubicBezTo>
                  <a:cubicBezTo>
                    <a:pt x="37" y="31"/>
                    <a:pt x="35" y="24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4675788" y="3362944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1"/>
                  </a:moveTo>
                  <a:lnTo>
                    <a:pt x="0" y="1"/>
                  </a:lnTo>
                  <a:lnTo>
                    <a:pt x="0" y="16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4292267" y="3360685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3674622" y="3362944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4936458" y="336068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3716985" y="3358708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3"/>
                  </a:moveTo>
                  <a:cubicBezTo>
                    <a:pt x="18" y="3"/>
                    <a:pt x="3" y="1"/>
                    <a:pt x="0" y="9"/>
                  </a:cubicBezTo>
                  <a:cubicBezTo>
                    <a:pt x="11" y="7"/>
                    <a:pt x="28" y="9"/>
                    <a:pt x="3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3681965" y="335870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7" y="12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4940694" y="3353342"/>
              <a:ext cx="6778" cy="706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2" y="22"/>
                  </a:moveTo>
                  <a:cubicBezTo>
                    <a:pt x="19" y="13"/>
                    <a:pt x="24" y="1"/>
                    <a:pt x="11" y="1"/>
                  </a:cubicBezTo>
                  <a:cubicBezTo>
                    <a:pt x="11" y="5"/>
                    <a:pt x="9" y="9"/>
                    <a:pt x="0" y="7"/>
                  </a:cubicBezTo>
                  <a:cubicBezTo>
                    <a:pt x="2" y="16"/>
                    <a:pt x="4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4858229" y="3350235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7" y="1"/>
                    <a:pt x="1" y="42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5074842" y="3350800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6"/>
                  </a:moveTo>
                  <a:lnTo>
                    <a:pt x="26" y="16"/>
                  </a:lnTo>
                  <a:cubicBezTo>
                    <a:pt x="26" y="10"/>
                    <a:pt x="33" y="7"/>
                    <a:pt x="35" y="3"/>
                  </a:cubicBezTo>
                  <a:cubicBezTo>
                    <a:pt x="20" y="3"/>
                    <a:pt x="1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5290891" y="3343175"/>
              <a:ext cx="9885" cy="5083"/>
            </a:xfrm>
            <a:custGeom>
              <a:avLst/>
              <a:gdLst/>
              <a:ahLst/>
              <a:cxnLst/>
              <a:rect l="l" t="t" r="r" b="b"/>
              <a:pathLst>
                <a:path w="35" h="18" extrusionOk="0">
                  <a:moveTo>
                    <a:pt x="30" y="2"/>
                  </a:moveTo>
                  <a:cubicBezTo>
                    <a:pt x="13" y="0"/>
                    <a:pt x="4" y="7"/>
                    <a:pt x="0" y="15"/>
                  </a:cubicBezTo>
                  <a:cubicBezTo>
                    <a:pt x="15" y="15"/>
                    <a:pt x="34" y="17"/>
                    <a:pt x="3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5032480" y="334487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4240020" y="3344870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4799769" y="333583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4901156" y="3321429"/>
              <a:ext cx="11862" cy="12144"/>
            </a:xfrm>
            <a:custGeom>
              <a:avLst/>
              <a:gdLst/>
              <a:ahLst/>
              <a:cxnLst/>
              <a:rect l="l" t="t" r="r" b="b"/>
              <a:pathLst>
                <a:path w="42" h="43" extrusionOk="0">
                  <a:moveTo>
                    <a:pt x="42" y="43"/>
                  </a:moveTo>
                  <a:lnTo>
                    <a:pt x="42" y="2"/>
                  </a:lnTo>
                  <a:cubicBezTo>
                    <a:pt x="5" y="0"/>
                    <a:pt x="12" y="28"/>
                    <a:pt x="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6"/>
            <p:cNvSpPr/>
            <p:nvPr/>
          </p:nvSpPr>
          <p:spPr>
            <a:xfrm>
              <a:off x="4336324" y="3324818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1" y="42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6"/>
            <p:cNvSpPr/>
            <p:nvPr/>
          </p:nvSpPr>
          <p:spPr>
            <a:xfrm>
              <a:off x="3969182" y="33290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9"/>
                  </a:moveTo>
                  <a:cubicBezTo>
                    <a:pt x="9" y="12"/>
                    <a:pt x="22" y="7"/>
                    <a:pt x="15" y="3"/>
                  </a:cubicBezTo>
                  <a:cubicBezTo>
                    <a:pt x="13" y="1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4324745" y="3325665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7" y="11"/>
                    <a:pt x="20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5168040" y="332312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5" y="3"/>
                  </a:cubicBezTo>
                  <a:cubicBezTo>
                    <a:pt x="11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4074524" y="3317758"/>
              <a:ext cx="14686" cy="8190"/>
            </a:xfrm>
            <a:custGeom>
              <a:avLst/>
              <a:gdLst/>
              <a:ahLst/>
              <a:cxnLst/>
              <a:rect l="l" t="t" r="r" b="b"/>
              <a:pathLst>
                <a:path w="52" h="29" extrusionOk="0">
                  <a:moveTo>
                    <a:pt x="2" y="9"/>
                  </a:moveTo>
                  <a:cubicBezTo>
                    <a:pt x="4" y="15"/>
                    <a:pt x="0" y="28"/>
                    <a:pt x="13" y="28"/>
                  </a:cubicBezTo>
                  <a:cubicBezTo>
                    <a:pt x="13" y="11"/>
                    <a:pt x="52" y="19"/>
                    <a:pt x="52" y="0"/>
                  </a:cubicBezTo>
                  <a:cubicBezTo>
                    <a:pt x="22" y="9"/>
                    <a:pt x="26" y="0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4028490" y="331945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4893531" y="3313521"/>
              <a:ext cx="12991" cy="6778"/>
            </a:xfrm>
            <a:custGeom>
              <a:avLst/>
              <a:gdLst/>
              <a:ahLst/>
              <a:cxnLst/>
              <a:rect l="l" t="t" r="r" b="b"/>
              <a:pathLst>
                <a:path w="46" h="24" extrusionOk="0">
                  <a:moveTo>
                    <a:pt x="39" y="15"/>
                  </a:moveTo>
                  <a:cubicBezTo>
                    <a:pt x="45" y="0"/>
                    <a:pt x="0" y="0"/>
                    <a:pt x="9" y="15"/>
                  </a:cubicBezTo>
                  <a:cubicBezTo>
                    <a:pt x="11" y="22"/>
                    <a:pt x="34" y="24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6"/>
            <p:cNvSpPr/>
            <p:nvPr/>
          </p:nvSpPr>
          <p:spPr>
            <a:xfrm>
              <a:off x="4864442" y="3307873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2" y="44"/>
                  </a:moveTo>
                  <a:cubicBezTo>
                    <a:pt x="17" y="31"/>
                    <a:pt x="35" y="1"/>
                    <a:pt x="0" y="7"/>
                  </a:cubicBezTo>
                  <a:cubicBezTo>
                    <a:pt x="0" y="27"/>
                    <a:pt x="0" y="42"/>
                    <a:pt x="2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6"/>
            <p:cNvSpPr/>
            <p:nvPr/>
          </p:nvSpPr>
          <p:spPr>
            <a:xfrm>
              <a:off x="4512269" y="3301942"/>
              <a:ext cx="11297" cy="7060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39" y="3"/>
                  </a:moveTo>
                  <a:cubicBezTo>
                    <a:pt x="18" y="0"/>
                    <a:pt x="3" y="3"/>
                    <a:pt x="1" y="15"/>
                  </a:cubicBezTo>
                  <a:cubicBezTo>
                    <a:pt x="20" y="13"/>
                    <a:pt x="22" y="24"/>
                    <a:pt x="3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4328981" y="3303637"/>
              <a:ext cx="2824" cy="5366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9"/>
                  </a:moveTo>
                  <a:cubicBezTo>
                    <a:pt x="9" y="5"/>
                    <a:pt x="3" y="1"/>
                    <a:pt x="1" y="9"/>
                  </a:cubicBezTo>
                  <a:cubicBezTo>
                    <a:pt x="1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4066616" y="3298271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1"/>
                  </a:moveTo>
                  <a:lnTo>
                    <a:pt x="11" y="1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5"/>
                    <a:pt x="45" y="13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4567905" y="3296577"/>
              <a:ext cx="9320" cy="6213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3" y="0"/>
                  </a:moveTo>
                  <a:lnTo>
                    <a:pt x="14" y="0"/>
                  </a:lnTo>
                  <a:cubicBezTo>
                    <a:pt x="12" y="9"/>
                    <a:pt x="1" y="9"/>
                    <a:pt x="3" y="22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5073148" y="3292340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2"/>
                  </a:moveTo>
                  <a:cubicBezTo>
                    <a:pt x="22" y="13"/>
                    <a:pt x="34" y="13"/>
                    <a:pt x="30" y="0"/>
                  </a:cubicBezTo>
                  <a:lnTo>
                    <a:pt x="11" y="0"/>
                  </a:lnTo>
                  <a:cubicBezTo>
                    <a:pt x="0" y="11"/>
                    <a:pt x="0" y="17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5119746" y="329403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1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3718114" y="3294035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4684260" y="3289799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1" y="9"/>
                  </a:moveTo>
                  <a:cubicBezTo>
                    <a:pt x="21" y="3"/>
                    <a:pt x="2" y="1"/>
                    <a:pt x="0" y="9"/>
                  </a:cubicBezTo>
                  <a:cubicBezTo>
                    <a:pt x="11" y="9"/>
                    <a:pt x="15" y="20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4578354" y="329177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11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4452962" y="3284433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4529214" y="3282456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1" y="7"/>
                  </a:moveTo>
                  <a:cubicBezTo>
                    <a:pt x="1" y="12"/>
                    <a:pt x="9" y="16"/>
                    <a:pt x="9" y="7"/>
                  </a:cubicBezTo>
                  <a:cubicBezTo>
                    <a:pt x="9" y="5"/>
                    <a:pt x="3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4145693" y="3276525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1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4427544" y="3274831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3836729" y="3275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11"/>
                  </a:moveTo>
                  <a:cubicBezTo>
                    <a:pt x="9" y="11"/>
                    <a:pt x="20" y="7"/>
                    <a:pt x="15" y="3"/>
                  </a:cubicBezTo>
                  <a:cubicBezTo>
                    <a:pt x="13" y="0"/>
                    <a:pt x="0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3722351" y="3274831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7"/>
                  </a:moveTo>
                  <a:cubicBezTo>
                    <a:pt x="1" y="11"/>
                    <a:pt x="9" y="15"/>
                    <a:pt x="11" y="7"/>
                  </a:cubicBezTo>
                  <a:cubicBezTo>
                    <a:pt x="11" y="4"/>
                    <a:pt x="3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5201929" y="327228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5" y="9"/>
                  </a:cubicBezTo>
                  <a:cubicBezTo>
                    <a:pt x="7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4743285" y="3268617"/>
              <a:ext cx="8755" cy="7060"/>
            </a:xfrm>
            <a:custGeom>
              <a:avLst/>
              <a:gdLst/>
              <a:ahLst/>
              <a:cxnLst/>
              <a:rect l="l" t="t" r="r" b="b"/>
              <a:pathLst>
                <a:path w="31" h="25" extrusionOk="0">
                  <a:moveTo>
                    <a:pt x="31" y="1"/>
                  </a:moveTo>
                  <a:lnTo>
                    <a:pt x="12" y="1"/>
                  </a:lnTo>
                  <a:cubicBezTo>
                    <a:pt x="12" y="9"/>
                    <a:pt x="3" y="9"/>
                    <a:pt x="1" y="16"/>
                  </a:cubicBezTo>
                  <a:cubicBezTo>
                    <a:pt x="14" y="16"/>
                    <a:pt x="16" y="24"/>
                    <a:pt x="31" y="22"/>
                  </a:cubicBezTo>
                  <a:cubicBezTo>
                    <a:pt x="31" y="16"/>
                    <a:pt x="31" y="9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3831363" y="326861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6"/>
                  </a:moveTo>
                  <a:cubicBezTo>
                    <a:pt x="24" y="9"/>
                    <a:pt x="32" y="7"/>
                    <a:pt x="34" y="1"/>
                  </a:cubicBezTo>
                  <a:cubicBezTo>
                    <a:pt x="19" y="3"/>
                    <a:pt x="0" y="1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4524978" y="3260710"/>
              <a:ext cx="16663" cy="10732"/>
            </a:xfrm>
            <a:custGeom>
              <a:avLst/>
              <a:gdLst/>
              <a:ahLst/>
              <a:cxnLst/>
              <a:rect l="l" t="t" r="r" b="b"/>
              <a:pathLst>
                <a:path w="59" h="38" extrusionOk="0">
                  <a:moveTo>
                    <a:pt x="16" y="37"/>
                  </a:moveTo>
                  <a:lnTo>
                    <a:pt x="54" y="37"/>
                  </a:lnTo>
                  <a:cubicBezTo>
                    <a:pt x="59" y="20"/>
                    <a:pt x="37" y="22"/>
                    <a:pt x="46" y="1"/>
                  </a:cubicBezTo>
                  <a:cubicBezTo>
                    <a:pt x="1" y="5"/>
                    <a:pt x="31" y="16"/>
                    <a:pt x="1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3721221" y="326861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4424720" y="3259015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8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3946872" y="326071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2"/>
                    <a:pt x="20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4552937" y="325845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4576942" y="3255344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6"/>
            <p:cNvSpPr/>
            <p:nvPr/>
          </p:nvSpPr>
          <p:spPr>
            <a:xfrm>
              <a:off x="4448725" y="3246307"/>
              <a:ext cx="24571" cy="9320"/>
            </a:xfrm>
            <a:custGeom>
              <a:avLst/>
              <a:gdLst/>
              <a:ahLst/>
              <a:cxnLst/>
              <a:rect l="l" t="t" r="r" b="b"/>
              <a:pathLst>
                <a:path w="87" h="33" extrusionOk="0">
                  <a:moveTo>
                    <a:pt x="35" y="33"/>
                  </a:moveTo>
                  <a:cubicBezTo>
                    <a:pt x="87" y="5"/>
                    <a:pt x="1" y="0"/>
                    <a:pt x="35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6"/>
            <p:cNvSpPr/>
            <p:nvPr/>
          </p:nvSpPr>
          <p:spPr>
            <a:xfrm>
              <a:off x="4588521" y="3251108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1"/>
                  </a:moveTo>
                  <a:cubicBezTo>
                    <a:pt x="11" y="3"/>
                    <a:pt x="1" y="1"/>
                    <a:pt x="1" y="7"/>
                  </a:cubicBezTo>
                  <a:cubicBezTo>
                    <a:pt x="7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4368519" y="3249413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19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3951108" y="3249413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2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5364036" y="3245177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4"/>
                    <a:pt x="2" y="0"/>
                    <a:pt x="0" y="9"/>
                  </a:cubicBezTo>
                  <a:cubicBezTo>
                    <a:pt x="0" y="13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3883328" y="3235292"/>
              <a:ext cx="5648" cy="8190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20" y="1"/>
                  </a:moveTo>
                  <a:lnTo>
                    <a:pt x="0" y="1"/>
                  </a:lnTo>
                  <a:lnTo>
                    <a:pt x="0" y="29"/>
                  </a:lnTo>
                  <a:lnTo>
                    <a:pt x="2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5369402" y="3237269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2"/>
                  </a:moveTo>
                  <a:cubicBezTo>
                    <a:pt x="20" y="2"/>
                    <a:pt x="3" y="0"/>
                    <a:pt x="1" y="9"/>
                  </a:cubicBezTo>
                  <a:cubicBezTo>
                    <a:pt x="13" y="7"/>
                    <a:pt x="28" y="9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4775481" y="323105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8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5189221" y="322766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5" y="6"/>
                    <a:pt x="0" y="15"/>
                  </a:cubicBezTo>
                  <a:cubicBezTo>
                    <a:pt x="15" y="13"/>
                    <a:pt x="35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5359800" y="322682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5" y="12"/>
                  </a:cubicBezTo>
                  <a:cubicBezTo>
                    <a:pt x="7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4465670" y="3213546"/>
              <a:ext cx="15533" cy="19769"/>
            </a:xfrm>
            <a:custGeom>
              <a:avLst/>
              <a:gdLst/>
              <a:ahLst/>
              <a:cxnLst/>
              <a:rect l="l" t="t" r="r" b="b"/>
              <a:pathLst>
                <a:path w="55" h="70" extrusionOk="0">
                  <a:moveTo>
                    <a:pt x="54" y="44"/>
                  </a:moveTo>
                  <a:lnTo>
                    <a:pt x="54" y="31"/>
                  </a:lnTo>
                  <a:cubicBezTo>
                    <a:pt x="16" y="1"/>
                    <a:pt x="1" y="69"/>
                    <a:pt x="54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6"/>
            <p:cNvSpPr/>
            <p:nvPr/>
          </p:nvSpPr>
          <p:spPr>
            <a:xfrm>
              <a:off x="5018076" y="32214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6"/>
            <p:cNvSpPr/>
            <p:nvPr/>
          </p:nvSpPr>
          <p:spPr>
            <a:xfrm>
              <a:off x="5321674" y="3204509"/>
              <a:ext cx="22029" cy="17792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0" y="63"/>
                  </a:moveTo>
                  <a:cubicBezTo>
                    <a:pt x="78" y="52"/>
                    <a:pt x="3" y="1"/>
                    <a:pt x="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6"/>
            <p:cNvSpPr/>
            <p:nvPr/>
          </p:nvSpPr>
          <p:spPr>
            <a:xfrm>
              <a:off x="4015781" y="3213546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6"/>
            <p:cNvSpPr/>
            <p:nvPr/>
          </p:nvSpPr>
          <p:spPr>
            <a:xfrm>
              <a:off x="4177888" y="321354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6"/>
            <p:cNvSpPr/>
            <p:nvPr/>
          </p:nvSpPr>
          <p:spPr>
            <a:xfrm>
              <a:off x="5166063" y="3203944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1"/>
                    <a:pt x="10" y="16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6"/>
            <p:cNvSpPr/>
            <p:nvPr/>
          </p:nvSpPr>
          <p:spPr>
            <a:xfrm>
              <a:off x="4960464" y="3202250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6"/>
            <p:cNvSpPr/>
            <p:nvPr/>
          </p:nvSpPr>
          <p:spPr>
            <a:xfrm>
              <a:off x="4837895" y="319801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6"/>
            <p:cNvSpPr/>
            <p:nvPr/>
          </p:nvSpPr>
          <p:spPr>
            <a:xfrm>
              <a:off x="4612244" y="319547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7" y="11"/>
                  </a:moveTo>
                  <a:cubicBezTo>
                    <a:pt x="9" y="13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6"/>
            <p:cNvSpPr/>
            <p:nvPr/>
          </p:nvSpPr>
          <p:spPr>
            <a:xfrm>
              <a:off x="4356940" y="3194342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22" y="7"/>
                  </a:moveTo>
                  <a:cubicBezTo>
                    <a:pt x="20" y="0"/>
                    <a:pt x="11" y="2"/>
                    <a:pt x="0" y="7"/>
                  </a:cubicBezTo>
                  <a:cubicBezTo>
                    <a:pt x="0" y="15"/>
                    <a:pt x="20" y="15"/>
                    <a:pt x="2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6"/>
            <p:cNvSpPr/>
            <p:nvPr/>
          </p:nvSpPr>
          <p:spPr>
            <a:xfrm>
              <a:off x="4523283" y="3190106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2"/>
                    <a:pt x="5" y="0"/>
                    <a:pt x="0" y="9"/>
                  </a:cubicBezTo>
                  <a:cubicBezTo>
                    <a:pt x="13" y="9"/>
                    <a:pt x="17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6"/>
            <p:cNvSpPr/>
            <p:nvPr/>
          </p:nvSpPr>
          <p:spPr>
            <a:xfrm>
              <a:off x="4567905" y="3182763"/>
              <a:ext cx="14968" cy="12991"/>
            </a:xfrm>
            <a:custGeom>
              <a:avLst/>
              <a:gdLst/>
              <a:ahLst/>
              <a:cxnLst/>
              <a:rect l="l" t="t" r="r" b="b"/>
              <a:pathLst>
                <a:path w="53" h="46" extrusionOk="0">
                  <a:moveTo>
                    <a:pt x="52" y="13"/>
                  </a:moveTo>
                  <a:cubicBezTo>
                    <a:pt x="20" y="18"/>
                    <a:pt x="22" y="1"/>
                    <a:pt x="3" y="13"/>
                  </a:cubicBezTo>
                  <a:cubicBezTo>
                    <a:pt x="1" y="46"/>
                    <a:pt x="50" y="33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6"/>
            <p:cNvSpPr/>
            <p:nvPr/>
          </p:nvSpPr>
          <p:spPr>
            <a:xfrm>
              <a:off x="5062133" y="3184458"/>
              <a:ext cx="8755" cy="6496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3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6"/>
            <p:cNvSpPr/>
            <p:nvPr/>
          </p:nvSpPr>
          <p:spPr>
            <a:xfrm>
              <a:off x="4608008" y="3184458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1" y="7"/>
                    <a:pt x="9" y="3"/>
                    <a:pt x="0" y="1"/>
                  </a:cubicBezTo>
                  <a:cubicBezTo>
                    <a:pt x="2" y="12"/>
                    <a:pt x="0" y="25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6"/>
            <p:cNvSpPr/>
            <p:nvPr/>
          </p:nvSpPr>
          <p:spPr>
            <a:xfrm>
              <a:off x="4275322" y="3172596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19" y="9"/>
                  </a:moveTo>
                  <a:cubicBezTo>
                    <a:pt x="19" y="0"/>
                    <a:pt x="2" y="0"/>
                    <a:pt x="0" y="9"/>
                  </a:cubicBezTo>
                  <a:cubicBezTo>
                    <a:pt x="11" y="7"/>
                    <a:pt x="15" y="17"/>
                    <a:pt x="1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6"/>
            <p:cNvSpPr/>
            <p:nvPr/>
          </p:nvSpPr>
          <p:spPr>
            <a:xfrm>
              <a:off x="4369649" y="3162712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4"/>
                  </a:moveTo>
                  <a:cubicBezTo>
                    <a:pt x="54" y="1"/>
                    <a:pt x="0" y="39"/>
                    <a:pt x="45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6"/>
            <p:cNvSpPr/>
            <p:nvPr/>
          </p:nvSpPr>
          <p:spPr>
            <a:xfrm>
              <a:off x="5125677" y="3165254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8"/>
                  </a:moveTo>
                  <a:cubicBezTo>
                    <a:pt x="37" y="11"/>
                    <a:pt x="33" y="0"/>
                    <a:pt x="15" y="0"/>
                  </a:cubicBezTo>
                  <a:cubicBezTo>
                    <a:pt x="11" y="9"/>
                    <a:pt x="0" y="13"/>
                    <a:pt x="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6"/>
            <p:cNvSpPr/>
            <p:nvPr/>
          </p:nvSpPr>
          <p:spPr>
            <a:xfrm>
              <a:off x="3868077" y="3162147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9" y="1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6"/>
            <p:cNvSpPr/>
            <p:nvPr/>
          </p:nvSpPr>
          <p:spPr>
            <a:xfrm>
              <a:off x="4313448" y="316468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2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19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6"/>
            <p:cNvSpPr/>
            <p:nvPr/>
          </p:nvSpPr>
          <p:spPr>
            <a:xfrm>
              <a:off x="3968053" y="3159323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19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6"/>
            <p:cNvSpPr/>
            <p:nvPr/>
          </p:nvSpPr>
          <p:spPr>
            <a:xfrm>
              <a:off x="3960710" y="315847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6"/>
            <p:cNvSpPr/>
            <p:nvPr/>
          </p:nvSpPr>
          <p:spPr>
            <a:xfrm>
              <a:off x="3801710" y="4036222"/>
              <a:ext cx="21464" cy="13556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49" y="48"/>
                  </a:moveTo>
                  <a:cubicBezTo>
                    <a:pt x="75" y="31"/>
                    <a:pt x="45" y="9"/>
                    <a:pt x="30" y="1"/>
                  </a:cubicBezTo>
                  <a:cubicBezTo>
                    <a:pt x="28" y="7"/>
                    <a:pt x="15" y="7"/>
                    <a:pt x="0" y="7"/>
                  </a:cubicBezTo>
                  <a:cubicBezTo>
                    <a:pt x="7" y="28"/>
                    <a:pt x="24" y="41"/>
                    <a:pt x="49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6"/>
            <p:cNvSpPr/>
            <p:nvPr/>
          </p:nvSpPr>
          <p:spPr>
            <a:xfrm>
              <a:off x="4942389" y="4039328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7"/>
                    <a:pt x="16" y="2"/>
                  </a:cubicBezTo>
                  <a:cubicBezTo>
                    <a:pt x="13" y="0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6"/>
            <p:cNvSpPr/>
            <p:nvPr/>
          </p:nvSpPr>
          <p:spPr>
            <a:xfrm>
              <a:off x="5858830" y="403311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2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6"/>
            <p:cNvSpPr/>
            <p:nvPr/>
          </p:nvSpPr>
          <p:spPr>
            <a:xfrm>
              <a:off x="4410034" y="4027185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6"/>
            <p:cNvSpPr/>
            <p:nvPr/>
          </p:nvSpPr>
          <p:spPr>
            <a:xfrm>
              <a:off x="5619341" y="4018147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45" y="15"/>
                  </a:moveTo>
                  <a:cubicBezTo>
                    <a:pt x="32" y="15"/>
                    <a:pt x="37" y="2"/>
                    <a:pt x="26" y="0"/>
                  </a:cubicBezTo>
                  <a:cubicBezTo>
                    <a:pt x="24" y="11"/>
                    <a:pt x="0" y="7"/>
                    <a:pt x="4" y="22"/>
                  </a:cubicBezTo>
                  <a:cubicBezTo>
                    <a:pt x="30" y="22"/>
                    <a:pt x="37" y="35"/>
                    <a:pt x="4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6"/>
            <p:cNvSpPr/>
            <p:nvPr/>
          </p:nvSpPr>
          <p:spPr>
            <a:xfrm>
              <a:off x="4210648" y="4021819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6"/>
            <p:cNvSpPr/>
            <p:nvPr/>
          </p:nvSpPr>
          <p:spPr>
            <a:xfrm>
              <a:off x="4040069" y="4013346"/>
              <a:ext cx="12991" cy="10449"/>
            </a:xfrm>
            <a:custGeom>
              <a:avLst/>
              <a:gdLst/>
              <a:ahLst/>
              <a:cxnLst/>
              <a:rect l="l" t="t" r="r" b="b"/>
              <a:pathLst>
                <a:path w="46" h="37" extrusionOk="0">
                  <a:moveTo>
                    <a:pt x="34" y="26"/>
                  </a:moveTo>
                  <a:cubicBezTo>
                    <a:pt x="36" y="24"/>
                    <a:pt x="45" y="11"/>
                    <a:pt x="45" y="11"/>
                  </a:cubicBezTo>
                  <a:cubicBezTo>
                    <a:pt x="34" y="0"/>
                    <a:pt x="0" y="37"/>
                    <a:pt x="34" y="32"/>
                  </a:cubicBezTo>
                  <a:cubicBezTo>
                    <a:pt x="36" y="32"/>
                    <a:pt x="34" y="26"/>
                    <a:pt x="34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6"/>
            <p:cNvSpPr/>
            <p:nvPr/>
          </p:nvSpPr>
          <p:spPr>
            <a:xfrm>
              <a:off x="4653195" y="4014476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6"/>
            <p:cNvSpPr/>
            <p:nvPr/>
          </p:nvSpPr>
          <p:spPr>
            <a:xfrm>
              <a:off x="4269673" y="4011934"/>
              <a:ext cx="3389" cy="5366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4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6"/>
            <p:cNvSpPr/>
            <p:nvPr/>
          </p:nvSpPr>
          <p:spPr>
            <a:xfrm>
              <a:off x="3652311" y="401447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9" y="0"/>
                  </a:moveTo>
                  <a:cubicBezTo>
                    <a:pt x="13" y="3"/>
                    <a:pt x="0" y="0"/>
                    <a:pt x="0" y="7"/>
                  </a:cubicBezTo>
                  <a:cubicBezTo>
                    <a:pt x="9" y="5"/>
                    <a:pt x="19" y="7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6"/>
            <p:cNvSpPr/>
            <p:nvPr/>
          </p:nvSpPr>
          <p:spPr>
            <a:xfrm>
              <a:off x="4913865" y="4011934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2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6"/>
            <p:cNvSpPr/>
            <p:nvPr/>
          </p:nvSpPr>
          <p:spPr>
            <a:xfrm>
              <a:off x="5414871" y="4010240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20" y="0"/>
                  </a:moveTo>
                  <a:cubicBezTo>
                    <a:pt x="13" y="3"/>
                    <a:pt x="0" y="3"/>
                    <a:pt x="0" y="9"/>
                  </a:cubicBezTo>
                  <a:cubicBezTo>
                    <a:pt x="9" y="7"/>
                    <a:pt x="20" y="9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6"/>
            <p:cNvSpPr/>
            <p:nvPr/>
          </p:nvSpPr>
          <p:spPr>
            <a:xfrm>
              <a:off x="3694674" y="4010240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0"/>
                  </a:moveTo>
                  <a:cubicBezTo>
                    <a:pt x="17" y="3"/>
                    <a:pt x="2" y="0"/>
                    <a:pt x="0" y="9"/>
                  </a:cubicBezTo>
                  <a:cubicBezTo>
                    <a:pt x="11" y="7"/>
                    <a:pt x="28" y="9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6"/>
            <p:cNvSpPr/>
            <p:nvPr/>
          </p:nvSpPr>
          <p:spPr>
            <a:xfrm>
              <a:off x="3659372" y="4010240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0"/>
                  </a:moveTo>
                  <a:cubicBezTo>
                    <a:pt x="12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6"/>
            <p:cNvSpPr/>
            <p:nvPr/>
          </p:nvSpPr>
          <p:spPr>
            <a:xfrm>
              <a:off x="4918101" y="4004874"/>
              <a:ext cx="6496" cy="677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2" y="19"/>
                  </a:moveTo>
                  <a:cubicBezTo>
                    <a:pt x="20" y="13"/>
                    <a:pt x="22" y="0"/>
                    <a:pt x="12" y="0"/>
                  </a:cubicBezTo>
                  <a:cubicBezTo>
                    <a:pt x="12" y="4"/>
                    <a:pt x="9" y="9"/>
                    <a:pt x="1" y="7"/>
                  </a:cubicBezTo>
                  <a:cubicBezTo>
                    <a:pt x="3" y="15"/>
                    <a:pt x="5" y="24"/>
                    <a:pt x="2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6"/>
            <p:cNvSpPr/>
            <p:nvPr/>
          </p:nvSpPr>
          <p:spPr>
            <a:xfrm>
              <a:off x="4835918" y="4001767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6"/>
            <p:cNvSpPr/>
            <p:nvPr/>
          </p:nvSpPr>
          <p:spPr>
            <a:xfrm>
              <a:off x="5847251" y="3998661"/>
              <a:ext cx="11862" cy="10167"/>
            </a:xfrm>
            <a:custGeom>
              <a:avLst/>
              <a:gdLst/>
              <a:ahLst/>
              <a:cxnLst/>
              <a:rect l="l" t="t" r="r" b="b"/>
              <a:pathLst>
                <a:path w="42" h="36" extrusionOk="0">
                  <a:moveTo>
                    <a:pt x="26" y="35"/>
                  </a:moveTo>
                  <a:cubicBezTo>
                    <a:pt x="41" y="26"/>
                    <a:pt x="41" y="1"/>
                    <a:pt x="18" y="1"/>
                  </a:cubicBezTo>
                  <a:cubicBezTo>
                    <a:pt x="3" y="9"/>
                    <a:pt x="1" y="35"/>
                    <a:pt x="2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6"/>
            <p:cNvSpPr/>
            <p:nvPr/>
          </p:nvSpPr>
          <p:spPr>
            <a:xfrm>
              <a:off x="5468530" y="4004874"/>
              <a:ext cx="5931" cy="1977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1" y="7"/>
                  </a:moveTo>
                  <a:cubicBezTo>
                    <a:pt x="7" y="4"/>
                    <a:pt x="20" y="7"/>
                    <a:pt x="20" y="0"/>
                  </a:cubicBezTo>
                  <a:cubicBezTo>
                    <a:pt x="12" y="0"/>
                    <a:pt x="1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6"/>
            <p:cNvSpPr/>
            <p:nvPr/>
          </p:nvSpPr>
          <p:spPr>
            <a:xfrm>
              <a:off x="5052531" y="4002332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6"/>
                  </a:moveTo>
                  <a:lnTo>
                    <a:pt x="24" y="16"/>
                  </a:lnTo>
                  <a:cubicBezTo>
                    <a:pt x="24" y="9"/>
                    <a:pt x="32" y="7"/>
                    <a:pt x="35" y="1"/>
                  </a:cubicBezTo>
                  <a:cubicBezTo>
                    <a:pt x="20" y="3"/>
                    <a:pt x="0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6"/>
            <p:cNvSpPr/>
            <p:nvPr/>
          </p:nvSpPr>
          <p:spPr>
            <a:xfrm>
              <a:off x="5268297" y="3994424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31" y="1"/>
                  </a:moveTo>
                  <a:cubicBezTo>
                    <a:pt x="14" y="1"/>
                    <a:pt x="5" y="7"/>
                    <a:pt x="1" y="16"/>
                  </a:cubicBezTo>
                  <a:cubicBezTo>
                    <a:pt x="16" y="16"/>
                    <a:pt x="35" y="16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6"/>
            <p:cNvSpPr/>
            <p:nvPr/>
          </p:nvSpPr>
          <p:spPr>
            <a:xfrm>
              <a:off x="5010169" y="399640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5" y="9"/>
                  </a:cubicBezTo>
                  <a:cubicBezTo>
                    <a:pt x="9" y="11"/>
                    <a:pt x="20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6"/>
            <p:cNvSpPr/>
            <p:nvPr/>
          </p:nvSpPr>
          <p:spPr>
            <a:xfrm>
              <a:off x="4217709" y="3996401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2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7" y="11"/>
                    <a:pt x="20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6"/>
            <p:cNvSpPr/>
            <p:nvPr/>
          </p:nvSpPr>
          <p:spPr>
            <a:xfrm>
              <a:off x="5468530" y="3987364"/>
              <a:ext cx="27112" cy="9885"/>
            </a:xfrm>
            <a:custGeom>
              <a:avLst/>
              <a:gdLst/>
              <a:ahLst/>
              <a:cxnLst/>
              <a:rect l="l" t="t" r="r" b="b"/>
              <a:pathLst>
                <a:path w="96" h="35" extrusionOk="0">
                  <a:moveTo>
                    <a:pt x="61" y="34"/>
                  </a:moveTo>
                  <a:cubicBezTo>
                    <a:pt x="95" y="0"/>
                    <a:pt x="1" y="24"/>
                    <a:pt x="61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6"/>
            <p:cNvSpPr/>
            <p:nvPr/>
          </p:nvSpPr>
          <p:spPr>
            <a:xfrm>
              <a:off x="4777175" y="3986517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6"/>
            <p:cNvSpPr/>
            <p:nvPr/>
          </p:nvSpPr>
          <p:spPr>
            <a:xfrm>
              <a:off x="4878845" y="3972678"/>
              <a:ext cx="11862" cy="12426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41" y="44"/>
                  </a:moveTo>
                  <a:lnTo>
                    <a:pt x="41" y="3"/>
                  </a:lnTo>
                  <a:cubicBezTo>
                    <a:pt x="5" y="1"/>
                    <a:pt x="11" y="29"/>
                    <a:pt x="1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6"/>
            <p:cNvSpPr/>
            <p:nvPr/>
          </p:nvSpPr>
          <p:spPr>
            <a:xfrm>
              <a:off x="4314013" y="3976350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6"/>
            <p:cNvSpPr/>
            <p:nvPr/>
          </p:nvSpPr>
          <p:spPr>
            <a:xfrm>
              <a:off x="3946872" y="398058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9"/>
                  </a:moveTo>
                  <a:cubicBezTo>
                    <a:pt x="9" y="11"/>
                    <a:pt x="22" y="5"/>
                    <a:pt x="15" y="3"/>
                  </a:cubicBezTo>
                  <a:cubicBezTo>
                    <a:pt x="13" y="1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6"/>
            <p:cNvSpPr/>
            <p:nvPr/>
          </p:nvSpPr>
          <p:spPr>
            <a:xfrm>
              <a:off x="4302434" y="397635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1" y="1"/>
                    <a:pt x="1" y="7"/>
                    <a:pt x="5" y="11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6"/>
            <p:cNvSpPr/>
            <p:nvPr/>
          </p:nvSpPr>
          <p:spPr>
            <a:xfrm>
              <a:off x="5145729" y="3974655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7" y="11"/>
                    <a:pt x="19" y="7"/>
                    <a:pt x="15" y="2"/>
                  </a:cubicBezTo>
                  <a:cubicBezTo>
                    <a:pt x="11" y="0"/>
                    <a:pt x="0" y="7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6"/>
            <p:cNvSpPr/>
            <p:nvPr/>
          </p:nvSpPr>
          <p:spPr>
            <a:xfrm>
              <a:off x="4051930" y="3968442"/>
              <a:ext cx="14968" cy="875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3" y="11"/>
                  </a:moveTo>
                  <a:cubicBezTo>
                    <a:pt x="5" y="18"/>
                    <a:pt x="1" y="31"/>
                    <a:pt x="14" y="31"/>
                  </a:cubicBezTo>
                  <a:cubicBezTo>
                    <a:pt x="14" y="14"/>
                    <a:pt x="52" y="22"/>
                    <a:pt x="52" y="3"/>
                  </a:cubicBezTo>
                  <a:cubicBezTo>
                    <a:pt x="22" y="11"/>
                    <a:pt x="27" y="1"/>
                    <a:pt x="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6"/>
            <p:cNvSpPr/>
            <p:nvPr/>
          </p:nvSpPr>
          <p:spPr>
            <a:xfrm>
              <a:off x="3576059" y="3968442"/>
              <a:ext cx="13556" cy="7060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22" y="24"/>
                  </a:moveTo>
                  <a:cubicBezTo>
                    <a:pt x="47" y="14"/>
                    <a:pt x="7" y="1"/>
                    <a:pt x="0" y="18"/>
                  </a:cubicBezTo>
                  <a:cubicBezTo>
                    <a:pt x="11" y="18"/>
                    <a:pt x="13" y="22"/>
                    <a:pt x="2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6"/>
            <p:cNvSpPr/>
            <p:nvPr/>
          </p:nvSpPr>
          <p:spPr>
            <a:xfrm>
              <a:off x="4006179" y="397098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22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6"/>
            <p:cNvSpPr/>
            <p:nvPr/>
          </p:nvSpPr>
          <p:spPr>
            <a:xfrm>
              <a:off x="5763091" y="3968442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5" y="11"/>
                  </a:moveTo>
                  <a:cubicBezTo>
                    <a:pt x="7" y="11"/>
                    <a:pt x="20" y="7"/>
                    <a:pt x="16" y="3"/>
                  </a:cubicBezTo>
                  <a:cubicBezTo>
                    <a:pt x="12" y="1"/>
                    <a:pt x="1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6"/>
            <p:cNvSpPr/>
            <p:nvPr/>
          </p:nvSpPr>
          <p:spPr>
            <a:xfrm>
              <a:off x="4870938" y="3964771"/>
              <a:ext cx="12991" cy="7060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39" y="16"/>
                  </a:moveTo>
                  <a:cubicBezTo>
                    <a:pt x="46" y="1"/>
                    <a:pt x="1" y="1"/>
                    <a:pt x="9" y="16"/>
                  </a:cubicBezTo>
                  <a:cubicBezTo>
                    <a:pt x="12" y="22"/>
                    <a:pt x="35" y="24"/>
                    <a:pt x="3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6"/>
            <p:cNvSpPr/>
            <p:nvPr/>
          </p:nvSpPr>
          <p:spPr>
            <a:xfrm>
              <a:off x="4842131" y="3959405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1" y="43"/>
                  </a:moveTo>
                  <a:cubicBezTo>
                    <a:pt x="17" y="28"/>
                    <a:pt x="34" y="1"/>
                    <a:pt x="2" y="7"/>
                  </a:cubicBezTo>
                  <a:cubicBezTo>
                    <a:pt x="0" y="24"/>
                    <a:pt x="0" y="41"/>
                    <a:pt x="2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6"/>
            <p:cNvSpPr/>
            <p:nvPr/>
          </p:nvSpPr>
          <p:spPr>
            <a:xfrm>
              <a:off x="5819574" y="396477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2"/>
                    <a:pt x="19" y="5"/>
                    <a:pt x="15" y="3"/>
                  </a:cubicBezTo>
                  <a:cubicBezTo>
                    <a:pt x="13" y="1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6"/>
            <p:cNvSpPr/>
            <p:nvPr/>
          </p:nvSpPr>
          <p:spPr>
            <a:xfrm>
              <a:off x="5587710" y="3958840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8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6"/>
            <p:cNvSpPr/>
            <p:nvPr/>
          </p:nvSpPr>
          <p:spPr>
            <a:xfrm>
              <a:off x="4489958" y="3952627"/>
              <a:ext cx="11297" cy="7625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39" y="3"/>
                  </a:moveTo>
                  <a:cubicBezTo>
                    <a:pt x="18" y="1"/>
                    <a:pt x="3" y="5"/>
                    <a:pt x="1" y="18"/>
                  </a:cubicBezTo>
                  <a:cubicBezTo>
                    <a:pt x="20" y="16"/>
                    <a:pt x="22" y="27"/>
                    <a:pt x="39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6"/>
            <p:cNvSpPr/>
            <p:nvPr/>
          </p:nvSpPr>
          <p:spPr>
            <a:xfrm>
              <a:off x="4306670" y="3955169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3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6"/>
            <p:cNvSpPr/>
            <p:nvPr/>
          </p:nvSpPr>
          <p:spPr>
            <a:xfrm>
              <a:off x="4044305" y="3949803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0"/>
                  </a:moveTo>
                  <a:lnTo>
                    <a:pt x="11" y="0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5"/>
                    <a:pt x="45" y="13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6"/>
            <p:cNvSpPr/>
            <p:nvPr/>
          </p:nvSpPr>
          <p:spPr>
            <a:xfrm>
              <a:off x="4545594" y="3947826"/>
              <a:ext cx="9320" cy="5931"/>
            </a:xfrm>
            <a:custGeom>
              <a:avLst/>
              <a:gdLst/>
              <a:ahLst/>
              <a:cxnLst/>
              <a:rect l="l" t="t" r="r" b="b"/>
              <a:pathLst>
                <a:path w="33" h="21" extrusionOk="0">
                  <a:moveTo>
                    <a:pt x="33" y="1"/>
                  </a:moveTo>
                  <a:lnTo>
                    <a:pt x="13" y="1"/>
                  </a:lnTo>
                  <a:cubicBezTo>
                    <a:pt x="11" y="9"/>
                    <a:pt x="1" y="9"/>
                    <a:pt x="3" y="20"/>
                  </a:cubicBezTo>
                  <a:lnTo>
                    <a:pt x="3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6"/>
            <p:cNvSpPr/>
            <p:nvPr/>
          </p:nvSpPr>
          <p:spPr>
            <a:xfrm>
              <a:off x="5539982" y="394726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6"/>
            <p:cNvSpPr/>
            <p:nvPr/>
          </p:nvSpPr>
          <p:spPr>
            <a:xfrm>
              <a:off x="5500161" y="3940766"/>
              <a:ext cx="26830" cy="9320"/>
            </a:xfrm>
            <a:custGeom>
              <a:avLst/>
              <a:gdLst/>
              <a:ahLst/>
              <a:cxnLst/>
              <a:rect l="l" t="t" r="r" b="b"/>
              <a:pathLst>
                <a:path w="95" h="33" extrusionOk="0">
                  <a:moveTo>
                    <a:pt x="58" y="32"/>
                  </a:moveTo>
                  <a:cubicBezTo>
                    <a:pt x="94" y="0"/>
                    <a:pt x="0" y="24"/>
                    <a:pt x="5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6"/>
            <p:cNvSpPr/>
            <p:nvPr/>
          </p:nvSpPr>
          <p:spPr>
            <a:xfrm>
              <a:off x="5050554" y="3943590"/>
              <a:ext cx="10167" cy="6496"/>
            </a:xfrm>
            <a:custGeom>
              <a:avLst/>
              <a:gdLst/>
              <a:ahLst/>
              <a:cxnLst/>
              <a:rect l="l" t="t" r="r" b="b"/>
              <a:pathLst>
                <a:path w="36" h="23" extrusionOk="0">
                  <a:moveTo>
                    <a:pt x="22" y="22"/>
                  </a:moveTo>
                  <a:cubicBezTo>
                    <a:pt x="22" y="14"/>
                    <a:pt x="35" y="12"/>
                    <a:pt x="31" y="1"/>
                  </a:cubicBezTo>
                  <a:lnTo>
                    <a:pt x="12" y="1"/>
                  </a:lnTo>
                  <a:cubicBezTo>
                    <a:pt x="1" y="12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6"/>
            <p:cNvSpPr/>
            <p:nvPr/>
          </p:nvSpPr>
          <p:spPr>
            <a:xfrm>
              <a:off x="5613692" y="3945567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2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6"/>
            <p:cNvSpPr/>
            <p:nvPr/>
          </p:nvSpPr>
          <p:spPr>
            <a:xfrm>
              <a:off x="5097153" y="3945567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0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6"/>
            <p:cNvSpPr/>
            <p:nvPr/>
          </p:nvSpPr>
          <p:spPr>
            <a:xfrm>
              <a:off x="3695803" y="394556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0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6"/>
            <p:cNvSpPr/>
            <p:nvPr/>
          </p:nvSpPr>
          <p:spPr>
            <a:xfrm>
              <a:off x="5549019" y="3937094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9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6"/>
            <p:cNvSpPr/>
            <p:nvPr/>
          </p:nvSpPr>
          <p:spPr>
            <a:xfrm>
              <a:off x="4661667" y="3941330"/>
              <a:ext cx="5931" cy="5648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9"/>
                  </a:moveTo>
                  <a:cubicBezTo>
                    <a:pt x="20" y="2"/>
                    <a:pt x="3" y="0"/>
                    <a:pt x="1" y="9"/>
                  </a:cubicBezTo>
                  <a:cubicBezTo>
                    <a:pt x="11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6"/>
            <p:cNvSpPr/>
            <p:nvPr/>
          </p:nvSpPr>
          <p:spPr>
            <a:xfrm>
              <a:off x="4555761" y="3943025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10" y="11"/>
                    <a:pt x="22" y="7"/>
                    <a:pt x="16" y="3"/>
                  </a:cubicBezTo>
                  <a:cubicBezTo>
                    <a:pt x="14" y="1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6"/>
            <p:cNvSpPr/>
            <p:nvPr/>
          </p:nvSpPr>
          <p:spPr>
            <a:xfrm>
              <a:off x="5665092" y="3937659"/>
              <a:ext cx="10167" cy="6213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2" y="22"/>
                  </a:moveTo>
                  <a:cubicBezTo>
                    <a:pt x="24" y="13"/>
                    <a:pt x="35" y="13"/>
                    <a:pt x="33" y="0"/>
                  </a:cubicBezTo>
                  <a:lnTo>
                    <a:pt x="14" y="0"/>
                  </a:lnTo>
                  <a:cubicBezTo>
                    <a:pt x="1" y="11"/>
                    <a:pt x="3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6"/>
            <p:cNvSpPr/>
            <p:nvPr/>
          </p:nvSpPr>
          <p:spPr>
            <a:xfrm>
              <a:off x="3554878" y="3941330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6"/>
            <p:cNvSpPr/>
            <p:nvPr/>
          </p:nvSpPr>
          <p:spPr>
            <a:xfrm>
              <a:off x="4430651" y="3935964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6"/>
            <p:cNvSpPr/>
            <p:nvPr/>
          </p:nvSpPr>
          <p:spPr>
            <a:xfrm>
              <a:off x="5925198" y="3935964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0"/>
                  </a:moveTo>
                  <a:cubicBezTo>
                    <a:pt x="18" y="2"/>
                    <a:pt x="3" y="0"/>
                    <a:pt x="1" y="6"/>
                  </a:cubicBezTo>
                  <a:cubicBezTo>
                    <a:pt x="12" y="6"/>
                    <a:pt x="29" y="9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6"/>
            <p:cNvSpPr/>
            <p:nvPr/>
          </p:nvSpPr>
          <p:spPr>
            <a:xfrm>
              <a:off x="4506903" y="3933423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0" y="9"/>
                  </a:moveTo>
                  <a:cubicBezTo>
                    <a:pt x="0" y="13"/>
                    <a:pt x="7" y="18"/>
                    <a:pt x="9" y="9"/>
                  </a:cubicBezTo>
                  <a:cubicBezTo>
                    <a:pt x="9" y="5"/>
                    <a:pt x="3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6"/>
            <p:cNvSpPr/>
            <p:nvPr/>
          </p:nvSpPr>
          <p:spPr>
            <a:xfrm>
              <a:off x="4123382" y="3928057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4"/>
                    <a:pt x="1" y="0"/>
                    <a:pt x="1" y="7"/>
                  </a:cubicBezTo>
                  <a:cubicBezTo>
                    <a:pt x="1" y="11"/>
                    <a:pt x="7" y="15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6"/>
            <p:cNvSpPr/>
            <p:nvPr/>
          </p:nvSpPr>
          <p:spPr>
            <a:xfrm>
              <a:off x="5761396" y="3925515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20" y="1"/>
                    <a:pt x="9" y="5"/>
                    <a:pt x="0" y="9"/>
                  </a:cubicBezTo>
                  <a:cubicBezTo>
                    <a:pt x="0" y="16"/>
                    <a:pt x="20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6"/>
            <p:cNvSpPr/>
            <p:nvPr/>
          </p:nvSpPr>
          <p:spPr>
            <a:xfrm>
              <a:off x="4405233" y="3926080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6"/>
            <p:cNvSpPr/>
            <p:nvPr/>
          </p:nvSpPr>
          <p:spPr>
            <a:xfrm>
              <a:off x="3814418" y="392749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9" y="11"/>
                    <a:pt x="19" y="6"/>
                    <a:pt x="15" y="2"/>
                  </a:cubicBezTo>
                  <a:cubicBezTo>
                    <a:pt x="13" y="0"/>
                    <a:pt x="0" y="6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6"/>
            <p:cNvSpPr/>
            <p:nvPr/>
          </p:nvSpPr>
          <p:spPr>
            <a:xfrm>
              <a:off x="3700040" y="392608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7"/>
                  </a:moveTo>
                  <a:cubicBezTo>
                    <a:pt x="0" y="11"/>
                    <a:pt x="9" y="16"/>
                    <a:pt x="11" y="7"/>
                  </a:cubicBezTo>
                  <a:cubicBezTo>
                    <a:pt x="11" y="3"/>
                    <a:pt x="3" y="1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6"/>
            <p:cNvSpPr/>
            <p:nvPr/>
          </p:nvSpPr>
          <p:spPr>
            <a:xfrm>
              <a:off x="5406399" y="3921844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20" y="9"/>
                  </a:moveTo>
                  <a:cubicBezTo>
                    <a:pt x="17" y="1"/>
                    <a:pt x="9" y="5"/>
                    <a:pt x="0" y="9"/>
                  </a:cubicBezTo>
                  <a:cubicBezTo>
                    <a:pt x="0" y="16"/>
                    <a:pt x="17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6"/>
            <p:cNvSpPr/>
            <p:nvPr/>
          </p:nvSpPr>
          <p:spPr>
            <a:xfrm>
              <a:off x="5179619" y="392382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4" y="9"/>
                  </a:cubicBezTo>
                  <a:cubicBezTo>
                    <a:pt x="7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6"/>
            <p:cNvSpPr/>
            <p:nvPr/>
          </p:nvSpPr>
          <p:spPr>
            <a:xfrm>
              <a:off x="4720975" y="3920149"/>
              <a:ext cx="8755" cy="6778"/>
            </a:xfrm>
            <a:custGeom>
              <a:avLst/>
              <a:gdLst/>
              <a:ahLst/>
              <a:cxnLst/>
              <a:rect l="l" t="t" r="r" b="b"/>
              <a:pathLst>
                <a:path w="31" h="24" extrusionOk="0">
                  <a:moveTo>
                    <a:pt x="31" y="0"/>
                  </a:moveTo>
                  <a:lnTo>
                    <a:pt x="11" y="0"/>
                  </a:lnTo>
                  <a:cubicBezTo>
                    <a:pt x="11" y="7"/>
                    <a:pt x="3" y="9"/>
                    <a:pt x="1" y="15"/>
                  </a:cubicBezTo>
                  <a:cubicBezTo>
                    <a:pt x="14" y="15"/>
                    <a:pt x="16" y="24"/>
                    <a:pt x="31" y="22"/>
                  </a:cubicBezTo>
                  <a:cubicBezTo>
                    <a:pt x="31" y="15"/>
                    <a:pt x="31" y="7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6"/>
            <p:cNvSpPr/>
            <p:nvPr/>
          </p:nvSpPr>
          <p:spPr>
            <a:xfrm>
              <a:off x="3808770" y="3920149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24" y="15"/>
                  </a:moveTo>
                  <a:cubicBezTo>
                    <a:pt x="24" y="7"/>
                    <a:pt x="33" y="7"/>
                    <a:pt x="35" y="0"/>
                  </a:cubicBezTo>
                  <a:cubicBezTo>
                    <a:pt x="20" y="0"/>
                    <a:pt x="1" y="0"/>
                    <a:pt x="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6"/>
            <p:cNvSpPr/>
            <p:nvPr/>
          </p:nvSpPr>
          <p:spPr>
            <a:xfrm>
              <a:off x="5495360" y="391958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6"/>
            <p:cNvSpPr/>
            <p:nvPr/>
          </p:nvSpPr>
          <p:spPr>
            <a:xfrm>
              <a:off x="4502667" y="3912242"/>
              <a:ext cx="16663" cy="9885"/>
            </a:xfrm>
            <a:custGeom>
              <a:avLst/>
              <a:gdLst/>
              <a:ahLst/>
              <a:cxnLst/>
              <a:rect l="l" t="t" r="r" b="b"/>
              <a:pathLst>
                <a:path w="59" h="35" extrusionOk="0">
                  <a:moveTo>
                    <a:pt x="15" y="35"/>
                  </a:moveTo>
                  <a:lnTo>
                    <a:pt x="54" y="35"/>
                  </a:lnTo>
                  <a:cubicBezTo>
                    <a:pt x="58" y="20"/>
                    <a:pt x="37" y="20"/>
                    <a:pt x="43" y="0"/>
                  </a:cubicBezTo>
                  <a:cubicBezTo>
                    <a:pt x="0" y="5"/>
                    <a:pt x="30" y="15"/>
                    <a:pt x="1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6"/>
            <p:cNvSpPr/>
            <p:nvPr/>
          </p:nvSpPr>
          <p:spPr>
            <a:xfrm>
              <a:off x="3698910" y="391958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6"/>
            <p:cNvSpPr/>
            <p:nvPr/>
          </p:nvSpPr>
          <p:spPr>
            <a:xfrm>
              <a:off x="5578108" y="3916478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6"/>
            <p:cNvSpPr/>
            <p:nvPr/>
          </p:nvSpPr>
          <p:spPr>
            <a:xfrm>
              <a:off x="4402127" y="3910547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5"/>
                  </a:moveTo>
                  <a:lnTo>
                    <a:pt x="31" y="0"/>
                  </a:lnTo>
                  <a:lnTo>
                    <a:pt x="1" y="0"/>
                  </a:lnTo>
                  <a:cubicBezTo>
                    <a:pt x="1" y="13"/>
                    <a:pt x="12" y="17"/>
                    <a:pt x="3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6"/>
            <p:cNvSpPr/>
            <p:nvPr/>
          </p:nvSpPr>
          <p:spPr>
            <a:xfrm>
              <a:off x="3924278" y="3911677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2"/>
                  </a:moveTo>
                  <a:cubicBezTo>
                    <a:pt x="14" y="0"/>
                    <a:pt x="1" y="7"/>
                    <a:pt x="5" y="11"/>
                  </a:cubicBezTo>
                  <a:cubicBezTo>
                    <a:pt x="10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6"/>
            <p:cNvSpPr/>
            <p:nvPr/>
          </p:nvSpPr>
          <p:spPr>
            <a:xfrm>
              <a:off x="4530626" y="390970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2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6"/>
            <p:cNvSpPr/>
            <p:nvPr/>
          </p:nvSpPr>
          <p:spPr>
            <a:xfrm>
              <a:off x="3553748" y="3905464"/>
              <a:ext cx="11014" cy="762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0" y="18"/>
                  </a:moveTo>
                  <a:cubicBezTo>
                    <a:pt x="13" y="27"/>
                    <a:pt x="37" y="27"/>
                    <a:pt x="39" y="12"/>
                  </a:cubicBezTo>
                  <a:cubicBezTo>
                    <a:pt x="26" y="3"/>
                    <a:pt x="2" y="1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6"/>
            <p:cNvSpPr/>
            <p:nvPr/>
          </p:nvSpPr>
          <p:spPr>
            <a:xfrm>
              <a:off x="5848945" y="3906311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4"/>
                    <a:pt x="3" y="0"/>
                    <a:pt x="1" y="9"/>
                  </a:cubicBezTo>
                  <a:cubicBezTo>
                    <a:pt x="1" y="13"/>
                    <a:pt x="10" y="15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6"/>
            <p:cNvSpPr/>
            <p:nvPr/>
          </p:nvSpPr>
          <p:spPr>
            <a:xfrm>
              <a:off x="4554631" y="390687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6"/>
            <p:cNvSpPr/>
            <p:nvPr/>
          </p:nvSpPr>
          <p:spPr>
            <a:xfrm>
              <a:off x="5939318" y="3904334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1"/>
                    <a:pt x="0" y="9"/>
                  </a:cubicBezTo>
                  <a:cubicBezTo>
                    <a:pt x="0" y="11"/>
                    <a:pt x="9" y="16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6"/>
            <p:cNvSpPr/>
            <p:nvPr/>
          </p:nvSpPr>
          <p:spPr>
            <a:xfrm>
              <a:off x="5815338" y="3898968"/>
              <a:ext cx="12144" cy="9885"/>
            </a:xfrm>
            <a:custGeom>
              <a:avLst/>
              <a:gdLst/>
              <a:ahLst/>
              <a:cxnLst/>
              <a:rect l="l" t="t" r="r" b="b"/>
              <a:pathLst>
                <a:path w="43" h="35" extrusionOk="0">
                  <a:moveTo>
                    <a:pt x="11" y="35"/>
                  </a:moveTo>
                  <a:lnTo>
                    <a:pt x="30" y="35"/>
                  </a:lnTo>
                  <a:cubicBezTo>
                    <a:pt x="36" y="18"/>
                    <a:pt x="43" y="9"/>
                    <a:pt x="19" y="0"/>
                  </a:cubicBezTo>
                  <a:cubicBezTo>
                    <a:pt x="28" y="18"/>
                    <a:pt x="0" y="13"/>
                    <a:pt x="0" y="28"/>
                  </a:cubicBezTo>
                  <a:cubicBezTo>
                    <a:pt x="6" y="28"/>
                    <a:pt x="13" y="28"/>
                    <a:pt x="11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6"/>
            <p:cNvSpPr/>
            <p:nvPr/>
          </p:nvSpPr>
          <p:spPr>
            <a:xfrm>
              <a:off x="5786814" y="3902639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5"/>
                    <a:pt x="3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6"/>
            <p:cNvSpPr/>
            <p:nvPr/>
          </p:nvSpPr>
          <p:spPr>
            <a:xfrm>
              <a:off x="4426414" y="3896991"/>
              <a:ext cx="24571" cy="10167"/>
            </a:xfrm>
            <a:custGeom>
              <a:avLst/>
              <a:gdLst/>
              <a:ahLst/>
              <a:cxnLst/>
              <a:rect l="l" t="t" r="r" b="b"/>
              <a:pathLst>
                <a:path w="87" h="36" extrusionOk="0">
                  <a:moveTo>
                    <a:pt x="35" y="35"/>
                  </a:moveTo>
                  <a:cubicBezTo>
                    <a:pt x="86" y="5"/>
                    <a:pt x="1" y="1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6"/>
            <p:cNvSpPr/>
            <p:nvPr/>
          </p:nvSpPr>
          <p:spPr>
            <a:xfrm>
              <a:off x="4566210" y="3902639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0"/>
                  </a:moveTo>
                  <a:cubicBezTo>
                    <a:pt x="11" y="2"/>
                    <a:pt x="0" y="0"/>
                    <a:pt x="0" y="7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6"/>
            <p:cNvSpPr/>
            <p:nvPr/>
          </p:nvSpPr>
          <p:spPr>
            <a:xfrm>
              <a:off x="4345926" y="3900663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6"/>
            <p:cNvSpPr/>
            <p:nvPr/>
          </p:nvSpPr>
          <p:spPr>
            <a:xfrm>
              <a:off x="3928514" y="3900098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4"/>
                    <a:pt x="10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6"/>
            <p:cNvSpPr/>
            <p:nvPr/>
          </p:nvSpPr>
          <p:spPr>
            <a:xfrm>
              <a:off x="5341726" y="3896426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2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6"/>
            <p:cNvSpPr/>
            <p:nvPr/>
          </p:nvSpPr>
          <p:spPr>
            <a:xfrm>
              <a:off x="3571823" y="389586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1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6"/>
            <p:cNvSpPr/>
            <p:nvPr/>
          </p:nvSpPr>
          <p:spPr>
            <a:xfrm>
              <a:off x="3861017" y="3886824"/>
              <a:ext cx="5648" cy="8190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19" y="1"/>
                  </a:moveTo>
                  <a:lnTo>
                    <a:pt x="0" y="1"/>
                  </a:lnTo>
                  <a:lnTo>
                    <a:pt x="0" y="28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6"/>
            <p:cNvSpPr/>
            <p:nvPr/>
          </p:nvSpPr>
          <p:spPr>
            <a:xfrm>
              <a:off x="5436053" y="3890496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6"/>
            <p:cNvSpPr/>
            <p:nvPr/>
          </p:nvSpPr>
          <p:spPr>
            <a:xfrm>
              <a:off x="5347091" y="3888519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1"/>
                  </a:moveTo>
                  <a:cubicBezTo>
                    <a:pt x="20" y="3"/>
                    <a:pt x="2" y="1"/>
                    <a:pt x="0" y="10"/>
                  </a:cubicBezTo>
                  <a:cubicBezTo>
                    <a:pt x="13" y="7"/>
                    <a:pt x="28" y="10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6"/>
            <p:cNvSpPr/>
            <p:nvPr/>
          </p:nvSpPr>
          <p:spPr>
            <a:xfrm>
              <a:off x="5352457" y="3883153"/>
              <a:ext cx="6496" cy="2259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22" y="1"/>
                  </a:moveTo>
                  <a:cubicBezTo>
                    <a:pt x="13" y="1"/>
                    <a:pt x="1" y="1"/>
                    <a:pt x="1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6"/>
            <p:cNvSpPr/>
            <p:nvPr/>
          </p:nvSpPr>
          <p:spPr>
            <a:xfrm>
              <a:off x="4753735" y="388258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5" y="9"/>
                  </a:cubicBezTo>
                  <a:cubicBezTo>
                    <a:pt x="7" y="11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6"/>
            <p:cNvSpPr/>
            <p:nvPr/>
          </p:nvSpPr>
          <p:spPr>
            <a:xfrm>
              <a:off x="3550642" y="3878917"/>
              <a:ext cx="9320" cy="6496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0" y="22"/>
                  </a:moveTo>
                  <a:lnTo>
                    <a:pt x="20" y="22"/>
                  </a:lnTo>
                  <a:cubicBezTo>
                    <a:pt x="22" y="14"/>
                    <a:pt x="33" y="11"/>
                    <a:pt x="3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6"/>
            <p:cNvSpPr/>
            <p:nvPr/>
          </p:nvSpPr>
          <p:spPr>
            <a:xfrm>
              <a:off x="5493948" y="3874116"/>
              <a:ext cx="8190" cy="9885"/>
            </a:xfrm>
            <a:custGeom>
              <a:avLst/>
              <a:gdLst/>
              <a:ahLst/>
              <a:cxnLst/>
              <a:rect l="l" t="t" r="r" b="b"/>
              <a:pathLst>
                <a:path w="29" h="35" extrusionOk="0">
                  <a:moveTo>
                    <a:pt x="20" y="33"/>
                  </a:moveTo>
                  <a:cubicBezTo>
                    <a:pt x="20" y="28"/>
                    <a:pt x="22" y="24"/>
                    <a:pt x="29" y="24"/>
                  </a:cubicBezTo>
                  <a:lnTo>
                    <a:pt x="29" y="11"/>
                  </a:lnTo>
                  <a:cubicBezTo>
                    <a:pt x="5" y="1"/>
                    <a:pt x="1" y="35"/>
                    <a:pt x="2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6"/>
            <p:cNvSpPr/>
            <p:nvPr/>
          </p:nvSpPr>
          <p:spPr>
            <a:xfrm>
              <a:off x="5166910" y="387891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1"/>
                  </a:moveTo>
                  <a:cubicBezTo>
                    <a:pt x="13" y="1"/>
                    <a:pt x="4" y="7"/>
                    <a:pt x="0" y="16"/>
                  </a:cubicBezTo>
                  <a:cubicBezTo>
                    <a:pt x="15" y="14"/>
                    <a:pt x="34" y="16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6"/>
            <p:cNvSpPr/>
            <p:nvPr/>
          </p:nvSpPr>
          <p:spPr>
            <a:xfrm>
              <a:off x="5874363" y="3872986"/>
              <a:ext cx="14403" cy="12991"/>
            </a:xfrm>
            <a:custGeom>
              <a:avLst/>
              <a:gdLst/>
              <a:ahLst/>
              <a:cxnLst/>
              <a:rect l="l" t="t" r="r" b="b"/>
              <a:pathLst>
                <a:path w="51" h="46" extrusionOk="0">
                  <a:moveTo>
                    <a:pt x="1" y="9"/>
                  </a:moveTo>
                  <a:lnTo>
                    <a:pt x="1" y="22"/>
                  </a:lnTo>
                  <a:cubicBezTo>
                    <a:pt x="18" y="45"/>
                    <a:pt x="50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6"/>
            <p:cNvSpPr/>
            <p:nvPr/>
          </p:nvSpPr>
          <p:spPr>
            <a:xfrm>
              <a:off x="5337489" y="387835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6"/>
            <p:cNvSpPr/>
            <p:nvPr/>
          </p:nvSpPr>
          <p:spPr>
            <a:xfrm>
              <a:off x="4443359" y="3865078"/>
              <a:ext cx="15533" cy="19487"/>
            </a:xfrm>
            <a:custGeom>
              <a:avLst/>
              <a:gdLst/>
              <a:ahLst/>
              <a:cxnLst/>
              <a:rect l="l" t="t" r="r" b="b"/>
              <a:pathLst>
                <a:path w="55" h="69" extrusionOk="0">
                  <a:moveTo>
                    <a:pt x="54" y="43"/>
                  </a:moveTo>
                  <a:lnTo>
                    <a:pt x="54" y="28"/>
                  </a:lnTo>
                  <a:cubicBezTo>
                    <a:pt x="16" y="0"/>
                    <a:pt x="1" y="69"/>
                    <a:pt x="5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6"/>
            <p:cNvSpPr/>
            <p:nvPr/>
          </p:nvSpPr>
          <p:spPr>
            <a:xfrm>
              <a:off x="4995766" y="3872986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0"/>
                  </a:moveTo>
                  <a:cubicBezTo>
                    <a:pt x="13" y="0"/>
                    <a:pt x="0" y="5"/>
                    <a:pt x="6" y="9"/>
                  </a:cubicBezTo>
                  <a:cubicBezTo>
                    <a:pt x="9" y="11"/>
                    <a:pt x="21" y="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6"/>
            <p:cNvSpPr/>
            <p:nvPr/>
          </p:nvSpPr>
          <p:spPr>
            <a:xfrm>
              <a:off x="5299363" y="3855476"/>
              <a:ext cx="22029" cy="17792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0" y="62"/>
                  </a:moveTo>
                  <a:cubicBezTo>
                    <a:pt x="77" y="54"/>
                    <a:pt x="2" y="0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6"/>
            <p:cNvSpPr/>
            <p:nvPr/>
          </p:nvSpPr>
          <p:spPr>
            <a:xfrm>
              <a:off x="3993470" y="3865078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6"/>
            <p:cNvSpPr/>
            <p:nvPr/>
          </p:nvSpPr>
          <p:spPr>
            <a:xfrm>
              <a:off x="5527273" y="3861407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22" y="22"/>
                  </a:lnTo>
                  <a:cubicBezTo>
                    <a:pt x="22" y="13"/>
                    <a:pt x="35" y="1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6"/>
            <p:cNvSpPr/>
            <p:nvPr/>
          </p:nvSpPr>
          <p:spPr>
            <a:xfrm>
              <a:off x="5397926" y="3861407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7"/>
                  </a:moveTo>
                  <a:cubicBezTo>
                    <a:pt x="20" y="7"/>
                    <a:pt x="17" y="3"/>
                    <a:pt x="11" y="1"/>
                  </a:cubicBezTo>
                  <a:cubicBezTo>
                    <a:pt x="11" y="7"/>
                    <a:pt x="2" y="9"/>
                    <a:pt x="0" y="13"/>
                  </a:cubicBezTo>
                  <a:cubicBezTo>
                    <a:pt x="11" y="13"/>
                    <a:pt x="11" y="20"/>
                    <a:pt x="20" y="22"/>
                  </a:cubicBezTo>
                  <a:cubicBezTo>
                    <a:pt x="20" y="13"/>
                    <a:pt x="28" y="13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6"/>
            <p:cNvSpPr/>
            <p:nvPr/>
          </p:nvSpPr>
          <p:spPr>
            <a:xfrm>
              <a:off x="4155577" y="386507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0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6"/>
            <p:cNvSpPr/>
            <p:nvPr/>
          </p:nvSpPr>
          <p:spPr>
            <a:xfrm>
              <a:off x="3581990" y="3863384"/>
              <a:ext cx="2824" cy="4236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9" y="6"/>
                  </a:moveTo>
                  <a:cubicBezTo>
                    <a:pt x="9" y="4"/>
                    <a:pt x="1" y="0"/>
                    <a:pt x="1" y="6"/>
                  </a:cubicBezTo>
                  <a:cubicBezTo>
                    <a:pt x="1" y="11"/>
                    <a:pt x="7" y="15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6"/>
            <p:cNvSpPr/>
            <p:nvPr/>
          </p:nvSpPr>
          <p:spPr>
            <a:xfrm>
              <a:off x="5461470" y="386084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6"/>
            <p:cNvSpPr/>
            <p:nvPr/>
          </p:nvSpPr>
          <p:spPr>
            <a:xfrm>
              <a:off x="5354434" y="3857171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6"/>
                  </a:moveTo>
                  <a:cubicBezTo>
                    <a:pt x="24" y="9"/>
                    <a:pt x="32" y="7"/>
                    <a:pt x="34" y="1"/>
                  </a:cubicBezTo>
                  <a:cubicBezTo>
                    <a:pt x="19" y="3"/>
                    <a:pt x="0" y="1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6"/>
            <p:cNvSpPr/>
            <p:nvPr/>
          </p:nvSpPr>
          <p:spPr>
            <a:xfrm>
              <a:off x="5143752" y="3855476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1" y="7"/>
                  </a:cubicBezTo>
                  <a:cubicBezTo>
                    <a:pt x="1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6"/>
            <p:cNvSpPr/>
            <p:nvPr/>
          </p:nvSpPr>
          <p:spPr>
            <a:xfrm>
              <a:off x="4938153" y="3853499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6"/>
            <p:cNvSpPr/>
            <p:nvPr/>
          </p:nvSpPr>
          <p:spPr>
            <a:xfrm>
              <a:off x="3549512" y="385491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7" y="11"/>
                    <a:pt x="19" y="6"/>
                    <a:pt x="15" y="2"/>
                  </a:cubicBezTo>
                  <a:cubicBezTo>
                    <a:pt x="13" y="0"/>
                    <a:pt x="0" y="6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6"/>
            <p:cNvSpPr/>
            <p:nvPr/>
          </p:nvSpPr>
          <p:spPr>
            <a:xfrm>
              <a:off x="4815302" y="3849263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6"/>
            <p:cNvSpPr/>
            <p:nvPr/>
          </p:nvSpPr>
          <p:spPr>
            <a:xfrm>
              <a:off x="4589651" y="384700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6"/>
            <p:cNvSpPr/>
            <p:nvPr/>
          </p:nvSpPr>
          <p:spPr>
            <a:xfrm>
              <a:off x="4334629" y="3845027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19" y="1"/>
                    <a:pt x="11" y="5"/>
                    <a:pt x="0" y="9"/>
                  </a:cubicBezTo>
                  <a:cubicBezTo>
                    <a:pt x="0" y="18"/>
                    <a:pt x="19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6"/>
            <p:cNvSpPr/>
            <p:nvPr/>
          </p:nvSpPr>
          <p:spPr>
            <a:xfrm>
              <a:off x="4500972" y="3841355"/>
              <a:ext cx="6213" cy="5366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9"/>
                  </a:moveTo>
                  <a:cubicBezTo>
                    <a:pt x="21" y="1"/>
                    <a:pt x="2" y="1"/>
                    <a:pt x="0" y="9"/>
                  </a:cubicBezTo>
                  <a:cubicBezTo>
                    <a:pt x="13" y="7"/>
                    <a:pt x="17" y="18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6"/>
            <p:cNvSpPr/>
            <p:nvPr/>
          </p:nvSpPr>
          <p:spPr>
            <a:xfrm>
              <a:off x="4545594" y="3834295"/>
              <a:ext cx="14686" cy="12991"/>
            </a:xfrm>
            <a:custGeom>
              <a:avLst/>
              <a:gdLst/>
              <a:ahLst/>
              <a:cxnLst/>
              <a:rect l="l" t="t" r="r" b="b"/>
              <a:pathLst>
                <a:path w="52" h="46" extrusionOk="0">
                  <a:moveTo>
                    <a:pt x="52" y="13"/>
                  </a:moveTo>
                  <a:cubicBezTo>
                    <a:pt x="20" y="17"/>
                    <a:pt x="22" y="0"/>
                    <a:pt x="3" y="13"/>
                  </a:cubicBezTo>
                  <a:cubicBezTo>
                    <a:pt x="1" y="45"/>
                    <a:pt x="50" y="32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6"/>
            <p:cNvSpPr/>
            <p:nvPr/>
          </p:nvSpPr>
          <p:spPr>
            <a:xfrm>
              <a:off x="5039823" y="383599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lnTo>
                    <a:pt x="0" y="1"/>
                  </a:lnTo>
                  <a:lnTo>
                    <a:pt x="0" y="20"/>
                  </a:lnTo>
                  <a:lnTo>
                    <a:pt x="3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6"/>
            <p:cNvSpPr/>
            <p:nvPr/>
          </p:nvSpPr>
          <p:spPr>
            <a:xfrm>
              <a:off x="4585415" y="3835990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2" y="7"/>
                    <a:pt x="9" y="1"/>
                    <a:pt x="1" y="1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6"/>
            <p:cNvSpPr/>
            <p:nvPr/>
          </p:nvSpPr>
          <p:spPr>
            <a:xfrm>
              <a:off x="4252728" y="3823846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20" y="1"/>
                    <a:pt x="3" y="1"/>
                    <a:pt x="1" y="9"/>
                  </a:cubicBezTo>
                  <a:cubicBezTo>
                    <a:pt x="12" y="7"/>
                    <a:pt x="16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6"/>
            <p:cNvSpPr/>
            <p:nvPr/>
          </p:nvSpPr>
          <p:spPr>
            <a:xfrm>
              <a:off x="4347338" y="3814244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3"/>
                  </a:moveTo>
                  <a:cubicBezTo>
                    <a:pt x="54" y="1"/>
                    <a:pt x="0" y="37"/>
                    <a:pt x="4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6"/>
            <p:cNvSpPr/>
            <p:nvPr/>
          </p:nvSpPr>
          <p:spPr>
            <a:xfrm>
              <a:off x="5503832" y="382158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6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6"/>
            <p:cNvSpPr/>
            <p:nvPr/>
          </p:nvSpPr>
          <p:spPr>
            <a:xfrm>
              <a:off x="5103366" y="3815938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9"/>
                  </a:moveTo>
                  <a:cubicBezTo>
                    <a:pt x="37" y="14"/>
                    <a:pt x="32" y="3"/>
                    <a:pt x="15" y="1"/>
                  </a:cubicBezTo>
                  <a:cubicBezTo>
                    <a:pt x="11" y="12"/>
                    <a:pt x="0" y="14"/>
                    <a:pt x="5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6"/>
            <p:cNvSpPr/>
            <p:nvPr/>
          </p:nvSpPr>
          <p:spPr>
            <a:xfrm>
              <a:off x="3845767" y="3813679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6"/>
            <p:cNvSpPr/>
            <p:nvPr/>
          </p:nvSpPr>
          <p:spPr>
            <a:xfrm>
              <a:off x="3544428" y="3814244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4" y="7"/>
                    <a:pt x="12" y="3"/>
                    <a:pt x="3" y="1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6"/>
            <p:cNvSpPr/>
            <p:nvPr/>
          </p:nvSpPr>
          <p:spPr>
            <a:xfrm>
              <a:off x="4290855" y="3815938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1"/>
                  </a:moveTo>
                  <a:cubicBezTo>
                    <a:pt x="14" y="1"/>
                    <a:pt x="1" y="5"/>
                    <a:pt x="5" y="10"/>
                  </a:cubicBezTo>
                  <a:cubicBezTo>
                    <a:pt x="9" y="12"/>
                    <a:pt x="20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6"/>
            <p:cNvSpPr/>
            <p:nvPr/>
          </p:nvSpPr>
          <p:spPr>
            <a:xfrm>
              <a:off x="5513435" y="3812549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2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6"/>
            <p:cNvSpPr/>
            <p:nvPr/>
          </p:nvSpPr>
          <p:spPr>
            <a:xfrm>
              <a:off x="3945459" y="3810572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6"/>
            <p:cNvSpPr/>
            <p:nvPr/>
          </p:nvSpPr>
          <p:spPr>
            <a:xfrm>
              <a:off x="3507149" y="3808878"/>
              <a:ext cx="14686" cy="6213"/>
            </a:xfrm>
            <a:custGeom>
              <a:avLst/>
              <a:gdLst/>
              <a:ahLst/>
              <a:cxnLst/>
              <a:rect l="l" t="t" r="r" b="b"/>
              <a:pathLst>
                <a:path w="52" h="22" extrusionOk="0">
                  <a:moveTo>
                    <a:pt x="4" y="13"/>
                  </a:moveTo>
                  <a:cubicBezTo>
                    <a:pt x="17" y="13"/>
                    <a:pt x="19" y="22"/>
                    <a:pt x="34" y="20"/>
                  </a:cubicBezTo>
                  <a:cubicBezTo>
                    <a:pt x="52" y="2"/>
                    <a:pt x="0" y="0"/>
                    <a:pt x="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6"/>
            <p:cNvSpPr/>
            <p:nvPr/>
          </p:nvSpPr>
          <p:spPr>
            <a:xfrm>
              <a:off x="3938399" y="3810007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6"/>
            <p:cNvSpPr/>
            <p:nvPr/>
          </p:nvSpPr>
          <p:spPr>
            <a:xfrm>
              <a:off x="3565045" y="3810572"/>
              <a:ext cx="5931" cy="2259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20" y="1"/>
                  </a:moveTo>
                  <a:cubicBezTo>
                    <a:pt x="12" y="1"/>
                    <a:pt x="1" y="1"/>
                    <a:pt x="1" y="7"/>
                  </a:cubicBezTo>
                  <a:cubicBezTo>
                    <a:pt x="7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TextBox 1074">
            <a:extLst>
              <a:ext uri="{FF2B5EF4-FFF2-40B4-BE49-F238E27FC236}">
                <a16:creationId xmlns:a16="http://schemas.microsoft.com/office/drawing/2014/main" xmlns="" id="{FB2F21A8-A2DC-448E-8003-AFE4C77CBA6F}"/>
              </a:ext>
            </a:extLst>
          </p:cNvPr>
          <p:cNvSpPr txBox="1"/>
          <p:nvPr/>
        </p:nvSpPr>
        <p:spPr>
          <a:xfrm>
            <a:off x="1909795" y="4246972"/>
            <a:ext cx="532441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tx1"/>
                </a:solidFill>
                <a:cs typeface="Arial" pitchFamily="34" charset="0"/>
              </a:rPr>
              <a:t>For your attention</a:t>
            </a:r>
            <a:endParaRPr lang="ko-KR" altLang="en-US" sz="1867" dirty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-learning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8D3E3"/>
      </a:accent1>
      <a:accent2>
        <a:srgbClr val="FF6952"/>
      </a:accent2>
      <a:accent3>
        <a:srgbClr val="845F34"/>
      </a:accent3>
      <a:accent4>
        <a:srgbClr val="4EE27A"/>
      </a:accent4>
      <a:accent5>
        <a:srgbClr val="DE9E54"/>
      </a:accent5>
      <a:accent6>
        <a:srgbClr val="FEBA63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253</Words>
  <Application>Microsoft Office PowerPoint</Application>
  <PresentationFormat>On-screen Show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Fira Sans Extra Condensed</vt:lpstr>
      <vt:lpstr>Roboto</vt:lpstr>
      <vt:lpstr>Fira Sans</vt:lpstr>
      <vt:lpstr>Fira Sans Extra Condensed Medium</vt:lpstr>
      <vt:lpstr>E-learning Infographics by Slidesgo</vt:lpstr>
      <vt:lpstr>CodiBook</vt:lpstr>
      <vt:lpstr>Our Team</vt:lpstr>
      <vt:lpstr>About the App</vt:lpstr>
      <vt:lpstr>Tech in this App</vt:lpstr>
      <vt:lpstr>Diagram Relationship</vt:lpstr>
      <vt:lpstr>Flowchart Diagram</vt:lpstr>
      <vt:lpstr>API Endpoints</vt:lpstr>
      <vt:lpstr>Demo Apps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infographics</dc:title>
  <dc:creator>user</dc:creator>
  <cp:lastModifiedBy>user</cp:lastModifiedBy>
  <cp:revision>12</cp:revision>
  <dcterms:modified xsi:type="dcterms:W3CDTF">2022-06-05T23:19:30Z</dcterms:modified>
</cp:coreProperties>
</file>