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95" r:id="rId2"/>
    <p:sldId id="266" r:id="rId3"/>
    <p:sldId id="300" r:id="rId4"/>
    <p:sldId id="296" r:id="rId5"/>
    <p:sldId id="299" r:id="rId6"/>
    <p:sldId id="297" r:id="rId7"/>
    <p:sldId id="302" r:id="rId8"/>
    <p:sldId id="303" r:id="rId9"/>
    <p:sldId id="304" r:id="rId10"/>
    <p:sldId id="305" r:id="rId11"/>
    <p:sldId id="298" r:id="rId12"/>
    <p:sldId id="27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706F08-8248-4E90-8E5F-0A69C382DD6D}">
  <a:tblStyle styleId="{4F706F08-8248-4E90-8E5F-0A69C382D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55AB51-9D04-4C20-9A08-19526E0ACD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282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93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78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46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11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36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30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56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718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17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727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4466275" y="-1238838"/>
            <a:ext cx="211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0" y="3420048"/>
            <a:ext cx="9144000" cy="173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-5400000" flipH="1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∙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10800000" flipH="1">
            <a:off x="4543625" y="-5"/>
            <a:ext cx="1482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365850" y="4813675"/>
            <a:ext cx="3840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∙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/>
          <p:nvPr/>
        </p:nvSpPr>
        <p:spPr>
          <a:xfrm rot="-5400000" flipH="1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593687" y="1823700"/>
            <a:ext cx="38619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∙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688285" y="1823700"/>
            <a:ext cx="38619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∙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/>
          <p:nvPr/>
        </p:nvSpPr>
        <p:spPr>
          <a:xfrm rot="-5400000" flipH="1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25440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∙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3267919" y="1823700"/>
            <a:ext cx="25440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∙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3"/>
          </p:nvPr>
        </p:nvSpPr>
        <p:spPr>
          <a:xfrm>
            <a:off x="5942264" y="1823700"/>
            <a:ext cx="25440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∙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 rot="-5400000" flipH="1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9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 rot="-5400000">
            <a:off x="4517850" y="-385729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0" y="709150"/>
            <a:ext cx="9144000" cy="44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1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image">
  <p:cSld name="Blank complete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 rot="-5400000" flipH="1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2"/>
          <p:cNvSpPr/>
          <p:nvPr/>
        </p:nvSpPr>
        <p:spPr>
          <a:xfrm rot="-5400000">
            <a:off x="4497713" y="243900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/>
          <p:nvPr/>
        </p:nvSpPr>
        <p:spPr>
          <a:xfrm rot="10800000" flipH="1">
            <a:off x="-50" y="4813802"/>
            <a:ext cx="9144000" cy="3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68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"/>
              <a:buChar char="∙"/>
              <a:defRPr sz="16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"/>
              <a:buChar char="∙"/>
              <a:defRPr sz="16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"/>
              <a:buChar char="∙"/>
              <a:defRPr sz="16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"/>
              <a:buChar char="∙"/>
              <a:defRPr sz="16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"/>
              <a:buChar char="∙"/>
              <a:defRPr sz="16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"/>
              <a:buChar char="∙"/>
              <a:defRPr sz="16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"/>
              <a:buChar char="∙"/>
              <a:defRPr sz="16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"/>
              <a:buChar char="∙"/>
              <a:defRPr sz="16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"/>
              <a:buChar char="∙"/>
              <a:defRPr sz="16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799" y="1915625"/>
            <a:ext cx="7490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 Store</a:t>
            </a:r>
            <a:endParaRPr dirty="0"/>
          </a:p>
        </p:txBody>
      </p:sp>
      <p:sp>
        <p:nvSpPr>
          <p:cNvPr id="3" name="Google Shape;90;p13">
            <a:extLst>
              <a:ext uri="{FF2B5EF4-FFF2-40B4-BE49-F238E27FC236}">
                <a16:creationId xmlns:a16="http://schemas.microsoft.com/office/drawing/2014/main" id="{56F2BE5F-3529-BD11-8E1A-23D6B04F5ECD}"/>
              </a:ext>
            </a:extLst>
          </p:cNvPr>
          <p:cNvSpPr txBox="1">
            <a:spLocks/>
          </p:cNvSpPr>
          <p:nvPr/>
        </p:nvSpPr>
        <p:spPr>
          <a:xfrm>
            <a:off x="685799" y="3577847"/>
            <a:ext cx="74906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r>
              <a:rPr lang="en-ID" sz="3200" dirty="0" err="1">
                <a:solidFill>
                  <a:schemeClr val="tx1"/>
                </a:solidFill>
              </a:rPr>
              <a:t>Dibuat</a:t>
            </a:r>
            <a:r>
              <a:rPr lang="en-ID" sz="3200" dirty="0">
                <a:solidFill>
                  <a:schemeClr val="tx1"/>
                </a:solidFill>
              </a:rPr>
              <a:t> oleh:</a:t>
            </a:r>
          </a:p>
          <a:p>
            <a:pPr algn="r"/>
            <a:r>
              <a:rPr lang="en-ID" sz="3200" dirty="0">
                <a:solidFill>
                  <a:schemeClr val="tx1"/>
                </a:solidFill>
              </a:rPr>
              <a:t>Hario Tri Wibowo</a:t>
            </a:r>
          </a:p>
        </p:txBody>
      </p:sp>
      <p:grpSp>
        <p:nvGrpSpPr>
          <p:cNvPr id="4" name="Google Shape;1419;p49">
            <a:extLst>
              <a:ext uri="{FF2B5EF4-FFF2-40B4-BE49-F238E27FC236}">
                <a16:creationId xmlns:a16="http://schemas.microsoft.com/office/drawing/2014/main" id="{0900B846-EDA2-2A83-820D-2B37BF659D36}"/>
              </a:ext>
            </a:extLst>
          </p:cNvPr>
          <p:cNvGrpSpPr/>
          <p:nvPr/>
        </p:nvGrpSpPr>
        <p:grpSpPr>
          <a:xfrm>
            <a:off x="685799" y="3822886"/>
            <a:ext cx="909960" cy="914759"/>
            <a:chOff x="6931054" y="3184146"/>
            <a:chExt cx="716126" cy="719901"/>
          </a:xfrm>
        </p:grpSpPr>
        <p:sp>
          <p:nvSpPr>
            <p:cNvPr id="5" name="Google Shape;1420;p49">
              <a:extLst>
                <a:ext uri="{FF2B5EF4-FFF2-40B4-BE49-F238E27FC236}">
                  <a16:creationId xmlns:a16="http://schemas.microsoft.com/office/drawing/2014/main" id="{80737A1E-37D5-FEFE-B65F-25D9F2FD968A}"/>
                </a:ext>
              </a:extLst>
            </p:cNvPr>
            <p:cNvSpPr/>
            <p:nvPr/>
          </p:nvSpPr>
          <p:spPr>
            <a:xfrm>
              <a:off x="7304116" y="3430108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421;p49">
              <a:extLst>
                <a:ext uri="{FF2B5EF4-FFF2-40B4-BE49-F238E27FC236}">
                  <a16:creationId xmlns:a16="http://schemas.microsoft.com/office/drawing/2014/main" id="{AE22C80D-A4CB-A491-AFBF-CDF8DE352110}"/>
                </a:ext>
              </a:extLst>
            </p:cNvPr>
            <p:cNvSpPr/>
            <p:nvPr/>
          </p:nvSpPr>
          <p:spPr>
            <a:xfrm>
              <a:off x="6931054" y="3430108"/>
              <a:ext cx="343549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22;p49">
              <a:extLst>
                <a:ext uri="{FF2B5EF4-FFF2-40B4-BE49-F238E27FC236}">
                  <a16:creationId xmlns:a16="http://schemas.microsoft.com/office/drawing/2014/main" id="{64BE8DA1-86ED-F07A-1AED-DA052790E3F5}"/>
                </a:ext>
              </a:extLst>
            </p:cNvPr>
            <p:cNvSpPr/>
            <p:nvPr/>
          </p:nvSpPr>
          <p:spPr>
            <a:xfrm>
              <a:off x="7175640" y="3184146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23;p49">
              <a:extLst>
                <a:ext uri="{FF2B5EF4-FFF2-40B4-BE49-F238E27FC236}">
                  <a16:creationId xmlns:a16="http://schemas.microsoft.com/office/drawing/2014/main" id="{6D7E0C47-D91A-F518-CD4E-0033715A5C03}"/>
                </a:ext>
              </a:extLst>
            </p:cNvPr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97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Endpoints (3)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∙"/>
            </a:pPr>
            <a:r>
              <a:rPr lang="en-US" dirty="0"/>
              <a:t>,</a:t>
            </a: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r>
              <a:rPr lang="en" dirty="0"/>
              <a:t> / 12</a:t>
            </a:r>
            <a:endParaRPr dirty="0"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397465" y="881213"/>
            <a:ext cx="349060" cy="298882"/>
            <a:chOff x="1934025" y="1001650"/>
            <a:chExt cx="415300" cy="355600"/>
          </a:xfrm>
        </p:grpSpPr>
        <p:sp>
          <p:nvSpPr>
            <p:cNvPr id="132" name="Google Shape;132;p1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9B6822D-0F7A-ECC4-5A11-575F3792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05447"/>
              </p:ext>
            </p:extLst>
          </p:nvPr>
        </p:nvGraphicFramePr>
        <p:xfrm>
          <a:off x="286604" y="1518445"/>
          <a:ext cx="8516201" cy="739238"/>
        </p:xfrm>
        <a:graphic>
          <a:graphicData uri="http://schemas.openxmlformats.org/drawingml/2006/table">
            <a:tbl>
              <a:tblPr firstRow="1" bandRow="1">
                <a:tableStyleId>{4F706F08-8248-4E90-8E5F-0A69C382DD6D}</a:tableStyleId>
              </a:tblPr>
              <a:tblGrid>
                <a:gridCol w="740091">
                  <a:extLst>
                    <a:ext uri="{9D8B030D-6E8A-4147-A177-3AD203B41FA5}">
                      <a16:colId xmlns:a16="http://schemas.microsoft.com/office/drawing/2014/main" val="3873863218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633748104"/>
                    </a:ext>
                  </a:extLst>
                </a:gridCol>
                <a:gridCol w="2418839">
                  <a:extLst>
                    <a:ext uri="{9D8B030D-6E8A-4147-A177-3AD203B41FA5}">
                      <a16:colId xmlns:a16="http://schemas.microsoft.com/office/drawing/2014/main" val="277537519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369373173"/>
                    </a:ext>
                  </a:extLst>
                </a:gridCol>
              </a:tblGrid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localhost:port</a:t>
                      </a:r>
                      <a:r>
                        <a:rPr lang="fr-FR" dirty="0"/>
                        <a:t>/api/shop/</a:t>
                      </a:r>
                      <a:r>
                        <a:rPr lang="fr-FR" dirty="0" err="1"/>
                        <a:t>cancelOrder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Cancel </a:t>
                      </a:r>
                      <a:r>
                        <a:rPr lang="en-US" dirty="0" err="1"/>
                        <a:t>Orderan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909911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localhost:port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/admins/orders/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confirmOrder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Konfirmasi</a:t>
                      </a:r>
                      <a:r>
                        <a:rPr lang="en-US" dirty="0"/>
                        <a:t> Order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5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8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>
            <a:spLocks noGrp="1"/>
          </p:cNvSpPr>
          <p:nvPr>
            <p:ph type="sldNum" idx="12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r>
              <a:rPr lang="en" dirty="0"/>
              <a:t> / 12</a:t>
            </a:r>
            <a:endParaRPr dirty="0"/>
          </a:p>
        </p:txBody>
      </p:sp>
      <p:grpSp>
        <p:nvGrpSpPr>
          <p:cNvPr id="384" name="Google Shape;384;p34"/>
          <p:cNvGrpSpPr/>
          <p:nvPr/>
        </p:nvGrpSpPr>
        <p:grpSpPr>
          <a:xfrm>
            <a:off x="4761479" y="1334680"/>
            <a:ext cx="4223053" cy="2474236"/>
            <a:chOff x="1177450" y="241631"/>
            <a:chExt cx="6173152" cy="3616776"/>
          </a:xfrm>
        </p:grpSpPr>
        <p:sp>
          <p:nvSpPr>
            <p:cNvPr id="385" name="Google Shape;385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9" name="Google Shape;389;p34"/>
          <p:cNvPicPr preferRelativeResize="0"/>
          <p:nvPr/>
        </p:nvPicPr>
        <p:blipFill rotWithShape="1">
          <a:blip r:embed="rId4">
            <a:alphaModFix/>
          </a:blip>
          <a:srcRect b="6620"/>
          <a:stretch/>
        </p:blipFill>
        <p:spPr>
          <a:xfrm>
            <a:off x="5232973" y="1471081"/>
            <a:ext cx="3282363" cy="20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95;p35">
            <a:extLst>
              <a:ext uri="{FF2B5EF4-FFF2-40B4-BE49-F238E27FC236}">
                <a16:creationId xmlns:a16="http://schemas.microsoft.com/office/drawing/2014/main" id="{60F213F4-C7CB-B5F7-D6B0-1A46A36489DA}"/>
              </a:ext>
            </a:extLst>
          </p:cNvPr>
          <p:cNvSpPr txBox="1">
            <a:spLocks/>
          </p:cNvSpPr>
          <p:nvPr/>
        </p:nvSpPr>
        <p:spPr>
          <a:xfrm>
            <a:off x="290014" y="2050275"/>
            <a:ext cx="4091486" cy="10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ID" sz="5000" dirty="0"/>
              <a:t>Demo app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8A278D-2416-4DA4-41E6-66C1E56C5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973" y="1471080"/>
            <a:ext cx="3291008" cy="20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1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800"/>
              <a:buChar char="∙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∙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04" name="Google Shape;404;p36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r>
              <a:rPr lang="en" dirty="0"/>
              <a:t> / 12</a:t>
            </a:r>
            <a:endParaRPr dirty="0"/>
          </a:p>
        </p:txBody>
      </p:sp>
      <p:grpSp>
        <p:nvGrpSpPr>
          <p:cNvPr id="405" name="Google Shape;405;p36"/>
          <p:cNvGrpSpPr/>
          <p:nvPr/>
        </p:nvGrpSpPr>
        <p:grpSpPr>
          <a:xfrm>
            <a:off x="4418536" y="895184"/>
            <a:ext cx="306949" cy="288791"/>
            <a:chOff x="5972700" y="2330200"/>
            <a:chExt cx="411625" cy="387275"/>
          </a:xfrm>
        </p:grpSpPr>
        <p:sp>
          <p:nvSpPr>
            <p:cNvPr id="406" name="Google Shape;406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 idx="4294967295"/>
          </p:nvPr>
        </p:nvSpPr>
        <p:spPr>
          <a:xfrm>
            <a:off x="0" y="682250"/>
            <a:ext cx="9144000" cy="41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r>
              <a:rPr lang="en" dirty="0"/>
              <a:t> / 12</a:t>
            </a:r>
            <a:endParaRPr dirty="0"/>
          </a:p>
        </p:txBody>
      </p:sp>
      <p:grpSp>
        <p:nvGrpSpPr>
          <p:cNvPr id="201" name="Google Shape;201;p23"/>
          <p:cNvGrpSpPr/>
          <p:nvPr/>
        </p:nvGrpSpPr>
        <p:grpSpPr>
          <a:xfrm>
            <a:off x="4284003" y="1854302"/>
            <a:ext cx="576071" cy="506506"/>
            <a:chOff x="1929775" y="320925"/>
            <a:chExt cx="423800" cy="372650"/>
          </a:xfrm>
        </p:grpSpPr>
        <p:sp>
          <p:nvSpPr>
            <p:cNvPr id="202" name="Google Shape;202;p2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DEB821-D6E2-8DED-C8E9-7B13D98E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75" y="1280773"/>
            <a:ext cx="6295377" cy="3180477"/>
          </a:xfrm>
          <a:prstGeom prst="rect">
            <a:avLst/>
          </a:prstGeom>
        </p:spPr>
      </p:pic>
      <p:sp>
        <p:nvSpPr>
          <p:cNvPr id="12" name="Google Shape;176;p21">
            <a:extLst>
              <a:ext uri="{FF2B5EF4-FFF2-40B4-BE49-F238E27FC236}">
                <a16:creationId xmlns:a16="http://schemas.microsoft.com/office/drawing/2014/main" id="{A6467CF4-8F99-3924-673C-A4927C3963B6}"/>
              </a:ext>
            </a:extLst>
          </p:cNvPr>
          <p:cNvSpPr txBox="1">
            <a:spLocks/>
          </p:cNvSpPr>
          <p:nvPr/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C</a:t>
            </a:r>
            <a:r>
              <a:rPr lang="en-ID" b="1" dirty="0" err="1"/>
              <a:t>onsole</a:t>
            </a:r>
            <a:r>
              <a:rPr lang="en-ID" b="1" dirty="0"/>
              <a:t> Store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Tentang Aplikasi (1) </a:t>
            </a:r>
            <a:endParaRPr b="1"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r>
              <a:rPr lang="en" dirty="0"/>
              <a:t> / 12</a:t>
            </a:r>
            <a:endParaRPr dirty="0"/>
          </a:p>
        </p:txBody>
      </p:sp>
      <p:sp>
        <p:nvSpPr>
          <p:cNvPr id="181" name="Google Shape;181;p21"/>
          <p:cNvSpPr/>
          <p:nvPr/>
        </p:nvSpPr>
        <p:spPr>
          <a:xfrm>
            <a:off x="4433832" y="865926"/>
            <a:ext cx="298783" cy="29878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7;p21">
            <a:extLst>
              <a:ext uri="{FF2B5EF4-FFF2-40B4-BE49-F238E27FC236}">
                <a16:creationId xmlns:a16="http://schemas.microsoft.com/office/drawing/2014/main" id="{57C9D497-AE3D-EED4-D20E-9C946D800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25440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What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Apikasi ini adalah sebuah E-commerce yang menjual produk Konsol, Kaset game dan aksesoris konsol lainnya.</a:t>
            </a:r>
            <a:endParaRPr dirty="0"/>
          </a:p>
        </p:txBody>
      </p:sp>
      <p:sp>
        <p:nvSpPr>
          <p:cNvPr id="18" name="Google Shape;178;p21">
            <a:extLst>
              <a:ext uri="{FF2B5EF4-FFF2-40B4-BE49-F238E27FC236}">
                <a16:creationId xmlns:a16="http://schemas.microsoft.com/office/drawing/2014/main" id="{088ADDA8-3001-D831-1669-64B7B581549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267919" y="1823700"/>
            <a:ext cx="25440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Who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Siapapun yang ingin membeli konsole, atau kaset game konsol maupun aksesoris game konsol yang tidak sempat datang ke toko seacara langsung.</a:t>
            </a:r>
            <a:endParaRPr dirty="0"/>
          </a:p>
        </p:txBody>
      </p:sp>
      <p:sp>
        <p:nvSpPr>
          <p:cNvPr id="19" name="Google Shape;178;p21">
            <a:extLst>
              <a:ext uri="{FF2B5EF4-FFF2-40B4-BE49-F238E27FC236}">
                <a16:creationId xmlns:a16="http://schemas.microsoft.com/office/drawing/2014/main" id="{255AAD90-6F2D-04CB-0456-75D0EDAEE083}"/>
              </a:ext>
            </a:extLst>
          </p:cNvPr>
          <p:cNvSpPr txBox="1">
            <a:spLocks/>
          </p:cNvSpPr>
          <p:nvPr/>
        </p:nvSpPr>
        <p:spPr>
          <a:xfrm>
            <a:off x="5942263" y="1823700"/>
            <a:ext cx="2544000" cy="26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aleway"/>
              <a:buChar char="∙"/>
              <a:defRPr sz="1400" b="0" i="0" u="none" strike="noStrike" cap="none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aleway"/>
              <a:buChar char="∙"/>
              <a:defRPr sz="1400" b="0" i="0" u="none" strike="noStrike" cap="none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aleway"/>
              <a:buChar char="∙"/>
              <a:defRPr sz="1400" b="0" i="0" u="none" strike="noStrike" cap="none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aleway"/>
              <a:buChar char="∙"/>
              <a:defRPr sz="1400" b="0" i="0" u="none" strike="noStrike" cap="none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aleway"/>
              <a:buChar char="∙"/>
              <a:defRPr sz="1400" b="0" i="0" u="none" strike="noStrike" cap="none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aleway"/>
              <a:buChar char="∙"/>
              <a:defRPr sz="1400" b="0" i="0" u="none" strike="noStrike" cap="none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aleway"/>
              <a:buChar char="∙"/>
              <a:defRPr sz="1400" b="0" i="0" u="none" strike="noStrike" cap="none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aleway"/>
              <a:buChar char="∙"/>
              <a:defRPr sz="1400" b="0" i="0" u="none" strike="noStrike" cap="none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aleway"/>
              <a:buChar char="∙"/>
              <a:defRPr sz="1400" b="0" i="0" u="none" strike="noStrike" cap="none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ID" b="1" dirty="0"/>
              <a:t>Why</a:t>
            </a:r>
          </a:p>
          <a:p>
            <a:pPr marL="0" indent="0" algn="just">
              <a:buFont typeface="Raleway"/>
              <a:buNone/>
            </a:pP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dan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Tentang Aplikasi (2) </a:t>
            </a:r>
            <a:endParaRPr b="1"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25440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When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Aplikasi ini dapat digunakan 24 jam. Untuk proses pengiriman dilakukan oleh admin mengikuti jam kerja biasa.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3267919" y="1823700"/>
            <a:ext cx="25440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Where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Aplikasi ini dapat digunakan dimana saja. Pengguna membutuhkan device dan internet untuk mengakses aplikasi ini.</a:t>
            </a:r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3"/>
          </p:nvPr>
        </p:nvSpPr>
        <p:spPr>
          <a:xfrm>
            <a:off x="5942264" y="1823700"/>
            <a:ext cx="25440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25 Mei </a:t>
            </a:r>
            <a:r>
              <a:rPr lang="en-US" dirty="0" err="1"/>
              <a:t>sampai</a:t>
            </a:r>
            <a:r>
              <a:rPr lang="en-US" dirty="0"/>
              <a:t> 6 </a:t>
            </a:r>
            <a:r>
              <a:rPr lang="en-US" dirty="0" err="1"/>
              <a:t>Juni</a:t>
            </a:r>
            <a:r>
              <a:rPr lang="en-US" dirty="0"/>
              <a:t> 2022. Lalu </a:t>
            </a:r>
            <a:r>
              <a:rPr lang="en-US" dirty="0" err="1"/>
              <a:t>ditingkatkan</a:t>
            </a:r>
            <a:r>
              <a:rPr lang="en-US" dirty="0"/>
              <a:t> dan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pada 28 </a:t>
            </a:r>
            <a:r>
              <a:rPr lang="en-US" dirty="0" err="1"/>
              <a:t>Juni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8 </a:t>
            </a:r>
            <a:r>
              <a:rPr lang="en-US" dirty="0" err="1"/>
              <a:t>Juli</a:t>
            </a:r>
            <a:r>
              <a:rPr lang="en-US" dirty="0"/>
              <a:t> 2022.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r>
              <a:rPr lang="en" dirty="0"/>
              <a:t> / 12</a:t>
            </a:r>
            <a:endParaRPr dirty="0"/>
          </a:p>
        </p:txBody>
      </p:sp>
      <p:sp>
        <p:nvSpPr>
          <p:cNvPr id="181" name="Google Shape;181;p21"/>
          <p:cNvSpPr/>
          <p:nvPr/>
        </p:nvSpPr>
        <p:spPr>
          <a:xfrm>
            <a:off x="4433832" y="865926"/>
            <a:ext cx="298783" cy="29878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Teknologi yang Digunakan</a:t>
            </a:r>
            <a:endParaRPr dirty="0"/>
          </a:p>
        </p:txBody>
      </p:sp>
      <p:grpSp>
        <p:nvGrpSpPr>
          <p:cNvPr id="28" name="Google Shape;1555;p49">
            <a:extLst>
              <a:ext uri="{FF2B5EF4-FFF2-40B4-BE49-F238E27FC236}">
                <a16:creationId xmlns:a16="http://schemas.microsoft.com/office/drawing/2014/main" id="{51F08292-5EF9-A7F2-97A6-BDF818B228CB}"/>
              </a:ext>
            </a:extLst>
          </p:cNvPr>
          <p:cNvGrpSpPr/>
          <p:nvPr/>
        </p:nvGrpSpPr>
        <p:grpSpPr>
          <a:xfrm>
            <a:off x="4365383" y="856744"/>
            <a:ext cx="373053" cy="445791"/>
            <a:chOff x="8095060" y="5664590"/>
            <a:chExt cx="497404" cy="594389"/>
          </a:xfrm>
        </p:grpSpPr>
        <p:grpSp>
          <p:nvGrpSpPr>
            <p:cNvPr id="29" name="Google Shape;1556;p49">
              <a:extLst>
                <a:ext uri="{FF2B5EF4-FFF2-40B4-BE49-F238E27FC236}">
                  <a16:creationId xmlns:a16="http://schemas.microsoft.com/office/drawing/2014/main" id="{813F653D-7F9D-94AA-4826-B46ACBE7739A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2" name="Google Shape;1557;p49">
                <a:extLst>
                  <a:ext uri="{FF2B5EF4-FFF2-40B4-BE49-F238E27FC236}">
                    <a16:creationId xmlns:a16="http://schemas.microsoft.com/office/drawing/2014/main" id="{E899AB9E-6B34-5A78-587C-536DCD6401AC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558;p49">
                <a:extLst>
                  <a:ext uri="{FF2B5EF4-FFF2-40B4-BE49-F238E27FC236}">
                    <a16:creationId xmlns:a16="http://schemas.microsoft.com/office/drawing/2014/main" id="{26CEA448-4AFC-3DB4-82AF-E50348BF0120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559;p49">
                <a:extLst>
                  <a:ext uri="{FF2B5EF4-FFF2-40B4-BE49-F238E27FC236}">
                    <a16:creationId xmlns:a16="http://schemas.microsoft.com/office/drawing/2014/main" id="{8EA19846-4AE3-1E44-AF4E-92BFA2E72FCC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1560;p49">
              <a:extLst>
                <a:ext uri="{FF2B5EF4-FFF2-40B4-BE49-F238E27FC236}">
                  <a16:creationId xmlns:a16="http://schemas.microsoft.com/office/drawing/2014/main" id="{AA5C9714-12BA-09D8-A30E-5A3187FEBA47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9" name="Google Shape;1561;p49">
                <a:extLst>
                  <a:ext uri="{FF2B5EF4-FFF2-40B4-BE49-F238E27FC236}">
                    <a16:creationId xmlns:a16="http://schemas.microsoft.com/office/drawing/2014/main" id="{5879CB5F-4DED-03E7-AC3A-6AFF1DDAE39A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562;p49">
                <a:extLst>
                  <a:ext uri="{FF2B5EF4-FFF2-40B4-BE49-F238E27FC236}">
                    <a16:creationId xmlns:a16="http://schemas.microsoft.com/office/drawing/2014/main" id="{E0A81F41-1E4B-35F2-4EC1-488FF4AA8596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563;p49">
                <a:extLst>
                  <a:ext uri="{FF2B5EF4-FFF2-40B4-BE49-F238E27FC236}">
                    <a16:creationId xmlns:a16="http://schemas.microsoft.com/office/drawing/2014/main" id="{3E110DA0-9DCF-960A-9827-41317B6C6457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1564;p49">
              <a:extLst>
                <a:ext uri="{FF2B5EF4-FFF2-40B4-BE49-F238E27FC236}">
                  <a16:creationId xmlns:a16="http://schemas.microsoft.com/office/drawing/2014/main" id="{A797599E-61E7-E0DB-0B71-677A12D47AF3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36" name="Google Shape;1565;p49">
                <a:extLst>
                  <a:ext uri="{FF2B5EF4-FFF2-40B4-BE49-F238E27FC236}">
                    <a16:creationId xmlns:a16="http://schemas.microsoft.com/office/drawing/2014/main" id="{F585E49C-C60F-00D8-7A60-BD9E8EDD71AF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566;p49">
                <a:extLst>
                  <a:ext uri="{FF2B5EF4-FFF2-40B4-BE49-F238E27FC236}">
                    <a16:creationId xmlns:a16="http://schemas.microsoft.com/office/drawing/2014/main" id="{4C6E584A-4BFB-84EA-AADC-DE0CE78A62CB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567;p49">
                <a:extLst>
                  <a:ext uri="{FF2B5EF4-FFF2-40B4-BE49-F238E27FC236}">
                    <a16:creationId xmlns:a16="http://schemas.microsoft.com/office/drawing/2014/main" id="{ABBB3F3F-4953-2A2C-90B3-7A61472C1C9E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1568;p49">
              <a:extLst>
                <a:ext uri="{FF2B5EF4-FFF2-40B4-BE49-F238E27FC236}">
                  <a16:creationId xmlns:a16="http://schemas.microsoft.com/office/drawing/2014/main" id="{1B5F8A5A-BAB9-7E1D-D596-D63DAB306E9C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33" name="Google Shape;1569;p49">
                <a:extLst>
                  <a:ext uri="{FF2B5EF4-FFF2-40B4-BE49-F238E27FC236}">
                    <a16:creationId xmlns:a16="http://schemas.microsoft.com/office/drawing/2014/main" id="{D2654246-4244-95FF-0E72-154F84CCC6D4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570;p49">
                <a:extLst>
                  <a:ext uri="{FF2B5EF4-FFF2-40B4-BE49-F238E27FC236}">
                    <a16:creationId xmlns:a16="http://schemas.microsoft.com/office/drawing/2014/main" id="{BBD36791-6A55-22F6-9BA3-0D491C70E24E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571;p49">
                <a:extLst>
                  <a:ext uri="{FF2B5EF4-FFF2-40B4-BE49-F238E27FC236}">
                    <a16:creationId xmlns:a16="http://schemas.microsoft.com/office/drawing/2014/main" id="{1761828D-E19F-B768-2CB0-4D6717870381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A9FDF1A-D4CB-9D76-7BC5-038146F97512}"/>
              </a:ext>
            </a:extLst>
          </p:cNvPr>
          <p:cNvGrpSpPr/>
          <p:nvPr/>
        </p:nvGrpSpPr>
        <p:grpSpPr>
          <a:xfrm>
            <a:off x="3521829" y="2603225"/>
            <a:ext cx="1374259" cy="1301756"/>
            <a:chOff x="3521829" y="2603225"/>
            <a:chExt cx="1374259" cy="1301756"/>
          </a:xfrm>
        </p:grpSpPr>
        <p:grpSp>
          <p:nvGrpSpPr>
            <p:cNvPr id="16" name="Google Shape;877;p48">
              <a:extLst>
                <a:ext uri="{FF2B5EF4-FFF2-40B4-BE49-F238E27FC236}">
                  <a16:creationId xmlns:a16="http://schemas.microsoft.com/office/drawing/2014/main" id="{61E61BF3-E612-0E38-54FC-5FA1247EA27D}"/>
                </a:ext>
              </a:extLst>
            </p:cNvPr>
            <p:cNvGrpSpPr/>
            <p:nvPr/>
          </p:nvGrpSpPr>
          <p:grpSpPr>
            <a:xfrm>
              <a:off x="3521829" y="2603225"/>
              <a:ext cx="1374259" cy="1301756"/>
              <a:chOff x="2583100" y="2973775"/>
              <a:chExt cx="461550" cy="437200"/>
            </a:xfrm>
          </p:grpSpPr>
          <p:sp>
            <p:nvSpPr>
              <p:cNvPr id="17" name="Google Shape;878;p48">
                <a:extLst>
                  <a:ext uri="{FF2B5EF4-FFF2-40B4-BE49-F238E27FC236}">
                    <a16:creationId xmlns:a16="http://schemas.microsoft.com/office/drawing/2014/main" id="{E813BD82-6F2C-6983-BE85-ABB7EC73EABD}"/>
                  </a:ext>
                </a:extLst>
              </p:cNvPr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79;p48">
                <a:extLst>
                  <a:ext uri="{FF2B5EF4-FFF2-40B4-BE49-F238E27FC236}">
                    <a16:creationId xmlns:a16="http://schemas.microsoft.com/office/drawing/2014/main" id="{FD73DB49-37CB-958D-CDEC-58C0B3638958}"/>
                  </a:ext>
                </a:extLst>
              </p:cNvPr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085;p48">
              <a:extLst>
                <a:ext uri="{FF2B5EF4-FFF2-40B4-BE49-F238E27FC236}">
                  <a16:creationId xmlns:a16="http://schemas.microsoft.com/office/drawing/2014/main" id="{13B2635F-AF35-43CA-107F-D5A627C3E13E}"/>
                </a:ext>
              </a:extLst>
            </p:cNvPr>
            <p:cNvGrpSpPr/>
            <p:nvPr/>
          </p:nvGrpSpPr>
          <p:grpSpPr>
            <a:xfrm>
              <a:off x="4263865" y="2801177"/>
              <a:ext cx="170293" cy="269987"/>
              <a:chOff x="6718575" y="2318625"/>
              <a:chExt cx="256950" cy="407375"/>
            </a:xfrm>
          </p:grpSpPr>
          <p:sp>
            <p:nvSpPr>
              <p:cNvPr id="20" name="Google Shape;1086;p48">
                <a:extLst>
                  <a:ext uri="{FF2B5EF4-FFF2-40B4-BE49-F238E27FC236}">
                    <a16:creationId xmlns:a16="http://schemas.microsoft.com/office/drawing/2014/main" id="{EB147A8B-168E-4666-8EB2-969342D3EB4F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87;p48">
                <a:extLst>
                  <a:ext uri="{FF2B5EF4-FFF2-40B4-BE49-F238E27FC236}">
                    <a16:creationId xmlns:a16="http://schemas.microsoft.com/office/drawing/2014/main" id="{3261D7A2-8CED-5FB8-1611-6399D5CF5889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88;p48">
                <a:extLst>
                  <a:ext uri="{FF2B5EF4-FFF2-40B4-BE49-F238E27FC236}">
                    <a16:creationId xmlns:a16="http://schemas.microsoft.com/office/drawing/2014/main" id="{E5F6AE80-E0C4-789A-8C00-12CFE544E45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89;p48">
                <a:extLst>
                  <a:ext uri="{FF2B5EF4-FFF2-40B4-BE49-F238E27FC236}">
                    <a16:creationId xmlns:a16="http://schemas.microsoft.com/office/drawing/2014/main" id="{4D993F26-2383-08A8-7DFD-024093FE8001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90;p48">
                <a:extLst>
                  <a:ext uri="{FF2B5EF4-FFF2-40B4-BE49-F238E27FC236}">
                    <a16:creationId xmlns:a16="http://schemas.microsoft.com/office/drawing/2014/main" id="{7FD9DC82-D6A3-2BE1-92B2-567D987EE8F7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91;p48">
                <a:extLst>
                  <a:ext uri="{FF2B5EF4-FFF2-40B4-BE49-F238E27FC236}">
                    <a16:creationId xmlns:a16="http://schemas.microsoft.com/office/drawing/2014/main" id="{2E81098F-B26C-D45B-E3E5-3A0A90F82BC9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92;p48">
                <a:extLst>
                  <a:ext uri="{FF2B5EF4-FFF2-40B4-BE49-F238E27FC236}">
                    <a16:creationId xmlns:a16="http://schemas.microsoft.com/office/drawing/2014/main" id="{ED345E0B-3919-424A-4A1D-6848F455D136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93;p48">
                <a:extLst>
                  <a:ext uri="{FF2B5EF4-FFF2-40B4-BE49-F238E27FC236}">
                    <a16:creationId xmlns:a16="http://schemas.microsoft.com/office/drawing/2014/main" id="{5F0ECDF1-3315-0207-3815-63DB54CA9016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880;p48">
              <a:extLst>
                <a:ext uri="{FF2B5EF4-FFF2-40B4-BE49-F238E27FC236}">
                  <a16:creationId xmlns:a16="http://schemas.microsoft.com/office/drawing/2014/main" id="{0CB01952-5042-45E1-81FB-1B76FA8D342B}"/>
                </a:ext>
              </a:extLst>
            </p:cNvPr>
            <p:cNvSpPr/>
            <p:nvPr/>
          </p:nvSpPr>
          <p:spPr>
            <a:xfrm>
              <a:off x="3989195" y="3138782"/>
              <a:ext cx="280873" cy="280873"/>
            </a:xfrm>
            <a:custGeom>
              <a:avLst/>
              <a:gdLst/>
              <a:ahLst/>
              <a:cxnLst/>
              <a:rect l="l" t="t" r="r" b="b"/>
              <a:pathLst>
                <a:path w="16952" h="16952" fill="none" extrusionOk="0">
                  <a:moveTo>
                    <a:pt x="16173" y="7015"/>
                  </a:moveTo>
                  <a:lnTo>
                    <a:pt x="14419" y="6820"/>
                  </a:lnTo>
                  <a:lnTo>
                    <a:pt x="14419" y="6820"/>
                  </a:lnTo>
                  <a:lnTo>
                    <a:pt x="14322" y="6479"/>
                  </a:lnTo>
                  <a:lnTo>
                    <a:pt x="14175" y="6114"/>
                  </a:lnTo>
                  <a:lnTo>
                    <a:pt x="14029" y="5773"/>
                  </a:lnTo>
                  <a:lnTo>
                    <a:pt x="13859" y="5432"/>
                  </a:lnTo>
                  <a:lnTo>
                    <a:pt x="14955" y="4068"/>
                  </a:lnTo>
                  <a:lnTo>
                    <a:pt x="14955" y="4068"/>
                  </a:lnTo>
                  <a:lnTo>
                    <a:pt x="15028" y="3922"/>
                  </a:lnTo>
                  <a:lnTo>
                    <a:pt x="15077" y="3776"/>
                  </a:lnTo>
                  <a:lnTo>
                    <a:pt x="15125" y="3630"/>
                  </a:lnTo>
                  <a:lnTo>
                    <a:pt x="15125" y="3484"/>
                  </a:lnTo>
                  <a:lnTo>
                    <a:pt x="15101" y="3313"/>
                  </a:lnTo>
                  <a:lnTo>
                    <a:pt x="15052" y="3167"/>
                  </a:lnTo>
                  <a:lnTo>
                    <a:pt x="14979" y="3021"/>
                  </a:lnTo>
                  <a:lnTo>
                    <a:pt x="14882" y="2899"/>
                  </a:lnTo>
                  <a:lnTo>
                    <a:pt x="14054" y="2071"/>
                  </a:lnTo>
                  <a:lnTo>
                    <a:pt x="14054" y="2071"/>
                  </a:lnTo>
                  <a:lnTo>
                    <a:pt x="13932" y="1974"/>
                  </a:lnTo>
                  <a:lnTo>
                    <a:pt x="13786" y="1901"/>
                  </a:lnTo>
                  <a:lnTo>
                    <a:pt x="13640" y="1852"/>
                  </a:lnTo>
                  <a:lnTo>
                    <a:pt x="13469" y="1827"/>
                  </a:lnTo>
                  <a:lnTo>
                    <a:pt x="13323" y="1827"/>
                  </a:lnTo>
                  <a:lnTo>
                    <a:pt x="13177" y="1876"/>
                  </a:lnTo>
                  <a:lnTo>
                    <a:pt x="13031" y="1925"/>
                  </a:lnTo>
                  <a:lnTo>
                    <a:pt x="12885" y="2022"/>
                  </a:lnTo>
                  <a:lnTo>
                    <a:pt x="11521" y="3094"/>
                  </a:lnTo>
                  <a:lnTo>
                    <a:pt x="11521" y="3094"/>
                  </a:lnTo>
                  <a:lnTo>
                    <a:pt x="11180" y="2923"/>
                  </a:lnTo>
                  <a:lnTo>
                    <a:pt x="10839" y="2777"/>
                  </a:lnTo>
                  <a:lnTo>
                    <a:pt x="10473" y="2631"/>
                  </a:lnTo>
                  <a:lnTo>
                    <a:pt x="10133" y="2534"/>
                  </a:lnTo>
                  <a:lnTo>
                    <a:pt x="9938" y="780"/>
                  </a:lnTo>
                  <a:lnTo>
                    <a:pt x="9938" y="780"/>
                  </a:lnTo>
                  <a:lnTo>
                    <a:pt x="9889" y="634"/>
                  </a:lnTo>
                  <a:lnTo>
                    <a:pt x="9840" y="488"/>
                  </a:lnTo>
                  <a:lnTo>
                    <a:pt x="9743" y="342"/>
                  </a:lnTo>
                  <a:lnTo>
                    <a:pt x="9645" y="244"/>
                  </a:lnTo>
                  <a:lnTo>
                    <a:pt x="9499" y="147"/>
                  </a:lnTo>
                  <a:lnTo>
                    <a:pt x="9378" y="74"/>
                  </a:lnTo>
                  <a:lnTo>
                    <a:pt x="9231" y="25"/>
                  </a:lnTo>
                  <a:lnTo>
                    <a:pt x="9061" y="1"/>
                  </a:lnTo>
                  <a:lnTo>
                    <a:pt x="7892" y="1"/>
                  </a:lnTo>
                  <a:lnTo>
                    <a:pt x="7892" y="1"/>
                  </a:lnTo>
                  <a:lnTo>
                    <a:pt x="7721" y="25"/>
                  </a:lnTo>
                  <a:lnTo>
                    <a:pt x="7575" y="74"/>
                  </a:lnTo>
                  <a:lnTo>
                    <a:pt x="7453" y="147"/>
                  </a:lnTo>
                  <a:lnTo>
                    <a:pt x="7307" y="244"/>
                  </a:lnTo>
                  <a:lnTo>
                    <a:pt x="7210" y="342"/>
                  </a:lnTo>
                  <a:lnTo>
                    <a:pt x="7112" y="488"/>
                  </a:lnTo>
                  <a:lnTo>
                    <a:pt x="7064" y="634"/>
                  </a:lnTo>
                  <a:lnTo>
                    <a:pt x="7015" y="780"/>
                  </a:lnTo>
                  <a:lnTo>
                    <a:pt x="6820" y="2534"/>
                  </a:lnTo>
                  <a:lnTo>
                    <a:pt x="6820" y="2534"/>
                  </a:lnTo>
                  <a:lnTo>
                    <a:pt x="6479" y="2631"/>
                  </a:lnTo>
                  <a:lnTo>
                    <a:pt x="6114" y="2777"/>
                  </a:lnTo>
                  <a:lnTo>
                    <a:pt x="5773" y="2923"/>
                  </a:lnTo>
                  <a:lnTo>
                    <a:pt x="5432" y="3094"/>
                  </a:lnTo>
                  <a:lnTo>
                    <a:pt x="4068" y="2022"/>
                  </a:lnTo>
                  <a:lnTo>
                    <a:pt x="4068" y="2022"/>
                  </a:lnTo>
                  <a:lnTo>
                    <a:pt x="3922" y="1925"/>
                  </a:lnTo>
                  <a:lnTo>
                    <a:pt x="3776" y="1876"/>
                  </a:lnTo>
                  <a:lnTo>
                    <a:pt x="3630" y="1827"/>
                  </a:lnTo>
                  <a:lnTo>
                    <a:pt x="3484" y="1827"/>
                  </a:lnTo>
                  <a:lnTo>
                    <a:pt x="3313" y="1852"/>
                  </a:lnTo>
                  <a:lnTo>
                    <a:pt x="3167" y="1901"/>
                  </a:lnTo>
                  <a:lnTo>
                    <a:pt x="3021" y="1974"/>
                  </a:lnTo>
                  <a:lnTo>
                    <a:pt x="2899" y="2071"/>
                  </a:lnTo>
                  <a:lnTo>
                    <a:pt x="2071" y="2899"/>
                  </a:lnTo>
                  <a:lnTo>
                    <a:pt x="2071" y="2899"/>
                  </a:lnTo>
                  <a:lnTo>
                    <a:pt x="1974" y="3021"/>
                  </a:lnTo>
                  <a:lnTo>
                    <a:pt x="1901" y="3167"/>
                  </a:lnTo>
                  <a:lnTo>
                    <a:pt x="1852" y="3313"/>
                  </a:lnTo>
                  <a:lnTo>
                    <a:pt x="1827" y="3484"/>
                  </a:lnTo>
                  <a:lnTo>
                    <a:pt x="1827" y="3630"/>
                  </a:lnTo>
                  <a:lnTo>
                    <a:pt x="1876" y="3776"/>
                  </a:lnTo>
                  <a:lnTo>
                    <a:pt x="1925" y="3922"/>
                  </a:lnTo>
                  <a:lnTo>
                    <a:pt x="2022" y="4068"/>
                  </a:lnTo>
                  <a:lnTo>
                    <a:pt x="3094" y="5432"/>
                  </a:lnTo>
                  <a:lnTo>
                    <a:pt x="3094" y="5432"/>
                  </a:lnTo>
                  <a:lnTo>
                    <a:pt x="2923" y="5773"/>
                  </a:lnTo>
                  <a:lnTo>
                    <a:pt x="2777" y="6114"/>
                  </a:lnTo>
                  <a:lnTo>
                    <a:pt x="2631" y="6479"/>
                  </a:lnTo>
                  <a:lnTo>
                    <a:pt x="2534" y="6820"/>
                  </a:lnTo>
                  <a:lnTo>
                    <a:pt x="780" y="7015"/>
                  </a:lnTo>
                  <a:lnTo>
                    <a:pt x="780" y="7015"/>
                  </a:lnTo>
                  <a:lnTo>
                    <a:pt x="634" y="7064"/>
                  </a:lnTo>
                  <a:lnTo>
                    <a:pt x="488" y="7112"/>
                  </a:lnTo>
                  <a:lnTo>
                    <a:pt x="342" y="7210"/>
                  </a:lnTo>
                  <a:lnTo>
                    <a:pt x="244" y="7307"/>
                  </a:lnTo>
                  <a:lnTo>
                    <a:pt x="147" y="7453"/>
                  </a:lnTo>
                  <a:lnTo>
                    <a:pt x="74" y="7575"/>
                  </a:lnTo>
                  <a:lnTo>
                    <a:pt x="25" y="7721"/>
                  </a:lnTo>
                  <a:lnTo>
                    <a:pt x="1" y="7892"/>
                  </a:lnTo>
                  <a:lnTo>
                    <a:pt x="1" y="9061"/>
                  </a:lnTo>
                  <a:lnTo>
                    <a:pt x="1" y="9061"/>
                  </a:lnTo>
                  <a:lnTo>
                    <a:pt x="25" y="9231"/>
                  </a:lnTo>
                  <a:lnTo>
                    <a:pt x="74" y="9377"/>
                  </a:lnTo>
                  <a:lnTo>
                    <a:pt x="147" y="9499"/>
                  </a:lnTo>
                  <a:lnTo>
                    <a:pt x="244" y="9645"/>
                  </a:lnTo>
                  <a:lnTo>
                    <a:pt x="342" y="9743"/>
                  </a:lnTo>
                  <a:lnTo>
                    <a:pt x="488" y="9840"/>
                  </a:lnTo>
                  <a:lnTo>
                    <a:pt x="634" y="9889"/>
                  </a:lnTo>
                  <a:lnTo>
                    <a:pt x="780" y="9938"/>
                  </a:lnTo>
                  <a:lnTo>
                    <a:pt x="2534" y="10132"/>
                  </a:lnTo>
                  <a:lnTo>
                    <a:pt x="2534" y="10132"/>
                  </a:lnTo>
                  <a:lnTo>
                    <a:pt x="2631" y="10473"/>
                  </a:lnTo>
                  <a:lnTo>
                    <a:pt x="2777" y="10839"/>
                  </a:lnTo>
                  <a:lnTo>
                    <a:pt x="2923" y="11180"/>
                  </a:lnTo>
                  <a:lnTo>
                    <a:pt x="3094" y="11521"/>
                  </a:lnTo>
                  <a:lnTo>
                    <a:pt x="2022" y="12885"/>
                  </a:lnTo>
                  <a:lnTo>
                    <a:pt x="2022" y="12885"/>
                  </a:lnTo>
                  <a:lnTo>
                    <a:pt x="1925" y="13031"/>
                  </a:lnTo>
                  <a:lnTo>
                    <a:pt x="1876" y="13177"/>
                  </a:lnTo>
                  <a:lnTo>
                    <a:pt x="1827" y="13323"/>
                  </a:lnTo>
                  <a:lnTo>
                    <a:pt x="1827" y="13469"/>
                  </a:lnTo>
                  <a:lnTo>
                    <a:pt x="1852" y="13640"/>
                  </a:lnTo>
                  <a:lnTo>
                    <a:pt x="1901" y="13786"/>
                  </a:lnTo>
                  <a:lnTo>
                    <a:pt x="1974" y="13932"/>
                  </a:lnTo>
                  <a:lnTo>
                    <a:pt x="2071" y="14054"/>
                  </a:lnTo>
                  <a:lnTo>
                    <a:pt x="2899" y="14882"/>
                  </a:lnTo>
                  <a:lnTo>
                    <a:pt x="2899" y="14882"/>
                  </a:lnTo>
                  <a:lnTo>
                    <a:pt x="3021" y="14979"/>
                  </a:lnTo>
                  <a:lnTo>
                    <a:pt x="3167" y="15052"/>
                  </a:lnTo>
                  <a:lnTo>
                    <a:pt x="3313" y="15101"/>
                  </a:lnTo>
                  <a:lnTo>
                    <a:pt x="3484" y="15125"/>
                  </a:lnTo>
                  <a:lnTo>
                    <a:pt x="3630" y="15125"/>
                  </a:lnTo>
                  <a:lnTo>
                    <a:pt x="3776" y="15077"/>
                  </a:lnTo>
                  <a:lnTo>
                    <a:pt x="3922" y="15028"/>
                  </a:lnTo>
                  <a:lnTo>
                    <a:pt x="4068" y="14955"/>
                  </a:lnTo>
                  <a:lnTo>
                    <a:pt x="5432" y="13859"/>
                  </a:lnTo>
                  <a:lnTo>
                    <a:pt x="5432" y="13859"/>
                  </a:lnTo>
                  <a:lnTo>
                    <a:pt x="5773" y="14029"/>
                  </a:lnTo>
                  <a:lnTo>
                    <a:pt x="6114" y="14175"/>
                  </a:lnTo>
                  <a:lnTo>
                    <a:pt x="6479" y="14322"/>
                  </a:lnTo>
                  <a:lnTo>
                    <a:pt x="6820" y="14419"/>
                  </a:lnTo>
                  <a:lnTo>
                    <a:pt x="7015" y="16173"/>
                  </a:lnTo>
                  <a:lnTo>
                    <a:pt x="7015" y="16173"/>
                  </a:lnTo>
                  <a:lnTo>
                    <a:pt x="7064" y="16319"/>
                  </a:lnTo>
                  <a:lnTo>
                    <a:pt x="7112" y="16465"/>
                  </a:lnTo>
                  <a:lnTo>
                    <a:pt x="7210" y="16611"/>
                  </a:lnTo>
                  <a:lnTo>
                    <a:pt x="7307" y="16708"/>
                  </a:lnTo>
                  <a:lnTo>
                    <a:pt x="7453" y="16806"/>
                  </a:lnTo>
                  <a:lnTo>
                    <a:pt x="7575" y="16879"/>
                  </a:lnTo>
                  <a:lnTo>
                    <a:pt x="7721" y="16928"/>
                  </a:lnTo>
                  <a:lnTo>
                    <a:pt x="7892" y="16952"/>
                  </a:lnTo>
                  <a:lnTo>
                    <a:pt x="9061" y="16952"/>
                  </a:lnTo>
                  <a:lnTo>
                    <a:pt x="9061" y="16952"/>
                  </a:lnTo>
                  <a:lnTo>
                    <a:pt x="9231" y="16928"/>
                  </a:lnTo>
                  <a:lnTo>
                    <a:pt x="9378" y="16879"/>
                  </a:lnTo>
                  <a:lnTo>
                    <a:pt x="9499" y="16806"/>
                  </a:lnTo>
                  <a:lnTo>
                    <a:pt x="9645" y="16708"/>
                  </a:lnTo>
                  <a:lnTo>
                    <a:pt x="9743" y="16611"/>
                  </a:lnTo>
                  <a:lnTo>
                    <a:pt x="9840" y="16465"/>
                  </a:lnTo>
                  <a:lnTo>
                    <a:pt x="9889" y="16319"/>
                  </a:lnTo>
                  <a:lnTo>
                    <a:pt x="9938" y="16173"/>
                  </a:lnTo>
                  <a:lnTo>
                    <a:pt x="10133" y="14419"/>
                  </a:lnTo>
                  <a:lnTo>
                    <a:pt x="10133" y="14419"/>
                  </a:lnTo>
                  <a:lnTo>
                    <a:pt x="10473" y="14322"/>
                  </a:lnTo>
                  <a:lnTo>
                    <a:pt x="10839" y="14175"/>
                  </a:lnTo>
                  <a:lnTo>
                    <a:pt x="11180" y="14029"/>
                  </a:lnTo>
                  <a:lnTo>
                    <a:pt x="11521" y="13859"/>
                  </a:lnTo>
                  <a:lnTo>
                    <a:pt x="12885" y="14955"/>
                  </a:lnTo>
                  <a:lnTo>
                    <a:pt x="12885" y="14955"/>
                  </a:lnTo>
                  <a:lnTo>
                    <a:pt x="13031" y="15028"/>
                  </a:lnTo>
                  <a:lnTo>
                    <a:pt x="13177" y="15077"/>
                  </a:lnTo>
                  <a:lnTo>
                    <a:pt x="13323" y="15125"/>
                  </a:lnTo>
                  <a:lnTo>
                    <a:pt x="13469" y="15125"/>
                  </a:lnTo>
                  <a:lnTo>
                    <a:pt x="13640" y="15101"/>
                  </a:lnTo>
                  <a:lnTo>
                    <a:pt x="13786" y="15052"/>
                  </a:lnTo>
                  <a:lnTo>
                    <a:pt x="13932" y="14979"/>
                  </a:lnTo>
                  <a:lnTo>
                    <a:pt x="14054" y="14882"/>
                  </a:lnTo>
                  <a:lnTo>
                    <a:pt x="14882" y="14054"/>
                  </a:lnTo>
                  <a:lnTo>
                    <a:pt x="14882" y="14054"/>
                  </a:lnTo>
                  <a:lnTo>
                    <a:pt x="14979" y="13932"/>
                  </a:lnTo>
                  <a:lnTo>
                    <a:pt x="15052" y="13786"/>
                  </a:lnTo>
                  <a:lnTo>
                    <a:pt x="15101" y="13640"/>
                  </a:lnTo>
                  <a:lnTo>
                    <a:pt x="15125" y="13469"/>
                  </a:lnTo>
                  <a:lnTo>
                    <a:pt x="15125" y="13323"/>
                  </a:lnTo>
                  <a:lnTo>
                    <a:pt x="15077" y="13177"/>
                  </a:lnTo>
                  <a:lnTo>
                    <a:pt x="15028" y="13031"/>
                  </a:lnTo>
                  <a:lnTo>
                    <a:pt x="14955" y="12885"/>
                  </a:lnTo>
                  <a:lnTo>
                    <a:pt x="13859" y="11521"/>
                  </a:lnTo>
                  <a:lnTo>
                    <a:pt x="13859" y="11521"/>
                  </a:lnTo>
                  <a:lnTo>
                    <a:pt x="14029" y="11180"/>
                  </a:lnTo>
                  <a:lnTo>
                    <a:pt x="14175" y="10839"/>
                  </a:lnTo>
                  <a:lnTo>
                    <a:pt x="14322" y="10473"/>
                  </a:lnTo>
                  <a:lnTo>
                    <a:pt x="14419" y="10132"/>
                  </a:lnTo>
                  <a:lnTo>
                    <a:pt x="16173" y="9938"/>
                  </a:lnTo>
                  <a:lnTo>
                    <a:pt x="16173" y="9938"/>
                  </a:lnTo>
                  <a:lnTo>
                    <a:pt x="16319" y="9889"/>
                  </a:lnTo>
                  <a:lnTo>
                    <a:pt x="16465" y="9840"/>
                  </a:lnTo>
                  <a:lnTo>
                    <a:pt x="16611" y="9743"/>
                  </a:lnTo>
                  <a:lnTo>
                    <a:pt x="16708" y="9645"/>
                  </a:lnTo>
                  <a:lnTo>
                    <a:pt x="16806" y="9499"/>
                  </a:lnTo>
                  <a:lnTo>
                    <a:pt x="16879" y="9377"/>
                  </a:lnTo>
                  <a:lnTo>
                    <a:pt x="16928" y="9231"/>
                  </a:lnTo>
                  <a:lnTo>
                    <a:pt x="16952" y="9061"/>
                  </a:lnTo>
                  <a:lnTo>
                    <a:pt x="16952" y="7892"/>
                  </a:lnTo>
                  <a:lnTo>
                    <a:pt x="16952" y="7892"/>
                  </a:lnTo>
                  <a:lnTo>
                    <a:pt x="16928" y="7721"/>
                  </a:lnTo>
                  <a:lnTo>
                    <a:pt x="16879" y="7575"/>
                  </a:lnTo>
                  <a:lnTo>
                    <a:pt x="16806" y="7453"/>
                  </a:lnTo>
                  <a:lnTo>
                    <a:pt x="16708" y="7307"/>
                  </a:lnTo>
                  <a:lnTo>
                    <a:pt x="16611" y="7210"/>
                  </a:lnTo>
                  <a:lnTo>
                    <a:pt x="16465" y="7112"/>
                  </a:lnTo>
                  <a:lnTo>
                    <a:pt x="16319" y="7064"/>
                  </a:lnTo>
                  <a:lnTo>
                    <a:pt x="16173" y="7015"/>
                  </a:lnTo>
                  <a:lnTo>
                    <a:pt x="16173" y="7015"/>
                  </a:lnTo>
                  <a:close/>
                  <a:moveTo>
                    <a:pt x="10425" y="10425"/>
                  </a:moveTo>
                  <a:lnTo>
                    <a:pt x="10425" y="10425"/>
                  </a:lnTo>
                  <a:lnTo>
                    <a:pt x="10206" y="10620"/>
                  </a:lnTo>
                  <a:lnTo>
                    <a:pt x="9986" y="10766"/>
                  </a:lnTo>
                  <a:lnTo>
                    <a:pt x="9767" y="10912"/>
                  </a:lnTo>
                  <a:lnTo>
                    <a:pt x="9524" y="11034"/>
                  </a:lnTo>
                  <a:lnTo>
                    <a:pt x="9256" y="11107"/>
                  </a:lnTo>
                  <a:lnTo>
                    <a:pt x="9012" y="11180"/>
                  </a:lnTo>
                  <a:lnTo>
                    <a:pt x="8744" y="11228"/>
                  </a:lnTo>
                  <a:lnTo>
                    <a:pt x="8476" y="11228"/>
                  </a:lnTo>
                  <a:lnTo>
                    <a:pt x="8208" y="11228"/>
                  </a:lnTo>
                  <a:lnTo>
                    <a:pt x="7941" y="11180"/>
                  </a:lnTo>
                  <a:lnTo>
                    <a:pt x="7697" y="11107"/>
                  </a:lnTo>
                  <a:lnTo>
                    <a:pt x="7429" y="11034"/>
                  </a:lnTo>
                  <a:lnTo>
                    <a:pt x="7186" y="10912"/>
                  </a:lnTo>
                  <a:lnTo>
                    <a:pt x="6966" y="10766"/>
                  </a:lnTo>
                  <a:lnTo>
                    <a:pt x="6747" y="10620"/>
                  </a:lnTo>
                  <a:lnTo>
                    <a:pt x="6528" y="10425"/>
                  </a:lnTo>
                  <a:lnTo>
                    <a:pt x="6528" y="10425"/>
                  </a:lnTo>
                  <a:lnTo>
                    <a:pt x="6333" y="10206"/>
                  </a:lnTo>
                  <a:lnTo>
                    <a:pt x="6187" y="9986"/>
                  </a:lnTo>
                  <a:lnTo>
                    <a:pt x="6041" y="9767"/>
                  </a:lnTo>
                  <a:lnTo>
                    <a:pt x="5919" y="9524"/>
                  </a:lnTo>
                  <a:lnTo>
                    <a:pt x="5846" y="9256"/>
                  </a:lnTo>
                  <a:lnTo>
                    <a:pt x="5773" y="9012"/>
                  </a:lnTo>
                  <a:lnTo>
                    <a:pt x="5724" y="8744"/>
                  </a:lnTo>
                  <a:lnTo>
                    <a:pt x="5724" y="8476"/>
                  </a:lnTo>
                  <a:lnTo>
                    <a:pt x="5724" y="8208"/>
                  </a:lnTo>
                  <a:lnTo>
                    <a:pt x="5773" y="7941"/>
                  </a:lnTo>
                  <a:lnTo>
                    <a:pt x="5846" y="7697"/>
                  </a:lnTo>
                  <a:lnTo>
                    <a:pt x="5919" y="7429"/>
                  </a:lnTo>
                  <a:lnTo>
                    <a:pt x="6041" y="7186"/>
                  </a:lnTo>
                  <a:lnTo>
                    <a:pt x="6187" y="6966"/>
                  </a:lnTo>
                  <a:lnTo>
                    <a:pt x="6333" y="6747"/>
                  </a:lnTo>
                  <a:lnTo>
                    <a:pt x="6528" y="6528"/>
                  </a:lnTo>
                  <a:lnTo>
                    <a:pt x="6528" y="6528"/>
                  </a:lnTo>
                  <a:lnTo>
                    <a:pt x="6747" y="6333"/>
                  </a:lnTo>
                  <a:lnTo>
                    <a:pt x="6966" y="6187"/>
                  </a:lnTo>
                  <a:lnTo>
                    <a:pt x="7186" y="6041"/>
                  </a:lnTo>
                  <a:lnTo>
                    <a:pt x="7429" y="5919"/>
                  </a:lnTo>
                  <a:lnTo>
                    <a:pt x="7697" y="5846"/>
                  </a:lnTo>
                  <a:lnTo>
                    <a:pt x="7941" y="5773"/>
                  </a:lnTo>
                  <a:lnTo>
                    <a:pt x="8208" y="5724"/>
                  </a:lnTo>
                  <a:lnTo>
                    <a:pt x="8476" y="5724"/>
                  </a:lnTo>
                  <a:lnTo>
                    <a:pt x="8744" y="5724"/>
                  </a:lnTo>
                  <a:lnTo>
                    <a:pt x="9012" y="5773"/>
                  </a:lnTo>
                  <a:lnTo>
                    <a:pt x="9256" y="5846"/>
                  </a:lnTo>
                  <a:lnTo>
                    <a:pt x="9524" y="5919"/>
                  </a:lnTo>
                  <a:lnTo>
                    <a:pt x="9767" y="6041"/>
                  </a:lnTo>
                  <a:lnTo>
                    <a:pt x="9986" y="6187"/>
                  </a:lnTo>
                  <a:lnTo>
                    <a:pt x="10206" y="6333"/>
                  </a:lnTo>
                  <a:lnTo>
                    <a:pt x="10425" y="6528"/>
                  </a:lnTo>
                  <a:lnTo>
                    <a:pt x="10425" y="6528"/>
                  </a:lnTo>
                  <a:lnTo>
                    <a:pt x="10620" y="6747"/>
                  </a:lnTo>
                  <a:lnTo>
                    <a:pt x="10766" y="6966"/>
                  </a:lnTo>
                  <a:lnTo>
                    <a:pt x="10912" y="7186"/>
                  </a:lnTo>
                  <a:lnTo>
                    <a:pt x="11034" y="7429"/>
                  </a:lnTo>
                  <a:lnTo>
                    <a:pt x="11107" y="7697"/>
                  </a:lnTo>
                  <a:lnTo>
                    <a:pt x="11180" y="7941"/>
                  </a:lnTo>
                  <a:lnTo>
                    <a:pt x="11228" y="8208"/>
                  </a:lnTo>
                  <a:lnTo>
                    <a:pt x="11228" y="8476"/>
                  </a:lnTo>
                  <a:lnTo>
                    <a:pt x="11228" y="8744"/>
                  </a:lnTo>
                  <a:lnTo>
                    <a:pt x="11180" y="9012"/>
                  </a:lnTo>
                  <a:lnTo>
                    <a:pt x="11107" y="9256"/>
                  </a:lnTo>
                  <a:lnTo>
                    <a:pt x="11034" y="9524"/>
                  </a:lnTo>
                  <a:lnTo>
                    <a:pt x="10912" y="9767"/>
                  </a:lnTo>
                  <a:lnTo>
                    <a:pt x="10766" y="9986"/>
                  </a:lnTo>
                  <a:lnTo>
                    <a:pt x="10620" y="10206"/>
                  </a:lnTo>
                  <a:lnTo>
                    <a:pt x="10425" y="10425"/>
                  </a:lnTo>
                  <a:lnTo>
                    <a:pt x="10425" y="10425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946;p48">
              <a:extLst>
                <a:ext uri="{FF2B5EF4-FFF2-40B4-BE49-F238E27FC236}">
                  <a16:creationId xmlns:a16="http://schemas.microsoft.com/office/drawing/2014/main" id="{53B45389-6706-ADF5-74D2-0100FBA94994}"/>
                </a:ext>
              </a:extLst>
            </p:cNvPr>
            <p:cNvGrpSpPr/>
            <p:nvPr/>
          </p:nvGrpSpPr>
          <p:grpSpPr>
            <a:xfrm>
              <a:off x="3705540" y="2803597"/>
              <a:ext cx="292984" cy="292968"/>
              <a:chOff x="576250" y="4319400"/>
              <a:chExt cx="442075" cy="442050"/>
            </a:xfrm>
          </p:grpSpPr>
          <p:sp>
            <p:nvSpPr>
              <p:cNvPr id="47" name="Google Shape;947;p48">
                <a:extLst>
                  <a:ext uri="{FF2B5EF4-FFF2-40B4-BE49-F238E27FC236}">
                    <a16:creationId xmlns:a16="http://schemas.microsoft.com/office/drawing/2014/main" id="{7A94B39C-8393-BC63-D4D4-3223EFB224B2}"/>
                  </a:ext>
                </a:extLst>
              </p:cNvPr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48;p48">
                <a:extLst>
                  <a:ext uri="{FF2B5EF4-FFF2-40B4-BE49-F238E27FC236}">
                    <a16:creationId xmlns:a16="http://schemas.microsoft.com/office/drawing/2014/main" id="{359B0A2B-01E5-DE7B-EF44-DF7A5FD51D1F}"/>
                  </a:ext>
                </a:extLst>
              </p:cNvPr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49;p48">
                <a:extLst>
                  <a:ext uri="{FF2B5EF4-FFF2-40B4-BE49-F238E27FC236}">
                    <a16:creationId xmlns:a16="http://schemas.microsoft.com/office/drawing/2014/main" id="{0B667702-DBEF-8E09-85E4-5408586132E0}"/>
                  </a:ext>
                </a:extLst>
              </p:cNvPr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50;p48">
                <a:extLst>
                  <a:ext uri="{FF2B5EF4-FFF2-40B4-BE49-F238E27FC236}">
                    <a16:creationId xmlns:a16="http://schemas.microsoft.com/office/drawing/2014/main" id="{EB2AAC62-1369-C17F-087D-C9279EDFDDF0}"/>
                  </a:ext>
                </a:extLst>
              </p:cNvPr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755;p48">
              <a:extLst>
                <a:ext uri="{FF2B5EF4-FFF2-40B4-BE49-F238E27FC236}">
                  <a16:creationId xmlns:a16="http://schemas.microsoft.com/office/drawing/2014/main" id="{D6F4C170-9679-7ABB-EEF7-5F1FC5FCCDFE}"/>
                </a:ext>
              </a:extLst>
            </p:cNvPr>
            <p:cNvGrpSpPr/>
            <p:nvPr/>
          </p:nvGrpSpPr>
          <p:grpSpPr>
            <a:xfrm>
              <a:off x="4458646" y="3093104"/>
              <a:ext cx="270367" cy="329700"/>
              <a:chOff x="596350" y="929175"/>
              <a:chExt cx="407950" cy="497475"/>
            </a:xfrm>
          </p:grpSpPr>
          <p:sp>
            <p:nvSpPr>
              <p:cNvPr id="53" name="Google Shape;756;p48">
                <a:extLst>
                  <a:ext uri="{FF2B5EF4-FFF2-40B4-BE49-F238E27FC236}">
                    <a16:creationId xmlns:a16="http://schemas.microsoft.com/office/drawing/2014/main" id="{3139C4DA-E388-58B6-6D7D-4BFAA315DA1D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57;p48">
                <a:extLst>
                  <a:ext uri="{FF2B5EF4-FFF2-40B4-BE49-F238E27FC236}">
                    <a16:creationId xmlns:a16="http://schemas.microsoft.com/office/drawing/2014/main" id="{F4DEB4FF-EE52-F4AA-7D6E-C5382762EE7F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58;p48">
                <a:extLst>
                  <a:ext uri="{FF2B5EF4-FFF2-40B4-BE49-F238E27FC236}">
                    <a16:creationId xmlns:a16="http://schemas.microsoft.com/office/drawing/2014/main" id="{E6A595D9-4DAA-E8B7-EC36-CE1D7CC3188E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59;p48">
                <a:extLst>
                  <a:ext uri="{FF2B5EF4-FFF2-40B4-BE49-F238E27FC236}">
                    <a16:creationId xmlns:a16="http://schemas.microsoft.com/office/drawing/2014/main" id="{A5303470-3764-555E-DA36-B4A6893EE78D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60;p48">
                <a:extLst>
                  <a:ext uri="{FF2B5EF4-FFF2-40B4-BE49-F238E27FC236}">
                    <a16:creationId xmlns:a16="http://schemas.microsoft.com/office/drawing/2014/main" id="{7F922F27-3DAF-3A77-7FD0-319A53746714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61;p48">
                <a:extLst>
                  <a:ext uri="{FF2B5EF4-FFF2-40B4-BE49-F238E27FC236}">
                    <a16:creationId xmlns:a16="http://schemas.microsoft.com/office/drawing/2014/main" id="{5BCB5A9B-F372-E373-1C60-186CDBDA4A2D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62;p48">
                <a:extLst>
                  <a:ext uri="{FF2B5EF4-FFF2-40B4-BE49-F238E27FC236}">
                    <a16:creationId xmlns:a16="http://schemas.microsoft.com/office/drawing/2014/main" id="{2773CE7A-ACF8-BF42-0CDF-2B8BA260702C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1111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159;p20">
            <a:extLst>
              <a:ext uri="{FF2B5EF4-FFF2-40B4-BE49-F238E27FC236}">
                <a16:creationId xmlns:a16="http://schemas.microsoft.com/office/drawing/2014/main" id="{9C7A8D93-B372-110A-8CCD-082746536041}"/>
              </a:ext>
            </a:extLst>
          </p:cNvPr>
          <p:cNvSpPr txBox="1">
            <a:spLocks/>
          </p:cNvSpPr>
          <p:nvPr/>
        </p:nvSpPr>
        <p:spPr>
          <a:xfrm>
            <a:off x="593687" y="1823700"/>
            <a:ext cx="2746413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/>
              <a:t>Backend</a:t>
            </a:r>
          </a:p>
        </p:txBody>
      </p:sp>
      <p:sp>
        <p:nvSpPr>
          <p:cNvPr id="63" name="Google Shape;159;p20">
            <a:extLst>
              <a:ext uri="{FF2B5EF4-FFF2-40B4-BE49-F238E27FC236}">
                <a16:creationId xmlns:a16="http://schemas.microsoft.com/office/drawing/2014/main" id="{86A12E2B-62A2-07A0-310F-4B1653C14C17}"/>
              </a:ext>
            </a:extLst>
          </p:cNvPr>
          <p:cNvSpPr txBox="1">
            <a:spLocks/>
          </p:cNvSpPr>
          <p:nvPr/>
        </p:nvSpPr>
        <p:spPr>
          <a:xfrm>
            <a:off x="5803762" y="1823700"/>
            <a:ext cx="2746413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/>
              <a:t>Frontend</a:t>
            </a:r>
          </a:p>
        </p:txBody>
      </p:sp>
      <p:sp>
        <p:nvSpPr>
          <p:cNvPr id="65" name="Google Shape;159;p20">
            <a:extLst>
              <a:ext uri="{FF2B5EF4-FFF2-40B4-BE49-F238E27FC236}">
                <a16:creationId xmlns:a16="http://schemas.microsoft.com/office/drawing/2014/main" id="{64732729-794F-CED0-9676-91496CD7179C}"/>
              </a:ext>
            </a:extLst>
          </p:cNvPr>
          <p:cNvSpPr txBox="1">
            <a:spLocks/>
          </p:cNvSpPr>
          <p:nvPr/>
        </p:nvSpPr>
        <p:spPr>
          <a:xfrm>
            <a:off x="603777" y="2383234"/>
            <a:ext cx="2018481" cy="2163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err="1"/>
              <a:t>NodeJs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ExpressJs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PostgreSQL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Sequelize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Bcrypt</a:t>
            </a:r>
            <a:r>
              <a:rPr lang="en-US" dirty="0"/>
              <a:t> &amp; </a:t>
            </a:r>
            <a:r>
              <a:rPr lang="en-US" dirty="0" err="1"/>
              <a:t>Json</a:t>
            </a:r>
            <a:r>
              <a:rPr lang="en-US" dirty="0"/>
              <a:t> Web Token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Multer</a:t>
            </a:r>
            <a:endParaRPr lang="en-US" dirty="0"/>
          </a:p>
        </p:txBody>
      </p:sp>
      <p:sp>
        <p:nvSpPr>
          <p:cNvPr id="66" name="Google Shape;159;p20">
            <a:extLst>
              <a:ext uri="{FF2B5EF4-FFF2-40B4-BE49-F238E27FC236}">
                <a16:creationId xmlns:a16="http://schemas.microsoft.com/office/drawing/2014/main" id="{96D145A2-2765-742A-7DD2-9FAECD5C0A97}"/>
              </a:ext>
            </a:extLst>
          </p:cNvPr>
          <p:cNvSpPr txBox="1">
            <a:spLocks/>
          </p:cNvSpPr>
          <p:nvPr/>
        </p:nvSpPr>
        <p:spPr>
          <a:xfrm>
            <a:off x="5795659" y="2499900"/>
            <a:ext cx="2746413" cy="2163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React + Redux</a:t>
            </a:r>
          </a:p>
          <a:p>
            <a:pPr>
              <a:spcBef>
                <a:spcPts val="600"/>
              </a:spcBef>
            </a:pPr>
            <a:r>
              <a:rPr lang="en-US" dirty="0"/>
              <a:t>Bootstrap + Bootstrap Icon</a:t>
            </a:r>
          </a:p>
          <a:p>
            <a:pPr>
              <a:spcBef>
                <a:spcPts val="600"/>
              </a:spcBef>
            </a:pPr>
            <a:r>
              <a:rPr lang="en-US" dirty="0"/>
              <a:t>Sweetalert2</a:t>
            </a:r>
          </a:p>
        </p:txBody>
      </p:sp>
      <p:sp>
        <p:nvSpPr>
          <p:cNvPr id="70" name="Google Shape;99;p14">
            <a:extLst>
              <a:ext uri="{FF2B5EF4-FFF2-40B4-BE49-F238E27FC236}">
                <a16:creationId xmlns:a16="http://schemas.microsoft.com/office/drawing/2014/main" id="{FE81854C-CAD6-D68E-810A-EDBB92CB2E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r>
              <a:rPr lang="en" dirty="0"/>
              <a:t> / 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85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2258E21-F323-78B9-0E0B-637143631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49" y="1384867"/>
            <a:ext cx="5172075" cy="3353024"/>
          </a:xfrm>
          <a:prstGeom prst="rect">
            <a:avLst/>
          </a:prstGeom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Relationship </a:t>
            </a:r>
            <a:endParaRPr dirty="0"/>
          </a:p>
        </p:txBody>
      </p:sp>
      <p:grpSp>
        <p:nvGrpSpPr>
          <p:cNvPr id="26" name="Google Shape;1129;p48">
            <a:extLst>
              <a:ext uri="{FF2B5EF4-FFF2-40B4-BE49-F238E27FC236}">
                <a16:creationId xmlns:a16="http://schemas.microsoft.com/office/drawing/2014/main" id="{C5219BC3-EA72-E8E3-F0B6-8D043DE0CAC9}"/>
              </a:ext>
            </a:extLst>
          </p:cNvPr>
          <p:cNvGrpSpPr/>
          <p:nvPr/>
        </p:nvGrpSpPr>
        <p:grpSpPr>
          <a:xfrm>
            <a:off x="4371179" y="835812"/>
            <a:ext cx="401392" cy="385042"/>
            <a:chOff x="5233525" y="4954450"/>
            <a:chExt cx="538275" cy="516350"/>
          </a:xfrm>
        </p:grpSpPr>
        <p:sp>
          <p:nvSpPr>
            <p:cNvPr id="27" name="Google Shape;1130;p48">
              <a:extLst>
                <a:ext uri="{FF2B5EF4-FFF2-40B4-BE49-F238E27FC236}">
                  <a16:creationId xmlns:a16="http://schemas.microsoft.com/office/drawing/2014/main" id="{8913AB39-BCEF-75E9-5A54-2BF614079815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1;p48">
              <a:extLst>
                <a:ext uri="{FF2B5EF4-FFF2-40B4-BE49-F238E27FC236}">
                  <a16:creationId xmlns:a16="http://schemas.microsoft.com/office/drawing/2014/main" id="{62F8C1B1-D8BE-4C1D-EAC2-FE59023F4437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32;p48">
              <a:extLst>
                <a:ext uri="{FF2B5EF4-FFF2-40B4-BE49-F238E27FC236}">
                  <a16:creationId xmlns:a16="http://schemas.microsoft.com/office/drawing/2014/main" id="{3DB73DA7-B075-AC14-A583-80E1E00E988B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33;p48">
              <a:extLst>
                <a:ext uri="{FF2B5EF4-FFF2-40B4-BE49-F238E27FC236}">
                  <a16:creationId xmlns:a16="http://schemas.microsoft.com/office/drawing/2014/main" id="{E54DEA6B-072E-AA11-C8F1-E1D85B7A2088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4;p48">
              <a:extLst>
                <a:ext uri="{FF2B5EF4-FFF2-40B4-BE49-F238E27FC236}">
                  <a16:creationId xmlns:a16="http://schemas.microsoft.com/office/drawing/2014/main" id="{564E38C9-2E0F-157F-9087-DF430C5589AC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5;p48">
              <a:extLst>
                <a:ext uri="{FF2B5EF4-FFF2-40B4-BE49-F238E27FC236}">
                  <a16:creationId xmlns:a16="http://schemas.microsoft.com/office/drawing/2014/main" id="{0DD0AF27-12E8-F1C1-53E8-3392CF54B492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36;p48">
              <a:extLst>
                <a:ext uri="{FF2B5EF4-FFF2-40B4-BE49-F238E27FC236}">
                  <a16:creationId xmlns:a16="http://schemas.microsoft.com/office/drawing/2014/main" id="{DE71A44F-A850-5FE6-3C03-F6C61CD5AF39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37;p48">
              <a:extLst>
                <a:ext uri="{FF2B5EF4-FFF2-40B4-BE49-F238E27FC236}">
                  <a16:creationId xmlns:a16="http://schemas.microsoft.com/office/drawing/2014/main" id="{907BA65D-EE3D-F2B6-39FA-1DD256F66F5B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8;p48">
              <a:extLst>
                <a:ext uri="{FF2B5EF4-FFF2-40B4-BE49-F238E27FC236}">
                  <a16:creationId xmlns:a16="http://schemas.microsoft.com/office/drawing/2014/main" id="{32ECDB58-0B73-E548-E5D7-98AF8FC3680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39;p48">
              <a:extLst>
                <a:ext uri="{FF2B5EF4-FFF2-40B4-BE49-F238E27FC236}">
                  <a16:creationId xmlns:a16="http://schemas.microsoft.com/office/drawing/2014/main" id="{409160C9-C990-6FB1-D4BE-12130234C1D6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0;p48">
              <a:extLst>
                <a:ext uri="{FF2B5EF4-FFF2-40B4-BE49-F238E27FC236}">
                  <a16:creationId xmlns:a16="http://schemas.microsoft.com/office/drawing/2014/main" id="{443F9497-CD28-49CF-8E42-C26672C8373F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593575" y="483280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r>
              <a:rPr lang="en" dirty="0"/>
              <a:t> / 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64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r>
              <a:rPr lang="en" dirty="0"/>
              <a:t> / 12</a:t>
            </a:r>
            <a:endParaRPr dirty="0"/>
          </a:p>
        </p:txBody>
      </p:sp>
      <p:sp>
        <p:nvSpPr>
          <p:cNvPr id="17" name="Google Shape;95;p14">
            <a:extLst>
              <a:ext uri="{FF2B5EF4-FFF2-40B4-BE49-F238E27FC236}">
                <a16:creationId xmlns:a16="http://schemas.microsoft.com/office/drawing/2014/main" id="{55F26BCB-125B-433A-07E5-F7705E77EA83}"/>
              </a:ext>
            </a:extLst>
          </p:cNvPr>
          <p:cNvSpPr txBox="1">
            <a:spLocks/>
          </p:cNvSpPr>
          <p:nvPr/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Flowchart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3F9CA5-32F2-8EEE-483F-9DE34FB6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92" y="752476"/>
            <a:ext cx="6225210" cy="40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7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Endpoints (1)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∙"/>
            </a:pPr>
            <a:r>
              <a:rPr lang="en-US" dirty="0"/>
              <a:t>,</a:t>
            </a: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r>
              <a:rPr lang="en" dirty="0"/>
              <a:t> / 12</a:t>
            </a:r>
            <a:endParaRPr dirty="0"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397465" y="881213"/>
            <a:ext cx="349060" cy="298882"/>
            <a:chOff x="1934025" y="1001650"/>
            <a:chExt cx="415300" cy="355600"/>
          </a:xfrm>
        </p:grpSpPr>
        <p:sp>
          <p:nvSpPr>
            <p:cNvPr id="132" name="Google Shape;132;p1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9B6822D-0F7A-ECC4-5A11-575F3792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36373"/>
              </p:ext>
            </p:extLst>
          </p:nvPr>
        </p:nvGraphicFramePr>
        <p:xfrm>
          <a:off x="286604" y="1518445"/>
          <a:ext cx="8516201" cy="2956952"/>
        </p:xfrm>
        <a:graphic>
          <a:graphicData uri="http://schemas.openxmlformats.org/drawingml/2006/table">
            <a:tbl>
              <a:tblPr firstRow="1" bandRow="1">
                <a:tableStyleId>{4F706F08-8248-4E90-8E5F-0A69C382DD6D}</a:tableStyleId>
              </a:tblPr>
              <a:tblGrid>
                <a:gridCol w="736978">
                  <a:extLst>
                    <a:ext uri="{9D8B030D-6E8A-4147-A177-3AD203B41FA5}">
                      <a16:colId xmlns:a16="http://schemas.microsoft.com/office/drawing/2014/main" val="3873863218"/>
                    </a:ext>
                  </a:extLst>
                </a:gridCol>
                <a:gridCol w="3965513">
                  <a:extLst>
                    <a:ext uri="{9D8B030D-6E8A-4147-A177-3AD203B41FA5}">
                      <a16:colId xmlns:a16="http://schemas.microsoft.com/office/drawing/2014/main" val="2633748104"/>
                    </a:ext>
                  </a:extLst>
                </a:gridCol>
                <a:gridCol w="2418839">
                  <a:extLst>
                    <a:ext uri="{9D8B030D-6E8A-4147-A177-3AD203B41FA5}">
                      <a16:colId xmlns:a16="http://schemas.microsoft.com/office/drawing/2014/main" val="277537519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369373173"/>
                    </a:ext>
                  </a:extLst>
                </a:gridCol>
              </a:tblGrid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localhost:port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Registrasi</a:t>
                      </a:r>
                      <a:r>
                        <a:rPr lang="en-US" dirty="0"/>
                        <a:t> User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339773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localhost:port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Login User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 &amp; User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404817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/>
                        <a:t>localhost:3001/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/users/update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 Profile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 &amp; User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49114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localhost:port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/admins/products/lists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List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019207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localhost:port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/admins/products/create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 </a:t>
                      </a:r>
                      <a:r>
                        <a:rPr lang="en-US" dirty="0" err="1"/>
                        <a:t>Produk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10991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localhost:port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/admins/products/edit/:id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Edit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(get data)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348228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localhost:port</a:t>
                      </a:r>
                      <a:r>
                        <a:rPr lang="fr-FR" dirty="0"/>
                        <a:t>/api/admins/</a:t>
                      </a:r>
                      <a:r>
                        <a:rPr lang="fr-FR" dirty="0" err="1"/>
                        <a:t>products</a:t>
                      </a:r>
                      <a:r>
                        <a:rPr lang="fr-FR" dirty="0"/>
                        <a:t>/update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Edit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(post data)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909911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localhost:port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/admins/orders/lists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List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Order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5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48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Endpoints (2)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∙"/>
            </a:pPr>
            <a:r>
              <a:rPr lang="en-US" dirty="0"/>
              <a:t>,</a:t>
            </a: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r>
              <a:rPr lang="en" dirty="0"/>
              <a:t> / 12</a:t>
            </a:r>
            <a:endParaRPr dirty="0"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397465" y="881213"/>
            <a:ext cx="349060" cy="298882"/>
            <a:chOff x="1934025" y="1001650"/>
            <a:chExt cx="415300" cy="355600"/>
          </a:xfrm>
        </p:grpSpPr>
        <p:sp>
          <p:nvSpPr>
            <p:cNvPr id="132" name="Google Shape;132;p1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9B6822D-0F7A-ECC4-5A11-575F3792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81859"/>
              </p:ext>
            </p:extLst>
          </p:nvPr>
        </p:nvGraphicFramePr>
        <p:xfrm>
          <a:off x="286604" y="1518445"/>
          <a:ext cx="8516201" cy="3254034"/>
        </p:xfrm>
        <a:graphic>
          <a:graphicData uri="http://schemas.openxmlformats.org/drawingml/2006/table">
            <a:tbl>
              <a:tblPr firstRow="1" bandRow="1">
                <a:tableStyleId>{4F706F08-8248-4E90-8E5F-0A69C382DD6D}</a:tableStyleId>
              </a:tblPr>
              <a:tblGrid>
                <a:gridCol w="740091">
                  <a:extLst>
                    <a:ext uri="{9D8B030D-6E8A-4147-A177-3AD203B41FA5}">
                      <a16:colId xmlns:a16="http://schemas.microsoft.com/office/drawing/2014/main" val="3873863218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633748104"/>
                    </a:ext>
                  </a:extLst>
                </a:gridCol>
                <a:gridCol w="2418839">
                  <a:extLst>
                    <a:ext uri="{9D8B030D-6E8A-4147-A177-3AD203B41FA5}">
                      <a16:colId xmlns:a16="http://schemas.microsoft.com/office/drawing/2014/main" val="277537519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369373173"/>
                    </a:ext>
                  </a:extLst>
                </a:gridCol>
              </a:tblGrid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localhost:port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/shop/</a:t>
                      </a:r>
                      <a:r>
                        <a:rPr lang="en-ID" dirty="0" err="1"/>
                        <a:t>katalog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all?category</a:t>
                      </a:r>
                      <a:r>
                        <a:rPr lang="en-ID" dirty="0"/>
                        <a:t>=category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Katalog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(category)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Semua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339773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localhost:port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/shop/checkout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List Checkout Cart (get data)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404817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localhost:port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/shop/order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List Order Cart (get data)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49114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localhost:port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/shop/</a:t>
                      </a:r>
                      <a:r>
                        <a:rPr lang="en-ID" dirty="0" err="1"/>
                        <a:t>AddItemToCart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Cart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019207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localhost:port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/shop/</a:t>
                      </a:r>
                      <a:r>
                        <a:rPr lang="en-ID" dirty="0" err="1"/>
                        <a:t>checkoutCart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Checkout </a:t>
                      </a:r>
                      <a:r>
                        <a:rPr lang="en-US" dirty="0" err="1"/>
                        <a:t>Keranjang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10991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localhost:port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api</a:t>
                      </a:r>
                      <a:r>
                        <a:rPr lang="en-ID" dirty="0"/>
                        <a:t>/shop/</a:t>
                      </a:r>
                      <a:r>
                        <a:rPr lang="en-ID" dirty="0" err="1"/>
                        <a:t>orderCart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Order </a:t>
                      </a:r>
                      <a:r>
                        <a:rPr lang="en-US" dirty="0" err="1"/>
                        <a:t>Belanjaan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348228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localhost:port</a:t>
                      </a:r>
                      <a:r>
                        <a:rPr lang="fr-FR" dirty="0"/>
                        <a:t>/api/shop/</a:t>
                      </a:r>
                      <a:r>
                        <a:rPr lang="fr-FR" dirty="0" err="1"/>
                        <a:t>payOrder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Bayar </a:t>
                      </a:r>
                      <a:r>
                        <a:rPr lang="en-US" dirty="0" err="1"/>
                        <a:t>Orderan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909911"/>
                  </a:ext>
                </a:extLst>
              </a:tr>
              <a:tr h="369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localhost:port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/shop/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finishOrder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Menyelesaikan</a:t>
                      </a:r>
                      <a:r>
                        <a:rPr lang="en-US" dirty="0"/>
                        <a:t> Order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5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0576"/>
      </p:ext>
    </p:extLst>
  </p:cSld>
  <p:clrMapOvr>
    <a:masterClrMapping/>
  </p:clrMapOvr>
</p:sld>
</file>

<file path=ppt/theme/theme1.xml><?xml version="1.0" encoding="utf-8"?>
<a:theme xmlns:a="http://schemas.openxmlformats.org/drawingml/2006/main" name="Isabella template">
  <a:themeElements>
    <a:clrScheme name="Custom 347">
      <a:dk1>
        <a:srgbClr val="111111"/>
      </a:dk1>
      <a:lt1>
        <a:srgbClr val="FFFFFF"/>
      </a:lt1>
      <a:dk2>
        <a:srgbClr val="7D7D85"/>
      </a:dk2>
      <a:lt2>
        <a:srgbClr val="E6E6EE"/>
      </a:lt2>
      <a:accent1>
        <a:srgbClr val="8EAEDF"/>
      </a:accent1>
      <a:accent2>
        <a:srgbClr val="AACC9B"/>
      </a:accent2>
      <a:accent3>
        <a:srgbClr val="ECCF75"/>
      </a:accent3>
      <a:accent4>
        <a:srgbClr val="F3B473"/>
      </a:accent4>
      <a:accent5>
        <a:srgbClr val="E27E7E"/>
      </a:accent5>
      <a:accent6>
        <a:srgbClr val="D181AA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527</Words>
  <Application>Microsoft Office PowerPoint</Application>
  <PresentationFormat>On-screen Show (16:9)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Raleway</vt:lpstr>
      <vt:lpstr>Arial</vt:lpstr>
      <vt:lpstr>Playfair Display</vt:lpstr>
      <vt:lpstr>Calibri</vt:lpstr>
      <vt:lpstr>Isabella template</vt:lpstr>
      <vt:lpstr>Console Store</vt:lpstr>
      <vt:lpstr>Want big impact? Use big image.</vt:lpstr>
      <vt:lpstr>Tentang Aplikasi (1) </vt:lpstr>
      <vt:lpstr>Tentang Aplikasi (2) </vt:lpstr>
      <vt:lpstr>Teknologi yang Digunakan</vt:lpstr>
      <vt:lpstr>Diagram Relationship </vt:lpstr>
      <vt:lpstr>PowerPoint Presentation</vt:lpstr>
      <vt:lpstr>API Endpoints (1)</vt:lpstr>
      <vt:lpstr>API Endpoints (2)</vt:lpstr>
      <vt:lpstr>API Endpoints (3)</vt:lpstr>
      <vt:lpstr>PowerPoint Presentation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Store</dc:title>
  <cp:lastModifiedBy>Hario Triw</cp:lastModifiedBy>
  <cp:revision>5</cp:revision>
  <dcterms:modified xsi:type="dcterms:W3CDTF">2022-07-07T13:03:12Z</dcterms:modified>
</cp:coreProperties>
</file>