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145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60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289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8871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1740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133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581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117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165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882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075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609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37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624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64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674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441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089DBB-8482-4355-9196-A3D416F4DB5A}" type="datetimeFigureOut">
              <a:rPr lang="en-ID" smtClean="0"/>
              <a:t>28/04/2022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1053A8-EE8C-49FD-985C-893E877A0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9282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AF9B-5DC6-4195-A55A-C5B013F4B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Perpustakaan</a:t>
            </a:r>
            <a:r>
              <a:rPr lang="en-US" dirty="0"/>
              <a:t> Mini </a:t>
            </a:r>
            <a:r>
              <a:rPr lang="en-US" dirty="0" err="1"/>
              <a:t>Andalan</a:t>
            </a:r>
            <a:br>
              <a:rPr lang="en-US" dirty="0"/>
            </a:br>
            <a:r>
              <a:rPr lang="en-US" dirty="0"/>
              <a:t>(PMA)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312D2-342F-4966-9A05-B7C448282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4708"/>
            <a:ext cx="9144000" cy="1023424"/>
          </a:xfrm>
        </p:spPr>
        <p:txBody>
          <a:bodyPr/>
          <a:lstStyle/>
          <a:p>
            <a:r>
              <a:rPr lang="en-US" dirty="0"/>
              <a:t>Nama: Hario Tri Wibowo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513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5776-67AE-41D4-ABD1-B9E7AE77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Routing Documentation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CEBA-014A-443A-A017-2CC9736E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422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400" b="1" dirty="0"/>
              <a:t>Route Index</a:t>
            </a:r>
          </a:p>
          <a:p>
            <a:pPr marL="0" indent="0">
              <a:buNone/>
            </a:pPr>
            <a:r>
              <a:rPr lang="en-ID" sz="1400" dirty="0"/>
              <a:t>GET</a:t>
            </a:r>
          </a:p>
          <a:p>
            <a:pPr marL="0" indent="0">
              <a:buNone/>
            </a:pPr>
            <a:r>
              <a:rPr lang="en-ID" sz="1400" dirty="0"/>
              <a:t>http://localhost/</a:t>
            </a:r>
          </a:p>
          <a:p>
            <a:pPr marL="0" indent="0">
              <a:buNone/>
            </a:pPr>
            <a:r>
              <a:rPr lang="en-ID" sz="1400" dirty="0"/>
              <a:t>Halaman dashboard </a:t>
            </a:r>
            <a:r>
              <a:rPr lang="en-ID" sz="1400" dirty="0" err="1"/>
              <a:t>awal</a:t>
            </a:r>
            <a:endParaRPr lang="en-ID" sz="1400" dirty="0"/>
          </a:p>
          <a:p>
            <a:pPr marL="0" indent="0">
              <a:buNone/>
            </a:pPr>
            <a:endParaRPr lang="en-ID" sz="1400" dirty="0"/>
          </a:p>
          <a:p>
            <a:pPr marL="0" indent="0">
              <a:buNone/>
            </a:pPr>
            <a:r>
              <a:rPr lang="en-ID" sz="1400" b="1" dirty="0"/>
              <a:t>Route Books</a:t>
            </a:r>
          </a:p>
          <a:p>
            <a:pPr marL="0" indent="0">
              <a:buNone/>
            </a:pPr>
            <a:r>
              <a:rPr lang="en-ID" sz="1400" dirty="0"/>
              <a:t>GET</a:t>
            </a:r>
          </a:p>
          <a:p>
            <a:pPr marL="0" indent="0">
              <a:buNone/>
            </a:pPr>
            <a:r>
              <a:rPr lang="en-ID" sz="1400" dirty="0"/>
              <a:t>http://localhost/books</a:t>
            </a:r>
          </a:p>
          <a:p>
            <a:pPr marL="0" indent="0">
              <a:buNone/>
            </a:pPr>
            <a:r>
              <a:rPr lang="en-ID" sz="1400" dirty="0" err="1"/>
              <a:t>Menampilkan</a:t>
            </a:r>
            <a:r>
              <a:rPr lang="en-ID" sz="1400" dirty="0"/>
              <a:t> </a:t>
            </a:r>
            <a:r>
              <a:rPr lang="en-ID" sz="1400" dirty="0" err="1"/>
              <a:t>halaman</a:t>
            </a:r>
            <a:r>
              <a:rPr lang="en-ID" sz="1400" dirty="0"/>
              <a:t> </a:t>
            </a:r>
            <a:r>
              <a:rPr lang="en-ID" sz="1400" dirty="0" err="1"/>
              <a:t>manajemen</a:t>
            </a:r>
            <a:r>
              <a:rPr lang="en-ID" sz="1400" dirty="0"/>
              <a:t> </a:t>
            </a:r>
            <a:r>
              <a:rPr lang="en-ID" sz="1400" dirty="0" err="1"/>
              <a:t>buku</a:t>
            </a:r>
            <a:r>
              <a:rPr lang="en-ID" sz="1400" dirty="0"/>
              <a:t> dan daftar </a:t>
            </a:r>
            <a:r>
              <a:rPr lang="en-ID" sz="1400" dirty="0" err="1"/>
              <a:t>buku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bentuk</a:t>
            </a:r>
            <a:r>
              <a:rPr lang="en-ID" sz="1400" dirty="0"/>
              <a:t> table</a:t>
            </a:r>
          </a:p>
          <a:p>
            <a:pPr marL="0" indent="0">
              <a:buNone/>
            </a:pPr>
            <a:r>
              <a:rPr lang="en-ID" sz="1400" dirty="0"/>
              <a:t>GET</a:t>
            </a:r>
          </a:p>
          <a:p>
            <a:pPr marL="0" indent="0">
              <a:buNone/>
            </a:pPr>
            <a:r>
              <a:rPr lang="en-ID" sz="1400" dirty="0"/>
              <a:t>http://localhost/books/createPage</a:t>
            </a:r>
          </a:p>
          <a:p>
            <a:pPr marL="0" indent="0">
              <a:buNone/>
            </a:pPr>
            <a:r>
              <a:rPr lang="en-ID" sz="1400" dirty="0" err="1"/>
              <a:t>Menampilkan</a:t>
            </a:r>
            <a:r>
              <a:rPr lang="en-ID" sz="1400" dirty="0"/>
              <a:t> </a:t>
            </a:r>
            <a:r>
              <a:rPr lang="en-ID" sz="1400" dirty="0" err="1"/>
              <a:t>halaman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data </a:t>
            </a:r>
            <a:r>
              <a:rPr lang="en-ID" sz="1400" dirty="0" err="1"/>
              <a:t>buku</a:t>
            </a:r>
            <a:r>
              <a:rPr lang="en-ID" sz="1400" dirty="0"/>
              <a:t> </a:t>
            </a:r>
            <a:r>
              <a:rPr lang="en-ID" sz="1400" dirty="0" err="1"/>
              <a:t>baru</a:t>
            </a:r>
            <a:endParaRPr lang="en-ID" sz="1400" dirty="0"/>
          </a:p>
          <a:p>
            <a:pPr marL="0" indent="0">
              <a:buNone/>
            </a:pPr>
            <a:endParaRPr lang="en-ID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E55271-41ED-4FC4-B2B3-73588D63D8B8}"/>
              </a:ext>
            </a:extLst>
          </p:cNvPr>
          <p:cNvSpPr txBox="1">
            <a:spLocks/>
          </p:cNvSpPr>
          <p:nvPr/>
        </p:nvSpPr>
        <p:spPr>
          <a:xfrm>
            <a:off x="5992426" y="1825625"/>
            <a:ext cx="5361373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400" b="1" dirty="0"/>
              <a:t>Route Books</a:t>
            </a:r>
            <a:endParaRPr lang="en-ID" sz="1400" dirty="0"/>
          </a:p>
          <a:p>
            <a:pPr marL="0" indent="0">
              <a:buNone/>
            </a:pPr>
            <a:r>
              <a:rPr lang="en-ID" sz="1400" dirty="0"/>
              <a:t>POST</a:t>
            </a:r>
          </a:p>
          <a:p>
            <a:pPr marL="0" indent="0">
              <a:buNone/>
            </a:pPr>
            <a:r>
              <a:rPr lang="en-ID" sz="1400" dirty="0"/>
              <a:t>http://localhost/books/create</a:t>
            </a:r>
          </a:p>
          <a:p>
            <a:pPr marL="0" indent="0">
              <a:buNone/>
            </a:pPr>
            <a:r>
              <a:rPr lang="en-ID" sz="1400" dirty="0" err="1"/>
              <a:t>Memproses</a:t>
            </a:r>
            <a:r>
              <a:rPr lang="en-ID" sz="1400" dirty="0"/>
              <a:t> </a:t>
            </a:r>
            <a:r>
              <a:rPr lang="en-ID" sz="1400" dirty="0" err="1"/>
              <a:t>penambahan</a:t>
            </a:r>
            <a:r>
              <a:rPr lang="en-ID" sz="1400" dirty="0"/>
              <a:t> data </a:t>
            </a:r>
            <a:r>
              <a:rPr lang="en-ID" sz="1400" dirty="0" err="1"/>
              <a:t>buku</a:t>
            </a:r>
            <a:r>
              <a:rPr lang="en-ID" sz="1400" dirty="0"/>
              <a:t> </a:t>
            </a:r>
            <a:r>
              <a:rPr lang="en-ID" sz="1400" dirty="0" err="1"/>
              <a:t>baru</a:t>
            </a:r>
            <a:r>
              <a:rPr lang="en-ID" sz="1400" dirty="0"/>
              <a:t> di back-end</a:t>
            </a:r>
          </a:p>
          <a:p>
            <a:pPr marL="0" indent="0">
              <a:buNone/>
            </a:pPr>
            <a:r>
              <a:rPr lang="en-ID" sz="1400" dirty="0"/>
              <a:t>GET</a:t>
            </a:r>
          </a:p>
          <a:p>
            <a:pPr marL="0" indent="0">
              <a:buNone/>
            </a:pPr>
            <a:r>
              <a:rPr lang="en-ID" sz="1400" dirty="0"/>
              <a:t>http://localhost/books/edit/:id</a:t>
            </a:r>
          </a:p>
          <a:p>
            <a:pPr marL="0" indent="0">
              <a:buNone/>
            </a:pPr>
            <a:r>
              <a:rPr lang="en-ID" sz="1400" dirty="0" err="1"/>
              <a:t>Menampilkan</a:t>
            </a:r>
            <a:r>
              <a:rPr lang="en-ID" sz="1400" dirty="0"/>
              <a:t> </a:t>
            </a:r>
            <a:r>
              <a:rPr lang="en-ID" sz="1400" dirty="0" err="1"/>
              <a:t>halaman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mengubah</a:t>
            </a:r>
            <a:r>
              <a:rPr lang="en-ID" sz="1400" dirty="0"/>
              <a:t> data </a:t>
            </a:r>
            <a:r>
              <a:rPr lang="en-ID" sz="1400" dirty="0" err="1"/>
              <a:t>buku</a:t>
            </a:r>
            <a:endParaRPr lang="en-ID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POST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http://localhost/books/update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 err="1"/>
              <a:t>Memproses</a:t>
            </a:r>
            <a:r>
              <a:rPr lang="en-ID" sz="1400" dirty="0"/>
              <a:t> </a:t>
            </a:r>
            <a:r>
              <a:rPr lang="en-ID" sz="1400" dirty="0" err="1"/>
              <a:t>pengubahan</a:t>
            </a:r>
            <a:r>
              <a:rPr lang="en-ID" sz="1400" dirty="0"/>
              <a:t> data </a:t>
            </a:r>
            <a:r>
              <a:rPr lang="en-ID" sz="1400" dirty="0" err="1"/>
              <a:t>buku</a:t>
            </a:r>
            <a:r>
              <a:rPr lang="en-ID" sz="1400" dirty="0"/>
              <a:t> di back-end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POST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http://localhost/books/delete/:id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 err="1"/>
              <a:t>Menghapus</a:t>
            </a:r>
            <a:r>
              <a:rPr lang="en-ID" sz="1400" dirty="0"/>
              <a:t> data </a:t>
            </a:r>
            <a:r>
              <a:rPr lang="en-ID" sz="1400" dirty="0" err="1"/>
              <a:t>buku</a:t>
            </a:r>
            <a:r>
              <a:rPr lang="en-ID" sz="1400" dirty="0"/>
              <a:t> </a:t>
            </a:r>
            <a:r>
              <a:rPr lang="en-ID" sz="1400" dirty="0" err="1"/>
              <a:t>berdasarkan</a:t>
            </a:r>
            <a:r>
              <a:rPr lang="en-ID" sz="1400" dirty="0"/>
              <a:t> id </a:t>
            </a:r>
            <a:r>
              <a:rPr lang="en-ID" sz="1400" dirty="0" err="1"/>
              <a:t>terpilih</a:t>
            </a:r>
            <a:endParaRPr lang="en-ID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D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83414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5776-67AE-41D4-ABD1-B9E7AE77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Routing Documentation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CEBA-014A-443A-A017-2CC9736E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572" y="1825625"/>
            <a:ext cx="5154228" cy="4667250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D" sz="1400" b="1" dirty="0"/>
              <a:t>Route Users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400" dirty="0"/>
              <a:t>POST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400" dirty="0"/>
              <a:t>http://localhost/</a:t>
            </a:r>
            <a:r>
              <a:rPr lang="en-ID" sz="1400" dirty="0"/>
              <a:t>users</a:t>
            </a:r>
            <a:r>
              <a:rPr lang="nn-NO" sz="1400" dirty="0"/>
              <a:t>/update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400" dirty="0"/>
              <a:t>Memproses pengubahan data pelanggan di back-end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400" dirty="0"/>
              <a:t>POST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400" dirty="0"/>
              <a:t>http://localhost/users/delete/:id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400" dirty="0"/>
              <a:t>Menghapus data pelanggan berdasarkan id terpilih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sz="1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b="1" dirty="0"/>
              <a:t>Route Receipts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GET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http://localhost/receipts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 err="1"/>
              <a:t>Menampilkan</a:t>
            </a:r>
            <a:r>
              <a:rPr lang="en-ID" sz="1400" dirty="0"/>
              <a:t> </a:t>
            </a:r>
            <a:r>
              <a:rPr lang="en-ID" sz="1400" dirty="0" err="1"/>
              <a:t>halaman</a:t>
            </a:r>
            <a:r>
              <a:rPr lang="en-ID" sz="1400" dirty="0"/>
              <a:t> </a:t>
            </a:r>
            <a:r>
              <a:rPr lang="en-ID" sz="1400" dirty="0" err="1"/>
              <a:t>manajemen</a:t>
            </a:r>
            <a:r>
              <a:rPr lang="en-ID" sz="1400" dirty="0"/>
              <a:t> </a:t>
            </a:r>
            <a:r>
              <a:rPr lang="en-ID" sz="1400" dirty="0" err="1"/>
              <a:t>peminjaman</a:t>
            </a:r>
            <a:r>
              <a:rPr lang="en-ID" sz="1400" dirty="0"/>
              <a:t> dan daftar </a:t>
            </a:r>
            <a:r>
              <a:rPr lang="en-ID" sz="1400" dirty="0" err="1"/>
              <a:t>peminjaman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bentuk</a:t>
            </a:r>
            <a:r>
              <a:rPr lang="en-ID" sz="1400" dirty="0"/>
              <a:t> table</a:t>
            </a:r>
            <a:endParaRPr lang="en-ID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ID" sz="1400" dirty="0"/>
          </a:p>
          <a:p>
            <a:pPr marL="0" indent="0">
              <a:buNone/>
            </a:pPr>
            <a:endParaRPr lang="en-ID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A59E42-72CE-4DD8-9F24-D2FA59400B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54227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400" b="1" dirty="0"/>
              <a:t>Route Users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GET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http://localhost/users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 err="1"/>
              <a:t>Menampilkan</a:t>
            </a:r>
            <a:r>
              <a:rPr lang="en-ID" sz="1400" dirty="0"/>
              <a:t> </a:t>
            </a:r>
            <a:r>
              <a:rPr lang="en-ID" sz="1400" dirty="0" err="1"/>
              <a:t>halaman</a:t>
            </a:r>
            <a:r>
              <a:rPr lang="en-ID" sz="1400" dirty="0"/>
              <a:t> </a:t>
            </a:r>
            <a:r>
              <a:rPr lang="en-ID" sz="1400" dirty="0" err="1"/>
              <a:t>manajemen</a:t>
            </a:r>
            <a:r>
              <a:rPr lang="en-ID" sz="1400" dirty="0"/>
              <a:t> </a:t>
            </a:r>
            <a:r>
              <a:rPr lang="en-ID" sz="1400" dirty="0" err="1"/>
              <a:t>pelanggan</a:t>
            </a:r>
            <a:r>
              <a:rPr lang="en-ID" sz="1400" dirty="0"/>
              <a:t> dan daftar </a:t>
            </a:r>
            <a:r>
              <a:rPr lang="en-ID" sz="1400" dirty="0" err="1"/>
              <a:t>pelanggan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bentuk</a:t>
            </a:r>
            <a:r>
              <a:rPr lang="en-ID" sz="1400" dirty="0"/>
              <a:t> table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GET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http://localhost/users/createPage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 err="1"/>
              <a:t>Menampilkan</a:t>
            </a:r>
            <a:r>
              <a:rPr lang="en-ID" sz="1400" dirty="0"/>
              <a:t> </a:t>
            </a:r>
            <a:r>
              <a:rPr lang="en-ID" sz="1400" dirty="0" err="1"/>
              <a:t>halaman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data </a:t>
            </a:r>
            <a:r>
              <a:rPr lang="en-ID" sz="1400" dirty="0" err="1"/>
              <a:t>pelanggan</a:t>
            </a:r>
            <a:r>
              <a:rPr lang="en-ID" sz="1400" dirty="0"/>
              <a:t> </a:t>
            </a:r>
            <a:r>
              <a:rPr lang="en-ID" sz="1400" dirty="0" err="1"/>
              <a:t>baru</a:t>
            </a:r>
            <a:endParaRPr lang="en-ID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POST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http://localhost/users/create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 err="1"/>
              <a:t>Memproses</a:t>
            </a:r>
            <a:r>
              <a:rPr lang="en-ID" sz="1400" dirty="0"/>
              <a:t> </a:t>
            </a:r>
            <a:r>
              <a:rPr lang="en-ID" sz="1400" dirty="0" err="1"/>
              <a:t>penambahan</a:t>
            </a:r>
            <a:r>
              <a:rPr lang="en-ID" sz="1400" dirty="0"/>
              <a:t> data </a:t>
            </a:r>
            <a:r>
              <a:rPr lang="en-ID" sz="1400" dirty="0" err="1"/>
              <a:t>pelanggan</a:t>
            </a:r>
            <a:r>
              <a:rPr lang="en-ID" sz="1400" dirty="0"/>
              <a:t> </a:t>
            </a:r>
            <a:r>
              <a:rPr lang="en-ID" sz="1400" dirty="0" err="1"/>
              <a:t>baru</a:t>
            </a:r>
            <a:r>
              <a:rPr lang="en-ID" sz="1400" dirty="0"/>
              <a:t> di back-end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GET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http://localhost/users/edit/:id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 err="1"/>
              <a:t>Menampilkan</a:t>
            </a:r>
            <a:r>
              <a:rPr lang="en-ID" sz="1400" dirty="0"/>
              <a:t> </a:t>
            </a:r>
            <a:r>
              <a:rPr lang="en-ID" sz="1400" dirty="0" err="1"/>
              <a:t>halaman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mengubah</a:t>
            </a:r>
            <a:r>
              <a:rPr lang="en-ID" sz="1400" dirty="0"/>
              <a:t> data </a:t>
            </a:r>
            <a:r>
              <a:rPr lang="en-ID" sz="1400" dirty="0" err="1"/>
              <a:t>pelanggan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49477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5776-67AE-41D4-ABD1-B9E7AE77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Routing Documentation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CEBA-014A-443A-A017-2CC9736E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71983" cy="48681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sz="1400" b="1" dirty="0"/>
              <a:t>Route Receipts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GET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http://localhost/receipts/createPage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 err="1"/>
              <a:t>Menampilkan</a:t>
            </a:r>
            <a:r>
              <a:rPr lang="en-ID" sz="1400" dirty="0"/>
              <a:t> </a:t>
            </a:r>
            <a:r>
              <a:rPr lang="en-ID" sz="1400" dirty="0" err="1"/>
              <a:t>halaman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data </a:t>
            </a:r>
            <a:r>
              <a:rPr lang="en-ID" sz="1400" dirty="0" err="1"/>
              <a:t>peminjaman</a:t>
            </a:r>
            <a:r>
              <a:rPr lang="en-ID" sz="1400" dirty="0"/>
              <a:t> </a:t>
            </a:r>
            <a:r>
              <a:rPr lang="en-ID" sz="1400" dirty="0" err="1"/>
              <a:t>baru</a:t>
            </a:r>
            <a:endParaRPr lang="en-ID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POST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http://localhost/receipts/create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 err="1"/>
              <a:t>Memproses</a:t>
            </a:r>
            <a:r>
              <a:rPr lang="en-ID" sz="1400" dirty="0"/>
              <a:t> </a:t>
            </a:r>
            <a:r>
              <a:rPr lang="en-ID" sz="1400" dirty="0" err="1"/>
              <a:t>penambahan</a:t>
            </a:r>
            <a:r>
              <a:rPr lang="en-ID" sz="1400" dirty="0"/>
              <a:t> data </a:t>
            </a:r>
            <a:r>
              <a:rPr lang="en-ID" sz="1400" dirty="0" err="1"/>
              <a:t>peminjaman</a:t>
            </a:r>
            <a:r>
              <a:rPr lang="en-ID" sz="1400" dirty="0"/>
              <a:t> </a:t>
            </a:r>
            <a:r>
              <a:rPr lang="en-ID" sz="1400" dirty="0" err="1"/>
              <a:t>baru</a:t>
            </a:r>
            <a:r>
              <a:rPr lang="en-ID" sz="1400" dirty="0"/>
              <a:t> di back-end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GET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http://localhost/receipts/edit/:id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 err="1"/>
              <a:t>Menampilkan</a:t>
            </a:r>
            <a:r>
              <a:rPr lang="en-ID" sz="1400" dirty="0"/>
              <a:t> </a:t>
            </a:r>
            <a:r>
              <a:rPr lang="en-ID" sz="1400" dirty="0" err="1"/>
              <a:t>halaman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mengubah</a:t>
            </a:r>
            <a:r>
              <a:rPr lang="en-ID" sz="1400" dirty="0"/>
              <a:t> data </a:t>
            </a:r>
            <a:r>
              <a:rPr lang="en-ID" sz="1400" dirty="0" err="1"/>
              <a:t>pelanggan</a:t>
            </a:r>
            <a:endParaRPr lang="en-ID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400" dirty="0"/>
              <a:t>POST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400" dirty="0"/>
              <a:t>http://localhost/</a:t>
            </a:r>
            <a:r>
              <a:rPr lang="en-ID" sz="1400" dirty="0"/>
              <a:t>receipts</a:t>
            </a:r>
            <a:r>
              <a:rPr lang="nn-NO" sz="1400" dirty="0"/>
              <a:t>/update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400" dirty="0"/>
              <a:t>Memproses pengubahan data peminjaman di back-end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400" dirty="0"/>
              <a:t>POST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400" dirty="0"/>
              <a:t>http://localhost/users/delete/:id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400" dirty="0"/>
              <a:t>Menghapus data peminjaman berdasarkan id terpilih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2A64AF-0A49-4677-9070-E5076B1D1581}"/>
              </a:ext>
            </a:extLst>
          </p:cNvPr>
          <p:cNvSpPr txBox="1">
            <a:spLocks/>
          </p:cNvSpPr>
          <p:nvPr/>
        </p:nvSpPr>
        <p:spPr>
          <a:xfrm>
            <a:off x="6096000" y="1825623"/>
            <a:ext cx="5171983" cy="48681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400" b="1" dirty="0"/>
              <a:t>Route Receipts</a:t>
            </a:r>
          </a:p>
          <a:p>
            <a:pPr marL="0" indent="0">
              <a:buNone/>
            </a:pPr>
            <a:r>
              <a:rPr lang="en-ID" sz="1400" dirty="0"/>
              <a:t>GET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http://localhost/receipts/catalogues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 err="1"/>
              <a:t>Menampilkan</a:t>
            </a:r>
            <a:r>
              <a:rPr lang="en-ID" sz="1400" dirty="0"/>
              <a:t> </a:t>
            </a:r>
            <a:r>
              <a:rPr lang="en-ID" sz="1400" dirty="0" err="1"/>
              <a:t>halaman</a:t>
            </a:r>
            <a:r>
              <a:rPr lang="en-ID" sz="1400" dirty="0"/>
              <a:t> </a:t>
            </a:r>
            <a:r>
              <a:rPr lang="en-ID" sz="1400" dirty="0" err="1"/>
              <a:t>katalog</a:t>
            </a:r>
            <a:r>
              <a:rPr lang="en-ID" sz="1400" dirty="0"/>
              <a:t> </a:t>
            </a:r>
            <a:r>
              <a:rPr lang="en-ID" sz="1400" dirty="0" err="1"/>
              <a:t>buku</a:t>
            </a:r>
            <a:r>
              <a:rPr lang="en-ID" sz="1400" dirty="0"/>
              <a:t> </a:t>
            </a:r>
            <a:r>
              <a:rPr lang="en-ID" sz="1400" dirty="0" err="1"/>
              <a:t>perpustakaan</a:t>
            </a:r>
            <a:endParaRPr lang="en-ID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GET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http://localhost/receipts/borrow/page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 err="1"/>
              <a:t>Menampilkan</a:t>
            </a:r>
            <a:r>
              <a:rPr lang="en-ID" sz="1400" dirty="0"/>
              <a:t> </a:t>
            </a:r>
            <a:r>
              <a:rPr lang="en-ID" sz="1400" dirty="0" err="1"/>
              <a:t>halaman</a:t>
            </a:r>
            <a:r>
              <a:rPr lang="en-ID" sz="1400" dirty="0"/>
              <a:t> </a:t>
            </a:r>
            <a:r>
              <a:rPr lang="en-ID" sz="1400" dirty="0" err="1"/>
              <a:t>peminjaman</a:t>
            </a:r>
            <a:r>
              <a:rPr lang="en-ID" sz="1400" dirty="0"/>
              <a:t> </a:t>
            </a:r>
            <a:r>
              <a:rPr lang="en-ID" sz="1400" dirty="0" err="1"/>
              <a:t>buku</a:t>
            </a:r>
            <a:endParaRPr lang="en-ID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POST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/>
              <a:t>http://localhost/receipts/borrow/new</a:t>
            </a:r>
          </a:p>
          <a:p>
            <a:pPr marL="0" indent="0">
              <a:buNone/>
            </a:pPr>
            <a:r>
              <a:rPr lang="nn-NO" sz="1400" dirty="0"/>
              <a:t>Memproses data peminjaman buku di back-end</a:t>
            </a:r>
            <a:endParaRPr lang="en-ID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400" dirty="0"/>
              <a:t>GET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400" dirty="0"/>
              <a:t>http://localhost/</a:t>
            </a:r>
            <a:r>
              <a:rPr lang="en-ID" sz="1400" dirty="0"/>
              <a:t>receipts</a:t>
            </a:r>
            <a:r>
              <a:rPr lang="nn-NO" sz="1400" dirty="0"/>
              <a:t>/return/page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400" dirty="0" err="1"/>
              <a:t>Menampilkan</a:t>
            </a:r>
            <a:r>
              <a:rPr lang="en-ID" sz="1400" dirty="0"/>
              <a:t> </a:t>
            </a:r>
            <a:r>
              <a:rPr lang="en-ID" sz="1400" dirty="0" err="1"/>
              <a:t>halaman</a:t>
            </a:r>
            <a:r>
              <a:rPr lang="en-ID" sz="1400" dirty="0"/>
              <a:t> </a:t>
            </a:r>
            <a:r>
              <a:rPr lang="en-ID" sz="1400" dirty="0" err="1"/>
              <a:t>pengembalian</a:t>
            </a:r>
            <a:r>
              <a:rPr lang="en-ID" sz="1400" dirty="0"/>
              <a:t> </a:t>
            </a:r>
            <a:r>
              <a:rPr lang="en-ID" sz="1400" dirty="0" err="1"/>
              <a:t>buku</a:t>
            </a:r>
            <a:endParaRPr lang="en-ID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400" dirty="0"/>
              <a:t>POST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sz="1400" dirty="0"/>
              <a:t>http://localhost/users/return/new</a:t>
            </a:r>
          </a:p>
          <a:p>
            <a:pPr marL="0" indent="0">
              <a:buNone/>
            </a:pPr>
            <a:r>
              <a:rPr lang="nn-NO" sz="1400" dirty="0"/>
              <a:t>Memproses data pengembalian buku di back-end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48935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63D1-F023-4FA3-87E2-EB83B8D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AFB9-14B3-4A92-93E3-926FFAB6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873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3201-18EA-4ED1-BA6A-1A9C5340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r>
              <a:rPr lang="en-US" sz="3600" dirty="0"/>
              <a:t> PMA (</a:t>
            </a:r>
            <a:r>
              <a:rPr lang="en-US" sz="3600" dirty="0" err="1"/>
              <a:t>Perpustakaan</a:t>
            </a:r>
            <a:r>
              <a:rPr lang="en-US" sz="3600" dirty="0"/>
              <a:t> Mini </a:t>
            </a:r>
            <a:r>
              <a:rPr lang="en-US" sz="3600" dirty="0" err="1"/>
              <a:t>Andalan</a:t>
            </a:r>
            <a:r>
              <a:rPr lang="en-US" sz="3600" dirty="0"/>
              <a:t>)?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AEB2-047A-4D06-85F7-477E04CE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421685" cy="451595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/>
              <a:t>PMA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perpustakaan</a:t>
            </a:r>
            <a:r>
              <a:rPr lang="en-US" sz="2000" dirty="0"/>
              <a:t> online </a:t>
            </a:r>
            <a:r>
              <a:rPr lang="en-US" sz="2000" dirty="0" err="1"/>
              <a:t>berbasis</a:t>
            </a:r>
            <a:r>
              <a:rPr lang="en-US" sz="2000" dirty="0"/>
              <a:t> web yang </a:t>
            </a:r>
            <a:r>
              <a:rPr lang="en-US" sz="2000" dirty="0" err="1"/>
              <a:t>bertujuan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dan </a:t>
            </a:r>
            <a:r>
              <a:rPr lang="en-US" sz="2000" dirty="0" err="1"/>
              <a:t>petugas</a:t>
            </a:r>
            <a:r>
              <a:rPr lang="en-US" sz="2000" dirty="0"/>
              <a:t> </a:t>
            </a:r>
            <a:r>
              <a:rPr lang="en-US" sz="2000" dirty="0" err="1"/>
              <a:t>perpustakaan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data </a:t>
            </a:r>
            <a:r>
              <a:rPr lang="en-US" sz="2000" dirty="0" err="1"/>
              <a:t>katalog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dan </a:t>
            </a:r>
            <a:r>
              <a:rPr lang="en-US" sz="2000" dirty="0" err="1"/>
              <a:t>peminjaman</a:t>
            </a:r>
            <a:r>
              <a:rPr lang="en-US" sz="2000" dirty="0"/>
              <a:t> </a:t>
            </a:r>
            <a:r>
              <a:rPr lang="en-US" sz="2000" dirty="0" err="1"/>
              <a:t>buku-buku</a:t>
            </a:r>
            <a:r>
              <a:rPr lang="en-US" sz="2000" dirty="0"/>
              <a:t> </a:t>
            </a:r>
            <a:r>
              <a:rPr lang="en-US" sz="2000" dirty="0" err="1"/>
              <a:t>perpustakaan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err="1"/>
              <a:t>Secara</a:t>
            </a:r>
            <a:r>
              <a:rPr lang="en-US" sz="2000" dirty="0"/>
              <a:t> garis </a:t>
            </a:r>
            <a:r>
              <a:rPr lang="en-US" sz="2000" dirty="0" err="1"/>
              <a:t>besar</a:t>
            </a:r>
            <a:r>
              <a:rPr lang="en-US" sz="2000" dirty="0"/>
              <a:t>, </a:t>
            </a:r>
            <a:r>
              <a:rPr lang="en-US" sz="2000" dirty="0" err="1"/>
              <a:t>aplikasi</a:t>
            </a:r>
            <a:r>
              <a:rPr lang="en-US" sz="2000" dirty="0"/>
              <a:t> PMA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  <a:p>
            <a:pPr algn="just"/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peminjaman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 err="1"/>
              <a:t>Manajemen</a:t>
            </a:r>
            <a:r>
              <a:rPr lang="en-US" sz="2000" dirty="0"/>
              <a:t> + </a:t>
            </a:r>
            <a:r>
              <a:rPr lang="en-US" sz="2000" dirty="0" err="1"/>
              <a:t>katalog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endParaRPr lang="en-US" sz="2000" dirty="0"/>
          </a:p>
          <a:p>
            <a:pPr algn="just"/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FCE99-310E-4790-BDBB-16258B9B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270" y="1732449"/>
            <a:ext cx="5963387" cy="32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3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C373-937A-41AC-B8C0-80915193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Mengapa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r>
              <a:rPr lang="en-US" sz="3600" dirty="0"/>
              <a:t> PMA?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19FD-CF7C-4197-9A19-BED20E198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mempunyai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kelebihan</a:t>
            </a:r>
            <a:r>
              <a:rPr lang="en-ID" sz="2000" dirty="0"/>
              <a:t>, </a:t>
            </a:r>
            <a:r>
              <a:rPr lang="en-ID" sz="2000" dirty="0" err="1"/>
              <a:t>seperti</a:t>
            </a:r>
            <a:r>
              <a:rPr lang="en-ID" sz="2000" dirty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2000" dirty="0" err="1"/>
              <a:t>Mempermudah</a:t>
            </a:r>
            <a:r>
              <a:rPr lang="en-ID" sz="2000" dirty="0"/>
              <a:t> </a:t>
            </a:r>
            <a:r>
              <a:rPr lang="en-ID" sz="2000" dirty="0" err="1"/>
              <a:t>petugas</a:t>
            </a:r>
            <a:r>
              <a:rPr lang="en-ID" sz="2000" dirty="0"/>
              <a:t> </a:t>
            </a:r>
            <a:r>
              <a:rPr lang="en-ID" sz="2000" dirty="0" err="1"/>
              <a:t>perpustakaan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pendataan</a:t>
            </a:r>
            <a:r>
              <a:rPr lang="en-ID" sz="2000" dirty="0"/>
              <a:t> </a:t>
            </a:r>
            <a:r>
              <a:rPr lang="en-ID" sz="2000" dirty="0" err="1"/>
              <a:t>transaksi</a:t>
            </a:r>
            <a:r>
              <a:rPr lang="en-ID" sz="2000" dirty="0"/>
              <a:t> </a:t>
            </a:r>
            <a:r>
              <a:rPr lang="en-ID" sz="2000" dirty="0" err="1"/>
              <a:t>peminjaman</a:t>
            </a:r>
            <a:r>
              <a:rPr lang="en-ID" sz="2000" dirty="0"/>
              <a:t> dan </a:t>
            </a:r>
            <a:r>
              <a:rPr lang="en-ID" sz="2000" dirty="0" err="1"/>
              <a:t>pengembalian</a:t>
            </a:r>
            <a:r>
              <a:rPr lang="en-ID" sz="2000" dirty="0"/>
              <a:t> </a:t>
            </a:r>
            <a:r>
              <a:rPr lang="en-ID" sz="2000" dirty="0" err="1"/>
              <a:t>buku-buku</a:t>
            </a:r>
            <a:r>
              <a:rPr lang="en-ID" sz="2000" dirty="0"/>
              <a:t> </a:t>
            </a:r>
            <a:r>
              <a:rPr lang="en-ID" sz="2000" dirty="0" err="1"/>
              <a:t>perpustakaan</a:t>
            </a:r>
            <a:r>
              <a:rPr lang="en-ID" sz="20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2000" dirty="0" err="1"/>
              <a:t>Mempermudah</a:t>
            </a:r>
            <a:r>
              <a:rPr lang="en-ID" sz="2000" dirty="0"/>
              <a:t> </a:t>
            </a:r>
            <a:r>
              <a:rPr lang="en-ID" sz="2000" dirty="0" err="1"/>
              <a:t>petugas</a:t>
            </a:r>
            <a:r>
              <a:rPr lang="en-ID" sz="2000" dirty="0"/>
              <a:t> </a:t>
            </a:r>
            <a:r>
              <a:rPr lang="en-ID" sz="2000" dirty="0" err="1"/>
              <a:t>perpustakaan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mengorganisir</a:t>
            </a:r>
            <a:r>
              <a:rPr lang="en-ID" sz="2000" dirty="0"/>
              <a:t> </a:t>
            </a:r>
            <a:r>
              <a:rPr lang="en-ID" sz="2000" dirty="0" err="1"/>
              <a:t>buku-buku</a:t>
            </a:r>
            <a:r>
              <a:rPr lang="en-ID" sz="2000" dirty="0"/>
              <a:t> yang </a:t>
            </a:r>
            <a:r>
              <a:rPr lang="en-ID" sz="2000" dirty="0" err="1"/>
              <a:t>dipinjam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rak</a:t>
            </a:r>
            <a:r>
              <a:rPr lang="en-ID" sz="2000" dirty="0"/>
              <a:t> </a:t>
            </a:r>
            <a:r>
              <a:rPr lang="en-ID" sz="2000" dirty="0" err="1"/>
              <a:t>buku</a:t>
            </a:r>
            <a:r>
              <a:rPr lang="en-ID" sz="2000" dirty="0"/>
              <a:t> </a:t>
            </a:r>
            <a:r>
              <a:rPr lang="en-ID" sz="2000" dirty="0" err="1"/>
              <a:t>perpustakaan</a:t>
            </a:r>
            <a:endParaRPr lang="en-ID" sz="2000" dirty="0"/>
          </a:p>
          <a:p>
            <a:pPr marL="514350" indent="-514350" algn="just">
              <a:buFont typeface="+mj-lt"/>
              <a:buAutoNum type="arabicPeriod"/>
            </a:pPr>
            <a:r>
              <a:rPr lang="en-ID" sz="2000" dirty="0" err="1"/>
              <a:t>Mempermudah</a:t>
            </a:r>
            <a:r>
              <a:rPr lang="en-ID" sz="2000" dirty="0"/>
              <a:t> </a:t>
            </a:r>
            <a:r>
              <a:rPr lang="en-ID" sz="2000" dirty="0" err="1"/>
              <a:t>pelanggan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menemukan</a:t>
            </a:r>
            <a:r>
              <a:rPr lang="en-ID" sz="2000" dirty="0"/>
              <a:t> </a:t>
            </a:r>
            <a:r>
              <a:rPr lang="en-ID" sz="2000" dirty="0" err="1"/>
              <a:t>buku</a:t>
            </a:r>
            <a:r>
              <a:rPr lang="en-ID" sz="2000" dirty="0"/>
              <a:t> yang </a:t>
            </a:r>
            <a:r>
              <a:rPr lang="en-ID" sz="2000" dirty="0" err="1"/>
              <a:t>dicari</a:t>
            </a:r>
            <a:r>
              <a:rPr lang="en-ID" sz="2000" dirty="0"/>
              <a:t> </a:t>
            </a:r>
            <a:r>
              <a:rPr lang="en-ID" sz="2000" dirty="0" err="1"/>
              <a:t>melalui</a:t>
            </a:r>
            <a:r>
              <a:rPr lang="en-ID" sz="2000" dirty="0"/>
              <a:t> </a:t>
            </a:r>
            <a:r>
              <a:rPr lang="en-ID" sz="2000" dirty="0" err="1"/>
              <a:t>katalog</a:t>
            </a:r>
            <a:r>
              <a:rPr lang="en-ID" sz="2000" dirty="0"/>
              <a:t> </a:t>
            </a:r>
            <a:r>
              <a:rPr lang="en-ID" sz="2000" dirty="0" err="1"/>
              <a:t>buku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1947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BE4C-E70A-4D47-914C-8FC18C74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Siapa</a:t>
            </a:r>
            <a:r>
              <a:rPr lang="en-US" sz="3600" dirty="0"/>
              <a:t> </a:t>
            </a:r>
            <a:r>
              <a:rPr lang="en-US" sz="3600" dirty="0" err="1"/>
              <a:t>pengguna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r>
              <a:rPr lang="en-US" sz="3600" dirty="0"/>
              <a:t> PMA?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450A1-A180-4274-AFF0-CC6E667E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Petugas</a:t>
            </a:r>
            <a:r>
              <a:rPr lang="en-US" sz="2000" dirty="0"/>
              <a:t> </a:t>
            </a:r>
            <a:r>
              <a:rPr lang="en-US" sz="2000" dirty="0" err="1"/>
              <a:t>perpustakaan</a:t>
            </a:r>
            <a:r>
              <a:rPr lang="en-US" sz="2000" dirty="0"/>
              <a:t> yang </a:t>
            </a:r>
            <a:r>
              <a:rPr lang="en-US" sz="2000" dirty="0" err="1"/>
              <a:t>bertugas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memanajemen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perpustakaan</a:t>
            </a:r>
            <a:endParaRPr lang="en-US" sz="2000" dirty="0"/>
          </a:p>
          <a:p>
            <a:r>
              <a:rPr lang="en-US" sz="2000" dirty="0" err="1"/>
              <a:t>Pelanggan</a:t>
            </a:r>
            <a:r>
              <a:rPr lang="en-ID" sz="2000" dirty="0"/>
              <a:t> yang </a:t>
            </a:r>
            <a:r>
              <a:rPr lang="en-ID" sz="2000" dirty="0" err="1"/>
              <a:t>ingin</a:t>
            </a:r>
            <a:r>
              <a:rPr lang="en-ID" sz="2000" dirty="0"/>
              <a:t> </a:t>
            </a:r>
            <a:r>
              <a:rPr lang="en-ID" sz="2000" dirty="0" err="1"/>
              <a:t>mencari</a:t>
            </a:r>
            <a:r>
              <a:rPr lang="en-ID" sz="2000" dirty="0"/>
              <a:t>, </a:t>
            </a:r>
            <a:r>
              <a:rPr lang="en-ID" sz="2000" dirty="0" err="1"/>
              <a:t>meminjam</a:t>
            </a:r>
            <a:r>
              <a:rPr lang="en-ID" sz="2000" dirty="0"/>
              <a:t> dan </a:t>
            </a:r>
            <a:r>
              <a:rPr lang="en-ID" sz="2000" dirty="0" err="1"/>
              <a:t>mengembalikan</a:t>
            </a:r>
            <a:r>
              <a:rPr lang="en-ID" sz="2000" dirty="0"/>
              <a:t> </a:t>
            </a:r>
            <a:r>
              <a:rPr lang="en-ID" sz="2000" dirty="0" err="1"/>
              <a:t>buku-buku</a:t>
            </a:r>
            <a:r>
              <a:rPr lang="en-ID" sz="2000" dirty="0"/>
              <a:t> </a:t>
            </a:r>
            <a:r>
              <a:rPr lang="en-ID" sz="2000" dirty="0" err="1"/>
              <a:t>perpustakaan</a:t>
            </a:r>
            <a:endParaRPr lang="en-US" sz="2000" dirty="0"/>
          </a:p>
        </p:txBody>
      </p:sp>
      <p:pic>
        <p:nvPicPr>
          <p:cNvPr id="3074" name="Picture 2" descr="datang ke perpustakaan Perpustakaan Anggota Perpustakaan mencari/memilih  buku memberi bukti peminjaman meminjam buku Petugas Perpustakaan - PDF Free  Download">
            <a:extLst>
              <a:ext uri="{FF2B5EF4-FFF2-40B4-BE49-F238E27FC236}">
                <a16:creationId xmlns:a16="http://schemas.microsoft.com/office/drawing/2014/main" id="{5DFF7D1B-312D-4DE5-AD35-C4BCD358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53" y="4179425"/>
            <a:ext cx="1493596" cy="161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EMBACA DAN PEMBENTUKAN KARAKTER | Dinas Perpustakaan dan Kearsipan  Provinsi Banten">
            <a:extLst>
              <a:ext uri="{FF2B5EF4-FFF2-40B4-BE49-F238E27FC236}">
                <a16:creationId xmlns:a16="http://schemas.microsoft.com/office/drawing/2014/main" id="{31AE7816-BD53-423C-A1D1-A95FBC12F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60" y="4179425"/>
            <a:ext cx="1804546" cy="16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52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D657-8B48-4718-82B8-AF9CF656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Dimana </a:t>
            </a:r>
            <a:r>
              <a:rPr lang="en-US" sz="3600" dirty="0" err="1"/>
              <a:t>aplikasi</a:t>
            </a:r>
            <a:r>
              <a:rPr lang="en-US" sz="3600" dirty="0"/>
              <a:t> PMA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diterapkan</a:t>
            </a:r>
            <a:r>
              <a:rPr lang="en-US" sz="3600" dirty="0"/>
              <a:t>?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78E9F-341E-4DAB-88C3-61DEE4E8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9695021" cy="40587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Aplikasi</a:t>
            </a:r>
            <a:r>
              <a:rPr lang="en-US" sz="2000" dirty="0"/>
              <a:t> PMA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diterapkan</a:t>
            </a:r>
            <a:r>
              <a:rPr lang="en-US" sz="2000" dirty="0"/>
              <a:t> di </a:t>
            </a:r>
            <a:r>
              <a:rPr lang="en-US" sz="2000" dirty="0" err="1"/>
              <a:t>perpustakaan-perpustakaan</a:t>
            </a:r>
            <a:r>
              <a:rPr lang="en-US" sz="2000" dirty="0"/>
              <a:t> </a:t>
            </a:r>
            <a:r>
              <a:rPr lang="en-US" sz="2000" dirty="0" err="1"/>
              <a:t>daerah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cabang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perpustakaan</a:t>
            </a:r>
            <a:r>
              <a:rPr lang="en-US" sz="2000" dirty="0"/>
              <a:t> PMA yang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online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katalog</a:t>
            </a:r>
            <a:r>
              <a:rPr lang="en-US" sz="2000" dirty="0"/>
              <a:t> </a:t>
            </a:r>
            <a:r>
              <a:rPr lang="en-US" sz="2000" dirty="0" err="1"/>
              <a:t>buku-buku</a:t>
            </a:r>
            <a:r>
              <a:rPr lang="en-US" sz="2000" dirty="0"/>
              <a:t> </a:t>
            </a:r>
            <a:r>
              <a:rPr lang="en-US" sz="2000" dirty="0" err="1"/>
              <a:t>perpustakaan</a:t>
            </a:r>
            <a:r>
              <a:rPr lang="en-US" sz="2000" dirty="0"/>
              <a:t> dan </a:t>
            </a:r>
            <a:r>
              <a:rPr lang="en-US" sz="2000" dirty="0" err="1"/>
              <a:t>memanjamen</a:t>
            </a:r>
            <a:r>
              <a:rPr lang="en-US" sz="2000" dirty="0"/>
              <a:t> </a:t>
            </a:r>
            <a:r>
              <a:rPr lang="en-US" sz="2000" dirty="0" err="1"/>
              <a:t>peminjaman</a:t>
            </a:r>
            <a:r>
              <a:rPr lang="en-US" sz="2000" dirty="0"/>
              <a:t> </a:t>
            </a:r>
            <a:r>
              <a:rPr lang="en-US" sz="2000" dirty="0" err="1"/>
              <a:t>buku-buku</a:t>
            </a:r>
            <a:r>
              <a:rPr lang="en-US" sz="2000" dirty="0"/>
              <a:t> </a:t>
            </a:r>
            <a:r>
              <a:rPr lang="en-US" sz="2000" dirty="0" err="1"/>
              <a:t>perpustakaan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  <a:endParaRPr lang="en-ID" sz="2000" dirty="0"/>
          </a:p>
        </p:txBody>
      </p:sp>
      <p:pic>
        <p:nvPicPr>
          <p:cNvPr id="2052" name="Picture 4" descr="Gambar Background Perpustakaan, Vektor dan File PSD untuk Unduh Gratis |  Pngtree">
            <a:extLst>
              <a:ext uri="{FF2B5EF4-FFF2-40B4-BE49-F238E27FC236}">
                <a16:creationId xmlns:a16="http://schemas.microsoft.com/office/drawing/2014/main" id="{5C393D8E-0DF1-4DC7-B76B-757624AD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99" y="4145267"/>
            <a:ext cx="5992401" cy="21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7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7249-0735-476F-9583-E6A0AFB5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Kapan </a:t>
            </a:r>
            <a:r>
              <a:rPr lang="en-US" dirty="0" err="1"/>
              <a:t>aplikasi</a:t>
            </a:r>
            <a:r>
              <a:rPr lang="en-US" dirty="0"/>
              <a:t> PMA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7B06-5329-4DDB-94BA-D862C9760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1968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 err="1"/>
              <a:t>Aplikasi</a:t>
            </a:r>
            <a:r>
              <a:rPr lang="en-US" dirty="0"/>
              <a:t> PMA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dan ERD pada </a:t>
            </a:r>
            <a:r>
              <a:rPr lang="en-US" dirty="0" err="1"/>
              <a:t>tanggal</a:t>
            </a:r>
            <a:r>
              <a:rPr lang="en-US" dirty="0"/>
              <a:t> 22-24 April 2022 dan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webnya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25-28 </a:t>
            </a:r>
            <a:r>
              <a:rPr lang="en-US" dirty="0" err="1"/>
              <a:t>april</a:t>
            </a:r>
            <a:r>
              <a:rPr lang="en-US" dirty="0"/>
              <a:t> 2022.</a:t>
            </a:r>
            <a:endParaRPr lang="en-ID" dirty="0"/>
          </a:p>
        </p:txBody>
      </p:sp>
      <p:pic>
        <p:nvPicPr>
          <p:cNvPr id="4106" name="Picture 10" descr="Calendar date circled Stok Vektor, Ilustrasi Calendar date circled Bebas  Royalti - Halaman 2 | Depositphotos®">
            <a:extLst>
              <a:ext uri="{FF2B5EF4-FFF2-40B4-BE49-F238E27FC236}">
                <a16:creationId xmlns:a16="http://schemas.microsoft.com/office/drawing/2014/main" id="{EF268157-5C6B-410A-8936-F71B86D2C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517" y="427672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59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2773-84C8-4AE9-9C58-DB9D6860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1358-CB98-4D2A-A0D0-0B3DD6E8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just">
              <a:buNone/>
            </a:pP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tema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dikembangkan</a:t>
            </a:r>
            <a:endParaRPr lang="en-ID" dirty="0"/>
          </a:p>
          <a:p>
            <a:pPr marL="494100" indent="-457200" algn="just">
              <a:buFont typeface="+mj-lt"/>
              <a:buAutoNum type="arabicPeriod"/>
            </a:pP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fitur-fitur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dimasukkan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  <a:p>
            <a:pPr marL="494100" indent="-457200" algn="just">
              <a:buFont typeface="+mj-lt"/>
              <a:buAutoNum type="arabicPeriod"/>
            </a:pPr>
            <a:r>
              <a:rPr lang="en-ID" dirty="0" err="1"/>
              <a:t>Menentukan</a:t>
            </a:r>
            <a:r>
              <a:rPr lang="en-ID" dirty="0"/>
              <a:t> ERD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  <a:p>
            <a:pPr marL="494100" indent="-457200" algn="just">
              <a:buFont typeface="+mj-lt"/>
              <a:buAutoNum type="arabicPeriod"/>
            </a:pPr>
            <a:r>
              <a:rPr lang="en-ID" dirty="0" err="1"/>
              <a:t>Inisialisasi</a:t>
            </a:r>
            <a:r>
              <a:rPr lang="en-ID" dirty="0"/>
              <a:t> dan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  <a:p>
            <a:pPr marL="494100" indent="-457200" algn="just">
              <a:buFont typeface="+mj-lt"/>
              <a:buAutoNum type="arabicPeriod"/>
            </a:pPr>
            <a:r>
              <a:rPr lang="en-ID" dirty="0" err="1"/>
              <a:t>Pengerjaan</a:t>
            </a:r>
            <a:r>
              <a:rPr lang="en-ID" dirty="0"/>
              <a:t> back-end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  <a:p>
            <a:pPr marL="494100" indent="-457200" algn="just">
              <a:buFont typeface="+mj-lt"/>
              <a:buAutoNum type="arabicPeriod"/>
            </a:pPr>
            <a:r>
              <a:rPr lang="en-ID" dirty="0" err="1"/>
              <a:t>Pengerjaan</a:t>
            </a:r>
            <a:r>
              <a:rPr lang="en-ID" dirty="0"/>
              <a:t> frond-end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  <a:p>
            <a:pPr marL="494100" indent="-457200" algn="just">
              <a:buFont typeface="+mj-lt"/>
              <a:buAutoNum type="arabicPeriod"/>
            </a:pPr>
            <a:r>
              <a:rPr lang="en-ID" dirty="0" err="1"/>
              <a:t>Melakukan</a:t>
            </a:r>
            <a:r>
              <a:rPr lang="en-ID" dirty="0"/>
              <a:t> deployment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heroku</a:t>
            </a:r>
            <a:endParaRPr lang="en-ID" dirty="0"/>
          </a:p>
          <a:p>
            <a:pPr marL="494100" indent="-457200" algn="just">
              <a:buFont typeface="+mj-lt"/>
              <a:buAutoNum type="arabicPeriod"/>
            </a:pPr>
            <a:endParaRPr lang="en-ID" dirty="0"/>
          </a:p>
        </p:txBody>
      </p:sp>
      <p:pic>
        <p:nvPicPr>
          <p:cNvPr id="5124" name="Picture 4" descr="5 Manfaat dalam Membuat Year-End Checklist untuk Dirimu Sendiri | Rencanamu">
            <a:extLst>
              <a:ext uri="{FF2B5EF4-FFF2-40B4-BE49-F238E27FC236}">
                <a16:creationId xmlns:a16="http://schemas.microsoft.com/office/drawing/2014/main" id="{2A3AD153-EECE-4462-8A22-D815D61C2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3" r="7565"/>
          <a:stretch/>
        </p:blipFill>
        <p:spPr bwMode="auto">
          <a:xfrm>
            <a:off x="7838983" y="4441702"/>
            <a:ext cx="3098307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9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E675-2056-460A-B9FB-AE108F5D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ERD </a:t>
            </a:r>
            <a:r>
              <a:rPr lang="en-US" sz="3600" dirty="0" err="1"/>
              <a:t>aplikasi</a:t>
            </a:r>
            <a:r>
              <a:rPr lang="en-US" sz="3600" dirty="0"/>
              <a:t> PMA</a:t>
            </a:r>
            <a:endParaRPr lang="en-ID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9F4D4B-CB5B-4490-94F4-F53A16C2C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577" y="1731963"/>
            <a:ext cx="8207321" cy="4059237"/>
          </a:xfrm>
        </p:spPr>
      </p:pic>
    </p:spTree>
    <p:extLst>
      <p:ext uri="{BB962C8B-B14F-4D97-AF65-F5344CB8AC3E}">
        <p14:creationId xmlns:p14="http://schemas.microsoft.com/office/powerpoint/2010/main" val="209433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4D1-D3E5-462C-A712-DA04AB01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Technology/Stack yang </a:t>
            </a:r>
            <a:r>
              <a:rPr lang="en-US" sz="3600" dirty="0" err="1"/>
              <a:t>digunakan</a:t>
            </a:r>
            <a:r>
              <a:rPr lang="en-US" sz="3600" dirty="0"/>
              <a:t>?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7083-103F-44D4-BD6E-14ACA55C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teknology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stack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PMA </a:t>
            </a:r>
            <a:r>
              <a:rPr lang="en-US" sz="2000" dirty="0" err="1"/>
              <a:t>ini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Node </a:t>
            </a:r>
            <a:r>
              <a:rPr lang="en-US" sz="2000" dirty="0" err="1"/>
              <a:t>js</a:t>
            </a:r>
            <a:endParaRPr lang="en-US" sz="2000" dirty="0"/>
          </a:p>
          <a:p>
            <a:r>
              <a:rPr lang="en-US" sz="2000" dirty="0"/>
              <a:t>Express</a:t>
            </a:r>
          </a:p>
          <a:p>
            <a:r>
              <a:rPr lang="en-US" sz="2000" dirty="0"/>
              <a:t>Postgres</a:t>
            </a:r>
          </a:p>
          <a:p>
            <a:r>
              <a:rPr lang="en-US" sz="2000" dirty="0" err="1"/>
              <a:t>Sequelize</a:t>
            </a:r>
            <a:endParaRPr lang="en-US" sz="2000" dirty="0"/>
          </a:p>
          <a:p>
            <a:r>
              <a:rPr lang="en-US" sz="2000" dirty="0"/>
              <a:t>EJS</a:t>
            </a:r>
          </a:p>
          <a:p>
            <a:r>
              <a:rPr lang="en-US" sz="2000" dirty="0"/>
              <a:t>Bootstrap</a:t>
            </a:r>
            <a:endParaRPr lang="en-ID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3955D3-7C54-4080-9F58-B6E295A11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00" y="2472750"/>
            <a:ext cx="2290317" cy="61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ror Handling in Express | The Rithm Blog">
            <a:extLst>
              <a:ext uri="{FF2B5EF4-FFF2-40B4-BE49-F238E27FC236}">
                <a16:creationId xmlns:a16="http://schemas.microsoft.com/office/drawing/2014/main" id="{F15B608B-6CFD-4DE9-BAA8-5522209CB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737" y="2440431"/>
            <a:ext cx="2086717" cy="75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stgresql-logo » Seputar Ilmu Komputer">
            <a:extLst>
              <a:ext uri="{FF2B5EF4-FFF2-40B4-BE49-F238E27FC236}">
                <a16:creationId xmlns:a16="http://schemas.microsoft.com/office/drawing/2014/main" id="{594D83DB-747D-456F-B574-3103D725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94" y="3824597"/>
            <a:ext cx="1817797" cy="8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qlcommenter">
            <a:extLst>
              <a:ext uri="{FF2B5EF4-FFF2-40B4-BE49-F238E27FC236}">
                <a16:creationId xmlns:a16="http://schemas.microsoft.com/office/drawing/2014/main" id="{ADA3509B-0154-40C2-8F7C-98A6F3232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817" y="3655292"/>
            <a:ext cx="1606077" cy="122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Overview of EJS templating engine">
            <a:extLst>
              <a:ext uri="{FF2B5EF4-FFF2-40B4-BE49-F238E27FC236}">
                <a16:creationId xmlns:a16="http://schemas.microsoft.com/office/drawing/2014/main" id="{F9950132-475C-41C9-9B9C-D412CE108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94" y="5333714"/>
            <a:ext cx="1637954" cy="9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ootstrap 4 Logo Png Clipart , Png Download - Bootstrap 4 Logo Png,  Transparent Png - kindpng">
            <a:extLst>
              <a:ext uri="{FF2B5EF4-FFF2-40B4-BE49-F238E27FC236}">
                <a16:creationId xmlns:a16="http://schemas.microsoft.com/office/drawing/2014/main" id="{6244ECFD-9175-4956-876E-5B57E3988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817" y="5318888"/>
            <a:ext cx="1069614" cy="10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08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391</TotalTime>
  <Words>675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Wingdings 2</vt:lpstr>
      <vt:lpstr>Slate</vt:lpstr>
      <vt:lpstr>Perpustakaan Mini Andalan (PMA)</vt:lpstr>
      <vt:lpstr>Apa itu aplikasi PMA (Perpustakaan Mini Andalan)?</vt:lpstr>
      <vt:lpstr>Mengapa menggunakan aplikasi PMA?</vt:lpstr>
      <vt:lpstr>Siapa pengguna dari aplikasi PMA?</vt:lpstr>
      <vt:lpstr>Dimana aplikasi PMA ini diterapkan?</vt:lpstr>
      <vt:lpstr>Kapan aplikasi PMA ini dikembangkan?</vt:lpstr>
      <vt:lpstr>Bagaimana Aplikasi ini dikembangkan?</vt:lpstr>
      <vt:lpstr>ERD aplikasi PMA</vt:lpstr>
      <vt:lpstr>Technology/Stack yang digunakan?</vt:lpstr>
      <vt:lpstr>Routing Documentation</vt:lpstr>
      <vt:lpstr>Routing Documentation</vt:lpstr>
      <vt:lpstr>Routing Documentation</vt:lpstr>
      <vt:lpstr>Demo Aplikasi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Perpustakaan Mini Andalan (PMA)</dc:title>
  <dc:creator>Hario Triw</dc:creator>
  <cp:lastModifiedBy>Hario Triw</cp:lastModifiedBy>
  <cp:revision>18</cp:revision>
  <dcterms:created xsi:type="dcterms:W3CDTF">2022-04-27T14:54:26Z</dcterms:created>
  <dcterms:modified xsi:type="dcterms:W3CDTF">2022-04-28T09:24:15Z</dcterms:modified>
</cp:coreProperties>
</file>