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07/03/2025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07/03/2025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07/03/2025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- 460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- 426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114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A9CA7-732A-42FF-AD2B-7F38E05F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" y="3762764"/>
            <a:ext cx="6075360" cy="30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C5A8B4-6EB9-43F4-9735-F9336A73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24" y="1288474"/>
            <a:ext cx="39528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Hari Patel</cp:lastModifiedBy>
  <cp:revision>10</cp:revision>
  <cp:lastPrinted>2022-06-09T07:44:13Z</cp:lastPrinted>
  <dcterms:created xsi:type="dcterms:W3CDTF">2022-02-22T07:39:05Z</dcterms:created>
  <dcterms:modified xsi:type="dcterms:W3CDTF">2025-03-07T07:14:28Z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