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07/03/2025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07/03/2025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/>
              <a:t>07/03/2025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Random Forest Classifier was the model used and the final scores are: </a:t>
            </a:r>
          </a:p>
          <a:p>
            <a:r>
              <a:rPr lang="en-US" sz="1800" dirty="0"/>
              <a:t>Accuracy : 85.37 </a:t>
            </a:r>
          </a:p>
          <a:p>
            <a:r>
              <a:rPr lang="en-US" sz="1800" dirty="0"/>
              <a:t>AUC Score: 0.568</a:t>
            </a:r>
          </a:p>
          <a:p>
            <a:r>
              <a:rPr lang="en-US" sz="1800" dirty="0"/>
              <a:t>Top 5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7E664-4EB2-4592-BB59-183BB62A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78" y="1646906"/>
            <a:ext cx="7639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54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Hari Patel</cp:lastModifiedBy>
  <cp:revision>16</cp:revision>
  <cp:lastPrinted>2022-06-09T07:44:13Z</cp:lastPrinted>
  <dcterms:created xsi:type="dcterms:W3CDTF">2022-02-22T07:39:05Z</dcterms:created>
  <dcterms:modified xsi:type="dcterms:W3CDTF">2025-03-07T07:47:41Z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