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i G" initials="HG" lastIdx="1" clrIdx="0">
    <p:extLst>
      <p:ext uri="{19B8F6BF-5375-455C-9EA6-DF929625EA0E}">
        <p15:presenceInfo xmlns:p15="http://schemas.microsoft.com/office/powerpoint/2012/main" userId="f2a0af331d7bde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5D0CE-2786-7447-AB18-FDBCB91DF106}" type="datetimeFigureOut">
              <a:rPr lang="en-US" smtClean="0"/>
              <a:t>9/4/2025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9F1DDC-49E3-E348-BD48-ABC19C205298}" type="slidenum">
              <a:rPr lang="en-US" smtClean="0"/>
              <a:t>‹#›</a:t>
            </a:fld>
            <a:endParaRPr lang="en-US"/>
          </a:p>
        </p:txBody>
      </p:sp>
    </p:spTree>
    <p:extLst>
      <p:ext uri="{BB962C8B-B14F-4D97-AF65-F5344CB8AC3E}">
        <p14:creationId xmlns:p14="http://schemas.microsoft.com/office/powerpoint/2010/main" val="800944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9F1DDC-49E3-E348-BD48-ABC19C205298}" type="slidenum">
              <a:rPr lang="en-US" smtClean="0"/>
              <a:t>11</a:t>
            </a:fld>
            <a:endParaRPr lang="en-US"/>
          </a:p>
        </p:txBody>
      </p:sp>
    </p:spTree>
    <p:extLst>
      <p:ext uri="{BB962C8B-B14F-4D97-AF65-F5344CB8AC3E}">
        <p14:creationId xmlns:p14="http://schemas.microsoft.com/office/powerpoint/2010/main" val="2436888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12.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FBA4-ADE0-0DCA-7BDC-D567FC926151}"/>
              </a:ext>
            </a:extLst>
          </p:cNvPr>
          <p:cNvSpPr>
            <a:spLocks noGrp="1"/>
          </p:cNvSpPr>
          <p:nvPr>
            <p:ph type="title"/>
          </p:nvPr>
        </p:nvSpPr>
        <p:spPr/>
        <p:txBody>
          <a:bodyPr/>
          <a:lstStyle/>
          <a:p>
            <a:r>
              <a:rPr lang="en-IN" dirty="0"/>
              <a:t>Digital Portfolio</a:t>
            </a:r>
            <a:endParaRPr lang="en-US" dirty="0"/>
          </a:p>
        </p:txBody>
      </p:sp>
      <p:sp>
        <p:nvSpPr>
          <p:cNvPr id="3" name="Subtitle 2">
            <a:extLst>
              <a:ext uri="{FF2B5EF4-FFF2-40B4-BE49-F238E27FC236}">
                <a16:creationId xmlns:a16="http://schemas.microsoft.com/office/drawing/2014/main" id="{B65A6066-C650-D941-C2D8-C1C3CE67E89C}"/>
              </a:ext>
            </a:extLst>
          </p:cNvPr>
          <p:cNvSpPr>
            <a:spLocks noGrp="1"/>
          </p:cNvSpPr>
          <p:nvPr>
            <p:ph idx="1"/>
          </p:nvPr>
        </p:nvSpPr>
        <p:spPr/>
        <p:txBody>
          <a:bodyPr/>
          <a:lstStyle/>
          <a:p>
            <a:r>
              <a:rPr lang="en-IN" dirty="0"/>
              <a:t>STUDENT NAME: Hari G
REGISTER NOAND NMID:astvu30030024U18017
</a:t>
            </a:r>
            <a:r>
              <a:rPr lang="en-IN" dirty="0" err="1"/>
              <a:t>DEPARTMENT:Bsc.computer</a:t>
            </a:r>
            <a:r>
              <a:rPr lang="en-IN" dirty="0"/>
              <a:t> science COLLEGE:
</a:t>
            </a:r>
            <a:r>
              <a:rPr lang="en-IN" dirty="0" err="1"/>
              <a:t>Thiruvalluvar</a:t>
            </a:r>
            <a:r>
              <a:rPr lang="en-IN" dirty="0"/>
              <a:t> University</a:t>
            </a:r>
            <a:endParaRPr lang="en-US" dirty="0"/>
          </a:p>
        </p:txBody>
      </p:sp>
    </p:spTree>
    <p:extLst>
      <p:ext uri="{BB962C8B-B14F-4D97-AF65-F5344CB8AC3E}">
        <p14:creationId xmlns:p14="http://schemas.microsoft.com/office/powerpoint/2010/main" val="222120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C76B-6A51-2B23-E510-FB843205C8C3}"/>
              </a:ext>
            </a:extLst>
          </p:cNvPr>
          <p:cNvSpPr>
            <a:spLocks noGrp="1"/>
          </p:cNvSpPr>
          <p:nvPr>
            <p:ph type="title"/>
          </p:nvPr>
        </p:nvSpPr>
        <p:spPr/>
        <p:txBody>
          <a:bodyPr/>
          <a:lstStyle/>
          <a:p>
            <a:r>
              <a:rPr lang="en-IN" dirty="0"/>
              <a:t>RESULTS AND SCREENSHOTS</a:t>
            </a:r>
            <a:endParaRPr lang="en-US" dirty="0"/>
          </a:p>
        </p:txBody>
      </p:sp>
      <p:sp>
        <p:nvSpPr>
          <p:cNvPr id="3" name="Content Placeholder 2">
            <a:extLst>
              <a:ext uri="{FF2B5EF4-FFF2-40B4-BE49-F238E27FC236}">
                <a16:creationId xmlns:a16="http://schemas.microsoft.com/office/drawing/2014/main" id="{6AE378B6-45A3-1EFE-EAD0-F7D078E15527}"/>
              </a:ext>
            </a:extLst>
          </p:cNvPr>
          <p:cNvSpPr>
            <a:spLocks noGrp="1"/>
          </p:cNvSpPr>
          <p:nvPr>
            <p:ph idx="1"/>
          </p:nvPr>
        </p:nvSpPr>
        <p:spPr/>
        <p:txBody>
          <a:bodyPr/>
          <a:lstStyle/>
          <a:p>
            <a:r>
              <a:rPr lang="en-IN" dirty="0" err="1"/>
              <a:t>Screenshorts</a:t>
            </a:r>
            <a:r>
              <a:rPr lang="en-IN" dirty="0"/>
              <a:t> of each section
Before vs after (plain HTML—with </a:t>
            </a:r>
            <a:r>
              <a:rPr lang="en-IN" dirty="0" err="1"/>
              <a:t>css&amp;js</a:t>
            </a:r>
            <a:r>
              <a:rPr lang="en-IN" dirty="0"/>
              <a:t>)</a:t>
            </a:r>
            <a:endParaRPr lang="en-US" dirty="0"/>
          </a:p>
        </p:txBody>
      </p:sp>
    </p:spTree>
    <p:extLst>
      <p:ext uri="{BB962C8B-B14F-4D97-AF65-F5344CB8AC3E}">
        <p14:creationId xmlns:p14="http://schemas.microsoft.com/office/powerpoint/2010/main" val="209241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358C530-40D1-272C-33C9-2C9CDDAFD015}"/>
              </a:ext>
            </a:extLst>
          </p:cNvPr>
          <p:cNvPicPr>
            <a:picLocks noChangeAspect="1"/>
          </p:cNvPicPr>
          <p:nvPr/>
        </p:nvPicPr>
        <p:blipFill>
          <a:blip r:embed="rId3"/>
          <a:stretch>
            <a:fillRect/>
          </a:stretch>
        </p:blipFill>
        <p:spPr>
          <a:xfrm>
            <a:off x="1491342" y="534004"/>
            <a:ext cx="3603172" cy="6008914"/>
          </a:xfrm>
          <a:prstGeom prst="rect">
            <a:avLst/>
          </a:prstGeom>
        </p:spPr>
      </p:pic>
      <p:pic>
        <p:nvPicPr>
          <p:cNvPr id="13" name="Picture 12">
            <a:extLst>
              <a:ext uri="{FF2B5EF4-FFF2-40B4-BE49-F238E27FC236}">
                <a16:creationId xmlns:a16="http://schemas.microsoft.com/office/drawing/2014/main" id="{45FE7BF3-1E65-C7EB-95A6-F89243BB4571}"/>
              </a:ext>
            </a:extLst>
          </p:cNvPr>
          <p:cNvPicPr>
            <a:picLocks noChangeAspect="1"/>
          </p:cNvPicPr>
          <p:nvPr/>
        </p:nvPicPr>
        <p:blipFill>
          <a:blip r:embed="rId4"/>
          <a:stretch>
            <a:fillRect/>
          </a:stretch>
        </p:blipFill>
        <p:spPr>
          <a:xfrm>
            <a:off x="6879932" y="534004"/>
            <a:ext cx="3603172" cy="5789991"/>
          </a:xfrm>
          <a:prstGeom prst="rect">
            <a:avLst/>
          </a:prstGeom>
        </p:spPr>
      </p:pic>
    </p:spTree>
    <p:extLst>
      <p:ext uri="{BB962C8B-B14F-4D97-AF65-F5344CB8AC3E}">
        <p14:creationId xmlns:p14="http://schemas.microsoft.com/office/powerpoint/2010/main" val="4204281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335297-87C2-7BDB-3C42-4A23AAE47408}"/>
              </a:ext>
            </a:extLst>
          </p:cNvPr>
          <p:cNvPicPr>
            <a:picLocks noChangeAspect="1"/>
          </p:cNvPicPr>
          <p:nvPr/>
        </p:nvPicPr>
        <p:blipFill>
          <a:blip r:embed="rId2"/>
          <a:stretch>
            <a:fillRect/>
          </a:stretch>
        </p:blipFill>
        <p:spPr>
          <a:xfrm>
            <a:off x="2623458" y="719666"/>
            <a:ext cx="2950028" cy="5418667"/>
          </a:xfrm>
          <a:prstGeom prst="rect">
            <a:avLst/>
          </a:prstGeom>
        </p:spPr>
      </p:pic>
      <p:pic>
        <p:nvPicPr>
          <p:cNvPr id="5" name="Picture 4">
            <a:extLst>
              <a:ext uri="{FF2B5EF4-FFF2-40B4-BE49-F238E27FC236}">
                <a16:creationId xmlns:a16="http://schemas.microsoft.com/office/drawing/2014/main" id="{44389448-71EC-B1E7-45F9-76C616098852}"/>
              </a:ext>
            </a:extLst>
          </p:cNvPr>
          <p:cNvPicPr>
            <a:picLocks noChangeAspect="1"/>
          </p:cNvPicPr>
          <p:nvPr/>
        </p:nvPicPr>
        <p:blipFill>
          <a:blip r:embed="rId3"/>
          <a:stretch>
            <a:fillRect/>
          </a:stretch>
        </p:blipFill>
        <p:spPr>
          <a:xfrm>
            <a:off x="6783648" y="719666"/>
            <a:ext cx="2950028" cy="5418667"/>
          </a:xfrm>
          <a:prstGeom prst="rect">
            <a:avLst/>
          </a:prstGeom>
        </p:spPr>
      </p:pic>
    </p:spTree>
    <p:extLst>
      <p:ext uri="{BB962C8B-B14F-4D97-AF65-F5344CB8AC3E}">
        <p14:creationId xmlns:p14="http://schemas.microsoft.com/office/powerpoint/2010/main" val="3853878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258FA4-4ED2-FD20-27EE-02BFAAB13771}"/>
              </a:ext>
            </a:extLst>
          </p:cNvPr>
          <p:cNvSpPr>
            <a:spLocks noGrp="1"/>
          </p:cNvSpPr>
          <p:nvPr>
            <p:ph type="title"/>
          </p:nvPr>
        </p:nvSpPr>
        <p:spPr/>
        <p:txBody>
          <a:bodyPr/>
          <a:lstStyle/>
          <a:p>
            <a:r>
              <a:rPr lang="en-IN" dirty="0"/>
              <a:t>CONCLUSION</a:t>
            </a:r>
            <a:endParaRPr lang="en-US" dirty="0"/>
          </a:p>
        </p:txBody>
      </p:sp>
      <p:sp>
        <p:nvSpPr>
          <p:cNvPr id="5" name="Content Placeholder 4">
            <a:extLst>
              <a:ext uri="{FF2B5EF4-FFF2-40B4-BE49-F238E27FC236}">
                <a16:creationId xmlns:a16="http://schemas.microsoft.com/office/drawing/2014/main" id="{1253846E-7F92-EF70-B768-1A0BC7B0391A}"/>
              </a:ext>
            </a:extLst>
          </p:cNvPr>
          <p:cNvSpPr>
            <a:spLocks noGrp="1"/>
          </p:cNvSpPr>
          <p:nvPr>
            <p:ph idx="1"/>
          </p:nvPr>
        </p:nvSpPr>
        <p:spPr/>
        <p:txBody>
          <a:bodyPr/>
          <a:lstStyle/>
          <a:p>
            <a:r>
              <a:rPr lang="en-IN" dirty="0"/>
              <a:t>The Digital Portfolio Website successfully demonstrates the application of HTML,CSS, and JavaScript in building a responsive and interactive personal </a:t>
            </a:r>
            <a:r>
              <a:rPr lang="en-IN" dirty="0" err="1"/>
              <a:t>website.It</a:t>
            </a:r>
            <a:r>
              <a:rPr lang="en-IN" dirty="0"/>
              <a:t> provides a structured platform for showcasing an individual’s academic background. Skills, projects, and contact details in a professional and visually appealing manner. Through this project, the student has gained practical knowledge of front-end </a:t>
            </a:r>
            <a:r>
              <a:rPr lang="en-IN" dirty="0" err="1"/>
              <a:t>webdevelopment</a:t>
            </a:r>
            <a:r>
              <a:rPr lang="en-IN" dirty="0"/>
              <a:t>, responsive design principles, and basic interactivity using JavaScript. </a:t>
            </a:r>
            <a:r>
              <a:rPr lang="en-IN" dirty="0" err="1"/>
              <a:t>Thewebsite</a:t>
            </a:r>
            <a:r>
              <a:rPr lang="en-IN" dirty="0"/>
              <a:t> not only acts as a modern replacement for a traditional resume but also </a:t>
            </a:r>
            <a:r>
              <a:rPr lang="en-IN" dirty="0" err="1"/>
              <a:t>enhancesthe</a:t>
            </a:r>
            <a:r>
              <a:rPr lang="en-IN" dirty="0"/>
              <a:t> student’s online presence, making it easier for recruiters, mentors, and peers to evaluate their skills and connect with them.</a:t>
            </a:r>
            <a:endParaRPr lang="en-US" dirty="0"/>
          </a:p>
        </p:txBody>
      </p:sp>
    </p:spTree>
    <p:extLst>
      <p:ext uri="{BB962C8B-B14F-4D97-AF65-F5344CB8AC3E}">
        <p14:creationId xmlns:p14="http://schemas.microsoft.com/office/powerpoint/2010/main" val="24651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828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9A8C2-E471-BCC2-A6B1-E603234F110E}"/>
              </a:ext>
            </a:extLst>
          </p:cNvPr>
          <p:cNvSpPr>
            <a:spLocks noGrp="1"/>
          </p:cNvSpPr>
          <p:nvPr>
            <p:ph type="title"/>
          </p:nvPr>
        </p:nvSpPr>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47E089D8-BBF1-AF50-AE6A-961DF5E84832}"/>
              </a:ext>
            </a:extLst>
          </p:cNvPr>
          <p:cNvSpPr>
            <a:spLocks noGrp="1"/>
          </p:cNvSpPr>
          <p:nvPr>
            <p:ph idx="1"/>
          </p:nvPr>
        </p:nvSpPr>
        <p:spPr/>
        <p:txBody>
          <a:bodyPr/>
          <a:lstStyle/>
          <a:p>
            <a:r>
              <a:rPr lang="en-IN" dirty="0"/>
              <a:t>Personal Digital Portfolio Website
Using front end web develop</a:t>
            </a:r>
            <a:endParaRPr lang="en-US" dirty="0"/>
          </a:p>
        </p:txBody>
      </p:sp>
    </p:spTree>
    <p:extLst>
      <p:ext uri="{BB962C8B-B14F-4D97-AF65-F5344CB8AC3E}">
        <p14:creationId xmlns:p14="http://schemas.microsoft.com/office/powerpoint/2010/main" val="180704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F2B0-B2A9-F4F5-0F2F-B554CE42D6B7}"/>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F13F7318-B555-9B95-52CC-56AFEBDECC69}"/>
              </a:ext>
            </a:extLst>
          </p:cNvPr>
          <p:cNvSpPr>
            <a:spLocks noGrp="1"/>
          </p:cNvSpPr>
          <p:nvPr>
            <p:ph idx="1"/>
          </p:nvPr>
        </p:nvSpPr>
        <p:spPr/>
        <p:txBody>
          <a:bodyPr>
            <a:normAutofit/>
          </a:bodyPr>
          <a:lstStyle/>
          <a:p>
            <a:r>
              <a:rPr lang="en-IN" dirty="0"/>
              <a:t>1. Problem Statement
2. Project Overview
3.End Users
4.”ools and Technologies
5. Portfolio design and Layout
6. </a:t>
            </a:r>
            <a:r>
              <a:rPr lang="en-IN" dirty="0" err="1"/>
              <a:t>eatures</a:t>
            </a:r>
            <a:r>
              <a:rPr lang="en-IN" dirty="0"/>
              <a:t> and Functionality
7. Results and Screenshots
8. Conclusion
9. </a:t>
            </a:r>
            <a:r>
              <a:rPr lang="en-IN" dirty="0" err="1"/>
              <a:t>Github</a:t>
            </a:r>
            <a:r>
              <a:rPr lang="en-IN" dirty="0"/>
              <a:t> Link</a:t>
            </a:r>
            <a:endParaRPr lang="en-US" dirty="0"/>
          </a:p>
        </p:txBody>
      </p:sp>
    </p:spTree>
    <p:extLst>
      <p:ext uri="{BB962C8B-B14F-4D97-AF65-F5344CB8AC3E}">
        <p14:creationId xmlns:p14="http://schemas.microsoft.com/office/powerpoint/2010/main" val="406328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ECCA-AB7C-E796-FB05-53DF878DF083}"/>
              </a:ext>
            </a:extLst>
          </p:cNvPr>
          <p:cNvSpPr>
            <a:spLocks noGrp="1"/>
          </p:cNvSpPr>
          <p:nvPr>
            <p:ph type="title" idx="4294967295"/>
          </p:nvPr>
        </p:nvSpPr>
        <p:spPr>
          <a:xfrm>
            <a:off x="0" y="609600"/>
            <a:ext cx="10131425" cy="1455738"/>
          </a:xfrm>
        </p:spPr>
        <p:txBody>
          <a:bodyPr/>
          <a:lstStyle/>
          <a:p>
            <a:r>
              <a:rPr lang="en-IN" dirty="0"/>
              <a:t>PROBLEM STATEMENT</a:t>
            </a:r>
            <a:endParaRPr lang="en-US" dirty="0"/>
          </a:p>
        </p:txBody>
      </p:sp>
      <p:sp>
        <p:nvSpPr>
          <p:cNvPr id="3" name="Content Placeholder 2">
            <a:extLst>
              <a:ext uri="{FF2B5EF4-FFF2-40B4-BE49-F238E27FC236}">
                <a16:creationId xmlns:a16="http://schemas.microsoft.com/office/drawing/2014/main" id="{9C2C6610-C3E9-035A-55A4-E6BEDD6B2C72}"/>
              </a:ext>
            </a:extLst>
          </p:cNvPr>
          <p:cNvSpPr>
            <a:spLocks noGrp="1"/>
          </p:cNvSpPr>
          <p:nvPr>
            <p:ph idx="4294967295"/>
          </p:nvPr>
        </p:nvSpPr>
        <p:spPr>
          <a:xfrm>
            <a:off x="0" y="2141538"/>
            <a:ext cx="10131425" cy="3649662"/>
          </a:xfrm>
        </p:spPr>
        <p:txBody>
          <a:bodyPr>
            <a:normAutofit/>
          </a:bodyPr>
          <a:lstStyle/>
          <a:p>
            <a:r>
              <a:rPr lang="en-IN" dirty="0"/>
              <a:t>In today’s digital era, students and professionals need an effective way </a:t>
            </a:r>
            <a:r>
              <a:rPr lang="en-IN" dirty="0" err="1"/>
              <a:t>toshowcase</a:t>
            </a:r>
            <a:r>
              <a:rPr lang="en-IN" dirty="0"/>
              <a:t> their skills, projects, and achievements beyond traditional </a:t>
            </a:r>
            <a:r>
              <a:rPr lang="en-IN" dirty="0" err="1"/>
              <a:t>paperresumes</a:t>
            </a:r>
            <a:r>
              <a:rPr lang="en-IN" dirty="0"/>
              <a:t>. A static resume often fails to highlight interactive elements such </a:t>
            </a:r>
            <a:r>
              <a:rPr lang="en-IN" dirty="0" err="1"/>
              <a:t>asproject</a:t>
            </a:r>
            <a:r>
              <a:rPr lang="en-IN" dirty="0"/>
              <a:t> demonstrations, contact forms, and responsive design for </a:t>
            </a:r>
            <a:r>
              <a:rPr lang="en-IN" dirty="0" err="1"/>
              <a:t>mobileusers</a:t>
            </a:r>
            <a:r>
              <a:rPr lang="en-IN" dirty="0"/>
              <a:t>. Therefore, there is a need for a digital portfolio website </a:t>
            </a:r>
            <a:r>
              <a:rPr lang="en-IN" dirty="0" err="1"/>
              <a:t>thatprovides</a:t>
            </a:r>
            <a:r>
              <a:rPr lang="en-IN" dirty="0"/>
              <a:t> an engaging, accessible, and professional platform where in a </a:t>
            </a:r>
            <a:r>
              <a:rPr lang="en-IN" dirty="0" err="1"/>
              <a:t>studentcan</a:t>
            </a:r>
            <a:r>
              <a:rPr lang="en-IN" dirty="0"/>
              <a:t> present their personal information, technical skills, </a:t>
            </a:r>
            <a:r>
              <a:rPr lang="en-IN" dirty="0" err="1"/>
              <a:t>academicbackground</a:t>
            </a:r>
            <a:r>
              <a:rPr lang="en-IN" dirty="0"/>
              <a:t>, and project work in an organized manner. This portfolio </a:t>
            </a:r>
            <a:r>
              <a:rPr lang="en-IN" dirty="0" err="1"/>
              <a:t>willserve</a:t>
            </a:r>
            <a:r>
              <a:rPr lang="en-IN" dirty="0"/>
              <a:t> as a personal brand identity and a medium to connect with </a:t>
            </a:r>
            <a:r>
              <a:rPr lang="en-IN" dirty="0" err="1"/>
              <a:t>recruiters,teachers</a:t>
            </a:r>
            <a:r>
              <a:rPr lang="en-IN" dirty="0"/>
              <a:t>, or collaborators.</a:t>
            </a:r>
            <a:endParaRPr lang="en-US" dirty="0"/>
          </a:p>
        </p:txBody>
      </p:sp>
    </p:spTree>
    <p:extLst>
      <p:ext uri="{BB962C8B-B14F-4D97-AF65-F5344CB8AC3E}">
        <p14:creationId xmlns:p14="http://schemas.microsoft.com/office/powerpoint/2010/main" val="366358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2090-FDA2-0D2B-64EB-A4F138A7FC4F}"/>
              </a:ext>
            </a:extLst>
          </p:cNvPr>
          <p:cNvSpPr>
            <a:spLocks noGrp="1"/>
          </p:cNvSpPr>
          <p:nvPr>
            <p:ph type="title"/>
          </p:nvPr>
        </p:nvSpPr>
        <p:spPr/>
        <p:txBody>
          <a:bodyPr/>
          <a:lstStyle/>
          <a:p>
            <a:r>
              <a:rPr lang="en-IN" dirty="0"/>
              <a:t>PROJECT OVERVIEW</a:t>
            </a:r>
            <a:endParaRPr lang="en-US" dirty="0"/>
          </a:p>
        </p:txBody>
      </p:sp>
      <p:sp>
        <p:nvSpPr>
          <p:cNvPr id="3" name="Content Placeholder 2">
            <a:extLst>
              <a:ext uri="{FF2B5EF4-FFF2-40B4-BE49-F238E27FC236}">
                <a16:creationId xmlns:a16="http://schemas.microsoft.com/office/drawing/2014/main" id="{D607D18C-19C1-8038-6739-8FDC75400A3A}"/>
              </a:ext>
            </a:extLst>
          </p:cNvPr>
          <p:cNvSpPr>
            <a:spLocks noGrp="1"/>
          </p:cNvSpPr>
          <p:nvPr>
            <p:ph idx="1"/>
          </p:nvPr>
        </p:nvSpPr>
        <p:spPr>
          <a:xfrm>
            <a:off x="854529" y="2065867"/>
            <a:ext cx="10131425" cy="3649133"/>
          </a:xfrm>
        </p:spPr>
        <p:txBody>
          <a:bodyPr/>
          <a:lstStyle/>
          <a:p>
            <a:r>
              <a:rPr lang="en-IN" dirty="0"/>
              <a:t>The Digital Portfolio Website is a personal web-based application developed using HTML CSS, and JavaScript. It is designed to provide an interactive platform for </a:t>
            </a:r>
            <a:r>
              <a:rPr lang="en-IN" dirty="0" err="1"/>
              <a:t>showcasingan</a:t>
            </a:r>
            <a:r>
              <a:rPr lang="en-IN" dirty="0"/>
              <a:t> individual’s academic details, technical skills, projects, and contact </a:t>
            </a:r>
            <a:r>
              <a:rPr lang="en-IN" dirty="0" err="1"/>
              <a:t>informationin</a:t>
            </a:r>
            <a:r>
              <a:rPr lang="en-IN" dirty="0"/>
              <a:t> a professional </a:t>
            </a:r>
            <a:r>
              <a:rPr lang="en-IN" dirty="0" err="1"/>
              <a:t>manner.The</a:t>
            </a:r>
            <a:r>
              <a:rPr lang="en-IN" dirty="0"/>
              <a:t> website consists of multiple sections such as About Me, Skills, Projects, </a:t>
            </a:r>
            <a:r>
              <a:rPr lang="en-IN" dirty="0" err="1"/>
              <a:t>andContact</a:t>
            </a:r>
            <a:r>
              <a:rPr lang="en-IN" dirty="0"/>
              <a:t> Form, making it easy for visitors to navigate and learn more about the student. The use of CSS ensures an attractive and responsive layout, while JavaScript adds interactivity, such as form validation and dynamic features like downloading a resume.</a:t>
            </a:r>
            <a:endParaRPr lang="en-US" dirty="0"/>
          </a:p>
        </p:txBody>
      </p:sp>
    </p:spTree>
    <p:extLst>
      <p:ext uri="{BB962C8B-B14F-4D97-AF65-F5344CB8AC3E}">
        <p14:creationId xmlns:p14="http://schemas.microsoft.com/office/powerpoint/2010/main" val="232240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0753-FCB0-D7E8-2410-9AC1B2EDF9BF}"/>
              </a:ext>
            </a:extLst>
          </p:cNvPr>
          <p:cNvSpPr>
            <a:spLocks noGrp="1"/>
          </p:cNvSpPr>
          <p:nvPr>
            <p:ph type="title"/>
          </p:nvPr>
        </p:nvSpPr>
        <p:spPr/>
        <p:txBody>
          <a:bodyPr/>
          <a:lstStyle/>
          <a:p>
            <a:r>
              <a:rPr lang="en-IN" dirty="0"/>
              <a:t>WHO ARE THE END USERS?</a:t>
            </a:r>
            <a:endParaRPr lang="en-US" dirty="0"/>
          </a:p>
        </p:txBody>
      </p:sp>
      <p:sp>
        <p:nvSpPr>
          <p:cNvPr id="3" name="Content Placeholder 2">
            <a:extLst>
              <a:ext uri="{FF2B5EF4-FFF2-40B4-BE49-F238E27FC236}">
                <a16:creationId xmlns:a16="http://schemas.microsoft.com/office/drawing/2014/main" id="{EA0CEF6E-D1EC-E2DE-4D93-06A14A46AEF6}"/>
              </a:ext>
            </a:extLst>
          </p:cNvPr>
          <p:cNvSpPr>
            <a:spLocks noGrp="1"/>
          </p:cNvSpPr>
          <p:nvPr>
            <p:ph idx="1"/>
          </p:nvPr>
        </p:nvSpPr>
        <p:spPr/>
        <p:txBody>
          <a:bodyPr/>
          <a:lstStyle/>
          <a:p>
            <a:r>
              <a:rPr lang="en-IN" dirty="0"/>
              <a:t>Students/The Portfolio owner
Recruiters / Employers
Teachers / Academic Mentors
General Visitors / Peers</a:t>
            </a:r>
            <a:endParaRPr lang="en-US" dirty="0"/>
          </a:p>
        </p:txBody>
      </p:sp>
    </p:spTree>
    <p:extLst>
      <p:ext uri="{BB962C8B-B14F-4D97-AF65-F5344CB8AC3E}">
        <p14:creationId xmlns:p14="http://schemas.microsoft.com/office/powerpoint/2010/main" val="329233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858D4-A05E-8B8D-B64A-B3D8A19F009E}"/>
              </a:ext>
            </a:extLst>
          </p:cNvPr>
          <p:cNvSpPr>
            <a:spLocks noGrp="1"/>
          </p:cNvSpPr>
          <p:nvPr>
            <p:ph type="title"/>
          </p:nvPr>
        </p:nvSpPr>
        <p:spPr/>
        <p:txBody>
          <a:bodyPr/>
          <a:lstStyle/>
          <a:p>
            <a:r>
              <a:rPr lang="en-IN" dirty="0"/>
              <a:t>TOOLS AND TECHNIQUES</a:t>
            </a:r>
            <a:endParaRPr lang="en-US" dirty="0"/>
          </a:p>
        </p:txBody>
      </p:sp>
      <p:sp>
        <p:nvSpPr>
          <p:cNvPr id="3" name="Content Placeholder 2">
            <a:extLst>
              <a:ext uri="{FF2B5EF4-FFF2-40B4-BE49-F238E27FC236}">
                <a16:creationId xmlns:a16="http://schemas.microsoft.com/office/drawing/2014/main" id="{57C7070D-4B6D-F8EB-7E35-67CD04A02324}"/>
              </a:ext>
            </a:extLst>
          </p:cNvPr>
          <p:cNvSpPr>
            <a:spLocks noGrp="1"/>
          </p:cNvSpPr>
          <p:nvPr>
            <p:ph idx="1"/>
          </p:nvPr>
        </p:nvSpPr>
        <p:spPr/>
        <p:txBody>
          <a:bodyPr/>
          <a:lstStyle/>
          <a:p>
            <a:pPr marL="342900" indent="-342900">
              <a:buFont typeface="+mj-lt"/>
              <a:buAutoNum type="arabicPeriod"/>
            </a:pPr>
            <a:r>
              <a:rPr lang="en-IN" dirty="0"/>
              <a:t>HTML (</a:t>
            </a:r>
            <a:r>
              <a:rPr lang="en-IN" dirty="0" err="1"/>
              <a:t>HyperText</a:t>
            </a:r>
            <a:r>
              <a:rPr lang="en-IN" dirty="0"/>
              <a:t> </a:t>
            </a:r>
            <a:r>
              <a:rPr lang="en-IN" dirty="0" err="1"/>
              <a:t>Markup</a:t>
            </a:r>
            <a:r>
              <a:rPr lang="en-IN" dirty="0"/>
              <a:t> Language)- for creating the structure </a:t>
            </a:r>
            <a:r>
              <a:rPr lang="en-IN" dirty="0" err="1"/>
              <a:t>ofthe</a:t>
            </a:r>
            <a:r>
              <a:rPr lang="en-IN" dirty="0"/>
              <a:t> website (sections like About, Skills, Projects, Contact).
CSS (Cascading Style Sheets)- for styling, layout design, </a:t>
            </a:r>
            <a:r>
              <a:rPr lang="en-IN" dirty="0" err="1"/>
              <a:t>colors</a:t>
            </a:r>
            <a:r>
              <a:rPr lang="en-IN" dirty="0"/>
              <a:t>, </a:t>
            </a:r>
            <a:r>
              <a:rPr lang="en-IN" dirty="0" err="1"/>
              <a:t>fonts,and</a:t>
            </a:r>
            <a:r>
              <a:rPr lang="en-IN" dirty="0"/>
              <a:t> making the site visually attractive and responsive.
JavaScript – for adding interactivity, such as form </a:t>
            </a:r>
            <a:r>
              <a:rPr lang="en-IN" dirty="0" err="1"/>
              <a:t>validation,Resume</a:t>
            </a:r>
            <a:r>
              <a:rPr lang="en-IN" dirty="0"/>
              <a:t> download button, and dynamic behavior.
Code Editor (VS Code / Sublime / Notepad++)- used to write and manage the code files.</a:t>
            </a:r>
          </a:p>
          <a:p>
            <a:pPr marL="342900" indent="-342900">
              <a:buFont typeface="+mj-lt"/>
              <a:buAutoNum type="arabicPeriod"/>
            </a:pPr>
            <a:endParaRPr lang="en-IN" dirty="0"/>
          </a:p>
          <a:p>
            <a:pPr marL="0" indent="0">
              <a:buNone/>
            </a:pPr>
            <a:r>
              <a:rPr lang="en-IN" dirty="0"/>
              <a:t>NOTE: hosting platform by the </a:t>
            </a:r>
            <a:r>
              <a:rPr lang="en-IN" dirty="0" err="1"/>
              <a:t>github</a:t>
            </a:r>
            <a:r>
              <a:rPr lang="en-IN" dirty="0"/>
              <a:t> pages</a:t>
            </a:r>
            <a:endParaRPr lang="en-US" dirty="0"/>
          </a:p>
        </p:txBody>
      </p:sp>
    </p:spTree>
    <p:extLst>
      <p:ext uri="{BB962C8B-B14F-4D97-AF65-F5344CB8AC3E}">
        <p14:creationId xmlns:p14="http://schemas.microsoft.com/office/powerpoint/2010/main" val="214859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1A96-B195-A50D-BB50-2BB23BBDAB1E}"/>
              </a:ext>
            </a:extLst>
          </p:cNvPr>
          <p:cNvSpPr>
            <a:spLocks noGrp="1"/>
          </p:cNvSpPr>
          <p:nvPr>
            <p:ph type="title"/>
          </p:nvPr>
        </p:nvSpPr>
        <p:spPr/>
        <p:txBody>
          <a:bodyPr/>
          <a:lstStyle/>
          <a:p>
            <a:r>
              <a:rPr lang="en-IN" dirty="0"/>
              <a:t>POTFOLIO DESIGN AND LAYOUT</a:t>
            </a:r>
            <a:endParaRPr lang="en-US" dirty="0"/>
          </a:p>
        </p:txBody>
      </p:sp>
      <p:sp>
        <p:nvSpPr>
          <p:cNvPr id="5" name="Content Placeholder 4">
            <a:extLst>
              <a:ext uri="{FF2B5EF4-FFF2-40B4-BE49-F238E27FC236}">
                <a16:creationId xmlns:a16="http://schemas.microsoft.com/office/drawing/2014/main" id="{F787DA1A-9A09-0780-2698-3C45946249AD}"/>
              </a:ext>
            </a:extLst>
          </p:cNvPr>
          <p:cNvSpPr>
            <a:spLocks noGrp="1"/>
          </p:cNvSpPr>
          <p:nvPr>
            <p:ph idx="1"/>
          </p:nvPr>
        </p:nvSpPr>
        <p:spPr/>
        <p:txBody>
          <a:bodyPr>
            <a:normAutofit fontScale="62500" lnSpcReduction="20000"/>
          </a:bodyPr>
          <a:lstStyle/>
          <a:p>
            <a:r>
              <a:rPr lang="en-IN" dirty="0"/>
              <a:t> Header Section </a:t>
            </a:r>
          </a:p>
          <a:p>
            <a:pPr marL="0" indent="0">
              <a:buNone/>
            </a:pPr>
            <a:r>
              <a:rPr lang="en-IN" dirty="0"/>
              <a:t>                    Contains the student’s name, a short tagline (</a:t>
            </a:r>
            <a:r>
              <a:rPr lang="en-IN" dirty="0" err="1"/>
              <a:t>e.g.,”Web</a:t>
            </a:r>
            <a:r>
              <a:rPr lang="en-IN" dirty="0"/>
              <a:t> Development Learner”), and a Resume Download button. Positioned at the top of the page with a highlighted background for visibility.</a:t>
            </a:r>
          </a:p>
          <a:p>
            <a:r>
              <a:rPr lang="en-US" dirty="0"/>
              <a:t> </a:t>
            </a:r>
            <a:r>
              <a:rPr lang="en-IN" dirty="0"/>
              <a:t>About Me Section</a:t>
            </a:r>
          </a:p>
          <a:p>
            <a:pPr marL="0" indent="0">
              <a:buNone/>
            </a:pPr>
            <a:r>
              <a:rPr lang="en-IN" dirty="0"/>
              <a:t>                    Provides a brief introduction about the student. Includes details like academic background, interest in web development, and career goals.</a:t>
            </a:r>
          </a:p>
          <a:p>
            <a:r>
              <a:rPr lang="en-IN" dirty="0"/>
              <a:t> Skills Section</a:t>
            </a:r>
          </a:p>
          <a:p>
            <a:pPr marL="0" indent="0">
              <a:buNone/>
            </a:pPr>
            <a:r>
              <a:rPr lang="en-IN" dirty="0"/>
              <a:t>                     Displays a list of technical skills (HTML, CSS, JavaScript, etc.). Presented in a bullet-point or grid layout for easy readability.</a:t>
            </a:r>
          </a:p>
          <a:p>
            <a:r>
              <a:rPr lang="en-IN" dirty="0"/>
              <a:t>Projects Section </a:t>
            </a:r>
          </a:p>
          <a:p>
            <a:pPr marL="0" indent="0">
              <a:buNone/>
            </a:pPr>
            <a:r>
              <a:rPr lang="en-IN" dirty="0"/>
              <a:t>                      Highlights The student’s completed projects with titles and short descriptions. Each project is placed inside a card-style layout with proper spacing.</a:t>
            </a:r>
          </a:p>
          <a:p>
            <a:r>
              <a:rPr lang="en-IN" dirty="0"/>
              <a:t> Contact Section </a:t>
            </a:r>
          </a:p>
          <a:p>
            <a:pPr marL="0" indent="0">
              <a:buNone/>
            </a:pPr>
            <a:r>
              <a:rPr lang="en-IN" dirty="0"/>
              <a:t>                     Contains a contact form (name, email, message fields) for visitors or recruiters to connect. Includes a “Send” button with JavaScript handling the form submission.</a:t>
            </a:r>
          </a:p>
          <a:p>
            <a:r>
              <a:rPr lang="en-IN" dirty="0"/>
              <a:t>Footer Section</a:t>
            </a:r>
          </a:p>
          <a:p>
            <a:pPr marL="0" indent="0">
              <a:buNone/>
            </a:pPr>
            <a:r>
              <a:rPr lang="en-IN" dirty="0"/>
              <a:t>                      Displays copyright </a:t>
            </a:r>
            <a:r>
              <a:rPr lang="en-IN" dirty="0" err="1"/>
              <a:t>information.Can</a:t>
            </a:r>
            <a:r>
              <a:rPr lang="en-IN" dirty="0"/>
              <a:t> include social media or GitHub/</a:t>
            </a:r>
            <a:r>
              <a:rPr lang="en-IN" dirty="0" err="1"/>
              <a:t>Linkedln</a:t>
            </a:r>
            <a:r>
              <a:rPr lang="en-IN" dirty="0"/>
              <a:t> links.</a:t>
            </a:r>
            <a:endParaRPr lang="en-US" dirty="0"/>
          </a:p>
        </p:txBody>
      </p:sp>
    </p:spTree>
    <p:extLst>
      <p:ext uri="{BB962C8B-B14F-4D97-AF65-F5344CB8AC3E}">
        <p14:creationId xmlns:p14="http://schemas.microsoft.com/office/powerpoint/2010/main" val="324063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4389-6F21-838C-2EEF-385CAB5345D3}"/>
              </a:ext>
            </a:extLst>
          </p:cNvPr>
          <p:cNvSpPr>
            <a:spLocks noGrp="1"/>
          </p:cNvSpPr>
          <p:nvPr>
            <p:ph type="title"/>
          </p:nvPr>
        </p:nvSpPr>
        <p:spPr/>
        <p:txBody>
          <a:bodyPr/>
          <a:lstStyle/>
          <a:p>
            <a:r>
              <a:rPr lang="en-IN" dirty="0"/>
              <a:t>FEATURES AND FUNCTIONALIT</a:t>
            </a:r>
            <a:endParaRPr lang="en-US" dirty="0"/>
          </a:p>
        </p:txBody>
      </p:sp>
      <p:sp>
        <p:nvSpPr>
          <p:cNvPr id="3" name="Content Placeholder 2">
            <a:extLst>
              <a:ext uri="{FF2B5EF4-FFF2-40B4-BE49-F238E27FC236}">
                <a16:creationId xmlns:a16="http://schemas.microsoft.com/office/drawing/2014/main" id="{1FAD1899-0B59-61CA-46D1-CD85528017D6}"/>
              </a:ext>
            </a:extLst>
          </p:cNvPr>
          <p:cNvSpPr>
            <a:spLocks noGrp="1"/>
          </p:cNvSpPr>
          <p:nvPr>
            <p:ph idx="1"/>
          </p:nvPr>
        </p:nvSpPr>
        <p:spPr/>
        <p:txBody>
          <a:bodyPr/>
          <a:lstStyle/>
          <a:p>
            <a:pPr marL="342900" indent="-342900">
              <a:buFont typeface="+mj-lt"/>
              <a:buAutoNum type="arabicPeriod"/>
            </a:pPr>
            <a:r>
              <a:rPr lang="en-IN" dirty="0"/>
              <a:t>Personal Branding – Displays student’s name, introduction, and career interests.</a:t>
            </a:r>
          </a:p>
          <a:p>
            <a:pPr marL="342900" indent="-342900">
              <a:buFont typeface="+mj-lt"/>
              <a:buAutoNum type="arabicPeriod"/>
            </a:pPr>
            <a:r>
              <a:rPr lang="en-IN" dirty="0"/>
              <a:t>About Me Section – Provides details about education, passion for web development, and goals.</a:t>
            </a:r>
          </a:p>
          <a:p>
            <a:pPr marL="342900" indent="-342900">
              <a:buFont typeface="+mj-lt"/>
              <a:buAutoNum type="arabicPeriod"/>
            </a:pPr>
            <a:r>
              <a:rPr lang="en-IN" dirty="0"/>
              <a:t>Skills Showcase – Lists technical skills (HTML, CSS, JavaScript, etc.) in an organized way.</a:t>
            </a:r>
          </a:p>
          <a:p>
            <a:pPr marL="342900" indent="-342900">
              <a:buFont typeface="+mj-lt"/>
              <a:buAutoNum type="arabicPeriod"/>
            </a:pPr>
            <a:r>
              <a:rPr lang="en-IN" dirty="0"/>
              <a:t>Projects Section – Highlights completed projects with descriptions.</a:t>
            </a:r>
          </a:p>
          <a:p>
            <a:pPr marL="342900" indent="-342900">
              <a:buFont typeface="+mj-lt"/>
              <a:buAutoNum type="arabicPeriod"/>
            </a:pPr>
            <a:r>
              <a:rPr lang="en-IN" dirty="0"/>
              <a:t>Contact Form – Allows visitors or recruiters to send messages directly.</a:t>
            </a:r>
          </a:p>
          <a:p>
            <a:pPr marL="342900" indent="-342900">
              <a:buFont typeface="+mj-lt"/>
              <a:buAutoNum type="arabicPeriod"/>
            </a:pPr>
            <a:r>
              <a:rPr lang="en-IN" dirty="0"/>
              <a:t>Resume Download Option – Provides a button to download the student’s resume.</a:t>
            </a:r>
          </a:p>
          <a:p>
            <a:pPr marL="342900" indent="-342900">
              <a:buFont typeface="+mj-lt"/>
              <a:buAutoNum type="arabicPeriod"/>
            </a:pPr>
            <a:r>
              <a:rPr lang="en-IN" dirty="0"/>
              <a:t>Responsive Design – Works seamlessly on desktops, tablets, and smartphones.</a:t>
            </a:r>
          </a:p>
          <a:p>
            <a:pPr marL="342900" indent="-342900">
              <a:buFont typeface="+mj-lt"/>
              <a:buAutoNum type="arabicPeriod"/>
            </a:pPr>
            <a:r>
              <a:rPr lang="en-IN" dirty="0"/>
              <a:t>Clean UI/UX – Simple, user-friendly, and professional interface.</a:t>
            </a:r>
          </a:p>
          <a:p>
            <a:pPr marL="0" indent="0">
              <a:buNone/>
            </a:pPr>
            <a:r>
              <a:rPr lang="en-IN" dirty="0"/>
              <a:t>   </a:t>
            </a:r>
            <a:endParaRPr lang="en-US" dirty="0"/>
          </a:p>
        </p:txBody>
      </p:sp>
    </p:spTree>
    <p:extLst>
      <p:ext uri="{BB962C8B-B14F-4D97-AF65-F5344CB8AC3E}">
        <p14:creationId xmlns:p14="http://schemas.microsoft.com/office/powerpoint/2010/main" val="1224012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Celestial</vt:lpstr>
      <vt:lpstr>Digital Portfolio</vt:lpstr>
      <vt:lpstr>PROJECT TITLE</vt:lpstr>
      <vt:lpstr>AGENDA</vt:lpstr>
      <vt:lpstr>PROBLEM STATEMENT</vt:lpstr>
      <vt:lpstr>PROJECT OVERVIEW</vt:lpstr>
      <vt:lpstr>WHO ARE THE END USERS?</vt:lpstr>
      <vt:lpstr>TOOLS AND TECHNIQUES</vt:lpstr>
      <vt:lpstr>POTFOLIO DESIGN AND LAYOUT</vt:lpstr>
      <vt:lpstr>FEATURES AND FUNCTIONALIT</vt:lpstr>
      <vt:lpstr>RESULTS AND SCREENSHOTS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Hari G</dc:creator>
  <cp:lastModifiedBy>Hari G</cp:lastModifiedBy>
  <cp:revision>4</cp:revision>
  <dcterms:created xsi:type="dcterms:W3CDTF">2025-09-02T04:36:40Z</dcterms:created>
  <dcterms:modified xsi:type="dcterms:W3CDTF">2025-09-04T05:16:12Z</dcterms:modified>
</cp:coreProperties>
</file>