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7" r:id="rId1"/>
    <p:sldMasterId id="2147483918" r:id="rId2"/>
    <p:sldMasterId id="2147483920" r:id="rId3"/>
  </p:sldMasterIdLst>
  <p:notesMasterIdLst>
    <p:notesMasterId r:id="rId21"/>
  </p:notesMasterIdLst>
  <p:sldIdLst>
    <p:sldId id="583" r:id="rId4"/>
    <p:sldId id="257" r:id="rId5"/>
    <p:sldId id="592" r:id="rId6"/>
    <p:sldId id="605" r:id="rId7"/>
    <p:sldId id="587" r:id="rId8"/>
    <p:sldId id="586" r:id="rId9"/>
    <p:sldId id="606" r:id="rId10"/>
    <p:sldId id="585" r:id="rId11"/>
    <p:sldId id="602" r:id="rId12"/>
    <p:sldId id="589" r:id="rId13"/>
    <p:sldId id="607" r:id="rId14"/>
    <p:sldId id="604" r:id="rId15"/>
    <p:sldId id="608" r:id="rId16"/>
    <p:sldId id="609" r:id="rId17"/>
    <p:sldId id="459" r:id="rId18"/>
    <p:sldId id="603" r:id="rId19"/>
    <p:sldId id="610" r:id="rId20"/>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lin Stokes" initials="KS" lastIdx="2" clrIdx="0">
    <p:extLst/>
  </p:cmAuthor>
  <p:cmAuthor id="2" name="david groom" initials="dg"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BCD1"/>
    <a:srgbClr val="6AB8CC"/>
    <a:srgbClr val="70BBD0"/>
    <a:srgbClr val="222222"/>
    <a:srgbClr val="89C4FD"/>
    <a:srgbClr val="BFCED3"/>
    <a:srgbClr val="C1D0D5"/>
    <a:srgbClr val="E9EEF2"/>
    <a:srgbClr val="C5D0D6"/>
    <a:srgbClr val="0155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192" autoAdjust="0"/>
    <p:restoredTop sz="88723" autoAdjust="0"/>
  </p:normalViewPr>
  <p:slideViewPr>
    <p:cSldViewPr snapToGrid="0" showGuides="1">
      <p:cViewPr varScale="1">
        <p:scale>
          <a:sx n="83" d="100"/>
          <a:sy n="83" d="100"/>
        </p:scale>
        <p:origin x="67" y="24"/>
      </p:cViewPr>
      <p:guideLst>
        <p:guide orient="horz" pos="2160"/>
        <p:guide pos="3840"/>
      </p:guideLst>
    </p:cSldViewPr>
  </p:slideViewPr>
  <p:outlineViewPr>
    <p:cViewPr>
      <p:scale>
        <a:sx n="33" d="100"/>
        <a:sy n="33" d="100"/>
      </p:scale>
      <p:origin x="0" y="-20748"/>
    </p:cViewPr>
  </p:outlin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4137A-32A9-4E3E-80A1-313294284C14}" type="datetimeFigureOut">
              <a:rPr lang="en-US" smtClean="0"/>
              <a:t>5/11/2020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56D5C-5EF9-4233-82C8-1D8C4F6E2EDC}" type="slidenum">
              <a:rPr lang="en-US" smtClean="0"/>
              <a:t>‹#›</a:t>
            </a:fld>
            <a:endParaRPr lang="en-US"/>
          </a:p>
        </p:txBody>
      </p:sp>
    </p:spTree>
    <p:extLst>
      <p:ext uri="{BB962C8B-B14F-4D97-AF65-F5344CB8AC3E}">
        <p14:creationId xmlns:p14="http://schemas.microsoft.com/office/powerpoint/2010/main" val="1369405924"/>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643224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bg>
      <p:bgPr>
        <a:gradFill flip="none" rotWithShape="1">
          <a:gsLst>
            <a:gs pos="0">
              <a:schemeClr val="accent5">
                <a:lumMod val="100000"/>
              </a:schemeClr>
            </a:gs>
            <a:gs pos="37000">
              <a:schemeClr val="accent1"/>
            </a:gs>
            <a:gs pos="99000">
              <a:srgbClr val="0155EF"/>
            </a:gs>
          </a:gsLst>
          <a:lin ang="2700000" scaled="1"/>
          <a:tileRect/>
        </a:gra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mt="5000"/>
          </a:blip>
          <a:stretch>
            <a:fillRect/>
          </a:stretch>
        </p:blipFill>
        <p:spPr>
          <a:xfrm>
            <a:off x="-87780" y="0"/>
            <a:ext cx="11920244" cy="6858000"/>
          </a:xfrm>
          <a:prstGeom prst="rect">
            <a:avLst/>
          </a:prstGeom>
        </p:spPr>
      </p:pic>
      <p:sp>
        <p:nvSpPr>
          <p:cNvPr id="4" name="Rectangle 3"/>
          <p:cNvSpPr/>
          <p:nvPr userDrawn="1"/>
        </p:nvSpPr>
        <p:spPr>
          <a:xfrm>
            <a:off x="6096" y="0"/>
            <a:ext cx="12204191" cy="6858000"/>
          </a:xfrm>
          <a:prstGeom prst="rect">
            <a:avLst/>
          </a:prstGeom>
          <a:gradFill flip="none" rotWithShape="1">
            <a:gsLst>
              <a:gs pos="0">
                <a:schemeClr val="accent1">
                  <a:lumMod val="80000"/>
                  <a:lumOff val="20000"/>
                  <a:alpha val="34000"/>
                </a:schemeClr>
              </a:gs>
              <a:gs pos="100000">
                <a:schemeClr val="accent1">
                  <a:lumMod val="100000"/>
                  <a:alpha val="5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itle 1"/>
          <p:cNvSpPr>
            <a:spLocks noGrp="1"/>
          </p:cNvSpPr>
          <p:nvPr>
            <p:ph type="ctrTitle"/>
          </p:nvPr>
        </p:nvSpPr>
        <p:spPr>
          <a:xfrm>
            <a:off x="950976" y="3078933"/>
            <a:ext cx="10314432" cy="1964978"/>
          </a:xfrm>
        </p:spPr>
        <p:txBody>
          <a:bodyPr anchor="b" anchorCtr="0">
            <a:normAutofit/>
          </a:bodyPr>
          <a:lstStyle>
            <a:lvl1pPr algn="l">
              <a:lnSpc>
                <a:spcPct val="80000"/>
              </a:lnSpc>
              <a:defRPr sz="6000">
                <a:solidFill>
                  <a:schemeClr val="bg1"/>
                </a:solidFill>
              </a:defRPr>
            </a:lvl1pPr>
          </a:lstStyle>
          <a:p>
            <a:r>
              <a:rPr lang="en-US" smtClean="0"/>
              <a:t>Click to edit Master title style</a:t>
            </a:r>
            <a:endParaRPr lang="en-US" dirty="0"/>
          </a:p>
        </p:txBody>
      </p:sp>
      <p:sp>
        <p:nvSpPr>
          <p:cNvPr id="40" name="Shape 48"/>
          <p:cNvSpPr>
            <a:spLocks noGrp="1"/>
          </p:cNvSpPr>
          <p:nvPr>
            <p:ph type="body" sz="quarter" idx="10" hasCustomPrompt="1"/>
          </p:nvPr>
        </p:nvSpPr>
        <p:spPr>
          <a:xfrm>
            <a:off x="951663" y="5071003"/>
            <a:ext cx="4270249" cy="1427453"/>
          </a:xfrm>
          <a:prstGeom prst="rect">
            <a:avLst/>
          </a:prstGeom>
        </p:spPr>
        <p:txBody>
          <a:bodyPr>
            <a:noAutofit/>
          </a:bodyPr>
          <a:lstStyle>
            <a:lvl1pPr marL="0" indent="0">
              <a:lnSpc>
                <a:spcPct val="80000"/>
              </a:lnSpc>
              <a:spcBef>
                <a:spcPts val="0"/>
              </a:spcBef>
              <a:spcAft>
                <a:spcPts val="600"/>
              </a:spcAft>
              <a:buSzTx/>
              <a:buFontTx/>
              <a:buNone/>
              <a:defRPr sz="2000">
                <a:solidFill>
                  <a:srgbClr val="FFFFFF"/>
                </a:solidFill>
              </a:defRPr>
            </a:lvl1pPr>
            <a:lvl2pPr marL="0" indent="0">
              <a:lnSpc>
                <a:spcPct val="80000"/>
              </a:lnSpc>
              <a:spcBef>
                <a:spcPts val="0"/>
              </a:spcBef>
              <a:spcAft>
                <a:spcPts val="600"/>
              </a:spcAft>
              <a:buSzTx/>
              <a:buFontTx/>
              <a:buNone/>
              <a:defRPr sz="2000">
                <a:solidFill>
                  <a:srgbClr val="FFFFFF"/>
                </a:solidFill>
              </a:defRPr>
            </a:lvl2pPr>
            <a:lvl3pPr marL="0" indent="0">
              <a:lnSpc>
                <a:spcPct val="80000"/>
              </a:lnSpc>
              <a:spcBef>
                <a:spcPts val="0"/>
              </a:spcBef>
              <a:spcAft>
                <a:spcPts val="600"/>
              </a:spcAft>
              <a:buSzTx/>
              <a:buFontTx/>
              <a:buNone/>
              <a:defRPr sz="2000">
                <a:solidFill>
                  <a:srgbClr val="FFFFFF"/>
                </a:solidFill>
              </a:defRPr>
            </a:lvl3pPr>
            <a:lvl4pPr marL="0" indent="0">
              <a:lnSpc>
                <a:spcPct val="80000"/>
              </a:lnSpc>
              <a:spcBef>
                <a:spcPts val="0"/>
              </a:spcBef>
              <a:spcAft>
                <a:spcPts val="600"/>
              </a:spcAft>
              <a:buSzTx/>
              <a:buFontTx/>
              <a:buNone/>
              <a:defRPr sz="2400">
                <a:solidFill>
                  <a:srgbClr val="FFFFFF"/>
                </a:solidFill>
              </a:defRPr>
            </a:lvl4pPr>
            <a:lvl5pPr marL="0" indent="0">
              <a:lnSpc>
                <a:spcPct val="80000"/>
              </a:lnSpc>
              <a:spcBef>
                <a:spcPts val="0"/>
              </a:spcBef>
              <a:spcAft>
                <a:spcPts val="600"/>
              </a:spcAft>
              <a:buSzTx/>
              <a:buFontTx/>
              <a:buNone/>
              <a:defRPr sz="2400">
                <a:solidFill>
                  <a:srgbClr val="FFFFFF"/>
                </a:solidFill>
              </a:defRPr>
            </a:lvl5pPr>
          </a:lstStyle>
          <a:p>
            <a:r>
              <a:rPr lang="en-US" dirty="0" smtClean="0"/>
              <a:t>Speaker Name</a:t>
            </a:r>
            <a:endParaRPr dirty="0"/>
          </a:p>
          <a:p>
            <a:pPr lvl="1"/>
            <a:r>
              <a:rPr lang="en-US" dirty="0" smtClean="0"/>
              <a:t>Title/Company</a:t>
            </a:r>
            <a:endParaRPr dirty="0"/>
          </a:p>
          <a:p>
            <a:pPr lvl="2"/>
            <a:r>
              <a:rPr lang="en-US" dirty="0" smtClean="0"/>
              <a:t>Date</a:t>
            </a:r>
            <a:endParaRPr dirty="0"/>
          </a:p>
        </p:txBody>
      </p:sp>
      <p:grpSp>
        <p:nvGrpSpPr>
          <p:cNvPr id="10" name="Large Logo"/>
          <p:cNvGrpSpPr/>
          <p:nvPr/>
        </p:nvGrpSpPr>
        <p:grpSpPr>
          <a:xfrm>
            <a:off x="946986" y="1039758"/>
            <a:ext cx="2805821" cy="680014"/>
            <a:chOff x="5753494" y="2024196"/>
            <a:chExt cx="846681" cy="205200"/>
          </a:xfrm>
        </p:grpSpPr>
        <p:sp>
          <p:nvSpPr>
            <p:cNvPr id="11" name="Freeform 5"/>
            <p:cNvSpPr>
              <a:spLocks/>
            </p:cNvSpPr>
            <p:nvPr/>
          </p:nvSpPr>
          <p:spPr bwMode="auto">
            <a:xfrm>
              <a:off x="5793240" y="2024196"/>
              <a:ext cx="164530" cy="164530"/>
            </a:xfrm>
            <a:custGeom>
              <a:avLst/>
              <a:gdLst>
                <a:gd name="T0" fmla="*/ 178 w 178"/>
                <a:gd name="T1" fmla="*/ 0 h 178"/>
                <a:gd name="T2" fmla="*/ 178 w 178"/>
                <a:gd name="T3" fmla="*/ 178 h 178"/>
                <a:gd name="T4" fmla="*/ 135 w 178"/>
                <a:gd name="T5" fmla="*/ 178 h 178"/>
                <a:gd name="T6" fmla="*/ 135 w 178"/>
                <a:gd name="T7" fmla="*/ 43 h 178"/>
                <a:gd name="T8" fmla="*/ 0 w 178"/>
                <a:gd name="T9" fmla="*/ 43 h 178"/>
                <a:gd name="T10" fmla="*/ 0 w 178"/>
                <a:gd name="T11" fmla="*/ 0 h 178"/>
                <a:gd name="T12" fmla="*/ 178 w 178"/>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178" h="178">
                  <a:moveTo>
                    <a:pt x="178" y="0"/>
                  </a:moveTo>
                  <a:lnTo>
                    <a:pt x="178" y="178"/>
                  </a:lnTo>
                  <a:lnTo>
                    <a:pt x="135" y="178"/>
                  </a:lnTo>
                  <a:lnTo>
                    <a:pt x="135" y="43"/>
                  </a:lnTo>
                  <a:lnTo>
                    <a:pt x="0" y="43"/>
                  </a:lnTo>
                  <a:lnTo>
                    <a:pt x="0" y="0"/>
                  </a:lnTo>
                  <a:lnTo>
                    <a:pt x="178" y="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2" name="Freeform 6"/>
            <p:cNvSpPr>
              <a:spLocks/>
            </p:cNvSpPr>
            <p:nvPr/>
          </p:nvSpPr>
          <p:spPr bwMode="auto">
            <a:xfrm>
              <a:off x="5753494" y="2063942"/>
              <a:ext cx="164530" cy="165454"/>
            </a:xfrm>
            <a:custGeom>
              <a:avLst/>
              <a:gdLst>
                <a:gd name="T0" fmla="*/ 178 w 178"/>
                <a:gd name="T1" fmla="*/ 135 h 179"/>
                <a:gd name="T2" fmla="*/ 178 w 178"/>
                <a:gd name="T3" fmla="*/ 179 h 179"/>
                <a:gd name="T4" fmla="*/ 0 w 178"/>
                <a:gd name="T5" fmla="*/ 179 h 179"/>
                <a:gd name="T6" fmla="*/ 0 w 178"/>
                <a:gd name="T7" fmla="*/ 0 h 179"/>
                <a:gd name="T8" fmla="*/ 43 w 178"/>
                <a:gd name="T9" fmla="*/ 0 h 179"/>
                <a:gd name="T10" fmla="*/ 43 w 178"/>
                <a:gd name="T11" fmla="*/ 135 h 179"/>
                <a:gd name="T12" fmla="*/ 178 w 178"/>
                <a:gd name="T13" fmla="*/ 135 h 179"/>
              </a:gdLst>
              <a:ahLst/>
              <a:cxnLst>
                <a:cxn ang="0">
                  <a:pos x="T0" y="T1"/>
                </a:cxn>
                <a:cxn ang="0">
                  <a:pos x="T2" y="T3"/>
                </a:cxn>
                <a:cxn ang="0">
                  <a:pos x="T4" y="T5"/>
                </a:cxn>
                <a:cxn ang="0">
                  <a:pos x="T6" y="T7"/>
                </a:cxn>
                <a:cxn ang="0">
                  <a:pos x="T8" y="T9"/>
                </a:cxn>
                <a:cxn ang="0">
                  <a:pos x="T10" y="T11"/>
                </a:cxn>
                <a:cxn ang="0">
                  <a:pos x="T12" y="T13"/>
                </a:cxn>
              </a:cxnLst>
              <a:rect l="0" t="0" r="r" b="b"/>
              <a:pathLst>
                <a:path w="178" h="179">
                  <a:moveTo>
                    <a:pt x="178" y="135"/>
                  </a:moveTo>
                  <a:lnTo>
                    <a:pt x="178" y="179"/>
                  </a:lnTo>
                  <a:lnTo>
                    <a:pt x="0" y="179"/>
                  </a:lnTo>
                  <a:lnTo>
                    <a:pt x="0" y="0"/>
                  </a:lnTo>
                  <a:lnTo>
                    <a:pt x="43" y="0"/>
                  </a:lnTo>
                  <a:lnTo>
                    <a:pt x="43" y="135"/>
                  </a:lnTo>
                  <a:lnTo>
                    <a:pt x="178" y="135"/>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3" name="Freeform 7"/>
            <p:cNvSpPr>
              <a:spLocks/>
            </p:cNvSpPr>
            <p:nvPr/>
          </p:nvSpPr>
          <p:spPr bwMode="auto">
            <a:xfrm>
              <a:off x="6005835" y="2024196"/>
              <a:ext cx="95206" cy="88735"/>
            </a:xfrm>
            <a:custGeom>
              <a:avLst/>
              <a:gdLst>
                <a:gd name="T0" fmla="*/ 103 w 103"/>
                <a:gd name="T1" fmla="*/ 96 h 96"/>
                <a:gd name="T2" fmla="*/ 103 w 103"/>
                <a:gd name="T3" fmla="*/ 0 h 96"/>
                <a:gd name="T4" fmla="*/ 85 w 103"/>
                <a:gd name="T5" fmla="*/ 0 h 96"/>
                <a:gd name="T6" fmla="*/ 52 w 103"/>
                <a:gd name="T7" fmla="*/ 48 h 96"/>
                <a:gd name="T8" fmla="*/ 19 w 103"/>
                <a:gd name="T9" fmla="*/ 0 h 96"/>
                <a:gd name="T10" fmla="*/ 0 w 103"/>
                <a:gd name="T11" fmla="*/ 0 h 96"/>
                <a:gd name="T12" fmla="*/ 0 w 103"/>
                <a:gd name="T13" fmla="*/ 96 h 96"/>
                <a:gd name="T14" fmla="*/ 19 w 103"/>
                <a:gd name="T15" fmla="*/ 96 h 96"/>
                <a:gd name="T16" fmla="*/ 19 w 103"/>
                <a:gd name="T17" fmla="*/ 33 h 96"/>
                <a:gd name="T18" fmla="*/ 46 w 103"/>
                <a:gd name="T19" fmla="*/ 73 h 96"/>
                <a:gd name="T20" fmla="*/ 57 w 103"/>
                <a:gd name="T21" fmla="*/ 73 h 96"/>
                <a:gd name="T22" fmla="*/ 84 w 103"/>
                <a:gd name="T23" fmla="*/ 33 h 96"/>
                <a:gd name="T24" fmla="*/ 84 w 103"/>
                <a:gd name="T25" fmla="*/ 96 h 96"/>
                <a:gd name="T26" fmla="*/ 103 w 103"/>
                <a:gd name="T2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6">
                  <a:moveTo>
                    <a:pt x="103" y="96"/>
                  </a:moveTo>
                  <a:lnTo>
                    <a:pt x="103" y="0"/>
                  </a:lnTo>
                  <a:lnTo>
                    <a:pt x="85" y="0"/>
                  </a:lnTo>
                  <a:lnTo>
                    <a:pt x="52" y="48"/>
                  </a:lnTo>
                  <a:lnTo>
                    <a:pt x="19" y="0"/>
                  </a:lnTo>
                  <a:lnTo>
                    <a:pt x="0" y="0"/>
                  </a:lnTo>
                  <a:lnTo>
                    <a:pt x="0" y="96"/>
                  </a:lnTo>
                  <a:lnTo>
                    <a:pt x="19" y="96"/>
                  </a:lnTo>
                  <a:lnTo>
                    <a:pt x="19" y="33"/>
                  </a:lnTo>
                  <a:lnTo>
                    <a:pt x="46" y="73"/>
                  </a:lnTo>
                  <a:lnTo>
                    <a:pt x="57" y="73"/>
                  </a:lnTo>
                  <a:lnTo>
                    <a:pt x="84" y="33"/>
                  </a:lnTo>
                  <a:lnTo>
                    <a:pt x="84" y="96"/>
                  </a:lnTo>
                  <a:lnTo>
                    <a:pt x="103" y="96"/>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4" name="Rectangle 8"/>
            <p:cNvSpPr>
              <a:spLocks noChangeArrowheads="1"/>
            </p:cNvSpPr>
            <p:nvPr/>
          </p:nvSpPr>
          <p:spPr bwMode="auto">
            <a:xfrm>
              <a:off x="6145407" y="2024196"/>
              <a:ext cx="16638" cy="88735"/>
            </a:xfrm>
            <a:prstGeom prst="rect">
              <a:avLst/>
            </a:pr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5" name="Freeform 9"/>
            <p:cNvSpPr>
              <a:spLocks/>
            </p:cNvSpPr>
            <p:nvPr/>
          </p:nvSpPr>
          <p:spPr bwMode="auto">
            <a:xfrm>
              <a:off x="6207337" y="2024196"/>
              <a:ext cx="85962" cy="88735"/>
            </a:xfrm>
            <a:custGeom>
              <a:avLst/>
              <a:gdLst>
                <a:gd name="T0" fmla="*/ 193 w 193"/>
                <a:gd name="T1" fmla="*/ 178 h 198"/>
                <a:gd name="T2" fmla="*/ 193 w 193"/>
                <a:gd name="T3" fmla="*/ 134 h 198"/>
                <a:gd name="T4" fmla="*/ 154 w 193"/>
                <a:gd name="T5" fmla="*/ 134 h 198"/>
                <a:gd name="T6" fmla="*/ 154 w 193"/>
                <a:gd name="T7" fmla="*/ 160 h 198"/>
                <a:gd name="T8" fmla="*/ 37 w 193"/>
                <a:gd name="T9" fmla="*/ 160 h 198"/>
                <a:gd name="T10" fmla="*/ 37 w 193"/>
                <a:gd name="T11" fmla="*/ 38 h 198"/>
                <a:gd name="T12" fmla="*/ 154 w 193"/>
                <a:gd name="T13" fmla="*/ 38 h 198"/>
                <a:gd name="T14" fmla="*/ 154 w 193"/>
                <a:gd name="T15" fmla="*/ 64 h 198"/>
                <a:gd name="T16" fmla="*/ 193 w 193"/>
                <a:gd name="T17" fmla="*/ 64 h 198"/>
                <a:gd name="T18" fmla="*/ 193 w 193"/>
                <a:gd name="T19" fmla="*/ 20 h 198"/>
                <a:gd name="T20" fmla="*/ 173 w 193"/>
                <a:gd name="T21" fmla="*/ 0 h 198"/>
                <a:gd name="T22" fmla="*/ 18 w 193"/>
                <a:gd name="T23" fmla="*/ 0 h 198"/>
                <a:gd name="T24" fmla="*/ 0 w 193"/>
                <a:gd name="T25" fmla="*/ 20 h 198"/>
                <a:gd name="T26" fmla="*/ 0 w 193"/>
                <a:gd name="T27" fmla="*/ 178 h 198"/>
                <a:gd name="T28" fmla="*/ 18 w 193"/>
                <a:gd name="T29" fmla="*/ 198 h 198"/>
                <a:gd name="T30" fmla="*/ 174 w 193"/>
                <a:gd name="T31" fmla="*/ 198 h 198"/>
                <a:gd name="T32" fmla="*/ 193 w 193"/>
                <a:gd name="T33" fmla="*/ 178 h 198"/>
                <a:gd name="T34" fmla="*/ 193 w 193"/>
                <a:gd name="T35" fmla="*/ 17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8">
                  <a:moveTo>
                    <a:pt x="193" y="178"/>
                  </a:moveTo>
                  <a:lnTo>
                    <a:pt x="193" y="134"/>
                  </a:lnTo>
                  <a:lnTo>
                    <a:pt x="154" y="134"/>
                  </a:lnTo>
                  <a:lnTo>
                    <a:pt x="154" y="160"/>
                  </a:lnTo>
                  <a:lnTo>
                    <a:pt x="37" y="160"/>
                  </a:lnTo>
                  <a:lnTo>
                    <a:pt x="37" y="38"/>
                  </a:lnTo>
                  <a:lnTo>
                    <a:pt x="154" y="38"/>
                  </a:lnTo>
                  <a:lnTo>
                    <a:pt x="154" y="64"/>
                  </a:lnTo>
                  <a:lnTo>
                    <a:pt x="193" y="64"/>
                  </a:ln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78"/>
                  </a:cubicBezTo>
                  <a:lnTo>
                    <a:pt x="193" y="17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6" name="Freeform 10"/>
            <p:cNvSpPr>
              <a:spLocks noEditPoints="1"/>
            </p:cNvSpPr>
            <p:nvPr/>
          </p:nvSpPr>
          <p:spPr bwMode="auto">
            <a:xfrm>
              <a:off x="6337667" y="2024196"/>
              <a:ext cx="86886" cy="88735"/>
            </a:xfrm>
            <a:custGeom>
              <a:avLst/>
              <a:gdLst>
                <a:gd name="T0" fmla="*/ 195 w 195"/>
                <a:gd name="T1" fmla="*/ 200 h 200"/>
                <a:gd name="T2" fmla="*/ 136 w 195"/>
                <a:gd name="T3" fmla="*/ 120 h 200"/>
                <a:gd name="T4" fmla="*/ 175 w 195"/>
                <a:gd name="T5" fmla="*/ 120 h 200"/>
                <a:gd name="T6" fmla="*/ 195 w 195"/>
                <a:gd name="T7" fmla="*/ 100 h 200"/>
                <a:gd name="T8" fmla="*/ 195 w 195"/>
                <a:gd name="T9" fmla="*/ 20 h 200"/>
                <a:gd name="T10" fmla="*/ 175 w 195"/>
                <a:gd name="T11" fmla="*/ 0 h 200"/>
                <a:gd name="T12" fmla="*/ 0 w 195"/>
                <a:gd name="T13" fmla="*/ 0 h 200"/>
                <a:gd name="T14" fmla="*/ 0 w 195"/>
                <a:gd name="T15" fmla="*/ 199 h 200"/>
                <a:gd name="T16" fmla="*/ 39 w 195"/>
                <a:gd name="T17" fmla="*/ 199 h 200"/>
                <a:gd name="T18" fmla="*/ 39 w 195"/>
                <a:gd name="T19" fmla="*/ 119 h 200"/>
                <a:gd name="T20" fmla="*/ 87 w 195"/>
                <a:gd name="T21" fmla="*/ 119 h 200"/>
                <a:gd name="T22" fmla="*/ 145 w 195"/>
                <a:gd name="T23" fmla="*/ 199 h 200"/>
                <a:gd name="T24" fmla="*/ 195 w 195"/>
                <a:gd name="T25" fmla="*/ 199 h 200"/>
                <a:gd name="T26" fmla="*/ 195 w 195"/>
                <a:gd name="T27" fmla="*/ 200 h 200"/>
                <a:gd name="T28" fmla="*/ 39 w 195"/>
                <a:gd name="T29" fmla="*/ 40 h 200"/>
                <a:gd name="T30" fmla="*/ 156 w 195"/>
                <a:gd name="T31" fmla="*/ 40 h 200"/>
                <a:gd name="T32" fmla="*/ 156 w 195"/>
                <a:gd name="T33" fmla="*/ 82 h 200"/>
                <a:gd name="T34" fmla="*/ 39 w 195"/>
                <a:gd name="T35" fmla="*/ 82 h 200"/>
                <a:gd name="T36" fmla="*/ 39 w 195"/>
                <a:gd name="T37" fmla="*/ 40 h 200"/>
                <a:gd name="T38" fmla="*/ 39 w 195"/>
                <a:gd name="T39" fmla="*/ 4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 h="200">
                  <a:moveTo>
                    <a:pt x="195" y="200"/>
                  </a:moveTo>
                  <a:lnTo>
                    <a:pt x="136" y="120"/>
                  </a:lnTo>
                  <a:lnTo>
                    <a:pt x="175" y="120"/>
                  </a:lnTo>
                  <a:cubicBezTo>
                    <a:pt x="185" y="120"/>
                    <a:pt x="195" y="112"/>
                    <a:pt x="195" y="100"/>
                  </a:cubicBezTo>
                  <a:lnTo>
                    <a:pt x="195" y="20"/>
                  </a:lnTo>
                  <a:cubicBezTo>
                    <a:pt x="195" y="8"/>
                    <a:pt x="187" y="0"/>
                    <a:pt x="175" y="0"/>
                  </a:cubicBezTo>
                  <a:lnTo>
                    <a:pt x="0" y="0"/>
                  </a:lnTo>
                  <a:lnTo>
                    <a:pt x="0" y="199"/>
                  </a:lnTo>
                  <a:lnTo>
                    <a:pt x="39" y="199"/>
                  </a:lnTo>
                  <a:lnTo>
                    <a:pt x="39" y="119"/>
                  </a:lnTo>
                  <a:lnTo>
                    <a:pt x="87" y="119"/>
                  </a:lnTo>
                  <a:lnTo>
                    <a:pt x="145" y="199"/>
                  </a:lnTo>
                  <a:lnTo>
                    <a:pt x="195" y="199"/>
                  </a:lnTo>
                  <a:lnTo>
                    <a:pt x="195" y="200"/>
                  </a:lnTo>
                  <a:close/>
                  <a:moveTo>
                    <a:pt x="39" y="40"/>
                  </a:moveTo>
                  <a:lnTo>
                    <a:pt x="156" y="40"/>
                  </a:lnTo>
                  <a:lnTo>
                    <a:pt x="156" y="82"/>
                  </a:lnTo>
                  <a:lnTo>
                    <a:pt x="39" y="82"/>
                  </a:lnTo>
                  <a:lnTo>
                    <a:pt x="39" y="40"/>
                  </a:lnTo>
                  <a:lnTo>
                    <a:pt x="39"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7" name="Freeform 11"/>
            <p:cNvSpPr>
              <a:spLocks noEditPoints="1"/>
            </p:cNvSpPr>
            <p:nvPr/>
          </p:nvSpPr>
          <p:spPr bwMode="auto">
            <a:xfrm>
              <a:off x="6468920" y="2024196"/>
              <a:ext cx="85962" cy="88735"/>
            </a:xfrm>
            <a:custGeom>
              <a:avLst/>
              <a:gdLst>
                <a:gd name="T0" fmla="*/ 194 w 194"/>
                <a:gd name="T1" fmla="*/ 178 h 198"/>
                <a:gd name="T2" fmla="*/ 194 w 194"/>
                <a:gd name="T3" fmla="*/ 20 h 198"/>
                <a:gd name="T4" fmla="*/ 174 w 194"/>
                <a:gd name="T5" fmla="*/ 0 h 198"/>
                <a:gd name="T6" fmla="*/ 18 w 194"/>
                <a:gd name="T7" fmla="*/ 0 h 198"/>
                <a:gd name="T8" fmla="*/ 0 w 194"/>
                <a:gd name="T9" fmla="*/ 20 h 198"/>
                <a:gd name="T10" fmla="*/ 0 w 194"/>
                <a:gd name="T11" fmla="*/ 178 h 198"/>
                <a:gd name="T12" fmla="*/ 18 w 194"/>
                <a:gd name="T13" fmla="*/ 198 h 198"/>
                <a:gd name="T14" fmla="*/ 176 w 194"/>
                <a:gd name="T15" fmla="*/ 198 h 198"/>
                <a:gd name="T16" fmla="*/ 194 w 194"/>
                <a:gd name="T17" fmla="*/ 178 h 198"/>
                <a:gd name="T18" fmla="*/ 194 w 194"/>
                <a:gd name="T19" fmla="*/ 178 h 198"/>
                <a:gd name="T20" fmla="*/ 38 w 194"/>
                <a:gd name="T21" fmla="*/ 38 h 198"/>
                <a:gd name="T22" fmla="*/ 156 w 194"/>
                <a:gd name="T23" fmla="*/ 38 h 198"/>
                <a:gd name="T24" fmla="*/ 156 w 194"/>
                <a:gd name="T25" fmla="*/ 160 h 198"/>
                <a:gd name="T26" fmla="*/ 38 w 194"/>
                <a:gd name="T27" fmla="*/ 160 h 198"/>
                <a:gd name="T28" fmla="*/ 38 w 194"/>
                <a:gd name="T29" fmla="*/ 38 h 198"/>
                <a:gd name="T30" fmla="*/ 38 w 194"/>
                <a:gd name="T31" fmla="*/ 3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98">
                  <a:moveTo>
                    <a:pt x="194" y="178"/>
                  </a:moveTo>
                  <a:lnTo>
                    <a:pt x="194" y="20"/>
                  </a:lnTo>
                  <a:cubicBezTo>
                    <a:pt x="194" y="8"/>
                    <a:pt x="186" y="0"/>
                    <a:pt x="174" y="0"/>
                  </a:cubicBezTo>
                  <a:lnTo>
                    <a:pt x="18" y="0"/>
                  </a:lnTo>
                  <a:cubicBezTo>
                    <a:pt x="8" y="0"/>
                    <a:pt x="0" y="8"/>
                    <a:pt x="0" y="20"/>
                  </a:cubicBezTo>
                  <a:lnTo>
                    <a:pt x="0" y="178"/>
                  </a:lnTo>
                  <a:cubicBezTo>
                    <a:pt x="0" y="189"/>
                    <a:pt x="8" y="198"/>
                    <a:pt x="18" y="198"/>
                  </a:cubicBezTo>
                  <a:lnTo>
                    <a:pt x="176" y="198"/>
                  </a:lnTo>
                  <a:cubicBezTo>
                    <a:pt x="186" y="198"/>
                    <a:pt x="194" y="190"/>
                    <a:pt x="194" y="178"/>
                  </a:cubicBezTo>
                  <a:lnTo>
                    <a:pt x="194" y="178"/>
                  </a:lnTo>
                  <a:close/>
                  <a:moveTo>
                    <a:pt x="38" y="38"/>
                  </a:moveTo>
                  <a:lnTo>
                    <a:pt x="156" y="38"/>
                  </a:lnTo>
                  <a:lnTo>
                    <a:pt x="156" y="160"/>
                  </a:lnTo>
                  <a:lnTo>
                    <a:pt x="38" y="160"/>
                  </a:lnTo>
                  <a:lnTo>
                    <a:pt x="38" y="38"/>
                  </a:lnTo>
                  <a:lnTo>
                    <a:pt x="38" y="3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8" name="Freeform 12"/>
            <p:cNvSpPr>
              <a:spLocks/>
            </p:cNvSpPr>
            <p:nvPr/>
          </p:nvSpPr>
          <p:spPr bwMode="auto">
            <a:xfrm>
              <a:off x="6005835" y="2140661"/>
              <a:ext cx="86886" cy="87811"/>
            </a:xfrm>
            <a:custGeom>
              <a:avLst/>
              <a:gdLst>
                <a:gd name="T0" fmla="*/ 94 w 94"/>
                <a:gd name="T1" fmla="*/ 19 h 95"/>
                <a:gd name="T2" fmla="*/ 94 w 94"/>
                <a:gd name="T3" fmla="*/ 0 h 95"/>
                <a:gd name="T4" fmla="*/ 0 w 94"/>
                <a:gd name="T5" fmla="*/ 0 h 95"/>
                <a:gd name="T6" fmla="*/ 0 w 94"/>
                <a:gd name="T7" fmla="*/ 95 h 95"/>
                <a:gd name="T8" fmla="*/ 19 w 94"/>
                <a:gd name="T9" fmla="*/ 95 h 95"/>
                <a:gd name="T10" fmla="*/ 19 w 94"/>
                <a:gd name="T11" fmla="*/ 57 h 95"/>
                <a:gd name="T12" fmla="*/ 75 w 94"/>
                <a:gd name="T13" fmla="*/ 57 h 95"/>
                <a:gd name="T14" fmla="*/ 75 w 94"/>
                <a:gd name="T15" fmla="*/ 38 h 95"/>
                <a:gd name="T16" fmla="*/ 19 w 94"/>
                <a:gd name="T17" fmla="*/ 38 h 95"/>
                <a:gd name="T18" fmla="*/ 19 w 94"/>
                <a:gd name="T19" fmla="*/ 19 h 95"/>
                <a:gd name="T20" fmla="*/ 94 w 94"/>
                <a:gd name="T21" fmla="*/ 1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94" y="19"/>
                  </a:moveTo>
                  <a:lnTo>
                    <a:pt x="94" y="0"/>
                  </a:lnTo>
                  <a:lnTo>
                    <a:pt x="0" y="0"/>
                  </a:lnTo>
                  <a:lnTo>
                    <a:pt x="0" y="95"/>
                  </a:lnTo>
                  <a:lnTo>
                    <a:pt x="19" y="95"/>
                  </a:lnTo>
                  <a:lnTo>
                    <a:pt x="19" y="57"/>
                  </a:lnTo>
                  <a:lnTo>
                    <a:pt x="75" y="57"/>
                  </a:lnTo>
                  <a:lnTo>
                    <a:pt x="75" y="38"/>
                  </a:lnTo>
                  <a:lnTo>
                    <a:pt x="19" y="38"/>
                  </a:lnTo>
                  <a:lnTo>
                    <a:pt x="19" y="19"/>
                  </a:lnTo>
                  <a:lnTo>
                    <a:pt x="94" y="1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9" name="Freeform 13"/>
            <p:cNvSpPr>
              <a:spLocks noEditPoints="1"/>
            </p:cNvSpPr>
            <p:nvPr/>
          </p:nvSpPr>
          <p:spPr bwMode="auto">
            <a:xfrm>
              <a:off x="6116753" y="2140661"/>
              <a:ext cx="85962" cy="87811"/>
            </a:xfrm>
            <a:custGeom>
              <a:avLst/>
              <a:gdLst>
                <a:gd name="T0" fmla="*/ 193 w 193"/>
                <a:gd name="T1" fmla="*/ 180 h 198"/>
                <a:gd name="T2" fmla="*/ 193 w 193"/>
                <a:gd name="T3" fmla="*/ 20 h 198"/>
                <a:gd name="T4" fmla="*/ 173 w 193"/>
                <a:gd name="T5" fmla="*/ 0 h 198"/>
                <a:gd name="T6" fmla="*/ 18 w 193"/>
                <a:gd name="T7" fmla="*/ 0 h 198"/>
                <a:gd name="T8" fmla="*/ 0 w 193"/>
                <a:gd name="T9" fmla="*/ 20 h 198"/>
                <a:gd name="T10" fmla="*/ 0 w 193"/>
                <a:gd name="T11" fmla="*/ 178 h 198"/>
                <a:gd name="T12" fmla="*/ 18 w 193"/>
                <a:gd name="T13" fmla="*/ 198 h 198"/>
                <a:gd name="T14" fmla="*/ 174 w 193"/>
                <a:gd name="T15" fmla="*/ 198 h 198"/>
                <a:gd name="T16" fmla="*/ 193 w 193"/>
                <a:gd name="T17" fmla="*/ 180 h 198"/>
                <a:gd name="T18" fmla="*/ 193 w 193"/>
                <a:gd name="T19" fmla="*/ 180 h 198"/>
                <a:gd name="T20" fmla="*/ 38 w 193"/>
                <a:gd name="T21" fmla="*/ 40 h 198"/>
                <a:gd name="T22" fmla="*/ 154 w 193"/>
                <a:gd name="T23" fmla="*/ 40 h 198"/>
                <a:gd name="T24" fmla="*/ 154 w 193"/>
                <a:gd name="T25" fmla="*/ 161 h 198"/>
                <a:gd name="T26" fmla="*/ 37 w 193"/>
                <a:gd name="T27" fmla="*/ 161 h 198"/>
                <a:gd name="T28" fmla="*/ 37 w 193"/>
                <a:gd name="T29" fmla="*/ 40 h 198"/>
                <a:gd name="T30" fmla="*/ 38 w 193"/>
                <a:gd name="T31" fmla="*/ 4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198">
                  <a:moveTo>
                    <a:pt x="193" y="180"/>
                  </a:move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80"/>
                  </a:cubicBezTo>
                  <a:lnTo>
                    <a:pt x="193" y="180"/>
                  </a:lnTo>
                  <a:close/>
                  <a:moveTo>
                    <a:pt x="38" y="40"/>
                  </a:moveTo>
                  <a:lnTo>
                    <a:pt x="154" y="40"/>
                  </a:lnTo>
                  <a:lnTo>
                    <a:pt x="154" y="161"/>
                  </a:lnTo>
                  <a:lnTo>
                    <a:pt x="37" y="161"/>
                  </a:lnTo>
                  <a:lnTo>
                    <a:pt x="37" y="40"/>
                  </a:lnTo>
                  <a:lnTo>
                    <a:pt x="38"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0" name="Freeform 14"/>
            <p:cNvSpPr>
              <a:spLocks/>
            </p:cNvSpPr>
            <p:nvPr/>
          </p:nvSpPr>
          <p:spPr bwMode="auto">
            <a:xfrm>
              <a:off x="6234142" y="2140661"/>
              <a:ext cx="85962" cy="88735"/>
            </a:xfrm>
            <a:custGeom>
              <a:avLst/>
              <a:gdLst>
                <a:gd name="T0" fmla="*/ 194 w 194"/>
                <a:gd name="T1" fmla="*/ 179 h 199"/>
                <a:gd name="T2" fmla="*/ 194 w 194"/>
                <a:gd name="T3" fmla="*/ 135 h 199"/>
                <a:gd name="T4" fmla="*/ 156 w 194"/>
                <a:gd name="T5" fmla="*/ 135 h 199"/>
                <a:gd name="T6" fmla="*/ 156 w 194"/>
                <a:gd name="T7" fmla="*/ 160 h 199"/>
                <a:gd name="T8" fmla="*/ 38 w 194"/>
                <a:gd name="T9" fmla="*/ 160 h 199"/>
                <a:gd name="T10" fmla="*/ 38 w 194"/>
                <a:gd name="T11" fmla="*/ 39 h 199"/>
                <a:gd name="T12" fmla="*/ 156 w 194"/>
                <a:gd name="T13" fmla="*/ 39 h 199"/>
                <a:gd name="T14" fmla="*/ 156 w 194"/>
                <a:gd name="T15" fmla="*/ 64 h 199"/>
                <a:gd name="T16" fmla="*/ 194 w 194"/>
                <a:gd name="T17" fmla="*/ 64 h 199"/>
                <a:gd name="T18" fmla="*/ 194 w 194"/>
                <a:gd name="T19" fmla="*/ 20 h 199"/>
                <a:gd name="T20" fmla="*/ 174 w 194"/>
                <a:gd name="T21" fmla="*/ 0 h 199"/>
                <a:gd name="T22" fmla="*/ 18 w 194"/>
                <a:gd name="T23" fmla="*/ 0 h 199"/>
                <a:gd name="T24" fmla="*/ 0 w 194"/>
                <a:gd name="T25" fmla="*/ 20 h 199"/>
                <a:gd name="T26" fmla="*/ 0 w 194"/>
                <a:gd name="T27" fmla="*/ 179 h 199"/>
                <a:gd name="T28" fmla="*/ 18 w 194"/>
                <a:gd name="T29" fmla="*/ 199 h 199"/>
                <a:gd name="T30" fmla="*/ 174 w 194"/>
                <a:gd name="T31" fmla="*/ 199 h 199"/>
                <a:gd name="T32" fmla="*/ 194 w 194"/>
                <a:gd name="T33" fmla="*/ 179 h 199"/>
                <a:gd name="T34" fmla="*/ 194 w 194"/>
                <a:gd name="T35" fmla="*/ 17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9">
                  <a:moveTo>
                    <a:pt x="194" y="179"/>
                  </a:moveTo>
                  <a:lnTo>
                    <a:pt x="194" y="135"/>
                  </a:lnTo>
                  <a:lnTo>
                    <a:pt x="156" y="135"/>
                  </a:lnTo>
                  <a:lnTo>
                    <a:pt x="156" y="160"/>
                  </a:lnTo>
                  <a:lnTo>
                    <a:pt x="38" y="160"/>
                  </a:lnTo>
                  <a:lnTo>
                    <a:pt x="38" y="39"/>
                  </a:lnTo>
                  <a:lnTo>
                    <a:pt x="156" y="39"/>
                  </a:lnTo>
                  <a:lnTo>
                    <a:pt x="156" y="64"/>
                  </a:lnTo>
                  <a:lnTo>
                    <a:pt x="194" y="64"/>
                  </a:lnTo>
                  <a:lnTo>
                    <a:pt x="194" y="20"/>
                  </a:lnTo>
                  <a:cubicBezTo>
                    <a:pt x="194" y="8"/>
                    <a:pt x="186" y="0"/>
                    <a:pt x="174" y="0"/>
                  </a:cubicBezTo>
                  <a:lnTo>
                    <a:pt x="18" y="0"/>
                  </a:lnTo>
                  <a:cubicBezTo>
                    <a:pt x="8" y="0"/>
                    <a:pt x="0" y="8"/>
                    <a:pt x="0" y="20"/>
                  </a:cubicBezTo>
                  <a:lnTo>
                    <a:pt x="0" y="179"/>
                  </a:lnTo>
                  <a:cubicBezTo>
                    <a:pt x="0" y="189"/>
                    <a:pt x="8" y="199"/>
                    <a:pt x="18" y="199"/>
                  </a:cubicBezTo>
                  <a:lnTo>
                    <a:pt x="174" y="199"/>
                  </a:lnTo>
                  <a:cubicBezTo>
                    <a:pt x="185" y="197"/>
                    <a:pt x="194" y="189"/>
                    <a:pt x="194" y="179"/>
                  </a:cubicBezTo>
                  <a:lnTo>
                    <a:pt x="194"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3" name="Freeform 15"/>
            <p:cNvSpPr>
              <a:spLocks/>
            </p:cNvSpPr>
            <p:nvPr/>
          </p:nvSpPr>
          <p:spPr bwMode="auto">
            <a:xfrm>
              <a:off x="6351532" y="2140661"/>
              <a:ext cx="85962" cy="87811"/>
            </a:xfrm>
            <a:custGeom>
              <a:avLst/>
              <a:gdLst>
                <a:gd name="T0" fmla="*/ 194 w 194"/>
                <a:gd name="T1" fmla="*/ 180 h 198"/>
                <a:gd name="T2" fmla="*/ 194 w 194"/>
                <a:gd name="T3" fmla="*/ 0 h 198"/>
                <a:gd name="T4" fmla="*/ 156 w 194"/>
                <a:gd name="T5" fmla="*/ 0 h 198"/>
                <a:gd name="T6" fmla="*/ 156 w 194"/>
                <a:gd name="T7" fmla="*/ 160 h 198"/>
                <a:gd name="T8" fmla="*/ 38 w 194"/>
                <a:gd name="T9" fmla="*/ 160 h 198"/>
                <a:gd name="T10" fmla="*/ 38 w 194"/>
                <a:gd name="T11" fmla="*/ 0 h 198"/>
                <a:gd name="T12" fmla="*/ 0 w 194"/>
                <a:gd name="T13" fmla="*/ 0 h 198"/>
                <a:gd name="T14" fmla="*/ 0 w 194"/>
                <a:gd name="T15" fmla="*/ 178 h 198"/>
                <a:gd name="T16" fmla="*/ 18 w 194"/>
                <a:gd name="T17" fmla="*/ 198 h 198"/>
                <a:gd name="T18" fmla="*/ 174 w 194"/>
                <a:gd name="T19" fmla="*/ 198 h 198"/>
                <a:gd name="T20" fmla="*/ 194 w 194"/>
                <a:gd name="T21" fmla="*/ 180 h 198"/>
                <a:gd name="T22" fmla="*/ 194 w 194"/>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 h="198">
                  <a:moveTo>
                    <a:pt x="194" y="180"/>
                  </a:moveTo>
                  <a:lnTo>
                    <a:pt x="194" y="0"/>
                  </a:lnTo>
                  <a:lnTo>
                    <a:pt x="156" y="0"/>
                  </a:lnTo>
                  <a:lnTo>
                    <a:pt x="156" y="160"/>
                  </a:lnTo>
                  <a:lnTo>
                    <a:pt x="38" y="160"/>
                  </a:lnTo>
                  <a:lnTo>
                    <a:pt x="38" y="0"/>
                  </a:lnTo>
                  <a:lnTo>
                    <a:pt x="0" y="0"/>
                  </a:lnTo>
                  <a:lnTo>
                    <a:pt x="0" y="178"/>
                  </a:lnTo>
                  <a:cubicBezTo>
                    <a:pt x="0" y="189"/>
                    <a:pt x="8" y="198"/>
                    <a:pt x="18" y="198"/>
                  </a:cubicBezTo>
                  <a:lnTo>
                    <a:pt x="174" y="198"/>
                  </a:lnTo>
                  <a:cubicBezTo>
                    <a:pt x="186" y="198"/>
                    <a:pt x="194" y="190"/>
                    <a:pt x="194" y="180"/>
                  </a:cubicBezTo>
                  <a:lnTo>
                    <a:pt x="194" y="18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4" name="Freeform 16"/>
            <p:cNvSpPr>
              <a:spLocks/>
            </p:cNvSpPr>
            <p:nvPr/>
          </p:nvSpPr>
          <p:spPr bwMode="auto">
            <a:xfrm>
              <a:off x="6467996" y="2140661"/>
              <a:ext cx="86886" cy="88735"/>
            </a:xfrm>
            <a:custGeom>
              <a:avLst/>
              <a:gdLst>
                <a:gd name="T0" fmla="*/ 196 w 196"/>
                <a:gd name="T1" fmla="*/ 179 h 200"/>
                <a:gd name="T2" fmla="*/ 196 w 196"/>
                <a:gd name="T3" fmla="*/ 100 h 200"/>
                <a:gd name="T4" fmla="*/ 176 w 196"/>
                <a:gd name="T5" fmla="*/ 80 h 200"/>
                <a:gd name="T6" fmla="*/ 40 w 196"/>
                <a:gd name="T7" fmla="*/ 80 h 200"/>
                <a:gd name="T8" fmla="*/ 40 w 196"/>
                <a:gd name="T9" fmla="*/ 39 h 200"/>
                <a:gd name="T10" fmla="*/ 158 w 196"/>
                <a:gd name="T11" fmla="*/ 39 h 200"/>
                <a:gd name="T12" fmla="*/ 158 w 196"/>
                <a:gd name="T13" fmla="*/ 60 h 200"/>
                <a:gd name="T14" fmla="*/ 196 w 196"/>
                <a:gd name="T15" fmla="*/ 60 h 200"/>
                <a:gd name="T16" fmla="*/ 196 w 196"/>
                <a:gd name="T17" fmla="*/ 20 h 200"/>
                <a:gd name="T18" fmla="*/ 176 w 196"/>
                <a:gd name="T19" fmla="*/ 0 h 200"/>
                <a:gd name="T20" fmla="*/ 20 w 196"/>
                <a:gd name="T21" fmla="*/ 0 h 200"/>
                <a:gd name="T22" fmla="*/ 2 w 196"/>
                <a:gd name="T23" fmla="*/ 20 h 200"/>
                <a:gd name="T24" fmla="*/ 2 w 196"/>
                <a:gd name="T25" fmla="*/ 99 h 200"/>
                <a:gd name="T26" fmla="*/ 20 w 196"/>
                <a:gd name="T27" fmla="*/ 119 h 200"/>
                <a:gd name="T28" fmla="*/ 156 w 196"/>
                <a:gd name="T29" fmla="*/ 119 h 200"/>
                <a:gd name="T30" fmla="*/ 156 w 196"/>
                <a:gd name="T31" fmla="*/ 160 h 200"/>
                <a:gd name="T32" fmla="*/ 39 w 196"/>
                <a:gd name="T33" fmla="*/ 160 h 200"/>
                <a:gd name="T34" fmla="*/ 39 w 196"/>
                <a:gd name="T35" fmla="*/ 140 h 200"/>
                <a:gd name="T36" fmla="*/ 0 w 196"/>
                <a:gd name="T37" fmla="*/ 140 h 200"/>
                <a:gd name="T38" fmla="*/ 0 w 196"/>
                <a:gd name="T39" fmla="*/ 180 h 200"/>
                <a:gd name="T40" fmla="*/ 19 w 196"/>
                <a:gd name="T41" fmla="*/ 200 h 200"/>
                <a:gd name="T42" fmla="*/ 175 w 196"/>
                <a:gd name="T43" fmla="*/ 200 h 200"/>
                <a:gd name="T44" fmla="*/ 196 w 196"/>
                <a:gd name="T45" fmla="*/ 179 h 200"/>
                <a:gd name="T46" fmla="*/ 196 w 196"/>
                <a:gd name="T47" fmla="*/ 17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200">
                  <a:moveTo>
                    <a:pt x="196" y="179"/>
                  </a:moveTo>
                  <a:lnTo>
                    <a:pt x="196" y="100"/>
                  </a:lnTo>
                  <a:cubicBezTo>
                    <a:pt x="196" y="89"/>
                    <a:pt x="188" y="80"/>
                    <a:pt x="176" y="80"/>
                  </a:cubicBezTo>
                  <a:lnTo>
                    <a:pt x="40" y="80"/>
                  </a:lnTo>
                  <a:lnTo>
                    <a:pt x="40" y="39"/>
                  </a:lnTo>
                  <a:lnTo>
                    <a:pt x="158" y="39"/>
                  </a:lnTo>
                  <a:lnTo>
                    <a:pt x="158" y="60"/>
                  </a:lnTo>
                  <a:lnTo>
                    <a:pt x="196" y="60"/>
                  </a:lnTo>
                  <a:lnTo>
                    <a:pt x="196" y="20"/>
                  </a:lnTo>
                  <a:cubicBezTo>
                    <a:pt x="196" y="8"/>
                    <a:pt x="188" y="0"/>
                    <a:pt x="176" y="0"/>
                  </a:cubicBezTo>
                  <a:lnTo>
                    <a:pt x="20" y="0"/>
                  </a:lnTo>
                  <a:cubicBezTo>
                    <a:pt x="10" y="0"/>
                    <a:pt x="2" y="8"/>
                    <a:pt x="2" y="20"/>
                  </a:cubicBezTo>
                  <a:lnTo>
                    <a:pt x="2" y="99"/>
                  </a:lnTo>
                  <a:cubicBezTo>
                    <a:pt x="2" y="109"/>
                    <a:pt x="10" y="119"/>
                    <a:pt x="20" y="119"/>
                  </a:cubicBezTo>
                  <a:lnTo>
                    <a:pt x="156" y="119"/>
                  </a:lnTo>
                  <a:lnTo>
                    <a:pt x="156" y="160"/>
                  </a:lnTo>
                  <a:lnTo>
                    <a:pt x="39" y="160"/>
                  </a:lnTo>
                  <a:lnTo>
                    <a:pt x="39" y="140"/>
                  </a:lnTo>
                  <a:lnTo>
                    <a:pt x="0" y="140"/>
                  </a:lnTo>
                  <a:lnTo>
                    <a:pt x="0" y="180"/>
                  </a:lnTo>
                  <a:cubicBezTo>
                    <a:pt x="0" y="191"/>
                    <a:pt x="8" y="200"/>
                    <a:pt x="19" y="200"/>
                  </a:cubicBezTo>
                  <a:lnTo>
                    <a:pt x="175" y="200"/>
                  </a:lnTo>
                  <a:cubicBezTo>
                    <a:pt x="188" y="197"/>
                    <a:pt x="196" y="189"/>
                    <a:pt x="196" y="179"/>
                  </a:cubicBezTo>
                  <a:lnTo>
                    <a:pt x="196"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5" name="Freeform 17"/>
            <p:cNvSpPr>
              <a:spLocks noEditPoints="1"/>
            </p:cNvSpPr>
            <p:nvPr/>
          </p:nvSpPr>
          <p:spPr bwMode="auto">
            <a:xfrm>
              <a:off x="6567823" y="2025120"/>
              <a:ext cx="32352" cy="32352"/>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3 h 72"/>
                <a:gd name="T12" fmla="*/ 2 w 72"/>
                <a:gd name="T13" fmla="*/ 36 h 72"/>
                <a:gd name="T14" fmla="*/ 36 w 72"/>
                <a:gd name="T15" fmla="*/ 68 h 72"/>
                <a:gd name="T16" fmla="*/ 68 w 72"/>
                <a:gd name="T17" fmla="*/ 36 h 72"/>
                <a:gd name="T18" fmla="*/ 36 w 72"/>
                <a:gd name="T19" fmla="*/ 3 h 72"/>
                <a:gd name="T20" fmla="*/ 45 w 72"/>
                <a:gd name="T21" fmla="*/ 59 h 72"/>
                <a:gd name="T22" fmla="*/ 36 w 72"/>
                <a:gd name="T23" fmla="*/ 39 h 72"/>
                <a:gd name="T24" fmla="*/ 28 w 72"/>
                <a:gd name="T25" fmla="*/ 39 h 72"/>
                <a:gd name="T26" fmla="*/ 28 w 72"/>
                <a:gd name="T27" fmla="*/ 59 h 72"/>
                <a:gd name="T28" fmla="*/ 22 w 72"/>
                <a:gd name="T29" fmla="*/ 59 h 72"/>
                <a:gd name="T30" fmla="*/ 22 w 72"/>
                <a:gd name="T31" fmla="*/ 14 h 72"/>
                <a:gd name="T32" fmla="*/ 36 w 72"/>
                <a:gd name="T33" fmla="*/ 14 h 72"/>
                <a:gd name="T34" fmla="*/ 50 w 72"/>
                <a:gd name="T35" fmla="*/ 27 h 72"/>
                <a:gd name="T36" fmla="*/ 41 w 72"/>
                <a:gd name="T37" fmla="*/ 39 h 72"/>
                <a:gd name="T38" fmla="*/ 50 w 72"/>
                <a:gd name="T39" fmla="*/ 59 h 72"/>
                <a:gd name="T40" fmla="*/ 45 w 72"/>
                <a:gd name="T41" fmla="*/ 59 h 72"/>
                <a:gd name="T42" fmla="*/ 28 w 72"/>
                <a:gd name="T43" fmla="*/ 34 h 72"/>
                <a:gd name="T44" fmla="*/ 36 w 72"/>
                <a:gd name="T45" fmla="*/ 34 h 72"/>
                <a:gd name="T46" fmla="*/ 45 w 72"/>
                <a:gd name="T47" fmla="*/ 26 h 72"/>
                <a:gd name="T48" fmla="*/ 36 w 72"/>
                <a:gd name="T49" fmla="*/ 18 h 72"/>
                <a:gd name="T50" fmla="*/ 29 w 72"/>
                <a:gd name="T51" fmla="*/ 18 h 72"/>
                <a:gd name="T52" fmla="*/ 29 w 72"/>
                <a:gd name="T53" fmla="*/ 34 h 72"/>
                <a:gd name="T54" fmla="*/ 28 w 72"/>
                <a:gd name="T55"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3"/>
                  </a:moveTo>
                  <a:cubicBezTo>
                    <a:pt x="17" y="3"/>
                    <a:pt x="2" y="18"/>
                    <a:pt x="2" y="36"/>
                  </a:cubicBezTo>
                  <a:cubicBezTo>
                    <a:pt x="2" y="55"/>
                    <a:pt x="17" y="68"/>
                    <a:pt x="36" y="68"/>
                  </a:cubicBezTo>
                  <a:cubicBezTo>
                    <a:pt x="54" y="68"/>
                    <a:pt x="68" y="54"/>
                    <a:pt x="68" y="36"/>
                  </a:cubicBezTo>
                  <a:cubicBezTo>
                    <a:pt x="68" y="18"/>
                    <a:pt x="54" y="3"/>
                    <a:pt x="36" y="3"/>
                  </a:cubicBezTo>
                  <a:close/>
                  <a:moveTo>
                    <a:pt x="45" y="59"/>
                  </a:moveTo>
                  <a:lnTo>
                    <a:pt x="36" y="39"/>
                  </a:lnTo>
                  <a:lnTo>
                    <a:pt x="28" y="39"/>
                  </a:lnTo>
                  <a:lnTo>
                    <a:pt x="28" y="59"/>
                  </a:lnTo>
                  <a:lnTo>
                    <a:pt x="22" y="59"/>
                  </a:lnTo>
                  <a:lnTo>
                    <a:pt x="22" y="14"/>
                  </a:lnTo>
                  <a:lnTo>
                    <a:pt x="36" y="14"/>
                  </a:lnTo>
                  <a:cubicBezTo>
                    <a:pt x="46" y="14"/>
                    <a:pt x="50" y="18"/>
                    <a:pt x="50" y="27"/>
                  </a:cubicBezTo>
                  <a:cubicBezTo>
                    <a:pt x="50" y="34"/>
                    <a:pt x="48" y="38"/>
                    <a:pt x="41" y="39"/>
                  </a:cubicBezTo>
                  <a:lnTo>
                    <a:pt x="50" y="59"/>
                  </a:lnTo>
                  <a:lnTo>
                    <a:pt x="45" y="59"/>
                  </a:lnTo>
                  <a:close/>
                  <a:moveTo>
                    <a:pt x="28" y="34"/>
                  </a:moveTo>
                  <a:lnTo>
                    <a:pt x="36" y="34"/>
                  </a:lnTo>
                  <a:cubicBezTo>
                    <a:pt x="42" y="34"/>
                    <a:pt x="45" y="31"/>
                    <a:pt x="45" y="26"/>
                  </a:cubicBezTo>
                  <a:cubicBezTo>
                    <a:pt x="45" y="20"/>
                    <a:pt x="42" y="18"/>
                    <a:pt x="36" y="18"/>
                  </a:cubicBezTo>
                  <a:lnTo>
                    <a:pt x="29" y="18"/>
                  </a:lnTo>
                  <a:lnTo>
                    <a:pt x="29" y="34"/>
                  </a:lnTo>
                  <a:lnTo>
                    <a:pt x="28" y="34"/>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grpSp>
      <p:sp>
        <p:nvSpPr>
          <p:cNvPr id="21" name="Blue bar"/>
          <p:cNvSpPr/>
          <p:nvPr userDrawn="1"/>
        </p:nvSpPr>
        <p:spPr>
          <a:xfrm>
            <a:off x="944563" y="0"/>
            <a:ext cx="1799696" cy="151844"/>
          </a:xfrm>
          <a:prstGeom prst="rect">
            <a:avLst/>
          </a:prstGeom>
          <a:solidFill>
            <a:schemeClr val="bg1"/>
          </a:solidFill>
          <a:ln w="12700">
            <a:miter lim="400000"/>
          </a:ln>
        </p:spPr>
        <p:txBody>
          <a:bodyPr lIns="45719" rIns="45719" anchor="ctr"/>
          <a:lstStyle/>
          <a:p>
            <a:pPr algn="ctr">
              <a:defRPr>
                <a:solidFill>
                  <a:srgbClr val="FFFFFF"/>
                </a:solidFill>
              </a:defRPr>
            </a:pPr>
            <a:endParaRPr/>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6" name="Title 1"/>
          <p:cNvSpPr>
            <a:spLocks noGrp="1"/>
          </p:cNvSpPr>
          <p:nvPr>
            <p:ph type="title" hasCustomPrompt="1"/>
          </p:nvPr>
        </p:nvSpPr>
        <p:spPr>
          <a:xfrm>
            <a:off x="946786" y="429275"/>
            <a:ext cx="10311765" cy="657844"/>
          </a:xfrm>
        </p:spPr>
        <p:txBody>
          <a:bodyPr>
            <a:normAutofit/>
          </a:bodyPr>
          <a:lstStyle>
            <a:lvl1pPr>
              <a:defRPr/>
            </a:lvl1pPr>
          </a:lstStyle>
          <a:p>
            <a:r>
              <a:rPr lang="en-US" dirty="0" smtClean="0"/>
              <a:t>Title + Subtitle Only </a:t>
            </a:r>
            <a:endParaRPr lang="en-US" dirty="0"/>
          </a:p>
        </p:txBody>
      </p:sp>
      <p:sp>
        <p:nvSpPr>
          <p:cNvPr id="7" name="subtitle"/>
          <p:cNvSpPr>
            <a:spLocks noGrp="1"/>
          </p:cNvSpPr>
          <p:nvPr>
            <p:ph type="body" sz="quarter" idx="13" hasCustomPrompt="1"/>
          </p:nvPr>
        </p:nvSpPr>
        <p:spPr>
          <a:xfrm>
            <a:off x="950977" y="1087119"/>
            <a:ext cx="10307574" cy="418375"/>
          </a:xfrm>
        </p:spPr>
        <p:txBody>
          <a:bodyPr anchor="t">
            <a:noAutofit/>
          </a:bodyPr>
          <a:lstStyle>
            <a:lvl1pPr marL="0" indent="0">
              <a:lnSpc>
                <a:spcPct val="90000"/>
              </a:lnSpc>
              <a:spcBef>
                <a:spcPts val="0"/>
              </a:spcBef>
              <a:buNone/>
              <a:defRPr lang="en-US" sz="2000" b="0" kern="1200" baseline="0" smtClean="0">
                <a:solidFill>
                  <a:schemeClr val="tx1"/>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(20pt)</a:t>
            </a:r>
          </a:p>
        </p:txBody>
      </p:sp>
      <p:sp>
        <p:nvSpPr>
          <p:cNvPr id="8" name="Footer Placeholde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extLst>
      <p:ext uri="{BB962C8B-B14F-4D97-AF65-F5344CB8AC3E}">
        <p14:creationId xmlns:p14="http://schemas.microsoft.com/office/powerpoint/2010/main" val="16119180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5" name="Footer Placeholde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extLst>
      <p:ext uri="{BB962C8B-B14F-4D97-AF65-F5344CB8AC3E}">
        <p14:creationId xmlns:p14="http://schemas.microsoft.com/office/powerpoint/2010/main" val="392385721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INFORM">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950976" y="1736725"/>
            <a:ext cx="5029200" cy="4440239"/>
          </a:xfrm>
        </p:spPr>
        <p:txBody>
          <a:bodyPr/>
          <a:lstStyle>
            <a:lvl1pPr>
              <a:defRPr sz="2000"/>
            </a:lvl1pPr>
            <a:lvl2pPr>
              <a:defRPr sz="1800"/>
            </a:lvl2pPr>
            <a:lvl3pPr>
              <a:defRPr sz="1600"/>
            </a:lvl3pPr>
            <a:lvl4pPr>
              <a:defRPr sz="1400"/>
            </a:lvl4pPr>
            <a:lvl5pPr>
              <a:defRPr sz="1200"/>
            </a:lvl5pPr>
          </a:lstStyle>
          <a:p>
            <a:pPr lvl="0"/>
            <a:r>
              <a:rPr lang="en-US" dirty="0" smtClean="0"/>
              <a:t>First level 20 </a:t>
            </a:r>
            <a:r>
              <a:rPr lang="en-US" dirty="0" err="1" smtClean="0"/>
              <a:t>pt</a:t>
            </a:r>
            <a:endParaRPr lang="en-US" dirty="0" smtClean="0"/>
          </a:p>
          <a:p>
            <a:pPr lvl="1"/>
            <a:r>
              <a:rPr lang="en-US" dirty="0" smtClean="0"/>
              <a:t>Second level 18 </a:t>
            </a:r>
            <a:r>
              <a:rPr lang="en-US" dirty="0" err="1" smtClean="0"/>
              <a:t>pt</a:t>
            </a:r>
            <a:endParaRPr lang="en-US" dirty="0" smtClean="0"/>
          </a:p>
          <a:p>
            <a:pPr lvl="2"/>
            <a:r>
              <a:rPr lang="en-US" dirty="0" smtClean="0"/>
              <a:t>Third level 16 </a:t>
            </a:r>
            <a:r>
              <a:rPr lang="en-US" dirty="0" err="1" smtClean="0"/>
              <a:t>pt</a:t>
            </a:r>
            <a:endParaRPr lang="en-US" dirty="0" smtClean="0"/>
          </a:p>
          <a:p>
            <a:pPr lvl="3"/>
            <a:r>
              <a:rPr lang="en-US" dirty="0" smtClean="0"/>
              <a:t>Fourth level - avoid</a:t>
            </a:r>
          </a:p>
          <a:p>
            <a:pPr lvl="4"/>
            <a:r>
              <a:rPr lang="en-US" dirty="0" smtClean="0"/>
              <a:t>Fifth level - avoid</a:t>
            </a:r>
            <a:endParaRPr lang="en-US" dirty="0"/>
          </a:p>
        </p:txBody>
      </p:sp>
      <p:sp>
        <p:nvSpPr>
          <p:cNvPr id="4" name="Content Placeholder 3"/>
          <p:cNvSpPr>
            <a:spLocks noGrp="1"/>
          </p:cNvSpPr>
          <p:nvPr>
            <p:ph sz="half" idx="2" hasCustomPrompt="1"/>
          </p:nvPr>
        </p:nvSpPr>
        <p:spPr>
          <a:xfrm>
            <a:off x="6229350" y="1736725"/>
            <a:ext cx="5029200" cy="4440239"/>
          </a:xfrm>
        </p:spPr>
        <p:txBody>
          <a:bodyPr/>
          <a:lstStyle>
            <a:lvl1pPr>
              <a:defRPr sz="2000"/>
            </a:lvl1pPr>
            <a:lvl2pPr>
              <a:defRPr sz="1800"/>
            </a:lvl2pPr>
            <a:lvl3pPr>
              <a:defRPr sz="1600"/>
            </a:lvl3pPr>
            <a:lvl4pPr>
              <a:defRPr sz="1400"/>
            </a:lvl4pPr>
            <a:lvl5pPr>
              <a:defRPr sz="1200"/>
            </a:lvl5pPr>
          </a:lstStyle>
          <a:p>
            <a:pPr lvl="0"/>
            <a:r>
              <a:rPr lang="en-US" dirty="0" smtClean="0"/>
              <a:t>First level 20 </a:t>
            </a:r>
            <a:r>
              <a:rPr lang="en-US" dirty="0" err="1" smtClean="0"/>
              <a:t>pt</a:t>
            </a:r>
            <a:endParaRPr lang="en-US" dirty="0" smtClean="0"/>
          </a:p>
          <a:p>
            <a:pPr lvl="1"/>
            <a:r>
              <a:rPr lang="en-US" dirty="0" smtClean="0"/>
              <a:t>Second level 18 </a:t>
            </a:r>
            <a:r>
              <a:rPr lang="en-US" dirty="0" err="1" smtClean="0"/>
              <a:t>pt</a:t>
            </a:r>
            <a:endParaRPr lang="en-US" dirty="0" smtClean="0"/>
          </a:p>
          <a:p>
            <a:pPr lvl="2"/>
            <a:r>
              <a:rPr lang="en-US" dirty="0" smtClean="0"/>
              <a:t>Third level 16 </a:t>
            </a:r>
            <a:r>
              <a:rPr lang="en-US" dirty="0" err="1" smtClean="0"/>
              <a:t>pt</a:t>
            </a:r>
            <a:endParaRPr lang="en-US" dirty="0" smtClean="0"/>
          </a:p>
          <a:p>
            <a:pPr lvl="3"/>
            <a:r>
              <a:rPr lang="en-US" dirty="0" smtClean="0"/>
              <a:t>Fourth level - avoid</a:t>
            </a:r>
          </a:p>
          <a:p>
            <a:pPr lvl="4"/>
            <a:r>
              <a:rPr lang="en-US" dirty="0" smtClean="0"/>
              <a:t>Fifth level - avoid</a:t>
            </a:r>
            <a:endParaRPr lang="en-US" dirty="0"/>
          </a:p>
        </p:txBody>
      </p:sp>
      <p:sp>
        <p:nvSpPr>
          <p:cNvPr id="6"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8" name="Title Placeholder"/>
          <p:cNvSpPr>
            <a:spLocks noGrp="1"/>
          </p:cNvSpPr>
          <p:nvPr>
            <p:ph type="title" hasCustomPrompt="1"/>
          </p:nvPr>
        </p:nvSpPr>
        <p:spPr>
          <a:xfrm>
            <a:off x="946786" y="441973"/>
            <a:ext cx="10311765" cy="1080000"/>
          </a:xfrm>
          <a:prstGeom prst="rect">
            <a:avLst/>
          </a:prstGeom>
        </p:spPr>
        <p:txBody>
          <a:bodyPr vert="horz" lIns="0" tIns="45720" rIns="91440" bIns="45720" rtlCol="0" anchor="t">
            <a:noAutofit/>
          </a:bodyPr>
          <a:lstStyle>
            <a:lvl1pPr>
              <a:defRPr baseline="0"/>
            </a:lvl1pPr>
          </a:lstStyle>
          <a:p>
            <a:r>
              <a:rPr lang="en-US" dirty="0" smtClean="0"/>
              <a:t>Two Columns—INFORM</a:t>
            </a:r>
            <a:endParaRPr lang="en-US" dirty="0"/>
          </a:p>
        </p:txBody>
      </p:sp>
      <p:sp>
        <p:nvSpPr>
          <p:cNvPr id="9" name="Footer Placeholde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extLst>
      <p:ext uri="{BB962C8B-B14F-4D97-AF65-F5344CB8AC3E}">
        <p14:creationId xmlns:p14="http://schemas.microsoft.com/office/powerpoint/2010/main" val="376874169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w Subtitle—INFORM">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950976" y="1736725"/>
            <a:ext cx="5029200" cy="4440239"/>
          </a:xfrm>
        </p:spPr>
        <p:txBody>
          <a:bodyPr/>
          <a:lstStyle>
            <a:lvl1pPr>
              <a:defRPr sz="2000"/>
            </a:lvl1pPr>
            <a:lvl2pPr>
              <a:defRPr sz="1800"/>
            </a:lvl2pPr>
            <a:lvl3pPr>
              <a:defRPr sz="1600"/>
            </a:lvl3pPr>
            <a:lvl4pPr>
              <a:defRPr sz="1400"/>
            </a:lvl4pPr>
            <a:lvl5pPr>
              <a:defRPr sz="1200"/>
            </a:lvl5pPr>
          </a:lstStyle>
          <a:p>
            <a:pPr lvl="0"/>
            <a:r>
              <a:rPr lang="en-US" dirty="0" smtClean="0"/>
              <a:t>First level 20 </a:t>
            </a:r>
            <a:r>
              <a:rPr lang="en-US" dirty="0" err="1" smtClean="0"/>
              <a:t>pt</a:t>
            </a:r>
            <a:endParaRPr lang="en-US" dirty="0" smtClean="0"/>
          </a:p>
          <a:p>
            <a:pPr lvl="1"/>
            <a:r>
              <a:rPr lang="en-US" dirty="0" smtClean="0"/>
              <a:t>Second level 18 </a:t>
            </a:r>
            <a:r>
              <a:rPr lang="en-US" dirty="0" err="1" smtClean="0"/>
              <a:t>pt</a:t>
            </a:r>
            <a:endParaRPr lang="en-US" dirty="0" smtClean="0"/>
          </a:p>
          <a:p>
            <a:pPr lvl="2"/>
            <a:r>
              <a:rPr lang="en-US" dirty="0" smtClean="0"/>
              <a:t>Third level 16 </a:t>
            </a:r>
            <a:r>
              <a:rPr lang="en-US" dirty="0" err="1" smtClean="0"/>
              <a:t>pt</a:t>
            </a:r>
            <a:endParaRPr lang="en-US" dirty="0" smtClean="0"/>
          </a:p>
          <a:p>
            <a:pPr lvl="3"/>
            <a:r>
              <a:rPr lang="en-US" dirty="0" smtClean="0"/>
              <a:t>Fourth level - avoid</a:t>
            </a:r>
          </a:p>
          <a:p>
            <a:pPr lvl="4"/>
            <a:r>
              <a:rPr lang="en-US" dirty="0" smtClean="0"/>
              <a:t>Fifth level - avoid</a:t>
            </a:r>
            <a:endParaRPr lang="en-US" dirty="0"/>
          </a:p>
        </p:txBody>
      </p:sp>
      <p:sp>
        <p:nvSpPr>
          <p:cNvPr id="4" name="Content Placeholder 3"/>
          <p:cNvSpPr>
            <a:spLocks noGrp="1"/>
          </p:cNvSpPr>
          <p:nvPr>
            <p:ph sz="half" idx="2" hasCustomPrompt="1"/>
          </p:nvPr>
        </p:nvSpPr>
        <p:spPr>
          <a:xfrm>
            <a:off x="6229350" y="1736725"/>
            <a:ext cx="5029200" cy="4440239"/>
          </a:xfrm>
        </p:spPr>
        <p:txBody>
          <a:bodyPr/>
          <a:lstStyle>
            <a:lvl1pPr>
              <a:defRPr sz="2000"/>
            </a:lvl1pPr>
            <a:lvl2pPr>
              <a:defRPr sz="1800"/>
            </a:lvl2pPr>
            <a:lvl3pPr>
              <a:defRPr sz="1600"/>
            </a:lvl3pPr>
            <a:lvl4pPr>
              <a:defRPr sz="1400"/>
            </a:lvl4pPr>
            <a:lvl5pPr>
              <a:defRPr sz="1200"/>
            </a:lvl5pPr>
          </a:lstStyle>
          <a:p>
            <a:pPr lvl="0"/>
            <a:r>
              <a:rPr lang="en-US" dirty="0" smtClean="0"/>
              <a:t>First level 20 </a:t>
            </a:r>
            <a:r>
              <a:rPr lang="en-US" dirty="0" err="1" smtClean="0"/>
              <a:t>pt</a:t>
            </a:r>
            <a:endParaRPr lang="en-US" dirty="0" smtClean="0"/>
          </a:p>
          <a:p>
            <a:pPr lvl="1"/>
            <a:r>
              <a:rPr lang="en-US" dirty="0" smtClean="0"/>
              <a:t>Second level 18 </a:t>
            </a:r>
            <a:r>
              <a:rPr lang="en-US" dirty="0" err="1" smtClean="0"/>
              <a:t>pt</a:t>
            </a:r>
            <a:endParaRPr lang="en-US" dirty="0" smtClean="0"/>
          </a:p>
          <a:p>
            <a:pPr lvl="2"/>
            <a:r>
              <a:rPr lang="en-US" dirty="0" smtClean="0"/>
              <a:t>Third level 16 </a:t>
            </a:r>
            <a:r>
              <a:rPr lang="en-US" dirty="0" err="1" smtClean="0"/>
              <a:t>pt</a:t>
            </a:r>
            <a:endParaRPr lang="en-US" dirty="0" smtClean="0"/>
          </a:p>
          <a:p>
            <a:pPr lvl="3"/>
            <a:r>
              <a:rPr lang="en-US" dirty="0" smtClean="0"/>
              <a:t>Fourth level - avoid</a:t>
            </a:r>
          </a:p>
          <a:p>
            <a:pPr lvl="4"/>
            <a:r>
              <a:rPr lang="en-US" dirty="0" smtClean="0"/>
              <a:t>Fifth level - avoid</a:t>
            </a:r>
            <a:endParaRPr lang="en-US" dirty="0"/>
          </a:p>
        </p:txBody>
      </p:sp>
      <p:sp>
        <p:nvSpPr>
          <p:cNvPr id="6"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8" name="Title 1"/>
          <p:cNvSpPr>
            <a:spLocks noGrp="1"/>
          </p:cNvSpPr>
          <p:nvPr>
            <p:ph type="title" hasCustomPrompt="1"/>
          </p:nvPr>
        </p:nvSpPr>
        <p:spPr>
          <a:xfrm>
            <a:off x="946786" y="429275"/>
            <a:ext cx="10311765" cy="657844"/>
          </a:xfrm>
        </p:spPr>
        <p:txBody>
          <a:bodyPr>
            <a:normAutofit/>
          </a:bodyPr>
          <a:lstStyle>
            <a:lvl1pPr>
              <a:defRPr baseline="0"/>
            </a:lvl1pPr>
          </a:lstStyle>
          <a:p>
            <a:r>
              <a:rPr lang="en-US" dirty="0" smtClean="0"/>
              <a:t>Two Column with Subtitle—INFORM</a:t>
            </a:r>
            <a:endParaRPr lang="en-US" dirty="0"/>
          </a:p>
        </p:txBody>
      </p:sp>
      <p:sp>
        <p:nvSpPr>
          <p:cNvPr id="9" name="Text Placeholder 8"/>
          <p:cNvSpPr>
            <a:spLocks noGrp="1"/>
          </p:cNvSpPr>
          <p:nvPr>
            <p:ph type="body" sz="quarter" idx="13" hasCustomPrompt="1"/>
          </p:nvPr>
        </p:nvSpPr>
        <p:spPr>
          <a:xfrm>
            <a:off x="950977" y="1087119"/>
            <a:ext cx="10307574" cy="418375"/>
          </a:xfrm>
        </p:spPr>
        <p:txBody>
          <a:bodyPr anchor="t">
            <a:noAutofit/>
          </a:bodyPr>
          <a:lstStyle>
            <a:lvl1pPr marL="0" indent="0">
              <a:lnSpc>
                <a:spcPct val="90000"/>
              </a:lnSpc>
              <a:spcBef>
                <a:spcPts val="0"/>
              </a:spcBef>
              <a:buNone/>
              <a:defRPr lang="en-US" sz="2000" b="0" kern="1200" baseline="0" smtClean="0">
                <a:solidFill>
                  <a:schemeClr val="tx1"/>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(20pt)</a:t>
            </a:r>
          </a:p>
        </p:txBody>
      </p:sp>
      <p:sp>
        <p:nvSpPr>
          <p:cNvPr id="7" name="Footer Placeholde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extLst>
      <p:ext uri="{BB962C8B-B14F-4D97-AF65-F5344CB8AC3E}">
        <p14:creationId xmlns:p14="http://schemas.microsoft.com/office/powerpoint/2010/main" val="39948919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w Headings—INFORM">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46785" y="1736725"/>
            <a:ext cx="5029200"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4" name="Content Placeholder 3"/>
          <p:cNvSpPr>
            <a:spLocks noGrp="1"/>
          </p:cNvSpPr>
          <p:nvPr>
            <p:ph sz="half" idx="2" hasCustomPrompt="1"/>
          </p:nvPr>
        </p:nvSpPr>
        <p:spPr>
          <a:xfrm>
            <a:off x="950976" y="2224405"/>
            <a:ext cx="5029200" cy="3955331"/>
          </a:xfrm>
        </p:spPr>
        <p:txBody>
          <a:bodyPr/>
          <a:lstStyle>
            <a:lvl1pPr>
              <a:defRPr sz="2000"/>
            </a:lvl1pPr>
            <a:lvl2pPr>
              <a:defRPr sz="1800"/>
            </a:lvl2pPr>
            <a:lvl3pPr>
              <a:defRPr sz="1600"/>
            </a:lvl3pPr>
            <a:lvl4pPr>
              <a:defRPr sz="1600"/>
            </a:lvl4pPr>
            <a:lvl5pPr>
              <a:defRPr sz="1600"/>
            </a:lvl5pPr>
          </a:lstStyle>
          <a:p>
            <a:pPr lvl="0"/>
            <a:r>
              <a:rPr lang="en-US" dirty="0" smtClean="0"/>
              <a:t>First level 20 </a:t>
            </a:r>
            <a:r>
              <a:rPr lang="en-US" dirty="0" err="1" smtClean="0"/>
              <a:t>pt</a:t>
            </a:r>
            <a:endParaRPr lang="en-US" dirty="0" smtClean="0"/>
          </a:p>
          <a:p>
            <a:pPr lvl="1"/>
            <a:r>
              <a:rPr lang="en-US" dirty="0" smtClean="0"/>
              <a:t>Second level 18 </a:t>
            </a:r>
            <a:r>
              <a:rPr lang="en-US" dirty="0" err="1" smtClean="0"/>
              <a:t>pt</a:t>
            </a:r>
            <a:endParaRPr lang="en-US" dirty="0" smtClean="0"/>
          </a:p>
          <a:p>
            <a:pPr lvl="2"/>
            <a:r>
              <a:rPr lang="en-US" dirty="0" smtClean="0"/>
              <a:t>Third level 16 </a:t>
            </a:r>
            <a:r>
              <a:rPr lang="en-US" dirty="0" err="1" smtClean="0"/>
              <a:t>pt</a:t>
            </a:r>
            <a:endParaRPr lang="en-US" dirty="0" smtClean="0"/>
          </a:p>
          <a:p>
            <a:pPr lvl="3"/>
            <a:r>
              <a:rPr lang="en-US" dirty="0" smtClean="0"/>
              <a:t>Fourth level - avoid</a:t>
            </a:r>
          </a:p>
          <a:p>
            <a:pPr lvl="4"/>
            <a:r>
              <a:rPr lang="en-US" dirty="0" smtClean="0"/>
              <a:t>Fifth level - avoid</a:t>
            </a:r>
            <a:endParaRPr lang="en-US" dirty="0"/>
          </a:p>
        </p:txBody>
      </p:sp>
      <p:sp>
        <p:nvSpPr>
          <p:cNvPr id="5" name="Text Placeholder 4"/>
          <p:cNvSpPr>
            <a:spLocks noGrp="1"/>
          </p:cNvSpPr>
          <p:nvPr>
            <p:ph type="body" sz="quarter" idx="3" hasCustomPrompt="1"/>
          </p:nvPr>
        </p:nvSpPr>
        <p:spPr>
          <a:xfrm>
            <a:off x="6222441" y="1736724"/>
            <a:ext cx="5029200"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6" name="Content Placeholder 5"/>
          <p:cNvSpPr>
            <a:spLocks noGrp="1"/>
          </p:cNvSpPr>
          <p:nvPr>
            <p:ph sz="quarter" idx="4" hasCustomPrompt="1"/>
          </p:nvPr>
        </p:nvSpPr>
        <p:spPr>
          <a:xfrm>
            <a:off x="6222441" y="2224405"/>
            <a:ext cx="5029200" cy="3955331"/>
          </a:xfrm>
        </p:spPr>
        <p:txBody>
          <a:bodyPr/>
          <a:lstStyle>
            <a:lvl1pPr>
              <a:defRPr sz="2000"/>
            </a:lvl1pPr>
            <a:lvl2pPr>
              <a:defRPr sz="1800"/>
            </a:lvl2pPr>
            <a:lvl3pPr>
              <a:defRPr sz="1600"/>
            </a:lvl3pPr>
            <a:lvl4pPr>
              <a:defRPr sz="1600"/>
            </a:lvl4pPr>
            <a:lvl5pPr>
              <a:defRPr sz="1600"/>
            </a:lvl5pPr>
          </a:lstStyle>
          <a:p>
            <a:pPr lvl="0"/>
            <a:r>
              <a:rPr lang="en-US" dirty="0" smtClean="0"/>
              <a:t>First level 20 </a:t>
            </a:r>
            <a:r>
              <a:rPr lang="en-US" dirty="0" err="1" smtClean="0"/>
              <a:t>pt</a:t>
            </a:r>
            <a:endParaRPr lang="en-US" dirty="0" smtClean="0"/>
          </a:p>
          <a:p>
            <a:pPr lvl="1"/>
            <a:r>
              <a:rPr lang="en-US" dirty="0" smtClean="0"/>
              <a:t>Second level 18 </a:t>
            </a:r>
            <a:r>
              <a:rPr lang="en-US" dirty="0" err="1" smtClean="0"/>
              <a:t>pt</a:t>
            </a:r>
            <a:endParaRPr lang="en-US" dirty="0" smtClean="0"/>
          </a:p>
          <a:p>
            <a:pPr lvl="2"/>
            <a:r>
              <a:rPr lang="en-US" dirty="0" smtClean="0"/>
              <a:t>Third level 16 </a:t>
            </a:r>
            <a:r>
              <a:rPr lang="en-US" dirty="0" err="1" smtClean="0"/>
              <a:t>pt</a:t>
            </a:r>
            <a:endParaRPr lang="en-US" dirty="0" smtClean="0"/>
          </a:p>
          <a:p>
            <a:pPr lvl="3"/>
            <a:r>
              <a:rPr lang="en-US" dirty="0" smtClean="0"/>
              <a:t>Fourth level - avoid</a:t>
            </a:r>
          </a:p>
          <a:p>
            <a:pPr lvl="4"/>
            <a:r>
              <a:rPr lang="en-US" dirty="0" smtClean="0"/>
              <a:t>Fifth level - avoid</a:t>
            </a:r>
            <a:endParaRPr lang="en-US" dirty="0"/>
          </a:p>
        </p:txBody>
      </p:sp>
      <p:sp>
        <p:nvSpPr>
          <p:cNvPr id="8" name="Slide Number Placeholder 5"/>
          <p:cNvSpPr>
            <a:spLocks noGrp="1"/>
          </p:cNvSpPr>
          <p:nvPr>
            <p:ph type="sldNum" sz="quarter" idx="10"/>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10" name="Title Placeholder"/>
          <p:cNvSpPr>
            <a:spLocks noGrp="1"/>
          </p:cNvSpPr>
          <p:nvPr>
            <p:ph type="title" hasCustomPrompt="1"/>
          </p:nvPr>
        </p:nvSpPr>
        <p:spPr>
          <a:xfrm>
            <a:off x="946786" y="429273"/>
            <a:ext cx="10311765" cy="1080000"/>
          </a:xfrm>
          <a:prstGeom prst="rect">
            <a:avLst/>
          </a:prstGeom>
        </p:spPr>
        <p:txBody>
          <a:bodyPr vert="horz" lIns="0" tIns="45720" rIns="91440" bIns="45720" rtlCol="0" anchor="t">
            <a:noAutofit/>
          </a:bodyPr>
          <a:lstStyle>
            <a:lvl1pPr>
              <a:defRPr baseline="0"/>
            </a:lvl1pPr>
          </a:lstStyle>
          <a:p>
            <a:r>
              <a:rPr lang="en-US" dirty="0" smtClean="0"/>
              <a:t>Two Columns with Headings—INFORM</a:t>
            </a:r>
            <a:endParaRPr lang="en-US" dirty="0"/>
          </a:p>
        </p:txBody>
      </p:sp>
      <p:sp>
        <p:nvSpPr>
          <p:cNvPr id="11" name="Footer Placeholde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extLst>
      <p:ext uri="{BB962C8B-B14F-4D97-AF65-F5344CB8AC3E}">
        <p14:creationId xmlns:p14="http://schemas.microsoft.com/office/powerpoint/2010/main" val="7180336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s, Subtitle and Headings—INFORM">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46785" y="1736725"/>
            <a:ext cx="5029200"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4" name="Content Placeholder 3"/>
          <p:cNvSpPr>
            <a:spLocks noGrp="1"/>
          </p:cNvSpPr>
          <p:nvPr>
            <p:ph sz="half" idx="2" hasCustomPrompt="1"/>
          </p:nvPr>
        </p:nvSpPr>
        <p:spPr>
          <a:xfrm>
            <a:off x="950976" y="2224405"/>
            <a:ext cx="5029200" cy="3955331"/>
          </a:xfrm>
        </p:spPr>
        <p:txBody>
          <a:bodyPr/>
          <a:lstStyle>
            <a:lvl1pPr>
              <a:defRPr sz="2000"/>
            </a:lvl1pPr>
            <a:lvl2pPr>
              <a:defRPr sz="1800"/>
            </a:lvl2pPr>
            <a:lvl3pPr>
              <a:defRPr sz="1600"/>
            </a:lvl3pPr>
            <a:lvl4pPr>
              <a:defRPr sz="1600"/>
            </a:lvl4pPr>
            <a:lvl5pPr>
              <a:defRPr sz="1600"/>
            </a:lvl5pPr>
          </a:lstStyle>
          <a:p>
            <a:pPr lvl="0"/>
            <a:r>
              <a:rPr lang="en-US" dirty="0" smtClean="0"/>
              <a:t>First level 20 </a:t>
            </a:r>
            <a:r>
              <a:rPr lang="en-US" dirty="0" err="1" smtClean="0"/>
              <a:t>pt</a:t>
            </a:r>
            <a:endParaRPr lang="en-US" dirty="0" smtClean="0"/>
          </a:p>
          <a:p>
            <a:pPr lvl="1"/>
            <a:r>
              <a:rPr lang="en-US" dirty="0" smtClean="0"/>
              <a:t>Second level 18 </a:t>
            </a:r>
            <a:r>
              <a:rPr lang="en-US" dirty="0" err="1" smtClean="0"/>
              <a:t>pt</a:t>
            </a:r>
            <a:endParaRPr lang="en-US" dirty="0" smtClean="0"/>
          </a:p>
          <a:p>
            <a:pPr lvl="2"/>
            <a:r>
              <a:rPr lang="en-US" dirty="0" smtClean="0"/>
              <a:t>Third level 16 </a:t>
            </a:r>
            <a:r>
              <a:rPr lang="en-US" dirty="0" err="1" smtClean="0"/>
              <a:t>pt</a:t>
            </a:r>
            <a:endParaRPr lang="en-US" dirty="0" smtClean="0"/>
          </a:p>
          <a:p>
            <a:pPr lvl="3"/>
            <a:r>
              <a:rPr lang="en-US" dirty="0" smtClean="0"/>
              <a:t>Fourth level - avoid</a:t>
            </a:r>
          </a:p>
          <a:p>
            <a:pPr lvl="4"/>
            <a:r>
              <a:rPr lang="en-US" dirty="0" smtClean="0"/>
              <a:t>Fifth level - avoid</a:t>
            </a:r>
            <a:endParaRPr lang="en-US" dirty="0"/>
          </a:p>
        </p:txBody>
      </p:sp>
      <p:sp>
        <p:nvSpPr>
          <p:cNvPr id="5" name="Text Placeholder 4"/>
          <p:cNvSpPr>
            <a:spLocks noGrp="1"/>
          </p:cNvSpPr>
          <p:nvPr>
            <p:ph type="body" sz="quarter" idx="3" hasCustomPrompt="1"/>
          </p:nvPr>
        </p:nvSpPr>
        <p:spPr>
          <a:xfrm>
            <a:off x="6222441" y="1736724"/>
            <a:ext cx="5029200"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6" name="Content Placeholder 5"/>
          <p:cNvSpPr>
            <a:spLocks noGrp="1"/>
          </p:cNvSpPr>
          <p:nvPr>
            <p:ph sz="quarter" idx="4" hasCustomPrompt="1"/>
          </p:nvPr>
        </p:nvSpPr>
        <p:spPr>
          <a:xfrm>
            <a:off x="6222441" y="2224405"/>
            <a:ext cx="5029200" cy="3955331"/>
          </a:xfrm>
        </p:spPr>
        <p:txBody>
          <a:bodyPr/>
          <a:lstStyle>
            <a:lvl1pPr>
              <a:defRPr sz="2000"/>
            </a:lvl1pPr>
            <a:lvl2pPr>
              <a:defRPr sz="1800"/>
            </a:lvl2pPr>
            <a:lvl3pPr>
              <a:defRPr sz="1600"/>
            </a:lvl3pPr>
            <a:lvl4pPr>
              <a:defRPr sz="1600"/>
            </a:lvl4pPr>
            <a:lvl5pPr>
              <a:defRPr sz="1600"/>
            </a:lvl5pPr>
          </a:lstStyle>
          <a:p>
            <a:pPr lvl="0"/>
            <a:r>
              <a:rPr lang="en-US" dirty="0" smtClean="0"/>
              <a:t>First level 20 </a:t>
            </a:r>
            <a:r>
              <a:rPr lang="en-US" dirty="0" err="1" smtClean="0"/>
              <a:t>pt</a:t>
            </a:r>
            <a:endParaRPr lang="en-US" dirty="0" smtClean="0"/>
          </a:p>
          <a:p>
            <a:pPr lvl="1"/>
            <a:r>
              <a:rPr lang="en-US" dirty="0" smtClean="0"/>
              <a:t>Second level 18 </a:t>
            </a:r>
            <a:r>
              <a:rPr lang="en-US" dirty="0" err="1" smtClean="0"/>
              <a:t>pt</a:t>
            </a:r>
            <a:endParaRPr lang="en-US" dirty="0" smtClean="0"/>
          </a:p>
          <a:p>
            <a:pPr lvl="2"/>
            <a:r>
              <a:rPr lang="en-US" dirty="0" smtClean="0"/>
              <a:t>Third level 16 </a:t>
            </a:r>
            <a:r>
              <a:rPr lang="en-US" dirty="0" err="1" smtClean="0"/>
              <a:t>pt</a:t>
            </a:r>
            <a:endParaRPr lang="en-US" dirty="0" smtClean="0"/>
          </a:p>
          <a:p>
            <a:pPr lvl="3"/>
            <a:r>
              <a:rPr lang="en-US" dirty="0" smtClean="0"/>
              <a:t>Fourth level - avoid</a:t>
            </a:r>
          </a:p>
          <a:p>
            <a:pPr lvl="4"/>
            <a:r>
              <a:rPr lang="en-US" dirty="0" smtClean="0"/>
              <a:t>Fifth level - avoid</a:t>
            </a:r>
            <a:endParaRPr lang="en-US" dirty="0"/>
          </a:p>
        </p:txBody>
      </p:sp>
      <p:sp>
        <p:nvSpPr>
          <p:cNvPr id="8" name="Slide Number Placeholder 5"/>
          <p:cNvSpPr>
            <a:spLocks noGrp="1"/>
          </p:cNvSpPr>
          <p:nvPr>
            <p:ph type="sldNum" sz="quarter" idx="10"/>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9" name="Title 1"/>
          <p:cNvSpPr>
            <a:spLocks noGrp="1"/>
          </p:cNvSpPr>
          <p:nvPr>
            <p:ph type="title" hasCustomPrompt="1"/>
          </p:nvPr>
        </p:nvSpPr>
        <p:spPr>
          <a:xfrm>
            <a:off x="946786" y="429275"/>
            <a:ext cx="10311765" cy="657844"/>
          </a:xfrm>
        </p:spPr>
        <p:txBody>
          <a:bodyPr>
            <a:normAutofit/>
          </a:bodyPr>
          <a:lstStyle>
            <a:lvl1pPr>
              <a:defRPr baseline="0"/>
            </a:lvl1pPr>
          </a:lstStyle>
          <a:p>
            <a:r>
              <a:rPr lang="en-US" dirty="0" smtClean="0"/>
              <a:t>Two Column with Subtitle and Headings—INFORM</a:t>
            </a:r>
            <a:endParaRPr lang="en-US" dirty="0"/>
          </a:p>
        </p:txBody>
      </p:sp>
      <p:sp>
        <p:nvSpPr>
          <p:cNvPr id="11" name="Text Placeholder 8"/>
          <p:cNvSpPr>
            <a:spLocks noGrp="1"/>
          </p:cNvSpPr>
          <p:nvPr>
            <p:ph type="body" sz="quarter" idx="13" hasCustomPrompt="1"/>
          </p:nvPr>
        </p:nvSpPr>
        <p:spPr>
          <a:xfrm>
            <a:off x="950977" y="1087119"/>
            <a:ext cx="10307574" cy="418375"/>
          </a:xfrm>
        </p:spPr>
        <p:txBody>
          <a:bodyPr anchor="t">
            <a:noAutofit/>
          </a:bodyPr>
          <a:lstStyle>
            <a:lvl1pPr marL="0" indent="0">
              <a:lnSpc>
                <a:spcPct val="90000"/>
              </a:lnSpc>
              <a:spcBef>
                <a:spcPts val="0"/>
              </a:spcBef>
              <a:buNone/>
              <a:defRPr lang="en-US" sz="2000" b="0" kern="1200" baseline="0" smtClean="0">
                <a:solidFill>
                  <a:schemeClr val="tx1"/>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(20pt)</a:t>
            </a:r>
          </a:p>
        </p:txBody>
      </p:sp>
      <p:sp>
        <p:nvSpPr>
          <p:cNvPr id="10" name="Footer Placeholder"/>
          <p:cNvSpPr>
            <a:spLocks noGrp="1"/>
          </p:cNvSpPr>
          <p:nvPr>
            <p:ph type="ftr" sz="quarter" idx="14"/>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extLst>
      <p:ext uri="{BB962C8B-B14F-4D97-AF65-F5344CB8AC3E}">
        <p14:creationId xmlns:p14="http://schemas.microsoft.com/office/powerpoint/2010/main" val="249806143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s—INFORM">
    <p:spTree>
      <p:nvGrpSpPr>
        <p:cNvPr id="1" name=""/>
        <p:cNvGrpSpPr/>
        <p:nvPr/>
      </p:nvGrpSpPr>
      <p:grpSpPr>
        <a:xfrm>
          <a:off x="0" y="0"/>
          <a:ext cx="0" cy="0"/>
          <a:chOff x="0" y="0"/>
          <a:chExt cx="0" cy="0"/>
        </a:xfrm>
      </p:grpSpPr>
      <p:sp>
        <p:nvSpPr>
          <p:cNvPr id="6" name="Content Placeholder 2"/>
          <p:cNvSpPr>
            <a:spLocks noGrp="1"/>
          </p:cNvSpPr>
          <p:nvPr>
            <p:ph sz="half" idx="1" hasCustomPrompt="1"/>
          </p:nvPr>
        </p:nvSpPr>
        <p:spPr>
          <a:xfrm>
            <a:off x="946785" y="1736725"/>
            <a:ext cx="3268376" cy="4440239"/>
          </a:xfrm>
        </p:spPr>
        <p:txBody>
          <a:bodyPr/>
          <a:lstStyle>
            <a:lvl1pPr marL="228594" indent="-228594">
              <a:spcAft>
                <a:spcPts val="600"/>
              </a:spcAft>
              <a:defRPr sz="1800"/>
            </a:lvl1pPr>
            <a:lvl2pPr>
              <a:spcAft>
                <a:spcPts val="600"/>
              </a:spcAft>
              <a:defRPr sz="1600"/>
            </a:lvl2pPr>
            <a:lvl3pPr>
              <a:spcAft>
                <a:spcPts val="600"/>
              </a:spcAft>
              <a:defRPr sz="1400"/>
            </a:lvl3pPr>
            <a:lvl4pPr>
              <a:spcAft>
                <a:spcPts val="600"/>
              </a:spcAft>
              <a:defRPr sz="1400" baseline="0"/>
            </a:lvl4pPr>
            <a:lvl5pPr>
              <a:spcAft>
                <a:spcPts val="600"/>
              </a:spcAft>
              <a:defRPr sz="1400" baseline="0"/>
            </a:lvl5pPr>
          </a:lstStyle>
          <a:p>
            <a:pPr lvl="0"/>
            <a:r>
              <a:rPr lang="en-US" dirty="0" smtClean="0"/>
              <a:t>First level 18 </a:t>
            </a:r>
            <a:r>
              <a:rPr lang="en-US" dirty="0" err="1" smtClean="0"/>
              <a:t>pt</a:t>
            </a:r>
            <a:endParaRPr lang="en-US" dirty="0" smtClean="0"/>
          </a:p>
          <a:p>
            <a:pPr lvl="1"/>
            <a:r>
              <a:rPr lang="en-US" dirty="0" smtClean="0"/>
              <a:t>Second level 16 </a:t>
            </a:r>
            <a:r>
              <a:rPr lang="en-US" dirty="0" err="1" smtClean="0"/>
              <a:t>pt</a:t>
            </a:r>
            <a:endParaRPr lang="en-US" dirty="0" smtClean="0"/>
          </a:p>
          <a:p>
            <a:pPr lvl="2"/>
            <a:r>
              <a:rPr lang="en-US" dirty="0" smtClean="0"/>
              <a:t>Third level – avoid as too small</a:t>
            </a:r>
          </a:p>
          <a:p>
            <a:pPr lvl="3"/>
            <a:r>
              <a:rPr lang="en-US" dirty="0" smtClean="0"/>
              <a:t>Fourth – avoid as too small</a:t>
            </a:r>
          </a:p>
          <a:p>
            <a:pPr lvl="4"/>
            <a:r>
              <a:rPr lang="en-US" dirty="0" smtClean="0"/>
              <a:t>Fifth – avoid as too small</a:t>
            </a:r>
            <a:endParaRPr lang="en-US" dirty="0"/>
          </a:p>
        </p:txBody>
      </p:sp>
      <p:sp>
        <p:nvSpPr>
          <p:cNvPr id="8" name="Content Placeholder 3"/>
          <p:cNvSpPr>
            <a:spLocks noGrp="1"/>
          </p:cNvSpPr>
          <p:nvPr>
            <p:ph sz="half" idx="2" hasCustomPrompt="1"/>
          </p:nvPr>
        </p:nvSpPr>
        <p:spPr>
          <a:xfrm>
            <a:off x="4427035" y="1736725"/>
            <a:ext cx="3229804" cy="4440239"/>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a:t>
            </a:r>
            <a:r>
              <a:rPr lang="en-US" dirty="0" err="1" smtClean="0"/>
              <a:t>pt</a:t>
            </a:r>
            <a:endParaRPr lang="en-US" dirty="0" smtClean="0"/>
          </a:p>
          <a:p>
            <a:pPr lvl="2"/>
            <a:r>
              <a:rPr lang="en-US" dirty="0" smtClean="0"/>
              <a:t>Third level – avoid as too small</a:t>
            </a:r>
          </a:p>
          <a:p>
            <a:pPr lvl="3"/>
            <a:r>
              <a:rPr lang="en-US" dirty="0" smtClean="0"/>
              <a:t>Fourth – avoid as too small</a:t>
            </a:r>
          </a:p>
          <a:p>
            <a:pPr lvl="4"/>
            <a:r>
              <a:rPr lang="en-US" dirty="0" smtClean="0"/>
              <a:t>Fifth – avoid as too small</a:t>
            </a:r>
            <a:endParaRPr lang="en-US" dirty="0"/>
          </a:p>
        </p:txBody>
      </p:sp>
      <p:sp>
        <p:nvSpPr>
          <p:cNvPr id="9" name="Content Placeholder 3"/>
          <p:cNvSpPr>
            <a:spLocks noGrp="1"/>
          </p:cNvSpPr>
          <p:nvPr>
            <p:ph sz="half" idx="10" hasCustomPrompt="1"/>
          </p:nvPr>
        </p:nvSpPr>
        <p:spPr>
          <a:xfrm>
            <a:off x="7868712" y="1736725"/>
            <a:ext cx="3367536" cy="4440239"/>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a:t>
            </a:r>
            <a:r>
              <a:rPr lang="en-US" dirty="0" err="1" smtClean="0"/>
              <a:t>pt</a:t>
            </a:r>
            <a:endParaRPr lang="en-US" dirty="0" smtClean="0"/>
          </a:p>
          <a:p>
            <a:pPr lvl="2"/>
            <a:r>
              <a:rPr lang="en-US" dirty="0" smtClean="0"/>
              <a:t>Third level – avoid as too small</a:t>
            </a:r>
          </a:p>
          <a:p>
            <a:pPr lvl="3"/>
            <a:r>
              <a:rPr lang="en-US" dirty="0" smtClean="0"/>
              <a:t>Fourth – avoid as too small</a:t>
            </a:r>
          </a:p>
          <a:p>
            <a:pPr lvl="4"/>
            <a:r>
              <a:rPr lang="en-US" dirty="0" smtClean="0"/>
              <a:t>Fifth – avoid as too small</a:t>
            </a:r>
            <a:endParaRPr lang="en-US" dirty="0"/>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11" name="Title Placeholder"/>
          <p:cNvSpPr>
            <a:spLocks noGrp="1"/>
          </p:cNvSpPr>
          <p:nvPr>
            <p:ph type="title" hasCustomPrompt="1"/>
          </p:nvPr>
        </p:nvSpPr>
        <p:spPr>
          <a:xfrm>
            <a:off x="946786" y="429273"/>
            <a:ext cx="10311765" cy="1080000"/>
          </a:xfrm>
          <a:prstGeom prst="rect">
            <a:avLst/>
          </a:prstGeom>
        </p:spPr>
        <p:txBody>
          <a:bodyPr vert="horz" lIns="0" tIns="45720" rIns="91440" bIns="45720" rtlCol="0" anchor="t">
            <a:noAutofit/>
          </a:bodyPr>
          <a:lstStyle>
            <a:lvl1pPr>
              <a:defRPr/>
            </a:lvl1pPr>
          </a:lstStyle>
          <a:p>
            <a:r>
              <a:rPr lang="en-US" dirty="0" smtClean="0"/>
              <a:t>Three Column—INFORM</a:t>
            </a:r>
            <a:endParaRPr lang="en-US" dirty="0"/>
          </a:p>
        </p:txBody>
      </p:sp>
      <p:sp>
        <p:nvSpPr>
          <p:cNvPr id="10" name="Footer Placeholde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extLst>
      <p:ext uri="{BB962C8B-B14F-4D97-AF65-F5344CB8AC3E}">
        <p14:creationId xmlns:p14="http://schemas.microsoft.com/office/powerpoint/2010/main" val="117334022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s, Subtitle—INFORM">
    <p:spTree>
      <p:nvGrpSpPr>
        <p:cNvPr id="1" name=""/>
        <p:cNvGrpSpPr/>
        <p:nvPr/>
      </p:nvGrpSpPr>
      <p:grpSpPr>
        <a:xfrm>
          <a:off x="0" y="0"/>
          <a:ext cx="0" cy="0"/>
          <a:chOff x="0" y="0"/>
          <a:chExt cx="0" cy="0"/>
        </a:xfrm>
      </p:grpSpPr>
      <p:sp>
        <p:nvSpPr>
          <p:cNvPr id="6" name="Content Placeholder 2"/>
          <p:cNvSpPr>
            <a:spLocks noGrp="1"/>
          </p:cNvSpPr>
          <p:nvPr>
            <p:ph sz="half" idx="1" hasCustomPrompt="1"/>
          </p:nvPr>
        </p:nvSpPr>
        <p:spPr>
          <a:xfrm>
            <a:off x="946785" y="1736725"/>
            <a:ext cx="3268376" cy="4440239"/>
          </a:xfrm>
        </p:spPr>
        <p:txBody>
          <a:bodyPr/>
          <a:lstStyle>
            <a:lvl1pPr marL="228594" indent="-228594">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a:t>
            </a:r>
            <a:r>
              <a:rPr lang="en-US" dirty="0" err="1" smtClean="0"/>
              <a:t>pt</a:t>
            </a:r>
            <a:endParaRPr lang="en-US" dirty="0" smtClean="0"/>
          </a:p>
          <a:p>
            <a:pPr lvl="2"/>
            <a:r>
              <a:rPr lang="en-US" dirty="0" smtClean="0"/>
              <a:t>Third level – avoid as too small</a:t>
            </a:r>
          </a:p>
          <a:p>
            <a:pPr lvl="3"/>
            <a:r>
              <a:rPr lang="en-US" dirty="0" smtClean="0"/>
              <a:t>Fourth – avoid as too small</a:t>
            </a:r>
          </a:p>
          <a:p>
            <a:pPr lvl="4"/>
            <a:r>
              <a:rPr lang="en-US" dirty="0" smtClean="0"/>
              <a:t>Fifth – avoid as too small</a:t>
            </a:r>
            <a:endParaRPr lang="en-US" dirty="0"/>
          </a:p>
        </p:txBody>
      </p:sp>
      <p:sp>
        <p:nvSpPr>
          <p:cNvPr id="8" name="Content Placeholder 3"/>
          <p:cNvSpPr>
            <a:spLocks noGrp="1"/>
          </p:cNvSpPr>
          <p:nvPr>
            <p:ph sz="half" idx="2" hasCustomPrompt="1"/>
          </p:nvPr>
        </p:nvSpPr>
        <p:spPr>
          <a:xfrm>
            <a:off x="4427035" y="1736725"/>
            <a:ext cx="3229804" cy="4440239"/>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a:t>
            </a:r>
            <a:r>
              <a:rPr lang="en-US" dirty="0" err="1" smtClean="0"/>
              <a:t>pt</a:t>
            </a:r>
            <a:endParaRPr lang="en-US" dirty="0" smtClean="0"/>
          </a:p>
          <a:p>
            <a:pPr lvl="2"/>
            <a:r>
              <a:rPr lang="en-US" dirty="0" smtClean="0"/>
              <a:t>Third level – avoid as too small</a:t>
            </a:r>
          </a:p>
          <a:p>
            <a:pPr lvl="3"/>
            <a:r>
              <a:rPr lang="en-US" dirty="0" smtClean="0"/>
              <a:t>Fourth – avoid as too small</a:t>
            </a:r>
          </a:p>
          <a:p>
            <a:pPr lvl="4"/>
            <a:r>
              <a:rPr lang="en-US" dirty="0" smtClean="0"/>
              <a:t>Fifth – avoid as too small</a:t>
            </a:r>
            <a:endParaRPr lang="en-US" dirty="0"/>
          </a:p>
        </p:txBody>
      </p:sp>
      <p:sp>
        <p:nvSpPr>
          <p:cNvPr id="9" name="Content Placeholder 3"/>
          <p:cNvSpPr>
            <a:spLocks noGrp="1"/>
          </p:cNvSpPr>
          <p:nvPr>
            <p:ph sz="half" idx="10" hasCustomPrompt="1"/>
          </p:nvPr>
        </p:nvSpPr>
        <p:spPr>
          <a:xfrm>
            <a:off x="7868712" y="1736725"/>
            <a:ext cx="3367536" cy="4440239"/>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a:t>
            </a:r>
            <a:r>
              <a:rPr lang="en-US" dirty="0" err="1" smtClean="0"/>
              <a:t>pt</a:t>
            </a:r>
            <a:endParaRPr lang="en-US" dirty="0" smtClean="0"/>
          </a:p>
          <a:p>
            <a:pPr lvl="2"/>
            <a:r>
              <a:rPr lang="en-US" dirty="0" smtClean="0"/>
              <a:t>Third level – avoid as too small</a:t>
            </a:r>
          </a:p>
          <a:p>
            <a:pPr lvl="3"/>
            <a:r>
              <a:rPr lang="en-US" dirty="0" smtClean="0"/>
              <a:t>Fourth – avoid as too small</a:t>
            </a:r>
          </a:p>
          <a:p>
            <a:pPr lvl="4"/>
            <a:r>
              <a:rPr lang="en-US" dirty="0" smtClean="0"/>
              <a:t>Fifth – avoid as too small</a:t>
            </a:r>
            <a:endParaRPr lang="en-US" dirty="0"/>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11" name="Title 1"/>
          <p:cNvSpPr>
            <a:spLocks noGrp="1"/>
          </p:cNvSpPr>
          <p:nvPr>
            <p:ph type="title" hasCustomPrompt="1"/>
          </p:nvPr>
        </p:nvSpPr>
        <p:spPr>
          <a:xfrm>
            <a:off x="946786" y="429275"/>
            <a:ext cx="10311765" cy="657844"/>
          </a:xfrm>
        </p:spPr>
        <p:txBody>
          <a:bodyPr>
            <a:normAutofit/>
          </a:bodyPr>
          <a:lstStyle>
            <a:lvl1pPr>
              <a:defRPr baseline="0"/>
            </a:lvl1pPr>
          </a:lstStyle>
          <a:p>
            <a:r>
              <a:rPr lang="en-US" dirty="0" smtClean="0"/>
              <a:t>Three Column with Subtitle—INFORM</a:t>
            </a:r>
            <a:endParaRPr lang="en-US" dirty="0"/>
          </a:p>
        </p:txBody>
      </p:sp>
      <p:sp>
        <p:nvSpPr>
          <p:cNvPr id="12" name="Text Placeholder 8"/>
          <p:cNvSpPr>
            <a:spLocks noGrp="1"/>
          </p:cNvSpPr>
          <p:nvPr>
            <p:ph type="body" sz="quarter" idx="13" hasCustomPrompt="1"/>
          </p:nvPr>
        </p:nvSpPr>
        <p:spPr>
          <a:xfrm>
            <a:off x="950976" y="1087119"/>
            <a:ext cx="10307575" cy="418375"/>
          </a:xfrm>
        </p:spPr>
        <p:txBody>
          <a:bodyPr anchor="t">
            <a:noAutofit/>
          </a:bodyPr>
          <a:lstStyle>
            <a:lvl1pPr marL="0" indent="0">
              <a:lnSpc>
                <a:spcPct val="90000"/>
              </a:lnSpc>
              <a:spcBef>
                <a:spcPts val="0"/>
              </a:spcBef>
              <a:buNone/>
              <a:defRPr lang="en-US" sz="2000" b="0" kern="1200" baseline="0" smtClean="0">
                <a:solidFill>
                  <a:schemeClr val="tx1"/>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(20pt)</a:t>
            </a:r>
          </a:p>
        </p:txBody>
      </p:sp>
      <p:sp>
        <p:nvSpPr>
          <p:cNvPr id="10" name="Footer Placeholde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extLst>
      <p:ext uri="{BB962C8B-B14F-4D97-AF65-F5344CB8AC3E}">
        <p14:creationId xmlns:p14="http://schemas.microsoft.com/office/powerpoint/2010/main" val="182333866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lumns w Headings—INFORM">
    <p:spTree>
      <p:nvGrpSpPr>
        <p:cNvPr id="1" name=""/>
        <p:cNvGrpSpPr/>
        <p:nvPr/>
      </p:nvGrpSpPr>
      <p:grpSpPr>
        <a:xfrm>
          <a:off x="0" y="0"/>
          <a:ext cx="0" cy="0"/>
          <a:chOff x="0" y="0"/>
          <a:chExt cx="0" cy="0"/>
        </a:xfrm>
      </p:grpSpPr>
      <p:sp>
        <p:nvSpPr>
          <p:cNvPr id="6" name="Content Placeholder 2"/>
          <p:cNvSpPr>
            <a:spLocks noGrp="1"/>
          </p:cNvSpPr>
          <p:nvPr>
            <p:ph sz="half" idx="1" hasCustomPrompt="1"/>
          </p:nvPr>
        </p:nvSpPr>
        <p:spPr>
          <a:xfrm>
            <a:off x="946785" y="2205038"/>
            <a:ext cx="3268376" cy="3971926"/>
          </a:xfrm>
        </p:spPr>
        <p:txBody>
          <a:bodyPr/>
          <a:lstStyle>
            <a:lvl1pPr marL="228594" indent="-228594">
              <a:spcAft>
                <a:spcPts val="600"/>
              </a:spcAft>
              <a:defRPr sz="1800"/>
            </a:lvl1pPr>
            <a:lvl2pPr>
              <a:spcAft>
                <a:spcPts val="600"/>
              </a:spcAft>
              <a:defRPr sz="1600"/>
            </a:lvl2pPr>
            <a:lvl3pPr>
              <a:spcAft>
                <a:spcPts val="600"/>
              </a:spcAft>
              <a:defRPr sz="1400"/>
            </a:lvl3pPr>
            <a:lvl4pPr>
              <a:spcAft>
                <a:spcPts val="600"/>
              </a:spcAft>
              <a:defRPr sz="1400" baseline="0"/>
            </a:lvl4pPr>
            <a:lvl5pPr>
              <a:spcAft>
                <a:spcPts val="600"/>
              </a:spcAft>
              <a:defRPr sz="1400" baseline="0"/>
            </a:lvl5pPr>
          </a:lstStyle>
          <a:p>
            <a:pPr lvl="0"/>
            <a:r>
              <a:rPr lang="en-US" dirty="0" smtClean="0"/>
              <a:t>First level 18 </a:t>
            </a:r>
            <a:r>
              <a:rPr lang="en-US" dirty="0" err="1" smtClean="0"/>
              <a:t>pt</a:t>
            </a:r>
            <a:endParaRPr lang="en-US" dirty="0" smtClean="0"/>
          </a:p>
          <a:p>
            <a:pPr lvl="1"/>
            <a:r>
              <a:rPr lang="en-US" dirty="0" smtClean="0"/>
              <a:t>Second level 16 </a:t>
            </a:r>
            <a:r>
              <a:rPr lang="en-US" dirty="0" err="1" smtClean="0"/>
              <a:t>pt</a:t>
            </a:r>
            <a:endParaRPr lang="en-US" dirty="0" smtClean="0"/>
          </a:p>
          <a:p>
            <a:pPr lvl="2"/>
            <a:r>
              <a:rPr lang="en-US" dirty="0" smtClean="0"/>
              <a:t>Third level – avoid as too small</a:t>
            </a:r>
          </a:p>
          <a:p>
            <a:pPr lvl="3"/>
            <a:r>
              <a:rPr lang="en-US" dirty="0" smtClean="0"/>
              <a:t>Fourth – avoid as too small</a:t>
            </a:r>
          </a:p>
          <a:p>
            <a:pPr lvl="4"/>
            <a:r>
              <a:rPr lang="en-US" dirty="0" smtClean="0"/>
              <a:t>Fifth – avoid as too small</a:t>
            </a:r>
            <a:endParaRPr lang="en-US" dirty="0"/>
          </a:p>
        </p:txBody>
      </p:sp>
      <p:sp>
        <p:nvSpPr>
          <p:cNvPr id="8" name="Content Placeholder 3"/>
          <p:cNvSpPr>
            <a:spLocks noGrp="1"/>
          </p:cNvSpPr>
          <p:nvPr>
            <p:ph sz="half" idx="2" hasCustomPrompt="1"/>
          </p:nvPr>
        </p:nvSpPr>
        <p:spPr>
          <a:xfrm>
            <a:off x="4427035" y="2205038"/>
            <a:ext cx="3229804" cy="3971926"/>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a:t>
            </a:r>
            <a:r>
              <a:rPr lang="en-US" dirty="0" err="1" smtClean="0"/>
              <a:t>pt</a:t>
            </a:r>
            <a:endParaRPr lang="en-US" dirty="0" smtClean="0"/>
          </a:p>
          <a:p>
            <a:pPr lvl="2"/>
            <a:r>
              <a:rPr lang="en-US" dirty="0" smtClean="0"/>
              <a:t>Third level – avoid as too small</a:t>
            </a:r>
          </a:p>
          <a:p>
            <a:pPr lvl="3"/>
            <a:r>
              <a:rPr lang="en-US" dirty="0" smtClean="0"/>
              <a:t>Fourth – avoid as too small</a:t>
            </a:r>
          </a:p>
          <a:p>
            <a:pPr lvl="4"/>
            <a:r>
              <a:rPr lang="en-US" dirty="0" smtClean="0"/>
              <a:t>Fifth – avoid as too small</a:t>
            </a:r>
            <a:endParaRPr lang="en-US" dirty="0"/>
          </a:p>
        </p:txBody>
      </p:sp>
      <p:sp>
        <p:nvSpPr>
          <p:cNvPr id="9" name="Content Placeholder 3"/>
          <p:cNvSpPr>
            <a:spLocks noGrp="1"/>
          </p:cNvSpPr>
          <p:nvPr>
            <p:ph sz="half" idx="10" hasCustomPrompt="1"/>
          </p:nvPr>
        </p:nvSpPr>
        <p:spPr>
          <a:xfrm>
            <a:off x="7868712" y="2205038"/>
            <a:ext cx="3367536" cy="3971926"/>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a:t>
            </a:r>
            <a:r>
              <a:rPr lang="en-US" dirty="0" err="1" smtClean="0"/>
              <a:t>pt</a:t>
            </a:r>
            <a:endParaRPr lang="en-US" dirty="0" smtClean="0"/>
          </a:p>
          <a:p>
            <a:pPr lvl="2"/>
            <a:r>
              <a:rPr lang="en-US" dirty="0" smtClean="0"/>
              <a:t>Third level – avoid as too small</a:t>
            </a:r>
          </a:p>
          <a:p>
            <a:pPr lvl="3"/>
            <a:r>
              <a:rPr lang="en-US" dirty="0" smtClean="0"/>
              <a:t>Fourth – avoid as too small</a:t>
            </a:r>
          </a:p>
          <a:p>
            <a:pPr lvl="4"/>
            <a:r>
              <a:rPr lang="en-US" dirty="0" smtClean="0"/>
              <a:t>Fifth – avoid as too small</a:t>
            </a:r>
            <a:endParaRPr lang="en-US" dirty="0"/>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11" name="Text Placeholder 2"/>
          <p:cNvSpPr>
            <a:spLocks noGrp="1"/>
          </p:cNvSpPr>
          <p:nvPr>
            <p:ph type="body" idx="11" hasCustomPrompt="1"/>
          </p:nvPr>
        </p:nvSpPr>
        <p:spPr>
          <a:xfrm>
            <a:off x="946785" y="1736725"/>
            <a:ext cx="3268376"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2" name="Text Placeholder 2"/>
          <p:cNvSpPr>
            <a:spLocks noGrp="1"/>
          </p:cNvSpPr>
          <p:nvPr>
            <p:ph type="body" idx="12" hasCustomPrompt="1"/>
          </p:nvPr>
        </p:nvSpPr>
        <p:spPr>
          <a:xfrm>
            <a:off x="4427035" y="1736724"/>
            <a:ext cx="3229804"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3" name="Text Placeholder 2"/>
          <p:cNvSpPr>
            <a:spLocks noGrp="1"/>
          </p:cNvSpPr>
          <p:nvPr>
            <p:ph type="body" idx="13" hasCustomPrompt="1"/>
          </p:nvPr>
        </p:nvSpPr>
        <p:spPr>
          <a:xfrm>
            <a:off x="7868712" y="1736725"/>
            <a:ext cx="3367536"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4" name="Title Placeholder"/>
          <p:cNvSpPr>
            <a:spLocks noGrp="1"/>
          </p:cNvSpPr>
          <p:nvPr>
            <p:ph type="title" hasCustomPrompt="1"/>
          </p:nvPr>
        </p:nvSpPr>
        <p:spPr>
          <a:xfrm>
            <a:off x="946786" y="429273"/>
            <a:ext cx="10311765" cy="1080000"/>
          </a:xfrm>
          <a:prstGeom prst="rect">
            <a:avLst/>
          </a:prstGeom>
        </p:spPr>
        <p:txBody>
          <a:bodyPr vert="horz" lIns="0" tIns="45720" rIns="91440" bIns="45720" rtlCol="0" anchor="t">
            <a:noAutofit/>
          </a:bodyPr>
          <a:lstStyle>
            <a:lvl1pPr>
              <a:defRPr baseline="0"/>
            </a:lvl1pPr>
          </a:lstStyle>
          <a:p>
            <a:r>
              <a:rPr lang="en-US" dirty="0" smtClean="0"/>
              <a:t>Three Column with Headings—INFORM</a:t>
            </a:r>
            <a:endParaRPr lang="en-US" dirty="0"/>
          </a:p>
        </p:txBody>
      </p:sp>
      <p:sp>
        <p:nvSpPr>
          <p:cNvPr id="10" name="Footer Placeholde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extLst>
      <p:ext uri="{BB962C8B-B14F-4D97-AF65-F5344CB8AC3E}">
        <p14:creationId xmlns:p14="http://schemas.microsoft.com/office/powerpoint/2010/main" val="70926519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lumns, Subtitle and Headings—INFORM">
    <p:spTree>
      <p:nvGrpSpPr>
        <p:cNvPr id="1" name=""/>
        <p:cNvGrpSpPr/>
        <p:nvPr/>
      </p:nvGrpSpPr>
      <p:grpSpPr>
        <a:xfrm>
          <a:off x="0" y="0"/>
          <a:ext cx="0" cy="0"/>
          <a:chOff x="0" y="0"/>
          <a:chExt cx="0" cy="0"/>
        </a:xfrm>
      </p:grpSpPr>
      <p:sp>
        <p:nvSpPr>
          <p:cNvPr id="6" name="Content Placeholder 2"/>
          <p:cNvSpPr>
            <a:spLocks noGrp="1"/>
          </p:cNvSpPr>
          <p:nvPr>
            <p:ph sz="half" idx="1" hasCustomPrompt="1"/>
          </p:nvPr>
        </p:nvSpPr>
        <p:spPr>
          <a:xfrm>
            <a:off x="946785" y="2205038"/>
            <a:ext cx="3268376" cy="3971926"/>
          </a:xfrm>
        </p:spPr>
        <p:txBody>
          <a:bodyPr/>
          <a:lstStyle>
            <a:lvl1pPr marL="228594" indent="-228594">
              <a:spcAft>
                <a:spcPts val="600"/>
              </a:spcAft>
              <a:defRPr sz="1800"/>
            </a:lvl1pPr>
            <a:lvl2pPr>
              <a:spcAft>
                <a:spcPts val="600"/>
              </a:spcAft>
              <a:defRPr sz="1600"/>
            </a:lvl2pPr>
            <a:lvl3pPr>
              <a:spcAft>
                <a:spcPts val="600"/>
              </a:spcAft>
              <a:defRPr sz="1400"/>
            </a:lvl3pPr>
            <a:lvl4pPr>
              <a:spcAft>
                <a:spcPts val="600"/>
              </a:spcAft>
              <a:defRPr sz="1400" baseline="0"/>
            </a:lvl4pPr>
            <a:lvl5pPr>
              <a:spcAft>
                <a:spcPts val="600"/>
              </a:spcAft>
              <a:defRPr sz="1400" baseline="0"/>
            </a:lvl5pPr>
          </a:lstStyle>
          <a:p>
            <a:pPr lvl="0"/>
            <a:r>
              <a:rPr lang="en-US" dirty="0" smtClean="0"/>
              <a:t>First level 18 </a:t>
            </a:r>
            <a:r>
              <a:rPr lang="en-US" dirty="0" err="1" smtClean="0"/>
              <a:t>pt</a:t>
            </a:r>
            <a:endParaRPr lang="en-US" dirty="0" smtClean="0"/>
          </a:p>
          <a:p>
            <a:pPr lvl="1"/>
            <a:r>
              <a:rPr lang="en-US" dirty="0" smtClean="0"/>
              <a:t>Second level 16 </a:t>
            </a:r>
            <a:r>
              <a:rPr lang="en-US" dirty="0" err="1" smtClean="0"/>
              <a:t>pt</a:t>
            </a:r>
            <a:endParaRPr lang="en-US" dirty="0" smtClean="0"/>
          </a:p>
          <a:p>
            <a:pPr lvl="2"/>
            <a:r>
              <a:rPr lang="en-US" dirty="0" smtClean="0"/>
              <a:t>Third level – avoid as too small</a:t>
            </a:r>
          </a:p>
          <a:p>
            <a:pPr lvl="3"/>
            <a:r>
              <a:rPr lang="en-US" dirty="0" smtClean="0"/>
              <a:t>Fourth – avoid as too small</a:t>
            </a:r>
          </a:p>
          <a:p>
            <a:pPr lvl="4"/>
            <a:r>
              <a:rPr lang="en-US" dirty="0" smtClean="0"/>
              <a:t>Fifth – avoid as too small</a:t>
            </a:r>
            <a:endParaRPr lang="en-US" dirty="0"/>
          </a:p>
        </p:txBody>
      </p:sp>
      <p:sp>
        <p:nvSpPr>
          <p:cNvPr id="8" name="Content Placeholder 3"/>
          <p:cNvSpPr>
            <a:spLocks noGrp="1"/>
          </p:cNvSpPr>
          <p:nvPr>
            <p:ph sz="half" idx="2" hasCustomPrompt="1"/>
          </p:nvPr>
        </p:nvSpPr>
        <p:spPr>
          <a:xfrm>
            <a:off x="4427035" y="2205038"/>
            <a:ext cx="3229804" cy="3971926"/>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a:t>
            </a:r>
            <a:r>
              <a:rPr lang="en-US" dirty="0" err="1" smtClean="0"/>
              <a:t>pt</a:t>
            </a:r>
            <a:endParaRPr lang="en-US" dirty="0" smtClean="0"/>
          </a:p>
          <a:p>
            <a:pPr lvl="2"/>
            <a:r>
              <a:rPr lang="en-US" dirty="0" smtClean="0"/>
              <a:t>Third level – avoid as too small</a:t>
            </a:r>
          </a:p>
          <a:p>
            <a:pPr lvl="3"/>
            <a:r>
              <a:rPr lang="en-US" dirty="0" smtClean="0"/>
              <a:t>Fourth – avoid as too small</a:t>
            </a:r>
          </a:p>
          <a:p>
            <a:pPr lvl="4"/>
            <a:r>
              <a:rPr lang="en-US" dirty="0" smtClean="0"/>
              <a:t>Fifth – avoid as too small</a:t>
            </a:r>
            <a:endParaRPr lang="en-US" dirty="0"/>
          </a:p>
        </p:txBody>
      </p:sp>
      <p:sp>
        <p:nvSpPr>
          <p:cNvPr id="9" name="Content Placeholder 3"/>
          <p:cNvSpPr>
            <a:spLocks noGrp="1"/>
          </p:cNvSpPr>
          <p:nvPr>
            <p:ph sz="half" idx="10" hasCustomPrompt="1"/>
          </p:nvPr>
        </p:nvSpPr>
        <p:spPr>
          <a:xfrm>
            <a:off x="7868712" y="2205038"/>
            <a:ext cx="3367536" cy="3971926"/>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a:t>
            </a:r>
            <a:r>
              <a:rPr lang="en-US" dirty="0" err="1" smtClean="0"/>
              <a:t>pt</a:t>
            </a:r>
            <a:endParaRPr lang="en-US" dirty="0" smtClean="0"/>
          </a:p>
          <a:p>
            <a:pPr lvl="2"/>
            <a:r>
              <a:rPr lang="en-US" dirty="0" smtClean="0"/>
              <a:t>Third level – avoid as too small</a:t>
            </a:r>
          </a:p>
          <a:p>
            <a:pPr lvl="3"/>
            <a:r>
              <a:rPr lang="en-US" dirty="0" smtClean="0"/>
              <a:t>Fourth – avoid as too small</a:t>
            </a:r>
          </a:p>
          <a:p>
            <a:pPr lvl="4"/>
            <a:r>
              <a:rPr lang="en-US" dirty="0" smtClean="0"/>
              <a:t>Fifth – avoid as too small</a:t>
            </a:r>
            <a:endParaRPr lang="en-US" dirty="0"/>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11" name="Text Placeholder 2"/>
          <p:cNvSpPr>
            <a:spLocks noGrp="1"/>
          </p:cNvSpPr>
          <p:nvPr>
            <p:ph type="body" idx="11" hasCustomPrompt="1"/>
          </p:nvPr>
        </p:nvSpPr>
        <p:spPr>
          <a:xfrm>
            <a:off x="946785" y="1736725"/>
            <a:ext cx="3268376"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2" name="Text Placeholder 2"/>
          <p:cNvSpPr>
            <a:spLocks noGrp="1"/>
          </p:cNvSpPr>
          <p:nvPr>
            <p:ph type="body" idx="12" hasCustomPrompt="1"/>
          </p:nvPr>
        </p:nvSpPr>
        <p:spPr>
          <a:xfrm>
            <a:off x="4427035" y="1736724"/>
            <a:ext cx="3229804"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3" name="Text Placeholder 2"/>
          <p:cNvSpPr>
            <a:spLocks noGrp="1"/>
          </p:cNvSpPr>
          <p:nvPr>
            <p:ph type="body" idx="13" hasCustomPrompt="1"/>
          </p:nvPr>
        </p:nvSpPr>
        <p:spPr>
          <a:xfrm>
            <a:off x="7868712" y="1736725"/>
            <a:ext cx="3367536"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0" name="Title 1"/>
          <p:cNvSpPr>
            <a:spLocks noGrp="1"/>
          </p:cNvSpPr>
          <p:nvPr>
            <p:ph type="title" hasCustomPrompt="1"/>
          </p:nvPr>
        </p:nvSpPr>
        <p:spPr>
          <a:xfrm>
            <a:off x="946786" y="429275"/>
            <a:ext cx="10311765" cy="657844"/>
          </a:xfrm>
        </p:spPr>
        <p:txBody>
          <a:bodyPr>
            <a:normAutofit/>
          </a:bodyPr>
          <a:lstStyle>
            <a:lvl1pPr>
              <a:defRPr baseline="0"/>
            </a:lvl1pPr>
          </a:lstStyle>
          <a:p>
            <a:r>
              <a:rPr lang="en-US" dirty="0" smtClean="0"/>
              <a:t>Three Column with Subtitle and Headings—INFORM</a:t>
            </a:r>
            <a:endParaRPr lang="en-US" dirty="0"/>
          </a:p>
        </p:txBody>
      </p:sp>
      <p:sp>
        <p:nvSpPr>
          <p:cNvPr id="15" name="Text Placeholder 8"/>
          <p:cNvSpPr>
            <a:spLocks noGrp="1"/>
          </p:cNvSpPr>
          <p:nvPr>
            <p:ph type="body" sz="quarter" idx="14" hasCustomPrompt="1"/>
          </p:nvPr>
        </p:nvSpPr>
        <p:spPr>
          <a:xfrm>
            <a:off x="950976" y="1087119"/>
            <a:ext cx="10307575" cy="418375"/>
          </a:xfrm>
        </p:spPr>
        <p:txBody>
          <a:bodyPr anchor="t">
            <a:noAutofit/>
          </a:bodyPr>
          <a:lstStyle>
            <a:lvl1pPr marL="0" indent="0">
              <a:lnSpc>
                <a:spcPct val="90000"/>
              </a:lnSpc>
              <a:spcBef>
                <a:spcPts val="0"/>
              </a:spcBef>
              <a:buNone/>
              <a:defRPr lang="en-US" sz="2000" b="0" kern="1200" baseline="0" smtClean="0">
                <a:solidFill>
                  <a:schemeClr val="tx1"/>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(20pt)</a:t>
            </a:r>
          </a:p>
        </p:txBody>
      </p:sp>
      <p:sp>
        <p:nvSpPr>
          <p:cNvPr id="14" name="Footer Placeholde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extLst>
      <p:ext uri="{BB962C8B-B14F-4D97-AF65-F5344CB8AC3E}">
        <p14:creationId xmlns:p14="http://schemas.microsoft.com/office/powerpoint/2010/main" val="84470247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w Subtitle">
    <p:bg>
      <p:bgPr>
        <a:gradFill flip="none" rotWithShape="1">
          <a:gsLst>
            <a:gs pos="0">
              <a:schemeClr val="accent5">
                <a:lumMod val="100000"/>
              </a:schemeClr>
            </a:gs>
            <a:gs pos="37000">
              <a:schemeClr val="accent1"/>
            </a:gs>
            <a:gs pos="99000">
              <a:srgbClr val="0155EF"/>
            </a:gs>
          </a:gsLst>
          <a:lin ang="2700000" scaled="1"/>
          <a:tileRect/>
        </a:gra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mt="5000"/>
          </a:blip>
          <a:stretch>
            <a:fillRect/>
          </a:stretch>
        </p:blipFill>
        <p:spPr>
          <a:xfrm>
            <a:off x="-87780" y="0"/>
            <a:ext cx="11920244" cy="6858000"/>
          </a:xfrm>
          <a:prstGeom prst="rect">
            <a:avLst/>
          </a:prstGeom>
        </p:spPr>
      </p:pic>
      <p:sp>
        <p:nvSpPr>
          <p:cNvPr id="4" name="Rectangle 3"/>
          <p:cNvSpPr/>
          <p:nvPr userDrawn="1"/>
        </p:nvSpPr>
        <p:spPr>
          <a:xfrm>
            <a:off x="6096" y="0"/>
            <a:ext cx="12204191" cy="6858000"/>
          </a:xfrm>
          <a:prstGeom prst="rect">
            <a:avLst/>
          </a:prstGeom>
          <a:gradFill flip="none" rotWithShape="1">
            <a:gsLst>
              <a:gs pos="0">
                <a:schemeClr val="accent1">
                  <a:lumMod val="80000"/>
                  <a:lumOff val="20000"/>
                  <a:alpha val="34000"/>
                </a:schemeClr>
              </a:gs>
              <a:gs pos="100000">
                <a:schemeClr val="accent1">
                  <a:lumMod val="100000"/>
                  <a:alpha val="5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itle 1"/>
          <p:cNvSpPr>
            <a:spLocks noGrp="1"/>
          </p:cNvSpPr>
          <p:nvPr>
            <p:ph type="ctrTitle"/>
          </p:nvPr>
        </p:nvSpPr>
        <p:spPr>
          <a:xfrm>
            <a:off x="950976" y="2446511"/>
            <a:ext cx="10314432" cy="1964978"/>
          </a:xfrm>
        </p:spPr>
        <p:txBody>
          <a:bodyPr anchor="b" anchorCtr="0">
            <a:normAutofit/>
          </a:bodyPr>
          <a:lstStyle>
            <a:lvl1pPr algn="l">
              <a:lnSpc>
                <a:spcPct val="80000"/>
              </a:lnSpc>
              <a:defRPr sz="6000">
                <a:solidFill>
                  <a:schemeClr val="bg1"/>
                </a:solidFill>
              </a:defRPr>
            </a:lvl1pPr>
          </a:lstStyle>
          <a:p>
            <a:r>
              <a:rPr lang="en-US" smtClean="0"/>
              <a:t>Click to edit Master title style</a:t>
            </a:r>
            <a:endParaRPr lang="en-US" dirty="0"/>
          </a:p>
        </p:txBody>
      </p:sp>
      <p:sp>
        <p:nvSpPr>
          <p:cNvPr id="40" name="Shape 48"/>
          <p:cNvSpPr>
            <a:spLocks noGrp="1"/>
          </p:cNvSpPr>
          <p:nvPr>
            <p:ph type="body" sz="quarter" idx="10" hasCustomPrompt="1"/>
          </p:nvPr>
        </p:nvSpPr>
        <p:spPr>
          <a:xfrm>
            <a:off x="951663" y="5071003"/>
            <a:ext cx="4270249" cy="1427453"/>
          </a:xfrm>
          <a:prstGeom prst="rect">
            <a:avLst/>
          </a:prstGeom>
        </p:spPr>
        <p:txBody>
          <a:bodyPr>
            <a:noAutofit/>
          </a:bodyPr>
          <a:lstStyle>
            <a:lvl1pPr marL="0" indent="0">
              <a:lnSpc>
                <a:spcPct val="80000"/>
              </a:lnSpc>
              <a:spcBef>
                <a:spcPts val="0"/>
              </a:spcBef>
              <a:spcAft>
                <a:spcPts val="600"/>
              </a:spcAft>
              <a:buSzTx/>
              <a:buFontTx/>
              <a:buNone/>
              <a:defRPr sz="2000">
                <a:solidFill>
                  <a:srgbClr val="FFFFFF"/>
                </a:solidFill>
              </a:defRPr>
            </a:lvl1pPr>
            <a:lvl2pPr marL="0" indent="0">
              <a:lnSpc>
                <a:spcPct val="80000"/>
              </a:lnSpc>
              <a:spcBef>
                <a:spcPts val="0"/>
              </a:spcBef>
              <a:spcAft>
                <a:spcPts val="600"/>
              </a:spcAft>
              <a:buSzTx/>
              <a:buFontTx/>
              <a:buNone/>
              <a:defRPr sz="2000">
                <a:solidFill>
                  <a:srgbClr val="FFFFFF"/>
                </a:solidFill>
              </a:defRPr>
            </a:lvl2pPr>
            <a:lvl3pPr marL="0" indent="0">
              <a:lnSpc>
                <a:spcPct val="80000"/>
              </a:lnSpc>
              <a:spcBef>
                <a:spcPts val="0"/>
              </a:spcBef>
              <a:spcAft>
                <a:spcPts val="600"/>
              </a:spcAft>
              <a:buSzTx/>
              <a:buFontTx/>
              <a:buNone/>
              <a:defRPr sz="2000">
                <a:solidFill>
                  <a:srgbClr val="FFFFFF"/>
                </a:solidFill>
              </a:defRPr>
            </a:lvl3pPr>
            <a:lvl4pPr marL="0" indent="0">
              <a:lnSpc>
                <a:spcPct val="80000"/>
              </a:lnSpc>
              <a:spcBef>
                <a:spcPts val="0"/>
              </a:spcBef>
              <a:spcAft>
                <a:spcPts val="600"/>
              </a:spcAft>
              <a:buSzTx/>
              <a:buFontTx/>
              <a:buNone/>
              <a:defRPr sz="2400">
                <a:solidFill>
                  <a:srgbClr val="FFFFFF"/>
                </a:solidFill>
              </a:defRPr>
            </a:lvl4pPr>
            <a:lvl5pPr marL="0" indent="0">
              <a:lnSpc>
                <a:spcPct val="80000"/>
              </a:lnSpc>
              <a:spcBef>
                <a:spcPts val="0"/>
              </a:spcBef>
              <a:spcAft>
                <a:spcPts val="600"/>
              </a:spcAft>
              <a:buSzTx/>
              <a:buFontTx/>
              <a:buNone/>
              <a:defRPr sz="2400">
                <a:solidFill>
                  <a:srgbClr val="FFFFFF"/>
                </a:solidFill>
              </a:defRPr>
            </a:lvl5pPr>
          </a:lstStyle>
          <a:p>
            <a:r>
              <a:rPr lang="en-US" dirty="0" smtClean="0"/>
              <a:t>Speaker Name</a:t>
            </a:r>
            <a:endParaRPr dirty="0"/>
          </a:p>
          <a:p>
            <a:pPr lvl="1"/>
            <a:r>
              <a:rPr lang="en-US" dirty="0" smtClean="0"/>
              <a:t>Title/Company</a:t>
            </a:r>
            <a:endParaRPr dirty="0"/>
          </a:p>
          <a:p>
            <a:pPr lvl="2"/>
            <a:r>
              <a:rPr lang="en-US" dirty="0" smtClean="0"/>
              <a:t>Date</a:t>
            </a:r>
            <a:endParaRPr dirty="0"/>
          </a:p>
        </p:txBody>
      </p:sp>
      <p:grpSp>
        <p:nvGrpSpPr>
          <p:cNvPr id="10" name="Large Logo"/>
          <p:cNvGrpSpPr/>
          <p:nvPr/>
        </p:nvGrpSpPr>
        <p:grpSpPr>
          <a:xfrm>
            <a:off x="946986" y="1039758"/>
            <a:ext cx="2805821" cy="680014"/>
            <a:chOff x="5753494" y="2024196"/>
            <a:chExt cx="846681" cy="205200"/>
          </a:xfrm>
        </p:grpSpPr>
        <p:sp>
          <p:nvSpPr>
            <p:cNvPr id="11" name="Freeform 5"/>
            <p:cNvSpPr>
              <a:spLocks/>
            </p:cNvSpPr>
            <p:nvPr/>
          </p:nvSpPr>
          <p:spPr bwMode="auto">
            <a:xfrm>
              <a:off x="5793240" y="2024196"/>
              <a:ext cx="164530" cy="164530"/>
            </a:xfrm>
            <a:custGeom>
              <a:avLst/>
              <a:gdLst>
                <a:gd name="T0" fmla="*/ 178 w 178"/>
                <a:gd name="T1" fmla="*/ 0 h 178"/>
                <a:gd name="T2" fmla="*/ 178 w 178"/>
                <a:gd name="T3" fmla="*/ 178 h 178"/>
                <a:gd name="T4" fmla="*/ 135 w 178"/>
                <a:gd name="T5" fmla="*/ 178 h 178"/>
                <a:gd name="T6" fmla="*/ 135 w 178"/>
                <a:gd name="T7" fmla="*/ 43 h 178"/>
                <a:gd name="T8" fmla="*/ 0 w 178"/>
                <a:gd name="T9" fmla="*/ 43 h 178"/>
                <a:gd name="T10" fmla="*/ 0 w 178"/>
                <a:gd name="T11" fmla="*/ 0 h 178"/>
                <a:gd name="T12" fmla="*/ 178 w 178"/>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178" h="178">
                  <a:moveTo>
                    <a:pt x="178" y="0"/>
                  </a:moveTo>
                  <a:lnTo>
                    <a:pt x="178" y="178"/>
                  </a:lnTo>
                  <a:lnTo>
                    <a:pt x="135" y="178"/>
                  </a:lnTo>
                  <a:lnTo>
                    <a:pt x="135" y="43"/>
                  </a:lnTo>
                  <a:lnTo>
                    <a:pt x="0" y="43"/>
                  </a:lnTo>
                  <a:lnTo>
                    <a:pt x="0" y="0"/>
                  </a:lnTo>
                  <a:lnTo>
                    <a:pt x="178" y="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2" name="Freeform 6"/>
            <p:cNvSpPr>
              <a:spLocks/>
            </p:cNvSpPr>
            <p:nvPr/>
          </p:nvSpPr>
          <p:spPr bwMode="auto">
            <a:xfrm>
              <a:off x="5753494" y="2063942"/>
              <a:ext cx="164530" cy="165454"/>
            </a:xfrm>
            <a:custGeom>
              <a:avLst/>
              <a:gdLst>
                <a:gd name="T0" fmla="*/ 178 w 178"/>
                <a:gd name="T1" fmla="*/ 135 h 179"/>
                <a:gd name="T2" fmla="*/ 178 w 178"/>
                <a:gd name="T3" fmla="*/ 179 h 179"/>
                <a:gd name="T4" fmla="*/ 0 w 178"/>
                <a:gd name="T5" fmla="*/ 179 h 179"/>
                <a:gd name="T6" fmla="*/ 0 w 178"/>
                <a:gd name="T7" fmla="*/ 0 h 179"/>
                <a:gd name="T8" fmla="*/ 43 w 178"/>
                <a:gd name="T9" fmla="*/ 0 h 179"/>
                <a:gd name="T10" fmla="*/ 43 w 178"/>
                <a:gd name="T11" fmla="*/ 135 h 179"/>
                <a:gd name="T12" fmla="*/ 178 w 178"/>
                <a:gd name="T13" fmla="*/ 135 h 179"/>
              </a:gdLst>
              <a:ahLst/>
              <a:cxnLst>
                <a:cxn ang="0">
                  <a:pos x="T0" y="T1"/>
                </a:cxn>
                <a:cxn ang="0">
                  <a:pos x="T2" y="T3"/>
                </a:cxn>
                <a:cxn ang="0">
                  <a:pos x="T4" y="T5"/>
                </a:cxn>
                <a:cxn ang="0">
                  <a:pos x="T6" y="T7"/>
                </a:cxn>
                <a:cxn ang="0">
                  <a:pos x="T8" y="T9"/>
                </a:cxn>
                <a:cxn ang="0">
                  <a:pos x="T10" y="T11"/>
                </a:cxn>
                <a:cxn ang="0">
                  <a:pos x="T12" y="T13"/>
                </a:cxn>
              </a:cxnLst>
              <a:rect l="0" t="0" r="r" b="b"/>
              <a:pathLst>
                <a:path w="178" h="179">
                  <a:moveTo>
                    <a:pt x="178" y="135"/>
                  </a:moveTo>
                  <a:lnTo>
                    <a:pt x="178" y="179"/>
                  </a:lnTo>
                  <a:lnTo>
                    <a:pt x="0" y="179"/>
                  </a:lnTo>
                  <a:lnTo>
                    <a:pt x="0" y="0"/>
                  </a:lnTo>
                  <a:lnTo>
                    <a:pt x="43" y="0"/>
                  </a:lnTo>
                  <a:lnTo>
                    <a:pt x="43" y="135"/>
                  </a:lnTo>
                  <a:lnTo>
                    <a:pt x="178" y="135"/>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3" name="Freeform 7"/>
            <p:cNvSpPr>
              <a:spLocks/>
            </p:cNvSpPr>
            <p:nvPr/>
          </p:nvSpPr>
          <p:spPr bwMode="auto">
            <a:xfrm>
              <a:off x="6005835" y="2024196"/>
              <a:ext cx="95206" cy="88735"/>
            </a:xfrm>
            <a:custGeom>
              <a:avLst/>
              <a:gdLst>
                <a:gd name="T0" fmla="*/ 103 w 103"/>
                <a:gd name="T1" fmla="*/ 96 h 96"/>
                <a:gd name="T2" fmla="*/ 103 w 103"/>
                <a:gd name="T3" fmla="*/ 0 h 96"/>
                <a:gd name="T4" fmla="*/ 85 w 103"/>
                <a:gd name="T5" fmla="*/ 0 h 96"/>
                <a:gd name="T6" fmla="*/ 52 w 103"/>
                <a:gd name="T7" fmla="*/ 48 h 96"/>
                <a:gd name="T8" fmla="*/ 19 w 103"/>
                <a:gd name="T9" fmla="*/ 0 h 96"/>
                <a:gd name="T10" fmla="*/ 0 w 103"/>
                <a:gd name="T11" fmla="*/ 0 h 96"/>
                <a:gd name="T12" fmla="*/ 0 w 103"/>
                <a:gd name="T13" fmla="*/ 96 h 96"/>
                <a:gd name="T14" fmla="*/ 19 w 103"/>
                <a:gd name="T15" fmla="*/ 96 h 96"/>
                <a:gd name="T16" fmla="*/ 19 w 103"/>
                <a:gd name="T17" fmla="*/ 33 h 96"/>
                <a:gd name="T18" fmla="*/ 46 w 103"/>
                <a:gd name="T19" fmla="*/ 73 h 96"/>
                <a:gd name="T20" fmla="*/ 57 w 103"/>
                <a:gd name="T21" fmla="*/ 73 h 96"/>
                <a:gd name="T22" fmla="*/ 84 w 103"/>
                <a:gd name="T23" fmla="*/ 33 h 96"/>
                <a:gd name="T24" fmla="*/ 84 w 103"/>
                <a:gd name="T25" fmla="*/ 96 h 96"/>
                <a:gd name="T26" fmla="*/ 103 w 103"/>
                <a:gd name="T2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6">
                  <a:moveTo>
                    <a:pt x="103" y="96"/>
                  </a:moveTo>
                  <a:lnTo>
                    <a:pt x="103" y="0"/>
                  </a:lnTo>
                  <a:lnTo>
                    <a:pt x="85" y="0"/>
                  </a:lnTo>
                  <a:lnTo>
                    <a:pt x="52" y="48"/>
                  </a:lnTo>
                  <a:lnTo>
                    <a:pt x="19" y="0"/>
                  </a:lnTo>
                  <a:lnTo>
                    <a:pt x="0" y="0"/>
                  </a:lnTo>
                  <a:lnTo>
                    <a:pt x="0" y="96"/>
                  </a:lnTo>
                  <a:lnTo>
                    <a:pt x="19" y="96"/>
                  </a:lnTo>
                  <a:lnTo>
                    <a:pt x="19" y="33"/>
                  </a:lnTo>
                  <a:lnTo>
                    <a:pt x="46" y="73"/>
                  </a:lnTo>
                  <a:lnTo>
                    <a:pt x="57" y="73"/>
                  </a:lnTo>
                  <a:lnTo>
                    <a:pt x="84" y="33"/>
                  </a:lnTo>
                  <a:lnTo>
                    <a:pt x="84" y="96"/>
                  </a:lnTo>
                  <a:lnTo>
                    <a:pt x="103" y="96"/>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4" name="Rectangle 8"/>
            <p:cNvSpPr>
              <a:spLocks noChangeArrowheads="1"/>
            </p:cNvSpPr>
            <p:nvPr/>
          </p:nvSpPr>
          <p:spPr bwMode="auto">
            <a:xfrm>
              <a:off x="6145407" y="2024196"/>
              <a:ext cx="16638" cy="88735"/>
            </a:xfrm>
            <a:prstGeom prst="rect">
              <a:avLst/>
            </a:pr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5" name="Freeform 9"/>
            <p:cNvSpPr>
              <a:spLocks/>
            </p:cNvSpPr>
            <p:nvPr/>
          </p:nvSpPr>
          <p:spPr bwMode="auto">
            <a:xfrm>
              <a:off x="6207337" y="2024196"/>
              <a:ext cx="85962" cy="88735"/>
            </a:xfrm>
            <a:custGeom>
              <a:avLst/>
              <a:gdLst>
                <a:gd name="T0" fmla="*/ 193 w 193"/>
                <a:gd name="T1" fmla="*/ 178 h 198"/>
                <a:gd name="T2" fmla="*/ 193 w 193"/>
                <a:gd name="T3" fmla="*/ 134 h 198"/>
                <a:gd name="T4" fmla="*/ 154 w 193"/>
                <a:gd name="T5" fmla="*/ 134 h 198"/>
                <a:gd name="T6" fmla="*/ 154 w 193"/>
                <a:gd name="T7" fmla="*/ 160 h 198"/>
                <a:gd name="T8" fmla="*/ 37 w 193"/>
                <a:gd name="T9" fmla="*/ 160 h 198"/>
                <a:gd name="T10" fmla="*/ 37 w 193"/>
                <a:gd name="T11" fmla="*/ 38 h 198"/>
                <a:gd name="T12" fmla="*/ 154 w 193"/>
                <a:gd name="T13" fmla="*/ 38 h 198"/>
                <a:gd name="T14" fmla="*/ 154 w 193"/>
                <a:gd name="T15" fmla="*/ 64 h 198"/>
                <a:gd name="T16" fmla="*/ 193 w 193"/>
                <a:gd name="T17" fmla="*/ 64 h 198"/>
                <a:gd name="T18" fmla="*/ 193 w 193"/>
                <a:gd name="T19" fmla="*/ 20 h 198"/>
                <a:gd name="T20" fmla="*/ 173 w 193"/>
                <a:gd name="T21" fmla="*/ 0 h 198"/>
                <a:gd name="T22" fmla="*/ 18 w 193"/>
                <a:gd name="T23" fmla="*/ 0 h 198"/>
                <a:gd name="T24" fmla="*/ 0 w 193"/>
                <a:gd name="T25" fmla="*/ 20 h 198"/>
                <a:gd name="T26" fmla="*/ 0 w 193"/>
                <a:gd name="T27" fmla="*/ 178 h 198"/>
                <a:gd name="T28" fmla="*/ 18 w 193"/>
                <a:gd name="T29" fmla="*/ 198 h 198"/>
                <a:gd name="T30" fmla="*/ 174 w 193"/>
                <a:gd name="T31" fmla="*/ 198 h 198"/>
                <a:gd name="T32" fmla="*/ 193 w 193"/>
                <a:gd name="T33" fmla="*/ 178 h 198"/>
                <a:gd name="T34" fmla="*/ 193 w 193"/>
                <a:gd name="T35" fmla="*/ 17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8">
                  <a:moveTo>
                    <a:pt x="193" y="178"/>
                  </a:moveTo>
                  <a:lnTo>
                    <a:pt x="193" y="134"/>
                  </a:lnTo>
                  <a:lnTo>
                    <a:pt x="154" y="134"/>
                  </a:lnTo>
                  <a:lnTo>
                    <a:pt x="154" y="160"/>
                  </a:lnTo>
                  <a:lnTo>
                    <a:pt x="37" y="160"/>
                  </a:lnTo>
                  <a:lnTo>
                    <a:pt x="37" y="38"/>
                  </a:lnTo>
                  <a:lnTo>
                    <a:pt x="154" y="38"/>
                  </a:lnTo>
                  <a:lnTo>
                    <a:pt x="154" y="64"/>
                  </a:lnTo>
                  <a:lnTo>
                    <a:pt x="193" y="64"/>
                  </a:ln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78"/>
                  </a:cubicBezTo>
                  <a:lnTo>
                    <a:pt x="193" y="17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6" name="Freeform 10"/>
            <p:cNvSpPr>
              <a:spLocks noEditPoints="1"/>
            </p:cNvSpPr>
            <p:nvPr/>
          </p:nvSpPr>
          <p:spPr bwMode="auto">
            <a:xfrm>
              <a:off x="6337667" y="2024196"/>
              <a:ext cx="86886" cy="88735"/>
            </a:xfrm>
            <a:custGeom>
              <a:avLst/>
              <a:gdLst>
                <a:gd name="T0" fmla="*/ 195 w 195"/>
                <a:gd name="T1" fmla="*/ 200 h 200"/>
                <a:gd name="T2" fmla="*/ 136 w 195"/>
                <a:gd name="T3" fmla="*/ 120 h 200"/>
                <a:gd name="T4" fmla="*/ 175 w 195"/>
                <a:gd name="T5" fmla="*/ 120 h 200"/>
                <a:gd name="T6" fmla="*/ 195 w 195"/>
                <a:gd name="T7" fmla="*/ 100 h 200"/>
                <a:gd name="T8" fmla="*/ 195 w 195"/>
                <a:gd name="T9" fmla="*/ 20 h 200"/>
                <a:gd name="T10" fmla="*/ 175 w 195"/>
                <a:gd name="T11" fmla="*/ 0 h 200"/>
                <a:gd name="T12" fmla="*/ 0 w 195"/>
                <a:gd name="T13" fmla="*/ 0 h 200"/>
                <a:gd name="T14" fmla="*/ 0 w 195"/>
                <a:gd name="T15" fmla="*/ 199 h 200"/>
                <a:gd name="T16" fmla="*/ 39 w 195"/>
                <a:gd name="T17" fmla="*/ 199 h 200"/>
                <a:gd name="T18" fmla="*/ 39 w 195"/>
                <a:gd name="T19" fmla="*/ 119 h 200"/>
                <a:gd name="T20" fmla="*/ 87 w 195"/>
                <a:gd name="T21" fmla="*/ 119 h 200"/>
                <a:gd name="T22" fmla="*/ 145 w 195"/>
                <a:gd name="T23" fmla="*/ 199 h 200"/>
                <a:gd name="T24" fmla="*/ 195 w 195"/>
                <a:gd name="T25" fmla="*/ 199 h 200"/>
                <a:gd name="T26" fmla="*/ 195 w 195"/>
                <a:gd name="T27" fmla="*/ 200 h 200"/>
                <a:gd name="T28" fmla="*/ 39 w 195"/>
                <a:gd name="T29" fmla="*/ 40 h 200"/>
                <a:gd name="T30" fmla="*/ 156 w 195"/>
                <a:gd name="T31" fmla="*/ 40 h 200"/>
                <a:gd name="T32" fmla="*/ 156 w 195"/>
                <a:gd name="T33" fmla="*/ 82 h 200"/>
                <a:gd name="T34" fmla="*/ 39 w 195"/>
                <a:gd name="T35" fmla="*/ 82 h 200"/>
                <a:gd name="T36" fmla="*/ 39 w 195"/>
                <a:gd name="T37" fmla="*/ 40 h 200"/>
                <a:gd name="T38" fmla="*/ 39 w 195"/>
                <a:gd name="T39" fmla="*/ 4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 h="200">
                  <a:moveTo>
                    <a:pt x="195" y="200"/>
                  </a:moveTo>
                  <a:lnTo>
                    <a:pt x="136" y="120"/>
                  </a:lnTo>
                  <a:lnTo>
                    <a:pt x="175" y="120"/>
                  </a:lnTo>
                  <a:cubicBezTo>
                    <a:pt x="185" y="120"/>
                    <a:pt x="195" y="112"/>
                    <a:pt x="195" y="100"/>
                  </a:cubicBezTo>
                  <a:lnTo>
                    <a:pt x="195" y="20"/>
                  </a:lnTo>
                  <a:cubicBezTo>
                    <a:pt x="195" y="8"/>
                    <a:pt x="187" y="0"/>
                    <a:pt x="175" y="0"/>
                  </a:cubicBezTo>
                  <a:lnTo>
                    <a:pt x="0" y="0"/>
                  </a:lnTo>
                  <a:lnTo>
                    <a:pt x="0" y="199"/>
                  </a:lnTo>
                  <a:lnTo>
                    <a:pt x="39" y="199"/>
                  </a:lnTo>
                  <a:lnTo>
                    <a:pt x="39" y="119"/>
                  </a:lnTo>
                  <a:lnTo>
                    <a:pt x="87" y="119"/>
                  </a:lnTo>
                  <a:lnTo>
                    <a:pt x="145" y="199"/>
                  </a:lnTo>
                  <a:lnTo>
                    <a:pt x="195" y="199"/>
                  </a:lnTo>
                  <a:lnTo>
                    <a:pt x="195" y="200"/>
                  </a:lnTo>
                  <a:close/>
                  <a:moveTo>
                    <a:pt x="39" y="40"/>
                  </a:moveTo>
                  <a:lnTo>
                    <a:pt x="156" y="40"/>
                  </a:lnTo>
                  <a:lnTo>
                    <a:pt x="156" y="82"/>
                  </a:lnTo>
                  <a:lnTo>
                    <a:pt x="39" y="82"/>
                  </a:lnTo>
                  <a:lnTo>
                    <a:pt x="39" y="40"/>
                  </a:lnTo>
                  <a:lnTo>
                    <a:pt x="39"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7" name="Freeform 11"/>
            <p:cNvSpPr>
              <a:spLocks noEditPoints="1"/>
            </p:cNvSpPr>
            <p:nvPr/>
          </p:nvSpPr>
          <p:spPr bwMode="auto">
            <a:xfrm>
              <a:off x="6468920" y="2024196"/>
              <a:ext cx="85962" cy="88735"/>
            </a:xfrm>
            <a:custGeom>
              <a:avLst/>
              <a:gdLst>
                <a:gd name="T0" fmla="*/ 194 w 194"/>
                <a:gd name="T1" fmla="*/ 178 h 198"/>
                <a:gd name="T2" fmla="*/ 194 w 194"/>
                <a:gd name="T3" fmla="*/ 20 h 198"/>
                <a:gd name="T4" fmla="*/ 174 w 194"/>
                <a:gd name="T5" fmla="*/ 0 h 198"/>
                <a:gd name="T6" fmla="*/ 18 w 194"/>
                <a:gd name="T7" fmla="*/ 0 h 198"/>
                <a:gd name="T8" fmla="*/ 0 w 194"/>
                <a:gd name="T9" fmla="*/ 20 h 198"/>
                <a:gd name="T10" fmla="*/ 0 w 194"/>
                <a:gd name="T11" fmla="*/ 178 h 198"/>
                <a:gd name="T12" fmla="*/ 18 w 194"/>
                <a:gd name="T13" fmla="*/ 198 h 198"/>
                <a:gd name="T14" fmla="*/ 176 w 194"/>
                <a:gd name="T15" fmla="*/ 198 h 198"/>
                <a:gd name="T16" fmla="*/ 194 w 194"/>
                <a:gd name="T17" fmla="*/ 178 h 198"/>
                <a:gd name="T18" fmla="*/ 194 w 194"/>
                <a:gd name="T19" fmla="*/ 178 h 198"/>
                <a:gd name="T20" fmla="*/ 38 w 194"/>
                <a:gd name="T21" fmla="*/ 38 h 198"/>
                <a:gd name="T22" fmla="*/ 156 w 194"/>
                <a:gd name="T23" fmla="*/ 38 h 198"/>
                <a:gd name="T24" fmla="*/ 156 w 194"/>
                <a:gd name="T25" fmla="*/ 160 h 198"/>
                <a:gd name="T26" fmla="*/ 38 w 194"/>
                <a:gd name="T27" fmla="*/ 160 h 198"/>
                <a:gd name="T28" fmla="*/ 38 w 194"/>
                <a:gd name="T29" fmla="*/ 38 h 198"/>
                <a:gd name="T30" fmla="*/ 38 w 194"/>
                <a:gd name="T31" fmla="*/ 3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98">
                  <a:moveTo>
                    <a:pt x="194" y="178"/>
                  </a:moveTo>
                  <a:lnTo>
                    <a:pt x="194" y="20"/>
                  </a:lnTo>
                  <a:cubicBezTo>
                    <a:pt x="194" y="8"/>
                    <a:pt x="186" y="0"/>
                    <a:pt x="174" y="0"/>
                  </a:cubicBezTo>
                  <a:lnTo>
                    <a:pt x="18" y="0"/>
                  </a:lnTo>
                  <a:cubicBezTo>
                    <a:pt x="8" y="0"/>
                    <a:pt x="0" y="8"/>
                    <a:pt x="0" y="20"/>
                  </a:cubicBezTo>
                  <a:lnTo>
                    <a:pt x="0" y="178"/>
                  </a:lnTo>
                  <a:cubicBezTo>
                    <a:pt x="0" y="189"/>
                    <a:pt x="8" y="198"/>
                    <a:pt x="18" y="198"/>
                  </a:cubicBezTo>
                  <a:lnTo>
                    <a:pt x="176" y="198"/>
                  </a:lnTo>
                  <a:cubicBezTo>
                    <a:pt x="186" y="198"/>
                    <a:pt x="194" y="190"/>
                    <a:pt x="194" y="178"/>
                  </a:cubicBezTo>
                  <a:lnTo>
                    <a:pt x="194" y="178"/>
                  </a:lnTo>
                  <a:close/>
                  <a:moveTo>
                    <a:pt x="38" y="38"/>
                  </a:moveTo>
                  <a:lnTo>
                    <a:pt x="156" y="38"/>
                  </a:lnTo>
                  <a:lnTo>
                    <a:pt x="156" y="160"/>
                  </a:lnTo>
                  <a:lnTo>
                    <a:pt x="38" y="160"/>
                  </a:lnTo>
                  <a:lnTo>
                    <a:pt x="38" y="38"/>
                  </a:lnTo>
                  <a:lnTo>
                    <a:pt x="38" y="3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8" name="Freeform 12"/>
            <p:cNvSpPr>
              <a:spLocks/>
            </p:cNvSpPr>
            <p:nvPr/>
          </p:nvSpPr>
          <p:spPr bwMode="auto">
            <a:xfrm>
              <a:off x="6005835" y="2140661"/>
              <a:ext cx="86886" cy="87811"/>
            </a:xfrm>
            <a:custGeom>
              <a:avLst/>
              <a:gdLst>
                <a:gd name="T0" fmla="*/ 94 w 94"/>
                <a:gd name="T1" fmla="*/ 19 h 95"/>
                <a:gd name="T2" fmla="*/ 94 w 94"/>
                <a:gd name="T3" fmla="*/ 0 h 95"/>
                <a:gd name="T4" fmla="*/ 0 w 94"/>
                <a:gd name="T5" fmla="*/ 0 h 95"/>
                <a:gd name="T6" fmla="*/ 0 w 94"/>
                <a:gd name="T7" fmla="*/ 95 h 95"/>
                <a:gd name="T8" fmla="*/ 19 w 94"/>
                <a:gd name="T9" fmla="*/ 95 h 95"/>
                <a:gd name="T10" fmla="*/ 19 w 94"/>
                <a:gd name="T11" fmla="*/ 57 h 95"/>
                <a:gd name="T12" fmla="*/ 75 w 94"/>
                <a:gd name="T13" fmla="*/ 57 h 95"/>
                <a:gd name="T14" fmla="*/ 75 w 94"/>
                <a:gd name="T15" fmla="*/ 38 h 95"/>
                <a:gd name="T16" fmla="*/ 19 w 94"/>
                <a:gd name="T17" fmla="*/ 38 h 95"/>
                <a:gd name="T18" fmla="*/ 19 w 94"/>
                <a:gd name="T19" fmla="*/ 19 h 95"/>
                <a:gd name="T20" fmla="*/ 94 w 94"/>
                <a:gd name="T21" fmla="*/ 1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94" y="19"/>
                  </a:moveTo>
                  <a:lnTo>
                    <a:pt x="94" y="0"/>
                  </a:lnTo>
                  <a:lnTo>
                    <a:pt x="0" y="0"/>
                  </a:lnTo>
                  <a:lnTo>
                    <a:pt x="0" y="95"/>
                  </a:lnTo>
                  <a:lnTo>
                    <a:pt x="19" y="95"/>
                  </a:lnTo>
                  <a:lnTo>
                    <a:pt x="19" y="57"/>
                  </a:lnTo>
                  <a:lnTo>
                    <a:pt x="75" y="57"/>
                  </a:lnTo>
                  <a:lnTo>
                    <a:pt x="75" y="38"/>
                  </a:lnTo>
                  <a:lnTo>
                    <a:pt x="19" y="38"/>
                  </a:lnTo>
                  <a:lnTo>
                    <a:pt x="19" y="19"/>
                  </a:lnTo>
                  <a:lnTo>
                    <a:pt x="94" y="1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9" name="Freeform 13"/>
            <p:cNvSpPr>
              <a:spLocks noEditPoints="1"/>
            </p:cNvSpPr>
            <p:nvPr/>
          </p:nvSpPr>
          <p:spPr bwMode="auto">
            <a:xfrm>
              <a:off x="6116753" y="2140661"/>
              <a:ext cx="85962" cy="87811"/>
            </a:xfrm>
            <a:custGeom>
              <a:avLst/>
              <a:gdLst>
                <a:gd name="T0" fmla="*/ 193 w 193"/>
                <a:gd name="T1" fmla="*/ 180 h 198"/>
                <a:gd name="T2" fmla="*/ 193 w 193"/>
                <a:gd name="T3" fmla="*/ 20 h 198"/>
                <a:gd name="T4" fmla="*/ 173 w 193"/>
                <a:gd name="T5" fmla="*/ 0 h 198"/>
                <a:gd name="T6" fmla="*/ 18 w 193"/>
                <a:gd name="T7" fmla="*/ 0 h 198"/>
                <a:gd name="T8" fmla="*/ 0 w 193"/>
                <a:gd name="T9" fmla="*/ 20 h 198"/>
                <a:gd name="T10" fmla="*/ 0 w 193"/>
                <a:gd name="T11" fmla="*/ 178 h 198"/>
                <a:gd name="T12" fmla="*/ 18 w 193"/>
                <a:gd name="T13" fmla="*/ 198 h 198"/>
                <a:gd name="T14" fmla="*/ 174 w 193"/>
                <a:gd name="T15" fmla="*/ 198 h 198"/>
                <a:gd name="T16" fmla="*/ 193 w 193"/>
                <a:gd name="T17" fmla="*/ 180 h 198"/>
                <a:gd name="T18" fmla="*/ 193 w 193"/>
                <a:gd name="T19" fmla="*/ 180 h 198"/>
                <a:gd name="T20" fmla="*/ 38 w 193"/>
                <a:gd name="T21" fmla="*/ 40 h 198"/>
                <a:gd name="T22" fmla="*/ 154 w 193"/>
                <a:gd name="T23" fmla="*/ 40 h 198"/>
                <a:gd name="T24" fmla="*/ 154 w 193"/>
                <a:gd name="T25" fmla="*/ 161 h 198"/>
                <a:gd name="T26" fmla="*/ 37 w 193"/>
                <a:gd name="T27" fmla="*/ 161 h 198"/>
                <a:gd name="T28" fmla="*/ 37 w 193"/>
                <a:gd name="T29" fmla="*/ 40 h 198"/>
                <a:gd name="T30" fmla="*/ 38 w 193"/>
                <a:gd name="T31" fmla="*/ 4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198">
                  <a:moveTo>
                    <a:pt x="193" y="180"/>
                  </a:move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80"/>
                  </a:cubicBezTo>
                  <a:lnTo>
                    <a:pt x="193" y="180"/>
                  </a:lnTo>
                  <a:close/>
                  <a:moveTo>
                    <a:pt x="38" y="40"/>
                  </a:moveTo>
                  <a:lnTo>
                    <a:pt x="154" y="40"/>
                  </a:lnTo>
                  <a:lnTo>
                    <a:pt x="154" y="161"/>
                  </a:lnTo>
                  <a:lnTo>
                    <a:pt x="37" y="161"/>
                  </a:lnTo>
                  <a:lnTo>
                    <a:pt x="37" y="40"/>
                  </a:lnTo>
                  <a:lnTo>
                    <a:pt x="38"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0" name="Freeform 14"/>
            <p:cNvSpPr>
              <a:spLocks/>
            </p:cNvSpPr>
            <p:nvPr/>
          </p:nvSpPr>
          <p:spPr bwMode="auto">
            <a:xfrm>
              <a:off x="6234142" y="2140661"/>
              <a:ext cx="85962" cy="88735"/>
            </a:xfrm>
            <a:custGeom>
              <a:avLst/>
              <a:gdLst>
                <a:gd name="T0" fmla="*/ 194 w 194"/>
                <a:gd name="T1" fmla="*/ 179 h 199"/>
                <a:gd name="T2" fmla="*/ 194 w 194"/>
                <a:gd name="T3" fmla="*/ 135 h 199"/>
                <a:gd name="T4" fmla="*/ 156 w 194"/>
                <a:gd name="T5" fmla="*/ 135 h 199"/>
                <a:gd name="T6" fmla="*/ 156 w 194"/>
                <a:gd name="T7" fmla="*/ 160 h 199"/>
                <a:gd name="T8" fmla="*/ 38 w 194"/>
                <a:gd name="T9" fmla="*/ 160 h 199"/>
                <a:gd name="T10" fmla="*/ 38 w 194"/>
                <a:gd name="T11" fmla="*/ 39 h 199"/>
                <a:gd name="T12" fmla="*/ 156 w 194"/>
                <a:gd name="T13" fmla="*/ 39 h 199"/>
                <a:gd name="T14" fmla="*/ 156 w 194"/>
                <a:gd name="T15" fmla="*/ 64 h 199"/>
                <a:gd name="T16" fmla="*/ 194 w 194"/>
                <a:gd name="T17" fmla="*/ 64 h 199"/>
                <a:gd name="T18" fmla="*/ 194 w 194"/>
                <a:gd name="T19" fmla="*/ 20 h 199"/>
                <a:gd name="T20" fmla="*/ 174 w 194"/>
                <a:gd name="T21" fmla="*/ 0 h 199"/>
                <a:gd name="T22" fmla="*/ 18 w 194"/>
                <a:gd name="T23" fmla="*/ 0 h 199"/>
                <a:gd name="T24" fmla="*/ 0 w 194"/>
                <a:gd name="T25" fmla="*/ 20 h 199"/>
                <a:gd name="T26" fmla="*/ 0 w 194"/>
                <a:gd name="T27" fmla="*/ 179 h 199"/>
                <a:gd name="T28" fmla="*/ 18 w 194"/>
                <a:gd name="T29" fmla="*/ 199 h 199"/>
                <a:gd name="T30" fmla="*/ 174 w 194"/>
                <a:gd name="T31" fmla="*/ 199 h 199"/>
                <a:gd name="T32" fmla="*/ 194 w 194"/>
                <a:gd name="T33" fmla="*/ 179 h 199"/>
                <a:gd name="T34" fmla="*/ 194 w 194"/>
                <a:gd name="T35" fmla="*/ 17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9">
                  <a:moveTo>
                    <a:pt x="194" y="179"/>
                  </a:moveTo>
                  <a:lnTo>
                    <a:pt x="194" y="135"/>
                  </a:lnTo>
                  <a:lnTo>
                    <a:pt x="156" y="135"/>
                  </a:lnTo>
                  <a:lnTo>
                    <a:pt x="156" y="160"/>
                  </a:lnTo>
                  <a:lnTo>
                    <a:pt x="38" y="160"/>
                  </a:lnTo>
                  <a:lnTo>
                    <a:pt x="38" y="39"/>
                  </a:lnTo>
                  <a:lnTo>
                    <a:pt x="156" y="39"/>
                  </a:lnTo>
                  <a:lnTo>
                    <a:pt x="156" y="64"/>
                  </a:lnTo>
                  <a:lnTo>
                    <a:pt x="194" y="64"/>
                  </a:lnTo>
                  <a:lnTo>
                    <a:pt x="194" y="20"/>
                  </a:lnTo>
                  <a:cubicBezTo>
                    <a:pt x="194" y="8"/>
                    <a:pt x="186" y="0"/>
                    <a:pt x="174" y="0"/>
                  </a:cubicBezTo>
                  <a:lnTo>
                    <a:pt x="18" y="0"/>
                  </a:lnTo>
                  <a:cubicBezTo>
                    <a:pt x="8" y="0"/>
                    <a:pt x="0" y="8"/>
                    <a:pt x="0" y="20"/>
                  </a:cubicBezTo>
                  <a:lnTo>
                    <a:pt x="0" y="179"/>
                  </a:lnTo>
                  <a:cubicBezTo>
                    <a:pt x="0" y="189"/>
                    <a:pt x="8" y="199"/>
                    <a:pt x="18" y="199"/>
                  </a:cubicBezTo>
                  <a:lnTo>
                    <a:pt x="174" y="199"/>
                  </a:lnTo>
                  <a:cubicBezTo>
                    <a:pt x="185" y="197"/>
                    <a:pt x="194" y="189"/>
                    <a:pt x="194" y="179"/>
                  </a:cubicBezTo>
                  <a:lnTo>
                    <a:pt x="194"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3" name="Freeform 15"/>
            <p:cNvSpPr>
              <a:spLocks/>
            </p:cNvSpPr>
            <p:nvPr/>
          </p:nvSpPr>
          <p:spPr bwMode="auto">
            <a:xfrm>
              <a:off x="6351532" y="2140661"/>
              <a:ext cx="85962" cy="87811"/>
            </a:xfrm>
            <a:custGeom>
              <a:avLst/>
              <a:gdLst>
                <a:gd name="T0" fmla="*/ 194 w 194"/>
                <a:gd name="T1" fmla="*/ 180 h 198"/>
                <a:gd name="T2" fmla="*/ 194 w 194"/>
                <a:gd name="T3" fmla="*/ 0 h 198"/>
                <a:gd name="T4" fmla="*/ 156 w 194"/>
                <a:gd name="T5" fmla="*/ 0 h 198"/>
                <a:gd name="T6" fmla="*/ 156 w 194"/>
                <a:gd name="T7" fmla="*/ 160 h 198"/>
                <a:gd name="T8" fmla="*/ 38 w 194"/>
                <a:gd name="T9" fmla="*/ 160 h 198"/>
                <a:gd name="T10" fmla="*/ 38 w 194"/>
                <a:gd name="T11" fmla="*/ 0 h 198"/>
                <a:gd name="T12" fmla="*/ 0 w 194"/>
                <a:gd name="T13" fmla="*/ 0 h 198"/>
                <a:gd name="T14" fmla="*/ 0 w 194"/>
                <a:gd name="T15" fmla="*/ 178 h 198"/>
                <a:gd name="T16" fmla="*/ 18 w 194"/>
                <a:gd name="T17" fmla="*/ 198 h 198"/>
                <a:gd name="T18" fmla="*/ 174 w 194"/>
                <a:gd name="T19" fmla="*/ 198 h 198"/>
                <a:gd name="T20" fmla="*/ 194 w 194"/>
                <a:gd name="T21" fmla="*/ 180 h 198"/>
                <a:gd name="T22" fmla="*/ 194 w 194"/>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 h="198">
                  <a:moveTo>
                    <a:pt x="194" y="180"/>
                  </a:moveTo>
                  <a:lnTo>
                    <a:pt x="194" y="0"/>
                  </a:lnTo>
                  <a:lnTo>
                    <a:pt x="156" y="0"/>
                  </a:lnTo>
                  <a:lnTo>
                    <a:pt x="156" y="160"/>
                  </a:lnTo>
                  <a:lnTo>
                    <a:pt x="38" y="160"/>
                  </a:lnTo>
                  <a:lnTo>
                    <a:pt x="38" y="0"/>
                  </a:lnTo>
                  <a:lnTo>
                    <a:pt x="0" y="0"/>
                  </a:lnTo>
                  <a:lnTo>
                    <a:pt x="0" y="178"/>
                  </a:lnTo>
                  <a:cubicBezTo>
                    <a:pt x="0" y="189"/>
                    <a:pt x="8" y="198"/>
                    <a:pt x="18" y="198"/>
                  </a:cubicBezTo>
                  <a:lnTo>
                    <a:pt x="174" y="198"/>
                  </a:lnTo>
                  <a:cubicBezTo>
                    <a:pt x="186" y="198"/>
                    <a:pt x="194" y="190"/>
                    <a:pt x="194" y="180"/>
                  </a:cubicBezTo>
                  <a:lnTo>
                    <a:pt x="194" y="18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4" name="Freeform 16"/>
            <p:cNvSpPr>
              <a:spLocks/>
            </p:cNvSpPr>
            <p:nvPr/>
          </p:nvSpPr>
          <p:spPr bwMode="auto">
            <a:xfrm>
              <a:off x="6467996" y="2140661"/>
              <a:ext cx="86886" cy="88735"/>
            </a:xfrm>
            <a:custGeom>
              <a:avLst/>
              <a:gdLst>
                <a:gd name="T0" fmla="*/ 196 w 196"/>
                <a:gd name="T1" fmla="*/ 179 h 200"/>
                <a:gd name="T2" fmla="*/ 196 w 196"/>
                <a:gd name="T3" fmla="*/ 100 h 200"/>
                <a:gd name="T4" fmla="*/ 176 w 196"/>
                <a:gd name="T5" fmla="*/ 80 h 200"/>
                <a:gd name="T6" fmla="*/ 40 w 196"/>
                <a:gd name="T7" fmla="*/ 80 h 200"/>
                <a:gd name="T8" fmla="*/ 40 w 196"/>
                <a:gd name="T9" fmla="*/ 39 h 200"/>
                <a:gd name="T10" fmla="*/ 158 w 196"/>
                <a:gd name="T11" fmla="*/ 39 h 200"/>
                <a:gd name="T12" fmla="*/ 158 w 196"/>
                <a:gd name="T13" fmla="*/ 60 h 200"/>
                <a:gd name="T14" fmla="*/ 196 w 196"/>
                <a:gd name="T15" fmla="*/ 60 h 200"/>
                <a:gd name="T16" fmla="*/ 196 w 196"/>
                <a:gd name="T17" fmla="*/ 20 h 200"/>
                <a:gd name="T18" fmla="*/ 176 w 196"/>
                <a:gd name="T19" fmla="*/ 0 h 200"/>
                <a:gd name="T20" fmla="*/ 20 w 196"/>
                <a:gd name="T21" fmla="*/ 0 h 200"/>
                <a:gd name="T22" fmla="*/ 2 w 196"/>
                <a:gd name="T23" fmla="*/ 20 h 200"/>
                <a:gd name="T24" fmla="*/ 2 w 196"/>
                <a:gd name="T25" fmla="*/ 99 h 200"/>
                <a:gd name="T26" fmla="*/ 20 w 196"/>
                <a:gd name="T27" fmla="*/ 119 h 200"/>
                <a:gd name="T28" fmla="*/ 156 w 196"/>
                <a:gd name="T29" fmla="*/ 119 h 200"/>
                <a:gd name="T30" fmla="*/ 156 w 196"/>
                <a:gd name="T31" fmla="*/ 160 h 200"/>
                <a:gd name="T32" fmla="*/ 39 w 196"/>
                <a:gd name="T33" fmla="*/ 160 h 200"/>
                <a:gd name="T34" fmla="*/ 39 w 196"/>
                <a:gd name="T35" fmla="*/ 140 h 200"/>
                <a:gd name="T36" fmla="*/ 0 w 196"/>
                <a:gd name="T37" fmla="*/ 140 h 200"/>
                <a:gd name="T38" fmla="*/ 0 w 196"/>
                <a:gd name="T39" fmla="*/ 180 h 200"/>
                <a:gd name="T40" fmla="*/ 19 w 196"/>
                <a:gd name="T41" fmla="*/ 200 h 200"/>
                <a:gd name="T42" fmla="*/ 175 w 196"/>
                <a:gd name="T43" fmla="*/ 200 h 200"/>
                <a:gd name="T44" fmla="*/ 196 w 196"/>
                <a:gd name="T45" fmla="*/ 179 h 200"/>
                <a:gd name="T46" fmla="*/ 196 w 196"/>
                <a:gd name="T47" fmla="*/ 17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200">
                  <a:moveTo>
                    <a:pt x="196" y="179"/>
                  </a:moveTo>
                  <a:lnTo>
                    <a:pt x="196" y="100"/>
                  </a:lnTo>
                  <a:cubicBezTo>
                    <a:pt x="196" y="89"/>
                    <a:pt x="188" y="80"/>
                    <a:pt x="176" y="80"/>
                  </a:cubicBezTo>
                  <a:lnTo>
                    <a:pt x="40" y="80"/>
                  </a:lnTo>
                  <a:lnTo>
                    <a:pt x="40" y="39"/>
                  </a:lnTo>
                  <a:lnTo>
                    <a:pt x="158" y="39"/>
                  </a:lnTo>
                  <a:lnTo>
                    <a:pt x="158" y="60"/>
                  </a:lnTo>
                  <a:lnTo>
                    <a:pt x="196" y="60"/>
                  </a:lnTo>
                  <a:lnTo>
                    <a:pt x="196" y="20"/>
                  </a:lnTo>
                  <a:cubicBezTo>
                    <a:pt x="196" y="8"/>
                    <a:pt x="188" y="0"/>
                    <a:pt x="176" y="0"/>
                  </a:cubicBezTo>
                  <a:lnTo>
                    <a:pt x="20" y="0"/>
                  </a:lnTo>
                  <a:cubicBezTo>
                    <a:pt x="10" y="0"/>
                    <a:pt x="2" y="8"/>
                    <a:pt x="2" y="20"/>
                  </a:cubicBezTo>
                  <a:lnTo>
                    <a:pt x="2" y="99"/>
                  </a:lnTo>
                  <a:cubicBezTo>
                    <a:pt x="2" y="109"/>
                    <a:pt x="10" y="119"/>
                    <a:pt x="20" y="119"/>
                  </a:cubicBezTo>
                  <a:lnTo>
                    <a:pt x="156" y="119"/>
                  </a:lnTo>
                  <a:lnTo>
                    <a:pt x="156" y="160"/>
                  </a:lnTo>
                  <a:lnTo>
                    <a:pt x="39" y="160"/>
                  </a:lnTo>
                  <a:lnTo>
                    <a:pt x="39" y="140"/>
                  </a:lnTo>
                  <a:lnTo>
                    <a:pt x="0" y="140"/>
                  </a:lnTo>
                  <a:lnTo>
                    <a:pt x="0" y="180"/>
                  </a:lnTo>
                  <a:cubicBezTo>
                    <a:pt x="0" y="191"/>
                    <a:pt x="8" y="200"/>
                    <a:pt x="19" y="200"/>
                  </a:cubicBezTo>
                  <a:lnTo>
                    <a:pt x="175" y="200"/>
                  </a:lnTo>
                  <a:cubicBezTo>
                    <a:pt x="188" y="197"/>
                    <a:pt x="196" y="189"/>
                    <a:pt x="196" y="179"/>
                  </a:cubicBezTo>
                  <a:lnTo>
                    <a:pt x="196"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5" name="Freeform 17"/>
            <p:cNvSpPr>
              <a:spLocks noEditPoints="1"/>
            </p:cNvSpPr>
            <p:nvPr/>
          </p:nvSpPr>
          <p:spPr bwMode="auto">
            <a:xfrm>
              <a:off x="6567823" y="2025120"/>
              <a:ext cx="32352" cy="32352"/>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3 h 72"/>
                <a:gd name="T12" fmla="*/ 2 w 72"/>
                <a:gd name="T13" fmla="*/ 36 h 72"/>
                <a:gd name="T14" fmla="*/ 36 w 72"/>
                <a:gd name="T15" fmla="*/ 68 h 72"/>
                <a:gd name="T16" fmla="*/ 68 w 72"/>
                <a:gd name="T17" fmla="*/ 36 h 72"/>
                <a:gd name="T18" fmla="*/ 36 w 72"/>
                <a:gd name="T19" fmla="*/ 3 h 72"/>
                <a:gd name="T20" fmla="*/ 45 w 72"/>
                <a:gd name="T21" fmla="*/ 59 h 72"/>
                <a:gd name="T22" fmla="*/ 36 w 72"/>
                <a:gd name="T23" fmla="*/ 39 h 72"/>
                <a:gd name="T24" fmla="*/ 28 w 72"/>
                <a:gd name="T25" fmla="*/ 39 h 72"/>
                <a:gd name="T26" fmla="*/ 28 w 72"/>
                <a:gd name="T27" fmla="*/ 59 h 72"/>
                <a:gd name="T28" fmla="*/ 22 w 72"/>
                <a:gd name="T29" fmla="*/ 59 h 72"/>
                <a:gd name="T30" fmla="*/ 22 w 72"/>
                <a:gd name="T31" fmla="*/ 14 h 72"/>
                <a:gd name="T32" fmla="*/ 36 w 72"/>
                <a:gd name="T33" fmla="*/ 14 h 72"/>
                <a:gd name="T34" fmla="*/ 50 w 72"/>
                <a:gd name="T35" fmla="*/ 27 h 72"/>
                <a:gd name="T36" fmla="*/ 41 w 72"/>
                <a:gd name="T37" fmla="*/ 39 h 72"/>
                <a:gd name="T38" fmla="*/ 50 w 72"/>
                <a:gd name="T39" fmla="*/ 59 h 72"/>
                <a:gd name="T40" fmla="*/ 45 w 72"/>
                <a:gd name="T41" fmla="*/ 59 h 72"/>
                <a:gd name="T42" fmla="*/ 28 w 72"/>
                <a:gd name="T43" fmla="*/ 34 h 72"/>
                <a:gd name="T44" fmla="*/ 36 w 72"/>
                <a:gd name="T45" fmla="*/ 34 h 72"/>
                <a:gd name="T46" fmla="*/ 45 w 72"/>
                <a:gd name="T47" fmla="*/ 26 h 72"/>
                <a:gd name="T48" fmla="*/ 36 w 72"/>
                <a:gd name="T49" fmla="*/ 18 h 72"/>
                <a:gd name="T50" fmla="*/ 29 w 72"/>
                <a:gd name="T51" fmla="*/ 18 h 72"/>
                <a:gd name="T52" fmla="*/ 29 w 72"/>
                <a:gd name="T53" fmla="*/ 34 h 72"/>
                <a:gd name="T54" fmla="*/ 28 w 72"/>
                <a:gd name="T55"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3"/>
                  </a:moveTo>
                  <a:cubicBezTo>
                    <a:pt x="17" y="3"/>
                    <a:pt x="2" y="18"/>
                    <a:pt x="2" y="36"/>
                  </a:cubicBezTo>
                  <a:cubicBezTo>
                    <a:pt x="2" y="55"/>
                    <a:pt x="17" y="68"/>
                    <a:pt x="36" y="68"/>
                  </a:cubicBezTo>
                  <a:cubicBezTo>
                    <a:pt x="54" y="68"/>
                    <a:pt x="68" y="54"/>
                    <a:pt x="68" y="36"/>
                  </a:cubicBezTo>
                  <a:cubicBezTo>
                    <a:pt x="68" y="18"/>
                    <a:pt x="54" y="3"/>
                    <a:pt x="36" y="3"/>
                  </a:cubicBezTo>
                  <a:close/>
                  <a:moveTo>
                    <a:pt x="45" y="59"/>
                  </a:moveTo>
                  <a:lnTo>
                    <a:pt x="36" y="39"/>
                  </a:lnTo>
                  <a:lnTo>
                    <a:pt x="28" y="39"/>
                  </a:lnTo>
                  <a:lnTo>
                    <a:pt x="28" y="59"/>
                  </a:lnTo>
                  <a:lnTo>
                    <a:pt x="22" y="59"/>
                  </a:lnTo>
                  <a:lnTo>
                    <a:pt x="22" y="14"/>
                  </a:lnTo>
                  <a:lnTo>
                    <a:pt x="36" y="14"/>
                  </a:lnTo>
                  <a:cubicBezTo>
                    <a:pt x="46" y="14"/>
                    <a:pt x="50" y="18"/>
                    <a:pt x="50" y="27"/>
                  </a:cubicBezTo>
                  <a:cubicBezTo>
                    <a:pt x="50" y="34"/>
                    <a:pt x="48" y="38"/>
                    <a:pt x="41" y="39"/>
                  </a:cubicBezTo>
                  <a:lnTo>
                    <a:pt x="50" y="59"/>
                  </a:lnTo>
                  <a:lnTo>
                    <a:pt x="45" y="59"/>
                  </a:lnTo>
                  <a:close/>
                  <a:moveTo>
                    <a:pt x="28" y="34"/>
                  </a:moveTo>
                  <a:lnTo>
                    <a:pt x="36" y="34"/>
                  </a:lnTo>
                  <a:cubicBezTo>
                    <a:pt x="42" y="34"/>
                    <a:pt x="45" y="31"/>
                    <a:pt x="45" y="26"/>
                  </a:cubicBezTo>
                  <a:cubicBezTo>
                    <a:pt x="45" y="20"/>
                    <a:pt x="42" y="18"/>
                    <a:pt x="36" y="18"/>
                  </a:cubicBezTo>
                  <a:lnTo>
                    <a:pt x="29" y="18"/>
                  </a:lnTo>
                  <a:lnTo>
                    <a:pt x="29" y="34"/>
                  </a:lnTo>
                  <a:lnTo>
                    <a:pt x="28" y="34"/>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grpSp>
      <p:sp>
        <p:nvSpPr>
          <p:cNvPr id="21" name="Blue bar"/>
          <p:cNvSpPr/>
          <p:nvPr userDrawn="1"/>
        </p:nvSpPr>
        <p:spPr>
          <a:xfrm>
            <a:off x="944563" y="0"/>
            <a:ext cx="1799696" cy="151844"/>
          </a:xfrm>
          <a:prstGeom prst="rect">
            <a:avLst/>
          </a:prstGeom>
          <a:solidFill>
            <a:schemeClr val="bg1"/>
          </a:solidFill>
          <a:ln w="12700">
            <a:miter lim="400000"/>
          </a:ln>
        </p:spPr>
        <p:txBody>
          <a:bodyPr lIns="45719" rIns="45719" anchor="ctr"/>
          <a:lstStyle/>
          <a:p>
            <a:pPr algn="ctr">
              <a:defRPr>
                <a:solidFill>
                  <a:srgbClr val="FFFFFF"/>
                </a:solidFill>
              </a:defRPr>
            </a:pPr>
            <a:endParaRPr/>
          </a:p>
        </p:txBody>
      </p:sp>
      <p:sp>
        <p:nvSpPr>
          <p:cNvPr id="3" name="Text Placeholder 2"/>
          <p:cNvSpPr>
            <a:spLocks noGrp="1"/>
          </p:cNvSpPr>
          <p:nvPr>
            <p:ph type="body" sz="quarter" idx="11"/>
          </p:nvPr>
        </p:nvSpPr>
        <p:spPr>
          <a:xfrm>
            <a:off x="950913" y="4411489"/>
            <a:ext cx="10314495" cy="512058"/>
          </a:xfrm>
        </p:spPr>
        <p:txBody>
          <a:bodyPr/>
          <a:lstStyle>
            <a:lvl1pPr marL="0" indent="0">
              <a:buNone/>
              <a:defRPr sz="3200">
                <a:solidFill>
                  <a:schemeClr val="bg1"/>
                </a:solidFill>
              </a:defRPr>
            </a:lvl1pPr>
          </a:lstStyle>
          <a:p>
            <a:pPr lvl="0"/>
            <a:r>
              <a:rPr lang="en-US" smtClean="0"/>
              <a:t>Click to edit Master text styles</a:t>
            </a:r>
          </a:p>
        </p:txBody>
      </p:sp>
    </p:spTree>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sp>
        <p:nvSpPr>
          <p:cNvPr id="4" name="Picture Placeholder 2"/>
          <p:cNvSpPr>
            <a:spLocks noGrp="1"/>
          </p:cNvSpPr>
          <p:nvPr>
            <p:ph type="pic" idx="11"/>
          </p:nvPr>
        </p:nvSpPr>
        <p:spPr bwMode="ltGray">
          <a:xfrm>
            <a:off x="946786" y="1736726"/>
            <a:ext cx="6286795" cy="4443412"/>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dirty="0"/>
          </a:p>
        </p:txBody>
      </p:sp>
      <p:sp>
        <p:nvSpPr>
          <p:cNvPr id="7" name="Content Placeholder 6"/>
          <p:cNvSpPr>
            <a:spLocks noGrp="1"/>
          </p:cNvSpPr>
          <p:nvPr>
            <p:ph sz="quarter" idx="12" hasCustomPrompt="1"/>
          </p:nvPr>
        </p:nvSpPr>
        <p:spPr>
          <a:xfrm>
            <a:off x="7404101" y="1736724"/>
            <a:ext cx="3854450" cy="4443413"/>
          </a:xfrm>
        </p:spPr>
        <p:txBody>
          <a:bodyPr/>
          <a:lstStyle>
            <a:lvl1pPr marL="0" indent="0">
              <a:spcAft>
                <a:spcPts val="600"/>
              </a:spcAft>
              <a:buFont typeface="Wingdings" panose="05000000000000000000" pitchFamily="2" charset="2"/>
              <a:buNone/>
              <a:defRPr sz="2400"/>
            </a:lvl1pPr>
            <a:lvl2pPr marL="346075" indent="0">
              <a:spcAft>
                <a:spcPts val="600"/>
              </a:spcAft>
              <a:buNone/>
              <a:defRPr sz="1800"/>
            </a:lvl2pPr>
            <a:lvl3pPr marL="574675" indent="0">
              <a:spcAft>
                <a:spcPts val="600"/>
              </a:spcAft>
              <a:buNone/>
              <a:defRPr sz="1600"/>
            </a:lvl3pPr>
            <a:lvl4pPr marL="744538" indent="0">
              <a:spcAft>
                <a:spcPts val="600"/>
              </a:spcAft>
              <a:buNone/>
              <a:defRPr sz="1600"/>
            </a:lvl4pPr>
            <a:lvl5pPr marL="922337" indent="0">
              <a:spcAft>
                <a:spcPts val="600"/>
              </a:spcAft>
              <a:buNone/>
              <a:defRPr sz="1600"/>
            </a:lvl5pPr>
          </a:lstStyle>
          <a:p>
            <a:pPr lvl="0"/>
            <a:r>
              <a:rPr lang="en-US" dirty="0" smtClean="0"/>
              <a:t>First level 24 </a:t>
            </a:r>
            <a:r>
              <a:rPr lang="en-US" dirty="0" err="1" smtClean="0"/>
              <a:t>pt</a:t>
            </a:r>
            <a:endParaRPr lang="en-US" dirty="0" smtClean="0"/>
          </a:p>
          <a:p>
            <a:pPr lvl="1"/>
            <a:r>
              <a:rPr lang="en-US" dirty="0" smtClean="0"/>
              <a:t>Second level 18 </a:t>
            </a:r>
            <a:r>
              <a:rPr lang="en-US" dirty="0" err="1" smtClean="0"/>
              <a:t>pt</a:t>
            </a:r>
            <a:endParaRPr lang="en-US" dirty="0" smtClean="0"/>
          </a:p>
          <a:p>
            <a:pPr lvl="2"/>
            <a:r>
              <a:rPr lang="en-US" dirty="0" smtClean="0"/>
              <a:t>Third level 16 </a:t>
            </a:r>
            <a:r>
              <a:rPr lang="en-US" dirty="0" err="1" smtClean="0"/>
              <a:t>pt</a:t>
            </a:r>
            <a:endParaRPr lang="en-US" dirty="0" smtClean="0"/>
          </a:p>
          <a:p>
            <a:pPr lvl="3"/>
            <a:r>
              <a:rPr lang="en-US" dirty="0" smtClean="0"/>
              <a:t>Fourth level – avoid as too small</a:t>
            </a:r>
          </a:p>
          <a:p>
            <a:pPr lvl="4"/>
            <a:r>
              <a:rPr lang="en-US" dirty="0" smtClean="0"/>
              <a:t>Fifth level – avoid as too small</a:t>
            </a:r>
            <a:endParaRPr lang="en-US" dirty="0"/>
          </a:p>
        </p:txBody>
      </p:sp>
      <p:sp>
        <p:nvSpPr>
          <p:cNvPr id="6"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9" name="Title Placeholder"/>
          <p:cNvSpPr>
            <a:spLocks noGrp="1"/>
          </p:cNvSpPr>
          <p:nvPr>
            <p:ph type="title" hasCustomPrompt="1"/>
          </p:nvPr>
        </p:nvSpPr>
        <p:spPr>
          <a:xfrm>
            <a:off x="946786" y="429273"/>
            <a:ext cx="10311765" cy="1080000"/>
          </a:xfrm>
          <a:prstGeom prst="rect">
            <a:avLst/>
          </a:prstGeom>
        </p:spPr>
        <p:txBody>
          <a:bodyPr vert="horz" lIns="0" tIns="45720" rIns="91440" bIns="45720" rtlCol="0" anchor="t">
            <a:noAutofit/>
          </a:bodyPr>
          <a:lstStyle>
            <a:lvl1pPr>
              <a:defRPr baseline="0"/>
            </a:lvl1pPr>
          </a:lstStyle>
          <a:p>
            <a:r>
              <a:rPr lang="en-US" dirty="0" smtClean="0"/>
              <a:t>Image Left</a:t>
            </a:r>
            <a:endParaRPr lang="en-US" dirty="0"/>
          </a:p>
        </p:txBody>
      </p:sp>
      <p:sp>
        <p:nvSpPr>
          <p:cNvPr id="8" name="Footer Placeholde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extLst>
      <p:ext uri="{BB962C8B-B14F-4D97-AF65-F5344CB8AC3E}">
        <p14:creationId xmlns:p14="http://schemas.microsoft.com/office/powerpoint/2010/main" val="298950635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with bullets">
    <p:spTree>
      <p:nvGrpSpPr>
        <p:cNvPr id="1" name=""/>
        <p:cNvGrpSpPr/>
        <p:nvPr/>
      </p:nvGrpSpPr>
      <p:grpSpPr>
        <a:xfrm>
          <a:off x="0" y="0"/>
          <a:ext cx="0" cy="0"/>
          <a:chOff x="0" y="0"/>
          <a:chExt cx="0" cy="0"/>
        </a:xfrm>
      </p:grpSpPr>
      <p:sp>
        <p:nvSpPr>
          <p:cNvPr id="4" name="Picture Placeholder 2"/>
          <p:cNvSpPr>
            <a:spLocks noGrp="1"/>
          </p:cNvSpPr>
          <p:nvPr>
            <p:ph type="pic" idx="11"/>
          </p:nvPr>
        </p:nvSpPr>
        <p:spPr bwMode="ltGray">
          <a:xfrm>
            <a:off x="946786" y="1736726"/>
            <a:ext cx="6286795" cy="4443412"/>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dirty="0"/>
          </a:p>
        </p:txBody>
      </p:sp>
      <p:sp>
        <p:nvSpPr>
          <p:cNvPr id="7" name="Content Placeholder 6"/>
          <p:cNvSpPr>
            <a:spLocks noGrp="1"/>
          </p:cNvSpPr>
          <p:nvPr>
            <p:ph sz="quarter" idx="12" hasCustomPrompt="1"/>
          </p:nvPr>
        </p:nvSpPr>
        <p:spPr>
          <a:xfrm>
            <a:off x="7404101" y="1736724"/>
            <a:ext cx="3854450" cy="4443413"/>
          </a:xfrm>
        </p:spPr>
        <p:txBody>
          <a:bodyPr/>
          <a:lstStyle>
            <a:lvl1pPr marL="342900" indent="-342900">
              <a:spcAft>
                <a:spcPts val="600"/>
              </a:spcAft>
              <a:buFont typeface="Wingdings" panose="05000000000000000000" pitchFamily="2" charset="2"/>
              <a:buChar char="§"/>
              <a:defRPr sz="2400"/>
            </a:lvl1pPr>
            <a:lvl2pPr>
              <a:spcAft>
                <a:spcPts val="600"/>
              </a:spcAft>
              <a:defRPr sz="1800"/>
            </a:lvl2pPr>
            <a:lvl3pPr>
              <a:spcAft>
                <a:spcPts val="600"/>
              </a:spcAft>
              <a:defRPr sz="1600"/>
            </a:lvl3pPr>
            <a:lvl4pPr>
              <a:spcAft>
                <a:spcPts val="600"/>
              </a:spcAft>
              <a:defRPr sz="1600"/>
            </a:lvl4pPr>
            <a:lvl5pPr>
              <a:spcAft>
                <a:spcPts val="600"/>
              </a:spcAft>
              <a:defRPr sz="1600"/>
            </a:lvl5pPr>
          </a:lstStyle>
          <a:p>
            <a:pPr lvl="0"/>
            <a:r>
              <a:rPr lang="en-US" dirty="0" smtClean="0"/>
              <a:t>First level 24 </a:t>
            </a:r>
            <a:r>
              <a:rPr lang="en-US" dirty="0" err="1" smtClean="0"/>
              <a:t>pt</a:t>
            </a:r>
            <a:endParaRPr lang="en-US" dirty="0" smtClean="0"/>
          </a:p>
          <a:p>
            <a:pPr lvl="1"/>
            <a:r>
              <a:rPr lang="en-US" dirty="0" smtClean="0"/>
              <a:t>Second level 18 </a:t>
            </a:r>
            <a:r>
              <a:rPr lang="en-US" dirty="0" err="1" smtClean="0"/>
              <a:t>pt</a:t>
            </a:r>
            <a:endParaRPr lang="en-US" dirty="0" smtClean="0"/>
          </a:p>
          <a:p>
            <a:pPr lvl="2"/>
            <a:r>
              <a:rPr lang="en-US" dirty="0" smtClean="0"/>
              <a:t>Third level 16 </a:t>
            </a:r>
            <a:r>
              <a:rPr lang="en-US" dirty="0" err="1" smtClean="0"/>
              <a:t>pt</a:t>
            </a:r>
            <a:endParaRPr lang="en-US" dirty="0" smtClean="0"/>
          </a:p>
          <a:p>
            <a:pPr lvl="3"/>
            <a:r>
              <a:rPr lang="en-US" dirty="0" smtClean="0"/>
              <a:t>Fourth level – avoid as too small</a:t>
            </a:r>
          </a:p>
          <a:p>
            <a:pPr lvl="4"/>
            <a:r>
              <a:rPr lang="en-US" dirty="0" smtClean="0"/>
              <a:t>Fifth level – avoid as too small</a:t>
            </a:r>
            <a:endParaRPr lang="en-US" dirty="0"/>
          </a:p>
        </p:txBody>
      </p:sp>
      <p:sp>
        <p:nvSpPr>
          <p:cNvPr id="6"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9" name="Title Placeholder"/>
          <p:cNvSpPr>
            <a:spLocks noGrp="1"/>
          </p:cNvSpPr>
          <p:nvPr>
            <p:ph type="title" hasCustomPrompt="1"/>
          </p:nvPr>
        </p:nvSpPr>
        <p:spPr>
          <a:xfrm>
            <a:off x="946786" y="429273"/>
            <a:ext cx="10311765" cy="1080000"/>
          </a:xfrm>
          <a:prstGeom prst="rect">
            <a:avLst/>
          </a:prstGeom>
        </p:spPr>
        <p:txBody>
          <a:bodyPr vert="horz" lIns="0" tIns="45720" rIns="91440" bIns="45720" rtlCol="0" anchor="t">
            <a:noAutofit/>
          </a:bodyPr>
          <a:lstStyle>
            <a:lvl1pPr>
              <a:defRPr baseline="0"/>
            </a:lvl1pPr>
          </a:lstStyle>
          <a:p>
            <a:r>
              <a:rPr lang="en-US" dirty="0" smtClean="0"/>
              <a:t>Image Left with Bullets</a:t>
            </a:r>
            <a:endParaRPr lang="en-US" dirty="0"/>
          </a:p>
        </p:txBody>
      </p:sp>
      <p:sp>
        <p:nvSpPr>
          <p:cNvPr id="8" name="Footer Placeholde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extLst>
      <p:ext uri="{BB962C8B-B14F-4D97-AF65-F5344CB8AC3E}">
        <p14:creationId xmlns:p14="http://schemas.microsoft.com/office/powerpoint/2010/main" val="103125847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eft with Bullets—INFORM">
    <p:spTree>
      <p:nvGrpSpPr>
        <p:cNvPr id="1" name=""/>
        <p:cNvGrpSpPr/>
        <p:nvPr/>
      </p:nvGrpSpPr>
      <p:grpSpPr>
        <a:xfrm>
          <a:off x="0" y="0"/>
          <a:ext cx="0" cy="0"/>
          <a:chOff x="0" y="0"/>
          <a:chExt cx="0" cy="0"/>
        </a:xfrm>
      </p:grpSpPr>
      <p:sp>
        <p:nvSpPr>
          <p:cNvPr id="4" name="Picture Placeholder 2"/>
          <p:cNvSpPr>
            <a:spLocks noGrp="1"/>
          </p:cNvSpPr>
          <p:nvPr>
            <p:ph type="pic" idx="11"/>
          </p:nvPr>
        </p:nvSpPr>
        <p:spPr bwMode="ltGray">
          <a:xfrm>
            <a:off x="946786" y="1736726"/>
            <a:ext cx="6286795" cy="4443412"/>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dirty="0"/>
          </a:p>
        </p:txBody>
      </p:sp>
      <p:sp>
        <p:nvSpPr>
          <p:cNvPr id="7" name="Content Placeholder 6"/>
          <p:cNvSpPr>
            <a:spLocks noGrp="1"/>
          </p:cNvSpPr>
          <p:nvPr>
            <p:ph sz="quarter" idx="12" hasCustomPrompt="1"/>
          </p:nvPr>
        </p:nvSpPr>
        <p:spPr>
          <a:xfrm>
            <a:off x="7404101" y="1736724"/>
            <a:ext cx="3854450" cy="4443413"/>
          </a:xfrm>
        </p:spPr>
        <p:txBody>
          <a:bodyPr>
            <a:normAutofit/>
          </a:bodyPr>
          <a:lstStyle>
            <a:lvl1pPr marL="342900" indent="-342900">
              <a:spcAft>
                <a:spcPts val="600"/>
              </a:spcAft>
              <a:buFont typeface="Wingdings" panose="05000000000000000000" pitchFamily="2" charset="2"/>
              <a:buChar char="§"/>
              <a:defRPr sz="2000"/>
            </a:lvl1pPr>
            <a:lvl2pPr>
              <a:spcAft>
                <a:spcPts val="600"/>
              </a:spcAft>
              <a:defRPr sz="1800"/>
            </a:lvl2pPr>
            <a:lvl3pPr>
              <a:spcAft>
                <a:spcPts val="600"/>
              </a:spcAft>
              <a:defRPr sz="1600"/>
            </a:lvl3pPr>
            <a:lvl4pPr>
              <a:spcAft>
                <a:spcPts val="600"/>
              </a:spcAft>
              <a:defRPr sz="1400"/>
            </a:lvl4pPr>
            <a:lvl5pPr>
              <a:spcAft>
                <a:spcPts val="600"/>
              </a:spcAft>
              <a:defRPr sz="1400"/>
            </a:lvl5pPr>
          </a:lstStyle>
          <a:p>
            <a:pPr lvl="0"/>
            <a:r>
              <a:rPr lang="en-US" dirty="0" smtClean="0"/>
              <a:t>First level 20 </a:t>
            </a:r>
            <a:r>
              <a:rPr lang="en-US" dirty="0" err="1" smtClean="0"/>
              <a:t>pt</a:t>
            </a:r>
            <a:endParaRPr lang="en-US" dirty="0" smtClean="0"/>
          </a:p>
          <a:p>
            <a:pPr lvl="1"/>
            <a:r>
              <a:rPr lang="en-US" dirty="0" smtClean="0"/>
              <a:t>Second level 18 </a:t>
            </a:r>
            <a:r>
              <a:rPr lang="en-US" dirty="0" err="1" smtClean="0"/>
              <a:t>pt</a:t>
            </a:r>
            <a:endParaRPr lang="en-US" dirty="0" smtClean="0"/>
          </a:p>
          <a:p>
            <a:pPr lvl="2"/>
            <a:r>
              <a:rPr lang="en-US" dirty="0" smtClean="0"/>
              <a:t>Third level 16 </a:t>
            </a:r>
            <a:r>
              <a:rPr lang="en-US" dirty="0" err="1" smtClean="0"/>
              <a:t>pt</a:t>
            </a:r>
            <a:endParaRPr lang="en-US" dirty="0" smtClean="0"/>
          </a:p>
          <a:p>
            <a:pPr lvl="3"/>
            <a:r>
              <a:rPr lang="en-US" dirty="0" smtClean="0"/>
              <a:t>Fourth level – avoid as too small</a:t>
            </a:r>
          </a:p>
          <a:p>
            <a:pPr lvl="4"/>
            <a:r>
              <a:rPr lang="en-US" dirty="0" smtClean="0"/>
              <a:t>Fifth level – avoid as too small</a:t>
            </a:r>
            <a:endParaRPr lang="en-US" dirty="0"/>
          </a:p>
        </p:txBody>
      </p:sp>
      <p:sp>
        <p:nvSpPr>
          <p:cNvPr id="6"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9" name="Title Placeholder"/>
          <p:cNvSpPr>
            <a:spLocks noGrp="1"/>
          </p:cNvSpPr>
          <p:nvPr>
            <p:ph type="title" hasCustomPrompt="1"/>
          </p:nvPr>
        </p:nvSpPr>
        <p:spPr>
          <a:xfrm>
            <a:off x="946786" y="429273"/>
            <a:ext cx="10311765" cy="1080000"/>
          </a:xfrm>
          <a:prstGeom prst="rect">
            <a:avLst/>
          </a:prstGeom>
        </p:spPr>
        <p:txBody>
          <a:bodyPr vert="horz" lIns="0" tIns="45720" rIns="91440" bIns="45720" rtlCol="0" anchor="t">
            <a:noAutofit/>
          </a:bodyPr>
          <a:lstStyle/>
          <a:p>
            <a:r>
              <a:rPr lang="en-US" dirty="0" smtClean="0"/>
              <a:t>Image Left with Bullets—INFORM</a:t>
            </a:r>
            <a:endParaRPr lang="en-US" dirty="0"/>
          </a:p>
        </p:txBody>
      </p:sp>
      <p:sp>
        <p:nvSpPr>
          <p:cNvPr id="8" name="Footer Placeholde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extLst>
      <p:ext uri="{BB962C8B-B14F-4D97-AF65-F5344CB8AC3E}">
        <p14:creationId xmlns:p14="http://schemas.microsoft.com/office/powerpoint/2010/main" val="434415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Image Right">
    <p:spTree>
      <p:nvGrpSpPr>
        <p:cNvPr id="1" name=""/>
        <p:cNvGrpSpPr/>
        <p:nvPr/>
      </p:nvGrpSpPr>
      <p:grpSpPr>
        <a:xfrm>
          <a:off x="0" y="0"/>
          <a:ext cx="0" cy="0"/>
          <a:chOff x="0" y="0"/>
          <a:chExt cx="0" cy="0"/>
        </a:xfrm>
      </p:grpSpPr>
      <p:sp>
        <p:nvSpPr>
          <p:cNvPr id="6" name="Picture Placeholder 2"/>
          <p:cNvSpPr>
            <a:spLocks noGrp="1"/>
          </p:cNvSpPr>
          <p:nvPr>
            <p:ph type="pic" idx="13"/>
          </p:nvPr>
        </p:nvSpPr>
        <p:spPr bwMode="ltGray">
          <a:xfrm>
            <a:off x="5113360" y="1736725"/>
            <a:ext cx="6145191" cy="4443413"/>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dirty="0"/>
          </a:p>
        </p:txBody>
      </p:sp>
      <p:sp>
        <p:nvSpPr>
          <p:cNvPr id="2" name="Title 1"/>
          <p:cNvSpPr>
            <a:spLocks noGrp="1"/>
          </p:cNvSpPr>
          <p:nvPr>
            <p:ph type="title" hasCustomPrompt="1"/>
          </p:nvPr>
        </p:nvSpPr>
        <p:spPr/>
        <p:txBody>
          <a:bodyPr/>
          <a:lstStyle>
            <a:lvl1pPr>
              <a:defRPr baseline="0"/>
            </a:lvl1pPr>
          </a:lstStyle>
          <a:p>
            <a:r>
              <a:rPr lang="en-US" dirty="0" smtClean="0"/>
              <a:t>Image Right</a:t>
            </a:r>
            <a:endParaRPr lang="en-US" dirty="0"/>
          </a:p>
        </p:txBody>
      </p:sp>
      <p:sp>
        <p:nvSpPr>
          <p:cNvPr id="9" name="Content Placeholder 8"/>
          <p:cNvSpPr>
            <a:spLocks noGrp="1"/>
          </p:cNvSpPr>
          <p:nvPr>
            <p:ph sz="quarter" idx="14" hasCustomPrompt="1"/>
          </p:nvPr>
        </p:nvSpPr>
        <p:spPr>
          <a:xfrm>
            <a:off x="946786" y="1736725"/>
            <a:ext cx="3955414" cy="4443413"/>
          </a:xfrm>
        </p:spPr>
        <p:txBody>
          <a:bodyPr/>
          <a:lstStyle>
            <a:lvl1pPr marL="0" indent="0">
              <a:spcAft>
                <a:spcPts val="1200"/>
              </a:spcAft>
              <a:buNone/>
              <a:defRPr sz="2400"/>
            </a:lvl1pPr>
            <a:lvl2pPr marL="346075" indent="0">
              <a:spcAft>
                <a:spcPts val="1200"/>
              </a:spcAft>
              <a:buNone/>
              <a:defRPr sz="1800"/>
            </a:lvl2pPr>
            <a:lvl3pPr marL="574675" indent="0">
              <a:spcAft>
                <a:spcPts val="1200"/>
              </a:spcAft>
              <a:buNone/>
              <a:defRPr sz="1600"/>
            </a:lvl3pPr>
            <a:lvl4pPr marL="744538" indent="0">
              <a:spcAft>
                <a:spcPts val="1200"/>
              </a:spcAft>
              <a:buNone/>
              <a:defRPr sz="1600"/>
            </a:lvl4pPr>
            <a:lvl5pPr marL="922337" indent="0">
              <a:spcAft>
                <a:spcPts val="1200"/>
              </a:spcAft>
              <a:buNone/>
              <a:defRPr sz="1600"/>
            </a:lvl5pPr>
          </a:lstStyle>
          <a:p>
            <a:pPr lvl="0"/>
            <a:r>
              <a:rPr lang="en-US" dirty="0" smtClean="0"/>
              <a:t>First level 24 </a:t>
            </a:r>
            <a:r>
              <a:rPr lang="en-US" dirty="0" err="1" smtClean="0"/>
              <a:t>pt</a:t>
            </a:r>
            <a:endParaRPr lang="en-US" dirty="0" smtClean="0"/>
          </a:p>
          <a:p>
            <a:pPr lvl="1"/>
            <a:r>
              <a:rPr lang="en-US" dirty="0" smtClean="0"/>
              <a:t>Second level 18 </a:t>
            </a:r>
            <a:r>
              <a:rPr lang="en-US" dirty="0" err="1" smtClean="0"/>
              <a:t>pt</a:t>
            </a:r>
            <a:endParaRPr lang="en-US" dirty="0" smtClean="0"/>
          </a:p>
          <a:p>
            <a:pPr lvl="2"/>
            <a:r>
              <a:rPr lang="en-US" dirty="0" smtClean="0"/>
              <a:t>Third level 16 </a:t>
            </a:r>
            <a:r>
              <a:rPr lang="en-US" dirty="0" err="1" smtClean="0"/>
              <a:t>pt</a:t>
            </a:r>
            <a:endParaRPr lang="en-US" dirty="0" smtClean="0"/>
          </a:p>
          <a:p>
            <a:pPr lvl="3"/>
            <a:r>
              <a:rPr lang="en-US" dirty="0" smtClean="0"/>
              <a:t>Fourth level – avoid as too small</a:t>
            </a:r>
          </a:p>
          <a:p>
            <a:pPr lvl="4"/>
            <a:r>
              <a:rPr lang="en-US" dirty="0" smtClean="0"/>
              <a:t>Fifth level – avoid as too small</a:t>
            </a:r>
            <a:endParaRPr lang="en-US" dirty="0"/>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8" name="Footer Placeholde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extLst>
      <p:ext uri="{BB962C8B-B14F-4D97-AF65-F5344CB8AC3E}">
        <p14:creationId xmlns:p14="http://schemas.microsoft.com/office/powerpoint/2010/main" val="45189166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Image Right with Bullets">
    <p:spTree>
      <p:nvGrpSpPr>
        <p:cNvPr id="1" name=""/>
        <p:cNvGrpSpPr/>
        <p:nvPr/>
      </p:nvGrpSpPr>
      <p:grpSpPr>
        <a:xfrm>
          <a:off x="0" y="0"/>
          <a:ext cx="0" cy="0"/>
          <a:chOff x="0" y="0"/>
          <a:chExt cx="0" cy="0"/>
        </a:xfrm>
      </p:grpSpPr>
      <p:sp>
        <p:nvSpPr>
          <p:cNvPr id="6" name="Picture Placeholder 2"/>
          <p:cNvSpPr>
            <a:spLocks noGrp="1"/>
          </p:cNvSpPr>
          <p:nvPr>
            <p:ph type="pic" idx="13"/>
          </p:nvPr>
        </p:nvSpPr>
        <p:spPr bwMode="ltGray">
          <a:xfrm>
            <a:off x="5113360" y="1736725"/>
            <a:ext cx="6145191" cy="4443413"/>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dirty="0"/>
          </a:p>
        </p:txBody>
      </p:sp>
      <p:sp>
        <p:nvSpPr>
          <p:cNvPr id="2" name="Title 1"/>
          <p:cNvSpPr>
            <a:spLocks noGrp="1"/>
          </p:cNvSpPr>
          <p:nvPr>
            <p:ph type="title" hasCustomPrompt="1"/>
          </p:nvPr>
        </p:nvSpPr>
        <p:spPr/>
        <p:txBody>
          <a:bodyPr/>
          <a:lstStyle>
            <a:lvl1pPr>
              <a:defRPr/>
            </a:lvl1pPr>
          </a:lstStyle>
          <a:p>
            <a:r>
              <a:rPr lang="en-US" dirty="0" smtClean="0"/>
              <a:t>Image Right with Bullets</a:t>
            </a:r>
            <a:endParaRPr lang="en-US" dirty="0"/>
          </a:p>
        </p:txBody>
      </p:sp>
      <p:sp>
        <p:nvSpPr>
          <p:cNvPr id="9" name="Content Placeholder 8"/>
          <p:cNvSpPr>
            <a:spLocks noGrp="1"/>
          </p:cNvSpPr>
          <p:nvPr>
            <p:ph sz="quarter" idx="14" hasCustomPrompt="1"/>
          </p:nvPr>
        </p:nvSpPr>
        <p:spPr>
          <a:xfrm>
            <a:off x="946786" y="1736725"/>
            <a:ext cx="3955414" cy="4443413"/>
          </a:xfrm>
        </p:spPr>
        <p:txBody>
          <a:bodyPr/>
          <a:lstStyle>
            <a:lvl1pPr>
              <a:spcAft>
                <a:spcPts val="1200"/>
              </a:spcAft>
              <a:defRPr sz="2400"/>
            </a:lvl1pPr>
            <a:lvl2pPr>
              <a:spcAft>
                <a:spcPts val="1200"/>
              </a:spcAft>
              <a:defRPr sz="1800"/>
            </a:lvl2pPr>
            <a:lvl3pPr>
              <a:spcAft>
                <a:spcPts val="1200"/>
              </a:spcAft>
              <a:defRPr sz="1600"/>
            </a:lvl3pPr>
            <a:lvl4pPr>
              <a:spcAft>
                <a:spcPts val="1200"/>
              </a:spcAft>
              <a:defRPr sz="1600"/>
            </a:lvl4pPr>
            <a:lvl5pPr>
              <a:spcAft>
                <a:spcPts val="1200"/>
              </a:spcAft>
              <a:defRPr sz="1600"/>
            </a:lvl5pPr>
          </a:lstStyle>
          <a:p>
            <a:pPr lvl="0"/>
            <a:r>
              <a:rPr lang="en-US" dirty="0" smtClean="0"/>
              <a:t>First level 24 </a:t>
            </a:r>
            <a:r>
              <a:rPr lang="en-US" dirty="0" err="1" smtClean="0"/>
              <a:t>pt</a:t>
            </a:r>
            <a:endParaRPr lang="en-US" dirty="0" smtClean="0"/>
          </a:p>
          <a:p>
            <a:pPr lvl="1"/>
            <a:r>
              <a:rPr lang="en-US" dirty="0" smtClean="0"/>
              <a:t>Second level 18 </a:t>
            </a:r>
            <a:r>
              <a:rPr lang="en-US" dirty="0" err="1" smtClean="0"/>
              <a:t>pt</a:t>
            </a:r>
            <a:endParaRPr lang="en-US" dirty="0" smtClean="0"/>
          </a:p>
          <a:p>
            <a:pPr lvl="2"/>
            <a:r>
              <a:rPr lang="en-US" dirty="0" smtClean="0"/>
              <a:t>Third level 16 </a:t>
            </a:r>
            <a:r>
              <a:rPr lang="en-US" dirty="0" err="1" smtClean="0"/>
              <a:t>pt</a:t>
            </a:r>
            <a:endParaRPr lang="en-US" dirty="0" smtClean="0"/>
          </a:p>
          <a:p>
            <a:pPr lvl="3"/>
            <a:r>
              <a:rPr lang="en-US" dirty="0" smtClean="0"/>
              <a:t>Fourth level – avoid as too small</a:t>
            </a:r>
          </a:p>
          <a:p>
            <a:pPr lvl="4"/>
            <a:r>
              <a:rPr lang="en-US" dirty="0" smtClean="0"/>
              <a:t>Fifth level – avoid as too small</a:t>
            </a:r>
            <a:endParaRPr lang="en-US" dirty="0"/>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238361812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mage Right with Bullets—INFORM ">
    <p:spTree>
      <p:nvGrpSpPr>
        <p:cNvPr id="1" name=""/>
        <p:cNvGrpSpPr/>
        <p:nvPr/>
      </p:nvGrpSpPr>
      <p:grpSpPr>
        <a:xfrm>
          <a:off x="0" y="0"/>
          <a:ext cx="0" cy="0"/>
          <a:chOff x="0" y="0"/>
          <a:chExt cx="0" cy="0"/>
        </a:xfrm>
      </p:grpSpPr>
      <p:sp>
        <p:nvSpPr>
          <p:cNvPr id="6" name="Picture Placeholder 2"/>
          <p:cNvSpPr>
            <a:spLocks noGrp="1"/>
          </p:cNvSpPr>
          <p:nvPr>
            <p:ph type="pic" idx="13"/>
          </p:nvPr>
        </p:nvSpPr>
        <p:spPr bwMode="ltGray">
          <a:xfrm>
            <a:off x="5113360" y="1736725"/>
            <a:ext cx="6145191" cy="4443413"/>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dirty="0"/>
          </a:p>
        </p:txBody>
      </p:sp>
      <p:sp>
        <p:nvSpPr>
          <p:cNvPr id="2" name="Title 1"/>
          <p:cNvSpPr>
            <a:spLocks noGrp="1"/>
          </p:cNvSpPr>
          <p:nvPr>
            <p:ph type="title" hasCustomPrompt="1"/>
          </p:nvPr>
        </p:nvSpPr>
        <p:spPr/>
        <p:txBody>
          <a:bodyPr/>
          <a:lstStyle>
            <a:lvl1pPr>
              <a:defRPr/>
            </a:lvl1pPr>
          </a:lstStyle>
          <a:p>
            <a:r>
              <a:rPr lang="en-US" dirty="0" smtClean="0"/>
              <a:t>Image Right with Bullets—INFORM</a:t>
            </a:r>
            <a:endParaRPr lang="en-US" dirty="0"/>
          </a:p>
        </p:txBody>
      </p:sp>
      <p:sp>
        <p:nvSpPr>
          <p:cNvPr id="9" name="Content Placeholder 8"/>
          <p:cNvSpPr>
            <a:spLocks noGrp="1"/>
          </p:cNvSpPr>
          <p:nvPr>
            <p:ph sz="quarter" idx="14" hasCustomPrompt="1"/>
          </p:nvPr>
        </p:nvSpPr>
        <p:spPr>
          <a:xfrm>
            <a:off x="946786" y="1736725"/>
            <a:ext cx="3955414" cy="4443413"/>
          </a:xfrm>
        </p:spPr>
        <p:txBody>
          <a:bodyPr/>
          <a:lstStyle>
            <a:lvl1pPr>
              <a:spcAft>
                <a:spcPts val="1200"/>
              </a:spcAft>
              <a:defRPr sz="2000"/>
            </a:lvl1pPr>
            <a:lvl2pPr>
              <a:spcAft>
                <a:spcPts val="1200"/>
              </a:spcAft>
              <a:defRPr sz="1800"/>
            </a:lvl2pPr>
            <a:lvl3pPr>
              <a:spcAft>
                <a:spcPts val="1200"/>
              </a:spcAft>
              <a:defRPr sz="1600"/>
            </a:lvl3pPr>
            <a:lvl4pPr>
              <a:spcAft>
                <a:spcPts val="1200"/>
              </a:spcAft>
              <a:defRPr sz="1400"/>
            </a:lvl4pPr>
            <a:lvl5pPr>
              <a:spcAft>
                <a:spcPts val="1200"/>
              </a:spcAft>
              <a:defRPr sz="1400"/>
            </a:lvl5pPr>
          </a:lstStyle>
          <a:p>
            <a:pPr lvl="0"/>
            <a:r>
              <a:rPr lang="en-US" dirty="0" smtClean="0"/>
              <a:t>First level 20 </a:t>
            </a:r>
            <a:r>
              <a:rPr lang="en-US" dirty="0" err="1" smtClean="0"/>
              <a:t>pt</a:t>
            </a:r>
            <a:endParaRPr lang="en-US" dirty="0" smtClean="0"/>
          </a:p>
          <a:p>
            <a:pPr lvl="1"/>
            <a:r>
              <a:rPr lang="en-US" dirty="0" smtClean="0"/>
              <a:t>Second level 18 </a:t>
            </a:r>
            <a:r>
              <a:rPr lang="en-US" dirty="0" err="1" smtClean="0"/>
              <a:t>pt</a:t>
            </a:r>
            <a:endParaRPr lang="en-US" dirty="0" smtClean="0"/>
          </a:p>
          <a:p>
            <a:pPr lvl="2"/>
            <a:r>
              <a:rPr lang="en-US" dirty="0" smtClean="0"/>
              <a:t>Third level 16 </a:t>
            </a:r>
            <a:r>
              <a:rPr lang="en-US" dirty="0" err="1" smtClean="0"/>
              <a:t>pt</a:t>
            </a:r>
            <a:endParaRPr lang="en-US" dirty="0" smtClean="0"/>
          </a:p>
          <a:p>
            <a:pPr lvl="3"/>
            <a:r>
              <a:rPr lang="en-US" dirty="0" smtClean="0"/>
              <a:t>Fourth level – avoid as too small</a:t>
            </a:r>
          </a:p>
          <a:p>
            <a:pPr lvl="4"/>
            <a:r>
              <a:rPr lang="en-US" dirty="0" smtClean="0"/>
              <a:t>Fifth level – avoid as too small</a:t>
            </a:r>
            <a:endParaRPr lang="en-US" dirty="0"/>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8" name="Footer Placeholde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extLst>
      <p:ext uri="{BB962C8B-B14F-4D97-AF65-F5344CB8AC3E}">
        <p14:creationId xmlns:p14="http://schemas.microsoft.com/office/powerpoint/2010/main" val="209069176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Half-Screen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47750" y="1987091"/>
            <a:ext cx="4383499" cy="3936380"/>
          </a:xfrm>
        </p:spPr>
        <p:txBody>
          <a:bodyPr/>
          <a:lstStyle>
            <a:lvl1pPr>
              <a:defRPr baseline="0"/>
            </a:lvl1pPr>
          </a:lstStyle>
          <a:p>
            <a:r>
              <a:rPr lang="en-US" dirty="0" smtClean="0"/>
              <a:t>Half Screen Image Right 36 </a:t>
            </a:r>
            <a:r>
              <a:rPr lang="en-US" dirty="0" err="1" smtClean="0"/>
              <a:t>pt</a:t>
            </a:r>
            <a:endParaRPr lang="en-US" dirty="0"/>
          </a:p>
        </p:txBody>
      </p:sp>
      <p:sp>
        <p:nvSpPr>
          <p:cNvPr id="4" name="Picture Placeholder 2"/>
          <p:cNvSpPr>
            <a:spLocks noGrp="1"/>
          </p:cNvSpPr>
          <p:nvPr>
            <p:ph type="pic" idx="11"/>
          </p:nvPr>
        </p:nvSpPr>
        <p:spPr bwMode="ltGray">
          <a:xfrm>
            <a:off x="6191251" y="1"/>
            <a:ext cx="6000750" cy="6857999"/>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dirty="0"/>
          </a:p>
        </p:txBody>
      </p:sp>
      <p:sp>
        <p:nvSpPr>
          <p:cNvPr id="6"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254446740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Half-Screen Image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69250" y="1951465"/>
            <a:ext cx="4383499" cy="3936380"/>
          </a:xfrm>
        </p:spPr>
        <p:txBody>
          <a:bodyPr/>
          <a:lstStyle>
            <a:lvl1pPr>
              <a:defRPr/>
            </a:lvl1pPr>
          </a:lstStyle>
          <a:p>
            <a:r>
              <a:rPr lang="en-US" dirty="0" smtClean="0"/>
              <a:t>Half Screen Image </a:t>
            </a:r>
            <a:br>
              <a:rPr lang="en-US" dirty="0" smtClean="0"/>
            </a:br>
            <a:r>
              <a:rPr lang="en-US" dirty="0" smtClean="0"/>
              <a:t>Left 36 </a:t>
            </a:r>
            <a:r>
              <a:rPr lang="en-US" dirty="0" err="1" smtClean="0"/>
              <a:t>pt</a:t>
            </a:r>
            <a:endParaRPr lang="en-US" dirty="0"/>
          </a:p>
        </p:txBody>
      </p:sp>
      <p:sp>
        <p:nvSpPr>
          <p:cNvPr id="4" name="Picture Placeholder 2"/>
          <p:cNvSpPr>
            <a:spLocks noGrp="1"/>
          </p:cNvSpPr>
          <p:nvPr>
            <p:ph type="pic" idx="11"/>
          </p:nvPr>
        </p:nvSpPr>
        <p:spPr bwMode="ltGray">
          <a:xfrm>
            <a:off x="1" y="1"/>
            <a:ext cx="6000752" cy="6857999"/>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dirty="0"/>
          </a:p>
        </p:txBody>
      </p:sp>
    </p:spTree>
    <p:extLst>
      <p:ext uri="{BB962C8B-B14F-4D97-AF65-F5344CB8AC3E}">
        <p14:creationId xmlns:p14="http://schemas.microsoft.com/office/powerpoint/2010/main" val="16878193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screen  Image">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12192000" cy="6858000"/>
          </a:xfrm>
          <a:solidFill>
            <a:schemeClr val="bg1">
              <a:lumMod val="95000"/>
            </a:schemeClr>
          </a:solidFill>
        </p:spPr>
        <p:txBody>
          <a:bodyPr/>
          <a:lstStyle>
            <a:lvl1pPr marL="0" indent="0" algn="ctr">
              <a:buNone/>
              <a:defRPr baseline="0"/>
            </a:lvl1pPr>
          </a:lstStyle>
          <a:p>
            <a:r>
              <a:rPr lang="en-US" smtClean="0"/>
              <a:t>Click icon to add picture</a:t>
            </a:r>
            <a:endParaRPr lang="en-US" dirty="0"/>
          </a:p>
        </p:txBody>
      </p:sp>
      <p:sp>
        <p:nvSpPr>
          <p:cNvPr id="3" name="Rectangle 2"/>
          <p:cNvSpPr/>
          <p:nvPr userDrawn="1"/>
        </p:nvSpPr>
        <p:spPr>
          <a:xfrm>
            <a:off x="1041400" y="0"/>
            <a:ext cx="18034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64128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1_Section Break w Mark">
    <p:bg>
      <p:bgPr>
        <a:gradFill>
          <a:gsLst>
            <a:gs pos="0">
              <a:srgbClr val="1DBDFF"/>
            </a:gs>
            <a:gs pos="47000">
              <a:srgbClr val="188DFF"/>
            </a:gs>
            <a:gs pos="100000">
              <a:srgbClr val="752FB7"/>
            </a:gs>
          </a:gsLst>
          <a:lin ang="2700000" scaled="0"/>
        </a:gradFill>
        <a:effectLst/>
      </p:bgPr>
    </p:bg>
    <p:spTree>
      <p:nvGrpSpPr>
        <p:cNvPr id="1" name=""/>
        <p:cNvGrpSpPr/>
        <p:nvPr/>
      </p:nvGrpSpPr>
      <p:grpSpPr>
        <a:xfrm>
          <a:off x="0" y="0"/>
          <a:ext cx="0" cy="0"/>
          <a:chOff x="0" y="0"/>
          <a:chExt cx="0" cy="0"/>
        </a:xfrm>
      </p:grpSpPr>
      <p:pic>
        <p:nvPicPr>
          <p:cNvPr id="9" name="PPT Backdrop-01.png"/>
          <p:cNvPicPr>
            <a:picLocks noChangeAspect="1"/>
          </p:cNvPicPr>
          <p:nvPr/>
        </p:nvPicPr>
        <p:blipFill>
          <a:blip r:embed="rId2">
            <a:alphaModFix amt="5000"/>
            <a:extLst/>
          </a:blip>
          <a:stretch>
            <a:fillRect/>
          </a:stretch>
        </p:blipFill>
        <p:spPr>
          <a:xfrm>
            <a:off x="-102410" y="0"/>
            <a:ext cx="12192000" cy="6858000"/>
          </a:xfrm>
          <a:prstGeom prst="rect">
            <a:avLst/>
          </a:prstGeom>
          <a:ln w="12700">
            <a:miter lim="400000"/>
          </a:ln>
        </p:spPr>
      </p:pic>
      <p:sp>
        <p:nvSpPr>
          <p:cNvPr id="2" name="Title 1"/>
          <p:cNvSpPr>
            <a:spLocks noGrp="1"/>
          </p:cNvSpPr>
          <p:nvPr>
            <p:ph type="title" hasCustomPrompt="1"/>
          </p:nvPr>
        </p:nvSpPr>
        <p:spPr>
          <a:xfrm>
            <a:off x="2148840" y="3767327"/>
            <a:ext cx="9109710" cy="1874520"/>
          </a:xfrm>
        </p:spPr>
        <p:txBody>
          <a:bodyPr lIns="91440" tIns="45720" rIns="91440" bIns="45720" anchor="ctr">
            <a:normAutofit/>
          </a:bodyPr>
          <a:lstStyle>
            <a:lvl1pPr>
              <a:defRPr sz="4800">
                <a:solidFill>
                  <a:schemeClr val="bg1"/>
                </a:solidFill>
              </a:defRPr>
            </a:lvl1pPr>
          </a:lstStyle>
          <a:p>
            <a:r>
              <a:rPr lang="en-US" dirty="0" smtClean="0"/>
              <a:t>Title Text</a:t>
            </a:r>
            <a:endParaRPr lang="en-US" dirty="0"/>
          </a:p>
        </p:txBody>
      </p:sp>
      <p:sp>
        <p:nvSpPr>
          <p:cNvPr id="17" name="white bar" descr="Rectangle 59"/>
          <p:cNvSpPr/>
          <p:nvPr/>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grpSp>
        <p:nvGrpSpPr>
          <p:cNvPr id="18" name="Group 17"/>
          <p:cNvGrpSpPr/>
          <p:nvPr userDrawn="1"/>
        </p:nvGrpSpPr>
        <p:grpSpPr>
          <a:xfrm>
            <a:off x="941823" y="4240362"/>
            <a:ext cx="869950" cy="869950"/>
            <a:chOff x="3513138" y="642938"/>
            <a:chExt cx="869950" cy="869950"/>
          </a:xfrm>
          <a:solidFill>
            <a:schemeClr val="bg1"/>
          </a:solidFill>
        </p:grpSpPr>
        <p:sp>
          <p:nvSpPr>
            <p:cNvPr id="19" name="Freeform 18"/>
            <p:cNvSpPr>
              <a:spLocks/>
            </p:cNvSpPr>
            <p:nvPr/>
          </p:nvSpPr>
          <p:spPr bwMode="auto">
            <a:xfrm>
              <a:off x="3513138" y="811213"/>
              <a:ext cx="698500" cy="701675"/>
            </a:xfrm>
            <a:custGeom>
              <a:avLst/>
              <a:gdLst>
                <a:gd name="T0" fmla="*/ 0 w 440"/>
                <a:gd name="T1" fmla="*/ 442 h 442"/>
                <a:gd name="T2" fmla="*/ 0 w 440"/>
                <a:gd name="T3" fmla="*/ 0 h 442"/>
                <a:gd name="T4" fmla="*/ 106 w 440"/>
                <a:gd name="T5" fmla="*/ 0 h 442"/>
                <a:gd name="T6" fmla="*/ 106 w 440"/>
                <a:gd name="T7" fmla="*/ 334 h 442"/>
                <a:gd name="T8" fmla="*/ 440 w 440"/>
                <a:gd name="T9" fmla="*/ 334 h 442"/>
                <a:gd name="T10" fmla="*/ 440 w 440"/>
                <a:gd name="T11" fmla="*/ 442 h 442"/>
                <a:gd name="T12" fmla="*/ 0 w 440"/>
                <a:gd name="T13" fmla="*/ 442 h 442"/>
                <a:gd name="T14" fmla="*/ 0 w 440"/>
                <a:gd name="T15" fmla="*/ 442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0" h="442">
                  <a:moveTo>
                    <a:pt x="0" y="442"/>
                  </a:moveTo>
                  <a:lnTo>
                    <a:pt x="0" y="0"/>
                  </a:lnTo>
                  <a:lnTo>
                    <a:pt x="106" y="0"/>
                  </a:lnTo>
                  <a:lnTo>
                    <a:pt x="106" y="334"/>
                  </a:lnTo>
                  <a:lnTo>
                    <a:pt x="440" y="334"/>
                  </a:lnTo>
                  <a:lnTo>
                    <a:pt x="440" y="442"/>
                  </a:lnTo>
                  <a:lnTo>
                    <a:pt x="0" y="442"/>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p:nvSpPr>
          <p:spPr bwMode="auto">
            <a:xfrm>
              <a:off x="3681413" y="642938"/>
              <a:ext cx="701675" cy="698500"/>
            </a:xfrm>
            <a:custGeom>
              <a:avLst/>
              <a:gdLst>
                <a:gd name="T0" fmla="*/ 0 w 442"/>
                <a:gd name="T1" fmla="*/ 106 h 440"/>
                <a:gd name="T2" fmla="*/ 0 w 442"/>
                <a:gd name="T3" fmla="*/ 0 h 440"/>
                <a:gd name="T4" fmla="*/ 442 w 442"/>
                <a:gd name="T5" fmla="*/ 0 h 440"/>
                <a:gd name="T6" fmla="*/ 442 w 442"/>
                <a:gd name="T7" fmla="*/ 440 h 440"/>
                <a:gd name="T8" fmla="*/ 334 w 442"/>
                <a:gd name="T9" fmla="*/ 440 h 440"/>
                <a:gd name="T10" fmla="*/ 334 w 442"/>
                <a:gd name="T11" fmla="*/ 106 h 440"/>
                <a:gd name="T12" fmla="*/ 0 w 442"/>
                <a:gd name="T13" fmla="*/ 106 h 440"/>
                <a:gd name="T14" fmla="*/ 0 w 442"/>
                <a:gd name="T15" fmla="*/ 106 h 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0">
                  <a:moveTo>
                    <a:pt x="0" y="106"/>
                  </a:moveTo>
                  <a:lnTo>
                    <a:pt x="0" y="0"/>
                  </a:lnTo>
                  <a:lnTo>
                    <a:pt x="442" y="0"/>
                  </a:lnTo>
                  <a:lnTo>
                    <a:pt x="442" y="440"/>
                  </a:lnTo>
                  <a:lnTo>
                    <a:pt x="334" y="440"/>
                  </a:lnTo>
                  <a:lnTo>
                    <a:pt x="334" y="106"/>
                  </a:lnTo>
                  <a:lnTo>
                    <a:pt x="0" y="106"/>
                  </a:ln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6785172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Title Slide">
    <p:bg>
      <p:bgPr>
        <a:gradFill flip="none" rotWithShape="1">
          <a:gsLst>
            <a:gs pos="40000">
              <a:schemeClr val="accent1">
                <a:lumMod val="100000"/>
              </a:schemeClr>
            </a:gs>
            <a:gs pos="0">
              <a:schemeClr val="accent5"/>
            </a:gs>
            <a:gs pos="100000">
              <a:srgbClr val="0155EF"/>
            </a:gs>
          </a:gsLst>
          <a:lin ang="2700000" scaled="1"/>
          <a:tileRect/>
        </a:gra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alphaModFix amt="5000"/>
          </a:blip>
          <a:stretch>
            <a:fillRect/>
          </a:stretch>
        </p:blipFill>
        <p:spPr>
          <a:xfrm>
            <a:off x="-87780" y="0"/>
            <a:ext cx="11916181" cy="6858001"/>
          </a:xfrm>
          <a:prstGeom prst="rect">
            <a:avLst/>
          </a:prstGeom>
        </p:spPr>
      </p:pic>
      <p:sp>
        <p:nvSpPr>
          <p:cNvPr id="26" name="Rectangle 25"/>
          <p:cNvSpPr/>
          <p:nvPr userDrawn="1"/>
        </p:nvSpPr>
        <p:spPr>
          <a:xfrm flipV="1">
            <a:off x="-12191" y="-1"/>
            <a:ext cx="12204191" cy="6858001"/>
          </a:xfrm>
          <a:prstGeom prst="rect">
            <a:avLst/>
          </a:prstGeom>
          <a:gradFill flip="none" rotWithShape="1">
            <a:gsLst>
              <a:gs pos="14000">
                <a:schemeClr val="accent1">
                  <a:lumMod val="80000"/>
                  <a:lumOff val="20000"/>
                  <a:alpha val="10000"/>
                </a:schemeClr>
              </a:gs>
              <a:gs pos="100000">
                <a:schemeClr val="accent1">
                  <a:lumMod val="100000"/>
                  <a:alpha val="5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itle 1"/>
          <p:cNvSpPr>
            <a:spLocks noGrp="1"/>
          </p:cNvSpPr>
          <p:nvPr>
            <p:ph type="ctrTitle"/>
          </p:nvPr>
        </p:nvSpPr>
        <p:spPr>
          <a:xfrm>
            <a:off x="950976" y="341105"/>
            <a:ext cx="10314432" cy="1964978"/>
          </a:xfrm>
        </p:spPr>
        <p:txBody>
          <a:bodyPr anchor="b" anchorCtr="0">
            <a:normAutofit/>
          </a:bodyPr>
          <a:lstStyle>
            <a:lvl1pPr algn="l">
              <a:lnSpc>
                <a:spcPct val="80000"/>
              </a:lnSpc>
              <a:defRPr sz="6000">
                <a:solidFill>
                  <a:schemeClr val="bg1"/>
                </a:solidFill>
              </a:defRPr>
            </a:lvl1pPr>
          </a:lstStyle>
          <a:p>
            <a:r>
              <a:rPr lang="en-US" smtClean="0"/>
              <a:t>Click to edit Master title style</a:t>
            </a:r>
            <a:endParaRPr lang="en-US" dirty="0"/>
          </a:p>
        </p:txBody>
      </p:sp>
      <p:sp>
        <p:nvSpPr>
          <p:cNvPr id="40" name="Shape 48"/>
          <p:cNvSpPr>
            <a:spLocks noGrp="1"/>
          </p:cNvSpPr>
          <p:nvPr>
            <p:ph type="body" sz="quarter" idx="10" hasCustomPrompt="1"/>
          </p:nvPr>
        </p:nvSpPr>
        <p:spPr>
          <a:xfrm>
            <a:off x="951663" y="2333175"/>
            <a:ext cx="4270249" cy="1427453"/>
          </a:xfrm>
          <a:prstGeom prst="rect">
            <a:avLst/>
          </a:prstGeom>
        </p:spPr>
        <p:txBody>
          <a:bodyPr>
            <a:noAutofit/>
          </a:bodyPr>
          <a:lstStyle>
            <a:lvl1pPr marL="0" indent="0">
              <a:lnSpc>
                <a:spcPct val="80000"/>
              </a:lnSpc>
              <a:spcBef>
                <a:spcPts val="0"/>
              </a:spcBef>
              <a:spcAft>
                <a:spcPts val="600"/>
              </a:spcAft>
              <a:buSzTx/>
              <a:buFontTx/>
              <a:buNone/>
              <a:defRPr sz="2000">
                <a:solidFill>
                  <a:srgbClr val="FFFFFF"/>
                </a:solidFill>
              </a:defRPr>
            </a:lvl1pPr>
            <a:lvl2pPr marL="0" indent="0">
              <a:lnSpc>
                <a:spcPct val="80000"/>
              </a:lnSpc>
              <a:spcBef>
                <a:spcPts val="0"/>
              </a:spcBef>
              <a:spcAft>
                <a:spcPts val="600"/>
              </a:spcAft>
              <a:buSzTx/>
              <a:buFontTx/>
              <a:buNone/>
              <a:defRPr sz="2000">
                <a:solidFill>
                  <a:srgbClr val="FFFFFF"/>
                </a:solidFill>
              </a:defRPr>
            </a:lvl2pPr>
            <a:lvl3pPr marL="0" indent="0">
              <a:lnSpc>
                <a:spcPct val="80000"/>
              </a:lnSpc>
              <a:spcBef>
                <a:spcPts val="0"/>
              </a:spcBef>
              <a:spcAft>
                <a:spcPts val="600"/>
              </a:spcAft>
              <a:buSzTx/>
              <a:buFontTx/>
              <a:buNone/>
              <a:defRPr sz="2000">
                <a:solidFill>
                  <a:srgbClr val="FFFFFF"/>
                </a:solidFill>
              </a:defRPr>
            </a:lvl3pPr>
            <a:lvl4pPr marL="0" indent="0">
              <a:lnSpc>
                <a:spcPct val="80000"/>
              </a:lnSpc>
              <a:spcBef>
                <a:spcPts val="0"/>
              </a:spcBef>
              <a:spcAft>
                <a:spcPts val="600"/>
              </a:spcAft>
              <a:buSzTx/>
              <a:buFontTx/>
              <a:buNone/>
              <a:defRPr sz="2400">
                <a:solidFill>
                  <a:srgbClr val="FFFFFF"/>
                </a:solidFill>
              </a:defRPr>
            </a:lvl4pPr>
            <a:lvl5pPr marL="0" indent="0">
              <a:lnSpc>
                <a:spcPct val="80000"/>
              </a:lnSpc>
              <a:spcBef>
                <a:spcPts val="0"/>
              </a:spcBef>
              <a:spcAft>
                <a:spcPts val="600"/>
              </a:spcAft>
              <a:buSzTx/>
              <a:buFontTx/>
              <a:buNone/>
              <a:defRPr sz="2400">
                <a:solidFill>
                  <a:srgbClr val="FFFFFF"/>
                </a:solidFill>
              </a:defRPr>
            </a:lvl5pPr>
          </a:lstStyle>
          <a:p>
            <a:r>
              <a:rPr lang="en-US" dirty="0" smtClean="0"/>
              <a:t>Speaker Name</a:t>
            </a:r>
            <a:endParaRPr dirty="0"/>
          </a:p>
          <a:p>
            <a:pPr lvl="1"/>
            <a:r>
              <a:rPr lang="en-US" dirty="0" smtClean="0"/>
              <a:t>Title/Company</a:t>
            </a:r>
            <a:endParaRPr dirty="0"/>
          </a:p>
          <a:p>
            <a:pPr lvl="2"/>
            <a:r>
              <a:rPr lang="en-US" dirty="0" smtClean="0"/>
              <a:t>Date</a:t>
            </a:r>
            <a:endParaRPr dirty="0"/>
          </a:p>
        </p:txBody>
      </p:sp>
      <p:grpSp>
        <p:nvGrpSpPr>
          <p:cNvPr id="10" name="Large Logo"/>
          <p:cNvGrpSpPr/>
          <p:nvPr/>
        </p:nvGrpSpPr>
        <p:grpSpPr>
          <a:xfrm>
            <a:off x="946986" y="5176329"/>
            <a:ext cx="2805821" cy="680014"/>
            <a:chOff x="5753494" y="2024196"/>
            <a:chExt cx="846681" cy="205200"/>
          </a:xfrm>
        </p:grpSpPr>
        <p:sp>
          <p:nvSpPr>
            <p:cNvPr id="11" name="Freeform 5"/>
            <p:cNvSpPr>
              <a:spLocks/>
            </p:cNvSpPr>
            <p:nvPr/>
          </p:nvSpPr>
          <p:spPr bwMode="auto">
            <a:xfrm>
              <a:off x="5793240" y="2024196"/>
              <a:ext cx="164530" cy="164530"/>
            </a:xfrm>
            <a:custGeom>
              <a:avLst/>
              <a:gdLst>
                <a:gd name="T0" fmla="*/ 178 w 178"/>
                <a:gd name="T1" fmla="*/ 0 h 178"/>
                <a:gd name="T2" fmla="*/ 178 w 178"/>
                <a:gd name="T3" fmla="*/ 178 h 178"/>
                <a:gd name="T4" fmla="*/ 135 w 178"/>
                <a:gd name="T5" fmla="*/ 178 h 178"/>
                <a:gd name="T6" fmla="*/ 135 w 178"/>
                <a:gd name="T7" fmla="*/ 43 h 178"/>
                <a:gd name="T8" fmla="*/ 0 w 178"/>
                <a:gd name="T9" fmla="*/ 43 h 178"/>
                <a:gd name="T10" fmla="*/ 0 w 178"/>
                <a:gd name="T11" fmla="*/ 0 h 178"/>
                <a:gd name="T12" fmla="*/ 178 w 178"/>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178" h="178">
                  <a:moveTo>
                    <a:pt x="178" y="0"/>
                  </a:moveTo>
                  <a:lnTo>
                    <a:pt x="178" y="178"/>
                  </a:lnTo>
                  <a:lnTo>
                    <a:pt x="135" y="178"/>
                  </a:lnTo>
                  <a:lnTo>
                    <a:pt x="135" y="43"/>
                  </a:lnTo>
                  <a:lnTo>
                    <a:pt x="0" y="43"/>
                  </a:lnTo>
                  <a:lnTo>
                    <a:pt x="0" y="0"/>
                  </a:lnTo>
                  <a:lnTo>
                    <a:pt x="178" y="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2" name="Freeform 6"/>
            <p:cNvSpPr>
              <a:spLocks/>
            </p:cNvSpPr>
            <p:nvPr/>
          </p:nvSpPr>
          <p:spPr bwMode="auto">
            <a:xfrm>
              <a:off x="5753494" y="2063942"/>
              <a:ext cx="164530" cy="165454"/>
            </a:xfrm>
            <a:custGeom>
              <a:avLst/>
              <a:gdLst>
                <a:gd name="T0" fmla="*/ 178 w 178"/>
                <a:gd name="T1" fmla="*/ 135 h 179"/>
                <a:gd name="T2" fmla="*/ 178 w 178"/>
                <a:gd name="T3" fmla="*/ 179 h 179"/>
                <a:gd name="T4" fmla="*/ 0 w 178"/>
                <a:gd name="T5" fmla="*/ 179 h 179"/>
                <a:gd name="T6" fmla="*/ 0 w 178"/>
                <a:gd name="T7" fmla="*/ 0 h 179"/>
                <a:gd name="T8" fmla="*/ 43 w 178"/>
                <a:gd name="T9" fmla="*/ 0 h 179"/>
                <a:gd name="T10" fmla="*/ 43 w 178"/>
                <a:gd name="T11" fmla="*/ 135 h 179"/>
                <a:gd name="T12" fmla="*/ 178 w 178"/>
                <a:gd name="T13" fmla="*/ 135 h 179"/>
              </a:gdLst>
              <a:ahLst/>
              <a:cxnLst>
                <a:cxn ang="0">
                  <a:pos x="T0" y="T1"/>
                </a:cxn>
                <a:cxn ang="0">
                  <a:pos x="T2" y="T3"/>
                </a:cxn>
                <a:cxn ang="0">
                  <a:pos x="T4" y="T5"/>
                </a:cxn>
                <a:cxn ang="0">
                  <a:pos x="T6" y="T7"/>
                </a:cxn>
                <a:cxn ang="0">
                  <a:pos x="T8" y="T9"/>
                </a:cxn>
                <a:cxn ang="0">
                  <a:pos x="T10" y="T11"/>
                </a:cxn>
                <a:cxn ang="0">
                  <a:pos x="T12" y="T13"/>
                </a:cxn>
              </a:cxnLst>
              <a:rect l="0" t="0" r="r" b="b"/>
              <a:pathLst>
                <a:path w="178" h="179">
                  <a:moveTo>
                    <a:pt x="178" y="135"/>
                  </a:moveTo>
                  <a:lnTo>
                    <a:pt x="178" y="179"/>
                  </a:lnTo>
                  <a:lnTo>
                    <a:pt x="0" y="179"/>
                  </a:lnTo>
                  <a:lnTo>
                    <a:pt x="0" y="0"/>
                  </a:lnTo>
                  <a:lnTo>
                    <a:pt x="43" y="0"/>
                  </a:lnTo>
                  <a:lnTo>
                    <a:pt x="43" y="135"/>
                  </a:lnTo>
                  <a:lnTo>
                    <a:pt x="178" y="135"/>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3" name="Freeform 7"/>
            <p:cNvSpPr>
              <a:spLocks/>
            </p:cNvSpPr>
            <p:nvPr/>
          </p:nvSpPr>
          <p:spPr bwMode="auto">
            <a:xfrm>
              <a:off x="6005835" y="2024196"/>
              <a:ext cx="95206" cy="88735"/>
            </a:xfrm>
            <a:custGeom>
              <a:avLst/>
              <a:gdLst>
                <a:gd name="T0" fmla="*/ 103 w 103"/>
                <a:gd name="T1" fmla="*/ 96 h 96"/>
                <a:gd name="T2" fmla="*/ 103 w 103"/>
                <a:gd name="T3" fmla="*/ 0 h 96"/>
                <a:gd name="T4" fmla="*/ 85 w 103"/>
                <a:gd name="T5" fmla="*/ 0 h 96"/>
                <a:gd name="T6" fmla="*/ 52 w 103"/>
                <a:gd name="T7" fmla="*/ 48 h 96"/>
                <a:gd name="T8" fmla="*/ 19 w 103"/>
                <a:gd name="T9" fmla="*/ 0 h 96"/>
                <a:gd name="T10" fmla="*/ 0 w 103"/>
                <a:gd name="T11" fmla="*/ 0 h 96"/>
                <a:gd name="T12" fmla="*/ 0 w 103"/>
                <a:gd name="T13" fmla="*/ 96 h 96"/>
                <a:gd name="T14" fmla="*/ 19 w 103"/>
                <a:gd name="T15" fmla="*/ 96 h 96"/>
                <a:gd name="T16" fmla="*/ 19 w 103"/>
                <a:gd name="T17" fmla="*/ 33 h 96"/>
                <a:gd name="T18" fmla="*/ 46 w 103"/>
                <a:gd name="T19" fmla="*/ 73 h 96"/>
                <a:gd name="T20" fmla="*/ 57 w 103"/>
                <a:gd name="T21" fmla="*/ 73 h 96"/>
                <a:gd name="T22" fmla="*/ 84 w 103"/>
                <a:gd name="T23" fmla="*/ 33 h 96"/>
                <a:gd name="T24" fmla="*/ 84 w 103"/>
                <a:gd name="T25" fmla="*/ 96 h 96"/>
                <a:gd name="T26" fmla="*/ 103 w 103"/>
                <a:gd name="T2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6">
                  <a:moveTo>
                    <a:pt x="103" y="96"/>
                  </a:moveTo>
                  <a:lnTo>
                    <a:pt x="103" y="0"/>
                  </a:lnTo>
                  <a:lnTo>
                    <a:pt x="85" y="0"/>
                  </a:lnTo>
                  <a:lnTo>
                    <a:pt x="52" y="48"/>
                  </a:lnTo>
                  <a:lnTo>
                    <a:pt x="19" y="0"/>
                  </a:lnTo>
                  <a:lnTo>
                    <a:pt x="0" y="0"/>
                  </a:lnTo>
                  <a:lnTo>
                    <a:pt x="0" y="96"/>
                  </a:lnTo>
                  <a:lnTo>
                    <a:pt x="19" y="96"/>
                  </a:lnTo>
                  <a:lnTo>
                    <a:pt x="19" y="33"/>
                  </a:lnTo>
                  <a:lnTo>
                    <a:pt x="46" y="73"/>
                  </a:lnTo>
                  <a:lnTo>
                    <a:pt x="57" y="73"/>
                  </a:lnTo>
                  <a:lnTo>
                    <a:pt x="84" y="33"/>
                  </a:lnTo>
                  <a:lnTo>
                    <a:pt x="84" y="96"/>
                  </a:lnTo>
                  <a:lnTo>
                    <a:pt x="103" y="96"/>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4" name="Rectangle 8"/>
            <p:cNvSpPr>
              <a:spLocks noChangeArrowheads="1"/>
            </p:cNvSpPr>
            <p:nvPr/>
          </p:nvSpPr>
          <p:spPr bwMode="auto">
            <a:xfrm>
              <a:off x="6145407" y="2024196"/>
              <a:ext cx="16638" cy="88735"/>
            </a:xfrm>
            <a:prstGeom prst="rect">
              <a:avLst/>
            </a:pr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5" name="Freeform 9"/>
            <p:cNvSpPr>
              <a:spLocks/>
            </p:cNvSpPr>
            <p:nvPr/>
          </p:nvSpPr>
          <p:spPr bwMode="auto">
            <a:xfrm>
              <a:off x="6207337" y="2024196"/>
              <a:ext cx="85962" cy="88735"/>
            </a:xfrm>
            <a:custGeom>
              <a:avLst/>
              <a:gdLst>
                <a:gd name="T0" fmla="*/ 193 w 193"/>
                <a:gd name="T1" fmla="*/ 178 h 198"/>
                <a:gd name="T2" fmla="*/ 193 w 193"/>
                <a:gd name="T3" fmla="*/ 134 h 198"/>
                <a:gd name="T4" fmla="*/ 154 w 193"/>
                <a:gd name="T5" fmla="*/ 134 h 198"/>
                <a:gd name="T6" fmla="*/ 154 w 193"/>
                <a:gd name="T7" fmla="*/ 160 h 198"/>
                <a:gd name="T8" fmla="*/ 37 w 193"/>
                <a:gd name="T9" fmla="*/ 160 h 198"/>
                <a:gd name="T10" fmla="*/ 37 w 193"/>
                <a:gd name="T11" fmla="*/ 38 h 198"/>
                <a:gd name="T12" fmla="*/ 154 w 193"/>
                <a:gd name="T13" fmla="*/ 38 h 198"/>
                <a:gd name="T14" fmla="*/ 154 w 193"/>
                <a:gd name="T15" fmla="*/ 64 h 198"/>
                <a:gd name="T16" fmla="*/ 193 w 193"/>
                <a:gd name="T17" fmla="*/ 64 h 198"/>
                <a:gd name="T18" fmla="*/ 193 w 193"/>
                <a:gd name="T19" fmla="*/ 20 h 198"/>
                <a:gd name="T20" fmla="*/ 173 w 193"/>
                <a:gd name="T21" fmla="*/ 0 h 198"/>
                <a:gd name="T22" fmla="*/ 18 w 193"/>
                <a:gd name="T23" fmla="*/ 0 h 198"/>
                <a:gd name="T24" fmla="*/ 0 w 193"/>
                <a:gd name="T25" fmla="*/ 20 h 198"/>
                <a:gd name="T26" fmla="*/ 0 w 193"/>
                <a:gd name="T27" fmla="*/ 178 h 198"/>
                <a:gd name="T28" fmla="*/ 18 w 193"/>
                <a:gd name="T29" fmla="*/ 198 h 198"/>
                <a:gd name="T30" fmla="*/ 174 w 193"/>
                <a:gd name="T31" fmla="*/ 198 h 198"/>
                <a:gd name="T32" fmla="*/ 193 w 193"/>
                <a:gd name="T33" fmla="*/ 178 h 198"/>
                <a:gd name="T34" fmla="*/ 193 w 193"/>
                <a:gd name="T35" fmla="*/ 17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8">
                  <a:moveTo>
                    <a:pt x="193" y="178"/>
                  </a:moveTo>
                  <a:lnTo>
                    <a:pt x="193" y="134"/>
                  </a:lnTo>
                  <a:lnTo>
                    <a:pt x="154" y="134"/>
                  </a:lnTo>
                  <a:lnTo>
                    <a:pt x="154" y="160"/>
                  </a:lnTo>
                  <a:lnTo>
                    <a:pt x="37" y="160"/>
                  </a:lnTo>
                  <a:lnTo>
                    <a:pt x="37" y="38"/>
                  </a:lnTo>
                  <a:lnTo>
                    <a:pt x="154" y="38"/>
                  </a:lnTo>
                  <a:lnTo>
                    <a:pt x="154" y="64"/>
                  </a:lnTo>
                  <a:lnTo>
                    <a:pt x="193" y="64"/>
                  </a:ln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78"/>
                  </a:cubicBezTo>
                  <a:lnTo>
                    <a:pt x="193" y="17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6" name="Freeform 10"/>
            <p:cNvSpPr>
              <a:spLocks noEditPoints="1"/>
            </p:cNvSpPr>
            <p:nvPr/>
          </p:nvSpPr>
          <p:spPr bwMode="auto">
            <a:xfrm>
              <a:off x="6337667" y="2024196"/>
              <a:ext cx="86886" cy="88735"/>
            </a:xfrm>
            <a:custGeom>
              <a:avLst/>
              <a:gdLst>
                <a:gd name="T0" fmla="*/ 195 w 195"/>
                <a:gd name="T1" fmla="*/ 200 h 200"/>
                <a:gd name="T2" fmla="*/ 136 w 195"/>
                <a:gd name="T3" fmla="*/ 120 h 200"/>
                <a:gd name="T4" fmla="*/ 175 w 195"/>
                <a:gd name="T5" fmla="*/ 120 h 200"/>
                <a:gd name="T6" fmla="*/ 195 w 195"/>
                <a:gd name="T7" fmla="*/ 100 h 200"/>
                <a:gd name="T8" fmla="*/ 195 w 195"/>
                <a:gd name="T9" fmla="*/ 20 h 200"/>
                <a:gd name="T10" fmla="*/ 175 w 195"/>
                <a:gd name="T11" fmla="*/ 0 h 200"/>
                <a:gd name="T12" fmla="*/ 0 w 195"/>
                <a:gd name="T13" fmla="*/ 0 h 200"/>
                <a:gd name="T14" fmla="*/ 0 w 195"/>
                <a:gd name="T15" fmla="*/ 199 h 200"/>
                <a:gd name="T16" fmla="*/ 39 w 195"/>
                <a:gd name="T17" fmla="*/ 199 h 200"/>
                <a:gd name="T18" fmla="*/ 39 w 195"/>
                <a:gd name="T19" fmla="*/ 119 h 200"/>
                <a:gd name="T20" fmla="*/ 87 w 195"/>
                <a:gd name="T21" fmla="*/ 119 h 200"/>
                <a:gd name="T22" fmla="*/ 145 w 195"/>
                <a:gd name="T23" fmla="*/ 199 h 200"/>
                <a:gd name="T24" fmla="*/ 195 w 195"/>
                <a:gd name="T25" fmla="*/ 199 h 200"/>
                <a:gd name="T26" fmla="*/ 195 w 195"/>
                <a:gd name="T27" fmla="*/ 200 h 200"/>
                <a:gd name="T28" fmla="*/ 39 w 195"/>
                <a:gd name="T29" fmla="*/ 40 h 200"/>
                <a:gd name="T30" fmla="*/ 156 w 195"/>
                <a:gd name="T31" fmla="*/ 40 h 200"/>
                <a:gd name="T32" fmla="*/ 156 w 195"/>
                <a:gd name="T33" fmla="*/ 82 h 200"/>
                <a:gd name="T34" fmla="*/ 39 w 195"/>
                <a:gd name="T35" fmla="*/ 82 h 200"/>
                <a:gd name="T36" fmla="*/ 39 w 195"/>
                <a:gd name="T37" fmla="*/ 40 h 200"/>
                <a:gd name="T38" fmla="*/ 39 w 195"/>
                <a:gd name="T39" fmla="*/ 4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 h="200">
                  <a:moveTo>
                    <a:pt x="195" y="200"/>
                  </a:moveTo>
                  <a:lnTo>
                    <a:pt x="136" y="120"/>
                  </a:lnTo>
                  <a:lnTo>
                    <a:pt x="175" y="120"/>
                  </a:lnTo>
                  <a:cubicBezTo>
                    <a:pt x="185" y="120"/>
                    <a:pt x="195" y="112"/>
                    <a:pt x="195" y="100"/>
                  </a:cubicBezTo>
                  <a:lnTo>
                    <a:pt x="195" y="20"/>
                  </a:lnTo>
                  <a:cubicBezTo>
                    <a:pt x="195" y="8"/>
                    <a:pt x="187" y="0"/>
                    <a:pt x="175" y="0"/>
                  </a:cubicBezTo>
                  <a:lnTo>
                    <a:pt x="0" y="0"/>
                  </a:lnTo>
                  <a:lnTo>
                    <a:pt x="0" y="199"/>
                  </a:lnTo>
                  <a:lnTo>
                    <a:pt x="39" y="199"/>
                  </a:lnTo>
                  <a:lnTo>
                    <a:pt x="39" y="119"/>
                  </a:lnTo>
                  <a:lnTo>
                    <a:pt x="87" y="119"/>
                  </a:lnTo>
                  <a:lnTo>
                    <a:pt x="145" y="199"/>
                  </a:lnTo>
                  <a:lnTo>
                    <a:pt x="195" y="199"/>
                  </a:lnTo>
                  <a:lnTo>
                    <a:pt x="195" y="200"/>
                  </a:lnTo>
                  <a:close/>
                  <a:moveTo>
                    <a:pt x="39" y="40"/>
                  </a:moveTo>
                  <a:lnTo>
                    <a:pt x="156" y="40"/>
                  </a:lnTo>
                  <a:lnTo>
                    <a:pt x="156" y="82"/>
                  </a:lnTo>
                  <a:lnTo>
                    <a:pt x="39" y="82"/>
                  </a:lnTo>
                  <a:lnTo>
                    <a:pt x="39" y="40"/>
                  </a:lnTo>
                  <a:lnTo>
                    <a:pt x="39"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7" name="Freeform 11"/>
            <p:cNvSpPr>
              <a:spLocks noEditPoints="1"/>
            </p:cNvSpPr>
            <p:nvPr/>
          </p:nvSpPr>
          <p:spPr bwMode="auto">
            <a:xfrm>
              <a:off x="6468920" y="2024196"/>
              <a:ext cx="85962" cy="88735"/>
            </a:xfrm>
            <a:custGeom>
              <a:avLst/>
              <a:gdLst>
                <a:gd name="T0" fmla="*/ 194 w 194"/>
                <a:gd name="T1" fmla="*/ 178 h 198"/>
                <a:gd name="T2" fmla="*/ 194 w 194"/>
                <a:gd name="T3" fmla="*/ 20 h 198"/>
                <a:gd name="T4" fmla="*/ 174 w 194"/>
                <a:gd name="T5" fmla="*/ 0 h 198"/>
                <a:gd name="T6" fmla="*/ 18 w 194"/>
                <a:gd name="T7" fmla="*/ 0 h 198"/>
                <a:gd name="T8" fmla="*/ 0 w 194"/>
                <a:gd name="T9" fmla="*/ 20 h 198"/>
                <a:gd name="T10" fmla="*/ 0 w 194"/>
                <a:gd name="T11" fmla="*/ 178 h 198"/>
                <a:gd name="T12" fmla="*/ 18 w 194"/>
                <a:gd name="T13" fmla="*/ 198 h 198"/>
                <a:gd name="T14" fmla="*/ 176 w 194"/>
                <a:gd name="T15" fmla="*/ 198 h 198"/>
                <a:gd name="T16" fmla="*/ 194 w 194"/>
                <a:gd name="T17" fmla="*/ 178 h 198"/>
                <a:gd name="T18" fmla="*/ 194 w 194"/>
                <a:gd name="T19" fmla="*/ 178 h 198"/>
                <a:gd name="T20" fmla="*/ 38 w 194"/>
                <a:gd name="T21" fmla="*/ 38 h 198"/>
                <a:gd name="T22" fmla="*/ 156 w 194"/>
                <a:gd name="T23" fmla="*/ 38 h 198"/>
                <a:gd name="T24" fmla="*/ 156 w 194"/>
                <a:gd name="T25" fmla="*/ 160 h 198"/>
                <a:gd name="T26" fmla="*/ 38 w 194"/>
                <a:gd name="T27" fmla="*/ 160 h 198"/>
                <a:gd name="T28" fmla="*/ 38 w 194"/>
                <a:gd name="T29" fmla="*/ 38 h 198"/>
                <a:gd name="T30" fmla="*/ 38 w 194"/>
                <a:gd name="T31" fmla="*/ 3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98">
                  <a:moveTo>
                    <a:pt x="194" y="178"/>
                  </a:moveTo>
                  <a:lnTo>
                    <a:pt x="194" y="20"/>
                  </a:lnTo>
                  <a:cubicBezTo>
                    <a:pt x="194" y="8"/>
                    <a:pt x="186" y="0"/>
                    <a:pt x="174" y="0"/>
                  </a:cubicBezTo>
                  <a:lnTo>
                    <a:pt x="18" y="0"/>
                  </a:lnTo>
                  <a:cubicBezTo>
                    <a:pt x="8" y="0"/>
                    <a:pt x="0" y="8"/>
                    <a:pt x="0" y="20"/>
                  </a:cubicBezTo>
                  <a:lnTo>
                    <a:pt x="0" y="178"/>
                  </a:lnTo>
                  <a:cubicBezTo>
                    <a:pt x="0" y="189"/>
                    <a:pt x="8" y="198"/>
                    <a:pt x="18" y="198"/>
                  </a:cubicBezTo>
                  <a:lnTo>
                    <a:pt x="176" y="198"/>
                  </a:lnTo>
                  <a:cubicBezTo>
                    <a:pt x="186" y="198"/>
                    <a:pt x="194" y="190"/>
                    <a:pt x="194" y="178"/>
                  </a:cubicBezTo>
                  <a:lnTo>
                    <a:pt x="194" y="178"/>
                  </a:lnTo>
                  <a:close/>
                  <a:moveTo>
                    <a:pt x="38" y="38"/>
                  </a:moveTo>
                  <a:lnTo>
                    <a:pt x="156" y="38"/>
                  </a:lnTo>
                  <a:lnTo>
                    <a:pt x="156" y="160"/>
                  </a:lnTo>
                  <a:lnTo>
                    <a:pt x="38" y="160"/>
                  </a:lnTo>
                  <a:lnTo>
                    <a:pt x="38" y="38"/>
                  </a:lnTo>
                  <a:lnTo>
                    <a:pt x="38" y="3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8" name="Freeform 12"/>
            <p:cNvSpPr>
              <a:spLocks/>
            </p:cNvSpPr>
            <p:nvPr/>
          </p:nvSpPr>
          <p:spPr bwMode="auto">
            <a:xfrm>
              <a:off x="6005835" y="2140661"/>
              <a:ext cx="86886" cy="87811"/>
            </a:xfrm>
            <a:custGeom>
              <a:avLst/>
              <a:gdLst>
                <a:gd name="T0" fmla="*/ 94 w 94"/>
                <a:gd name="T1" fmla="*/ 19 h 95"/>
                <a:gd name="T2" fmla="*/ 94 w 94"/>
                <a:gd name="T3" fmla="*/ 0 h 95"/>
                <a:gd name="T4" fmla="*/ 0 w 94"/>
                <a:gd name="T5" fmla="*/ 0 h 95"/>
                <a:gd name="T6" fmla="*/ 0 w 94"/>
                <a:gd name="T7" fmla="*/ 95 h 95"/>
                <a:gd name="T8" fmla="*/ 19 w 94"/>
                <a:gd name="T9" fmla="*/ 95 h 95"/>
                <a:gd name="T10" fmla="*/ 19 w 94"/>
                <a:gd name="T11" fmla="*/ 57 h 95"/>
                <a:gd name="T12" fmla="*/ 75 w 94"/>
                <a:gd name="T13" fmla="*/ 57 h 95"/>
                <a:gd name="T14" fmla="*/ 75 w 94"/>
                <a:gd name="T15" fmla="*/ 38 h 95"/>
                <a:gd name="T16" fmla="*/ 19 w 94"/>
                <a:gd name="T17" fmla="*/ 38 h 95"/>
                <a:gd name="T18" fmla="*/ 19 w 94"/>
                <a:gd name="T19" fmla="*/ 19 h 95"/>
                <a:gd name="T20" fmla="*/ 94 w 94"/>
                <a:gd name="T21" fmla="*/ 1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94" y="19"/>
                  </a:moveTo>
                  <a:lnTo>
                    <a:pt x="94" y="0"/>
                  </a:lnTo>
                  <a:lnTo>
                    <a:pt x="0" y="0"/>
                  </a:lnTo>
                  <a:lnTo>
                    <a:pt x="0" y="95"/>
                  </a:lnTo>
                  <a:lnTo>
                    <a:pt x="19" y="95"/>
                  </a:lnTo>
                  <a:lnTo>
                    <a:pt x="19" y="57"/>
                  </a:lnTo>
                  <a:lnTo>
                    <a:pt x="75" y="57"/>
                  </a:lnTo>
                  <a:lnTo>
                    <a:pt x="75" y="38"/>
                  </a:lnTo>
                  <a:lnTo>
                    <a:pt x="19" y="38"/>
                  </a:lnTo>
                  <a:lnTo>
                    <a:pt x="19" y="19"/>
                  </a:lnTo>
                  <a:lnTo>
                    <a:pt x="94" y="1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9" name="Freeform 13"/>
            <p:cNvSpPr>
              <a:spLocks noEditPoints="1"/>
            </p:cNvSpPr>
            <p:nvPr/>
          </p:nvSpPr>
          <p:spPr bwMode="auto">
            <a:xfrm>
              <a:off x="6116753" y="2140661"/>
              <a:ext cx="85962" cy="87811"/>
            </a:xfrm>
            <a:custGeom>
              <a:avLst/>
              <a:gdLst>
                <a:gd name="T0" fmla="*/ 193 w 193"/>
                <a:gd name="T1" fmla="*/ 180 h 198"/>
                <a:gd name="T2" fmla="*/ 193 w 193"/>
                <a:gd name="T3" fmla="*/ 20 h 198"/>
                <a:gd name="T4" fmla="*/ 173 w 193"/>
                <a:gd name="T5" fmla="*/ 0 h 198"/>
                <a:gd name="T6" fmla="*/ 18 w 193"/>
                <a:gd name="T7" fmla="*/ 0 h 198"/>
                <a:gd name="T8" fmla="*/ 0 w 193"/>
                <a:gd name="T9" fmla="*/ 20 h 198"/>
                <a:gd name="T10" fmla="*/ 0 w 193"/>
                <a:gd name="T11" fmla="*/ 178 h 198"/>
                <a:gd name="T12" fmla="*/ 18 w 193"/>
                <a:gd name="T13" fmla="*/ 198 h 198"/>
                <a:gd name="T14" fmla="*/ 174 w 193"/>
                <a:gd name="T15" fmla="*/ 198 h 198"/>
                <a:gd name="T16" fmla="*/ 193 w 193"/>
                <a:gd name="T17" fmla="*/ 180 h 198"/>
                <a:gd name="T18" fmla="*/ 193 w 193"/>
                <a:gd name="T19" fmla="*/ 180 h 198"/>
                <a:gd name="T20" fmla="*/ 38 w 193"/>
                <a:gd name="T21" fmla="*/ 40 h 198"/>
                <a:gd name="T22" fmla="*/ 154 w 193"/>
                <a:gd name="T23" fmla="*/ 40 h 198"/>
                <a:gd name="T24" fmla="*/ 154 w 193"/>
                <a:gd name="T25" fmla="*/ 161 h 198"/>
                <a:gd name="T26" fmla="*/ 37 w 193"/>
                <a:gd name="T27" fmla="*/ 161 h 198"/>
                <a:gd name="T28" fmla="*/ 37 w 193"/>
                <a:gd name="T29" fmla="*/ 40 h 198"/>
                <a:gd name="T30" fmla="*/ 38 w 193"/>
                <a:gd name="T31" fmla="*/ 4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198">
                  <a:moveTo>
                    <a:pt x="193" y="180"/>
                  </a:move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80"/>
                  </a:cubicBezTo>
                  <a:lnTo>
                    <a:pt x="193" y="180"/>
                  </a:lnTo>
                  <a:close/>
                  <a:moveTo>
                    <a:pt x="38" y="40"/>
                  </a:moveTo>
                  <a:lnTo>
                    <a:pt x="154" y="40"/>
                  </a:lnTo>
                  <a:lnTo>
                    <a:pt x="154" y="161"/>
                  </a:lnTo>
                  <a:lnTo>
                    <a:pt x="37" y="161"/>
                  </a:lnTo>
                  <a:lnTo>
                    <a:pt x="37" y="40"/>
                  </a:lnTo>
                  <a:lnTo>
                    <a:pt x="38"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0" name="Freeform 14"/>
            <p:cNvSpPr>
              <a:spLocks/>
            </p:cNvSpPr>
            <p:nvPr/>
          </p:nvSpPr>
          <p:spPr bwMode="auto">
            <a:xfrm>
              <a:off x="6234142" y="2140661"/>
              <a:ext cx="85962" cy="88735"/>
            </a:xfrm>
            <a:custGeom>
              <a:avLst/>
              <a:gdLst>
                <a:gd name="T0" fmla="*/ 194 w 194"/>
                <a:gd name="T1" fmla="*/ 179 h 199"/>
                <a:gd name="T2" fmla="*/ 194 w 194"/>
                <a:gd name="T3" fmla="*/ 135 h 199"/>
                <a:gd name="T4" fmla="*/ 156 w 194"/>
                <a:gd name="T5" fmla="*/ 135 h 199"/>
                <a:gd name="T6" fmla="*/ 156 w 194"/>
                <a:gd name="T7" fmla="*/ 160 h 199"/>
                <a:gd name="T8" fmla="*/ 38 w 194"/>
                <a:gd name="T9" fmla="*/ 160 h 199"/>
                <a:gd name="T10" fmla="*/ 38 w 194"/>
                <a:gd name="T11" fmla="*/ 39 h 199"/>
                <a:gd name="T12" fmla="*/ 156 w 194"/>
                <a:gd name="T13" fmla="*/ 39 h 199"/>
                <a:gd name="T14" fmla="*/ 156 w 194"/>
                <a:gd name="T15" fmla="*/ 64 h 199"/>
                <a:gd name="T16" fmla="*/ 194 w 194"/>
                <a:gd name="T17" fmla="*/ 64 h 199"/>
                <a:gd name="T18" fmla="*/ 194 w 194"/>
                <a:gd name="T19" fmla="*/ 20 h 199"/>
                <a:gd name="T20" fmla="*/ 174 w 194"/>
                <a:gd name="T21" fmla="*/ 0 h 199"/>
                <a:gd name="T22" fmla="*/ 18 w 194"/>
                <a:gd name="T23" fmla="*/ 0 h 199"/>
                <a:gd name="T24" fmla="*/ 0 w 194"/>
                <a:gd name="T25" fmla="*/ 20 h 199"/>
                <a:gd name="T26" fmla="*/ 0 w 194"/>
                <a:gd name="T27" fmla="*/ 179 h 199"/>
                <a:gd name="T28" fmla="*/ 18 w 194"/>
                <a:gd name="T29" fmla="*/ 199 h 199"/>
                <a:gd name="T30" fmla="*/ 174 w 194"/>
                <a:gd name="T31" fmla="*/ 199 h 199"/>
                <a:gd name="T32" fmla="*/ 194 w 194"/>
                <a:gd name="T33" fmla="*/ 179 h 199"/>
                <a:gd name="T34" fmla="*/ 194 w 194"/>
                <a:gd name="T35" fmla="*/ 17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9">
                  <a:moveTo>
                    <a:pt x="194" y="179"/>
                  </a:moveTo>
                  <a:lnTo>
                    <a:pt x="194" y="135"/>
                  </a:lnTo>
                  <a:lnTo>
                    <a:pt x="156" y="135"/>
                  </a:lnTo>
                  <a:lnTo>
                    <a:pt x="156" y="160"/>
                  </a:lnTo>
                  <a:lnTo>
                    <a:pt x="38" y="160"/>
                  </a:lnTo>
                  <a:lnTo>
                    <a:pt x="38" y="39"/>
                  </a:lnTo>
                  <a:lnTo>
                    <a:pt x="156" y="39"/>
                  </a:lnTo>
                  <a:lnTo>
                    <a:pt x="156" y="64"/>
                  </a:lnTo>
                  <a:lnTo>
                    <a:pt x="194" y="64"/>
                  </a:lnTo>
                  <a:lnTo>
                    <a:pt x="194" y="20"/>
                  </a:lnTo>
                  <a:cubicBezTo>
                    <a:pt x="194" y="8"/>
                    <a:pt x="186" y="0"/>
                    <a:pt x="174" y="0"/>
                  </a:cubicBezTo>
                  <a:lnTo>
                    <a:pt x="18" y="0"/>
                  </a:lnTo>
                  <a:cubicBezTo>
                    <a:pt x="8" y="0"/>
                    <a:pt x="0" y="8"/>
                    <a:pt x="0" y="20"/>
                  </a:cubicBezTo>
                  <a:lnTo>
                    <a:pt x="0" y="179"/>
                  </a:lnTo>
                  <a:cubicBezTo>
                    <a:pt x="0" y="189"/>
                    <a:pt x="8" y="199"/>
                    <a:pt x="18" y="199"/>
                  </a:cubicBezTo>
                  <a:lnTo>
                    <a:pt x="174" y="199"/>
                  </a:lnTo>
                  <a:cubicBezTo>
                    <a:pt x="185" y="197"/>
                    <a:pt x="194" y="189"/>
                    <a:pt x="194" y="179"/>
                  </a:cubicBezTo>
                  <a:lnTo>
                    <a:pt x="194"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3" name="Freeform 15"/>
            <p:cNvSpPr>
              <a:spLocks/>
            </p:cNvSpPr>
            <p:nvPr/>
          </p:nvSpPr>
          <p:spPr bwMode="auto">
            <a:xfrm>
              <a:off x="6351532" y="2140661"/>
              <a:ext cx="85962" cy="87811"/>
            </a:xfrm>
            <a:custGeom>
              <a:avLst/>
              <a:gdLst>
                <a:gd name="T0" fmla="*/ 194 w 194"/>
                <a:gd name="T1" fmla="*/ 180 h 198"/>
                <a:gd name="T2" fmla="*/ 194 w 194"/>
                <a:gd name="T3" fmla="*/ 0 h 198"/>
                <a:gd name="T4" fmla="*/ 156 w 194"/>
                <a:gd name="T5" fmla="*/ 0 h 198"/>
                <a:gd name="T6" fmla="*/ 156 w 194"/>
                <a:gd name="T7" fmla="*/ 160 h 198"/>
                <a:gd name="T8" fmla="*/ 38 w 194"/>
                <a:gd name="T9" fmla="*/ 160 h 198"/>
                <a:gd name="T10" fmla="*/ 38 w 194"/>
                <a:gd name="T11" fmla="*/ 0 h 198"/>
                <a:gd name="T12" fmla="*/ 0 w 194"/>
                <a:gd name="T13" fmla="*/ 0 h 198"/>
                <a:gd name="T14" fmla="*/ 0 w 194"/>
                <a:gd name="T15" fmla="*/ 178 h 198"/>
                <a:gd name="T16" fmla="*/ 18 w 194"/>
                <a:gd name="T17" fmla="*/ 198 h 198"/>
                <a:gd name="T18" fmla="*/ 174 w 194"/>
                <a:gd name="T19" fmla="*/ 198 h 198"/>
                <a:gd name="T20" fmla="*/ 194 w 194"/>
                <a:gd name="T21" fmla="*/ 180 h 198"/>
                <a:gd name="T22" fmla="*/ 194 w 194"/>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 h="198">
                  <a:moveTo>
                    <a:pt x="194" y="180"/>
                  </a:moveTo>
                  <a:lnTo>
                    <a:pt x="194" y="0"/>
                  </a:lnTo>
                  <a:lnTo>
                    <a:pt x="156" y="0"/>
                  </a:lnTo>
                  <a:lnTo>
                    <a:pt x="156" y="160"/>
                  </a:lnTo>
                  <a:lnTo>
                    <a:pt x="38" y="160"/>
                  </a:lnTo>
                  <a:lnTo>
                    <a:pt x="38" y="0"/>
                  </a:lnTo>
                  <a:lnTo>
                    <a:pt x="0" y="0"/>
                  </a:lnTo>
                  <a:lnTo>
                    <a:pt x="0" y="178"/>
                  </a:lnTo>
                  <a:cubicBezTo>
                    <a:pt x="0" y="189"/>
                    <a:pt x="8" y="198"/>
                    <a:pt x="18" y="198"/>
                  </a:cubicBezTo>
                  <a:lnTo>
                    <a:pt x="174" y="198"/>
                  </a:lnTo>
                  <a:cubicBezTo>
                    <a:pt x="186" y="198"/>
                    <a:pt x="194" y="190"/>
                    <a:pt x="194" y="180"/>
                  </a:cubicBezTo>
                  <a:lnTo>
                    <a:pt x="194" y="18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4" name="Freeform 16"/>
            <p:cNvSpPr>
              <a:spLocks/>
            </p:cNvSpPr>
            <p:nvPr/>
          </p:nvSpPr>
          <p:spPr bwMode="auto">
            <a:xfrm>
              <a:off x="6467996" y="2140661"/>
              <a:ext cx="86886" cy="88735"/>
            </a:xfrm>
            <a:custGeom>
              <a:avLst/>
              <a:gdLst>
                <a:gd name="T0" fmla="*/ 196 w 196"/>
                <a:gd name="T1" fmla="*/ 179 h 200"/>
                <a:gd name="T2" fmla="*/ 196 w 196"/>
                <a:gd name="T3" fmla="*/ 100 h 200"/>
                <a:gd name="T4" fmla="*/ 176 w 196"/>
                <a:gd name="T5" fmla="*/ 80 h 200"/>
                <a:gd name="T6" fmla="*/ 40 w 196"/>
                <a:gd name="T7" fmla="*/ 80 h 200"/>
                <a:gd name="T8" fmla="*/ 40 w 196"/>
                <a:gd name="T9" fmla="*/ 39 h 200"/>
                <a:gd name="T10" fmla="*/ 158 w 196"/>
                <a:gd name="T11" fmla="*/ 39 h 200"/>
                <a:gd name="T12" fmla="*/ 158 w 196"/>
                <a:gd name="T13" fmla="*/ 60 h 200"/>
                <a:gd name="T14" fmla="*/ 196 w 196"/>
                <a:gd name="T15" fmla="*/ 60 h 200"/>
                <a:gd name="T16" fmla="*/ 196 w 196"/>
                <a:gd name="T17" fmla="*/ 20 h 200"/>
                <a:gd name="T18" fmla="*/ 176 w 196"/>
                <a:gd name="T19" fmla="*/ 0 h 200"/>
                <a:gd name="T20" fmla="*/ 20 w 196"/>
                <a:gd name="T21" fmla="*/ 0 h 200"/>
                <a:gd name="T22" fmla="*/ 2 w 196"/>
                <a:gd name="T23" fmla="*/ 20 h 200"/>
                <a:gd name="T24" fmla="*/ 2 w 196"/>
                <a:gd name="T25" fmla="*/ 99 h 200"/>
                <a:gd name="T26" fmla="*/ 20 w 196"/>
                <a:gd name="T27" fmla="*/ 119 h 200"/>
                <a:gd name="T28" fmla="*/ 156 w 196"/>
                <a:gd name="T29" fmla="*/ 119 h 200"/>
                <a:gd name="T30" fmla="*/ 156 w 196"/>
                <a:gd name="T31" fmla="*/ 160 h 200"/>
                <a:gd name="T32" fmla="*/ 39 w 196"/>
                <a:gd name="T33" fmla="*/ 160 h 200"/>
                <a:gd name="T34" fmla="*/ 39 w 196"/>
                <a:gd name="T35" fmla="*/ 140 h 200"/>
                <a:gd name="T36" fmla="*/ 0 w 196"/>
                <a:gd name="T37" fmla="*/ 140 h 200"/>
                <a:gd name="T38" fmla="*/ 0 w 196"/>
                <a:gd name="T39" fmla="*/ 180 h 200"/>
                <a:gd name="T40" fmla="*/ 19 w 196"/>
                <a:gd name="T41" fmla="*/ 200 h 200"/>
                <a:gd name="T42" fmla="*/ 175 w 196"/>
                <a:gd name="T43" fmla="*/ 200 h 200"/>
                <a:gd name="T44" fmla="*/ 196 w 196"/>
                <a:gd name="T45" fmla="*/ 179 h 200"/>
                <a:gd name="T46" fmla="*/ 196 w 196"/>
                <a:gd name="T47" fmla="*/ 17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200">
                  <a:moveTo>
                    <a:pt x="196" y="179"/>
                  </a:moveTo>
                  <a:lnTo>
                    <a:pt x="196" y="100"/>
                  </a:lnTo>
                  <a:cubicBezTo>
                    <a:pt x="196" y="89"/>
                    <a:pt x="188" y="80"/>
                    <a:pt x="176" y="80"/>
                  </a:cubicBezTo>
                  <a:lnTo>
                    <a:pt x="40" y="80"/>
                  </a:lnTo>
                  <a:lnTo>
                    <a:pt x="40" y="39"/>
                  </a:lnTo>
                  <a:lnTo>
                    <a:pt x="158" y="39"/>
                  </a:lnTo>
                  <a:lnTo>
                    <a:pt x="158" y="60"/>
                  </a:lnTo>
                  <a:lnTo>
                    <a:pt x="196" y="60"/>
                  </a:lnTo>
                  <a:lnTo>
                    <a:pt x="196" y="20"/>
                  </a:lnTo>
                  <a:cubicBezTo>
                    <a:pt x="196" y="8"/>
                    <a:pt x="188" y="0"/>
                    <a:pt x="176" y="0"/>
                  </a:cubicBezTo>
                  <a:lnTo>
                    <a:pt x="20" y="0"/>
                  </a:lnTo>
                  <a:cubicBezTo>
                    <a:pt x="10" y="0"/>
                    <a:pt x="2" y="8"/>
                    <a:pt x="2" y="20"/>
                  </a:cubicBezTo>
                  <a:lnTo>
                    <a:pt x="2" y="99"/>
                  </a:lnTo>
                  <a:cubicBezTo>
                    <a:pt x="2" y="109"/>
                    <a:pt x="10" y="119"/>
                    <a:pt x="20" y="119"/>
                  </a:cubicBezTo>
                  <a:lnTo>
                    <a:pt x="156" y="119"/>
                  </a:lnTo>
                  <a:lnTo>
                    <a:pt x="156" y="160"/>
                  </a:lnTo>
                  <a:lnTo>
                    <a:pt x="39" y="160"/>
                  </a:lnTo>
                  <a:lnTo>
                    <a:pt x="39" y="140"/>
                  </a:lnTo>
                  <a:lnTo>
                    <a:pt x="0" y="140"/>
                  </a:lnTo>
                  <a:lnTo>
                    <a:pt x="0" y="180"/>
                  </a:lnTo>
                  <a:cubicBezTo>
                    <a:pt x="0" y="191"/>
                    <a:pt x="8" y="200"/>
                    <a:pt x="19" y="200"/>
                  </a:cubicBezTo>
                  <a:lnTo>
                    <a:pt x="175" y="200"/>
                  </a:lnTo>
                  <a:cubicBezTo>
                    <a:pt x="188" y="197"/>
                    <a:pt x="196" y="189"/>
                    <a:pt x="196" y="179"/>
                  </a:cubicBezTo>
                  <a:lnTo>
                    <a:pt x="196"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5" name="Freeform 17"/>
            <p:cNvSpPr>
              <a:spLocks noEditPoints="1"/>
            </p:cNvSpPr>
            <p:nvPr/>
          </p:nvSpPr>
          <p:spPr bwMode="auto">
            <a:xfrm>
              <a:off x="6567823" y="2025120"/>
              <a:ext cx="32352" cy="32352"/>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3 h 72"/>
                <a:gd name="T12" fmla="*/ 2 w 72"/>
                <a:gd name="T13" fmla="*/ 36 h 72"/>
                <a:gd name="T14" fmla="*/ 36 w 72"/>
                <a:gd name="T15" fmla="*/ 68 h 72"/>
                <a:gd name="T16" fmla="*/ 68 w 72"/>
                <a:gd name="T17" fmla="*/ 36 h 72"/>
                <a:gd name="T18" fmla="*/ 36 w 72"/>
                <a:gd name="T19" fmla="*/ 3 h 72"/>
                <a:gd name="T20" fmla="*/ 45 w 72"/>
                <a:gd name="T21" fmla="*/ 59 h 72"/>
                <a:gd name="T22" fmla="*/ 36 w 72"/>
                <a:gd name="T23" fmla="*/ 39 h 72"/>
                <a:gd name="T24" fmla="*/ 28 w 72"/>
                <a:gd name="T25" fmla="*/ 39 h 72"/>
                <a:gd name="T26" fmla="*/ 28 w 72"/>
                <a:gd name="T27" fmla="*/ 59 h 72"/>
                <a:gd name="T28" fmla="*/ 22 w 72"/>
                <a:gd name="T29" fmla="*/ 59 h 72"/>
                <a:gd name="T30" fmla="*/ 22 w 72"/>
                <a:gd name="T31" fmla="*/ 14 h 72"/>
                <a:gd name="T32" fmla="*/ 36 w 72"/>
                <a:gd name="T33" fmla="*/ 14 h 72"/>
                <a:gd name="T34" fmla="*/ 50 w 72"/>
                <a:gd name="T35" fmla="*/ 27 h 72"/>
                <a:gd name="T36" fmla="*/ 41 w 72"/>
                <a:gd name="T37" fmla="*/ 39 h 72"/>
                <a:gd name="T38" fmla="*/ 50 w 72"/>
                <a:gd name="T39" fmla="*/ 59 h 72"/>
                <a:gd name="T40" fmla="*/ 45 w 72"/>
                <a:gd name="T41" fmla="*/ 59 h 72"/>
                <a:gd name="T42" fmla="*/ 28 w 72"/>
                <a:gd name="T43" fmla="*/ 34 h 72"/>
                <a:gd name="T44" fmla="*/ 36 w 72"/>
                <a:gd name="T45" fmla="*/ 34 h 72"/>
                <a:gd name="T46" fmla="*/ 45 w 72"/>
                <a:gd name="T47" fmla="*/ 26 h 72"/>
                <a:gd name="T48" fmla="*/ 36 w 72"/>
                <a:gd name="T49" fmla="*/ 18 h 72"/>
                <a:gd name="T50" fmla="*/ 29 w 72"/>
                <a:gd name="T51" fmla="*/ 18 h 72"/>
                <a:gd name="T52" fmla="*/ 29 w 72"/>
                <a:gd name="T53" fmla="*/ 34 h 72"/>
                <a:gd name="T54" fmla="*/ 28 w 72"/>
                <a:gd name="T55"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3"/>
                  </a:moveTo>
                  <a:cubicBezTo>
                    <a:pt x="17" y="3"/>
                    <a:pt x="2" y="18"/>
                    <a:pt x="2" y="36"/>
                  </a:cubicBezTo>
                  <a:cubicBezTo>
                    <a:pt x="2" y="55"/>
                    <a:pt x="17" y="68"/>
                    <a:pt x="36" y="68"/>
                  </a:cubicBezTo>
                  <a:cubicBezTo>
                    <a:pt x="54" y="68"/>
                    <a:pt x="68" y="54"/>
                    <a:pt x="68" y="36"/>
                  </a:cubicBezTo>
                  <a:cubicBezTo>
                    <a:pt x="68" y="18"/>
                    <a:pt x="54" y="3"/>
                    <a:pt x="36" y="3"/>
                  </a:cubicBezTo>
                  <a:close/>
                  <a:moveTo>
                    <a:pt x="45" y="59"/>
                  </a:moveTo>
                  <a:lnTo>
                    <a:pt x="36" y="39"/>
                  </a:lnTo>
                  <a:lnTo>
                    <a:pt x="28" y="39"/>
                  </a:lnTo>
                  <a:lnTo>
                    <a:pt x="28" y="59"/>
                  </a:lnTo>
                  <a:lnTo>
                    <a:pt x="22" y="59"/>
                  </a:lnTo>
                  <a:lnTo>
                    <a:pt x="22" y="14"/>
                  </a:lnTo>
                  <a:lnTo>
                    <a:pt x="36" y="14"/>
                  </a:lnTo>
                  <a:cubicBezTo>
                    <a:pt x="46" y="14"/>
                    <a:pt x="50" y="18"/>
                    <a:pt x="50" y="27"/>
                  </a:cubicBezTo>
                  <a:cubicBezTo>
                    <a:pt x="50" y="34"/>
                    <a:pt x="48" y="38"/>
                    <a:pt x="41" y="39"/>
                  </a:cubicBezTo>
                  <a:lnTo>
                    <a:pt x="50" y="59"/>
                  </a:lnTo>
                  <a:lnTo>
                    <a:pt x="45" y="59"/>
                  </a:lnTo>
                  <a:close/>
                  <a:moveTo>
                    <a:pt x="28" y="34"/>
                  </a:moveTo>
                  <a:lnTo>
                    <a:pt x="36" y="34"/>
                  </a:lnTo>
                  <a:cubicBezTo>
                    <a:pt x="42" y="34"/>
                    <a:pt x="45" y="31"/>
                    <a:pt x="45" y="26"/>
                  </a:cubicBezTo>
                  <a:cubicBezTo>
                    <a:pt x="45" y="20"/>
                    <a:pt x="42" y="18"/>
                    <a:pt x="36" y="18"/>
                  </a:cubicBezTo>
                  <a:lnTo>
                    <a:pt x="29" y="18"/>
                  </a:lnTo>
                  <a:lnTo>
                    <a:pt x="29" y="34"/>
                  </a:lnTo>
                  <a:lnTo>
                    <a:pt x="28" y="34"/>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grpSp>
      <p:sp>
        <p:nvSpPr>
          <p:cNvPr id="21" name="Blue bar"/>
          <p:cNvSpPr/>
          <p:nvPr userDrawn="1"/>
        </p:nvSpPr>
        <p:spPr>
          <a:xfrm>
            <a:off x="944563" y="0"/>
            <a:ext cx="1799696" cy="151844"/>
          </a:xfrm>
          <a:prstGeom prst="rect">
            <a:avLst/>
          </a:prstGeom>
          <a:solidFill>
            <a:schemeClr val="bg1"/>
          </a:solidFill>
          <a:ln w="12700">
            <a:miter lim="400000"/>
          </a:ln>
        </p:spPr>
        <p:txBody>
          <a:bodyPr lIns="45719" rIns="45719" anchor="ctr"/>
          <a:lstStyle/>
          <a:p>
            <a:pPr algn="ctr">
              <a:defRPr>
                <a:solidFill>
                  <a:srgbClr val="FFFFFF"/>
                </a:solidFill>
              </a:defRPr>
            </a:pPr>
            <a:endParaRPr/>
          </a:p>
        </p:txBody>
      </p:sp>
    </p:spTree>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2_Section Break w Mark">
    <p:bg>
      <p:bgPr>
        <a:gradFill>
          <a:gsLst>
            <a:gs pos="0">
              <a:srgbClr val="2694FF"/>
            </a:gs>
            <a:gs pos="42000">
              <a:srgbClr val="0A88FF"/>
            </a:gs>
            <a:gs pos="100000">
              <a:srgbClr val="0155EF"/>
            </a:gs>
          </a:gsLst>
          <a:lin ang="2700000" scaled="0"/>
        </a:gradFill>
        <a:effectLst/>
      </p:bgPr>
    </p:bg>
    <p:spTree>
      <p:nvGrpSpPr>
        <p:cNvPr id="1" name=""/>
        <p:cNvGrpSpPr/>
        <p:nvPr/>
      </p:nvGrpSpPr>
      <p:grpSpPr>
        <a:xfrm>
          <a:off x="0" y="0"/>
          <a:ext cx="0" cy="0"/>
          <a:chOff x="0" y="0"/>
          <a:chExt cx="0" cy="0"/>
        </a:xfrm>
      </p:grpSpPr>
      <p:pic>
        <p:nvPicPr>
          <p:cNvPr id="9" name="PPT Backdrop-01.png"/>
          <p:cNvPicPr>
            <a:picLocks noChangeAspect="1"/>
          </p:cNvPicPr>
          <p:nvPr/>
        </p:nvPicPr>
        <p:blipFill>
          <a:blip r:embed="rId2">
            <a:alphaModFix amt="5000"/>
            <a:extLst/>
          </a:blip>
          <a:stretch>
            <a:fillRect/>
          </a:stretch>
        </p:blipFill>
        <p:spPr>
          <a:xfrm>
            <a:off x="-102410" y="0"/>
            <a:ext cx="12192000" cy="6858000"/>
          </a:xfrm>
          <a:prstGeom prst="rect">
            <a:avLst/>
          </a:prstGeom>
          <a:ln w="12700">
            <a:miter lim="400000"/>
          </a:ln>
        </p:spPr>
      </p:pic>
      <p:grpSp>
        <p:nvGrpSpPr>
          <p:cNvPr id="13" name="Group 12"/>
          <p:cNvGrpSpPr/>
          <p:nvPr/>
        </p:nvGrpSpPr>
        <p:grpSpPr>
          <a:xfrm>
            <a:off x="943753" y="4240362"/>
            <a:ext cx="869950" cy="869950"/>
            <a:chOff x="3513138" y="642938"/>
            <a:chExt cx="869950" cy="869950"/>
          </a:xfrm>
          <a:solidFill>
            <a:schemeClr val="bg1"/>
          </a:solidFill>
        </p:grpSpPr>
        <p:sp>
          <p:nvSpPr>
            <p:cNvPr id="14" name="Freeform 13"/>
            <p:cNvSpPr>
              <a:spLocks/>
            </p:cNvSpPr>
            <p:nvPr/>
          </p:nvSpPr>
          <p:spPr bwMode="auto">
            <a:xfrm>
              <a:off x="3513138" y="811213"/>
              <a:ext cx="698500" cy="701675"/>
            </a:xfrm>
            <a:custGeom>
              <a:avLst/>
              <a:gdLst>
                <a:gd name="T0" fmla="*/ 0 w 440"/>
                <a:gd name="T1" fmla="*/ 442 h 442"/>
                <a:gd name="T2" fmla="*/ 0 w 440"/>
                <a:gd name="T3" fmla="*/ 0 h 442"/>
                <a:gd name="T4" fmla="*/ 106 w 440"/>
                <a:gd name="T5" fmla="*/ 0 h 442"/>
                <a:gd name="T6" fmla="*/ 106 w 440"/>
                <a:gd name="T7" fmla="*/ 334 h 442"/>
                <a:gd name="T8" fmla="*/ 440 w 440"/>
                <a:gd name="T9" fmla="*/ 334 h 442"/>
                <a:gd name="T10" fmla="*/ 440 w 440"/>
                <a:gd name="T11" fmla="*/ 442 h 442"/>
                <a:gd name="T12" fmla="*/ 0 w 440"/>
                <a:gd name="T13" fmla="*/ 442 h 442"/>
                <a:gd name="T14" fmla="*/ 0 w 440"/>
                <a:gd name="T15" fmla="*/ 442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0" h="442">
                  <a:moveTo>
                    <a:pt x="0" y="442"/>
                  </a:moveTo>
                  <a:lnTo>
                    <a:pt x="0" y="0"/>
                  </a:lnTo>
                  <a:lnTo>
                    <a:pt x="106" y="0"/>
                  </a:lnTo>
                  <a:lnTo>
                    <a:pt x="106" y="334"/>
                  </a:lnTo>
                  <a:lnTo>
                    <a:pt x="440" y="334"/>
                  </a:lnTo>
                  <a:lnTo>
                    <a:pt x="440" y="442"/>
                  </a:lnTo>
                  <a:lnTo>
                    <a:pt x="0" y="442"/>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p:nvSpPr>
          <p:spPr bwMode="auto">
            <a:xfrm>
              <a:off x="3681413" y="642938"/>
              <a:ext cx="701675" cy="698500"/>
            </a:xfrm>
            <a:custGeom>
              <a:avLst/>
              <a:gdLst>
                <a:gd name="T0" fmla="*/ 0 w 442"/>
                <a:gd name="T1" fmla="*/ 106 h 440"/>
                <a:gd name="T2" fmla="*/ 0 w 442"/>
                <a:gd name="T3" fmla="*/ 0 h 440"/>
                <a:gd name="T4" fmla="*/ 442 w 442"/>
                <a:gd name="T5" fmla="*/ 0 h 440"/>
                <a:gd name="T6" fmla="*/ 442 w 442"/>
                <a:gd name="T7" fmla="*/ 440 h 440"/>
                <a:gd name="T8" fmla="*/ 334 w 442"/>
                <a:gd name="T9" fmla="*/ 440 h 440"/>
                <a:gd name="T10" fmla="*/ 334 w 442"/>
                <a:gd name="T11" fmla="*/ 106 h 440"/>
                <a:gd name="T12" fmla="*/ 0 w 442"/>
                <a:gd name="T13" fmla="*/ 106 h 440"/>
                <a:gd name="T14" fmla="*/ 0 w 442"/>
                <a:gd name="T15" fmla="*/ 106 h 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0">
                  <a:moveTo>
                    <a:pt x="0" y="106"/>
                  </a:moveTo>
                  <a:lnTo>
                    <a:pt x="0" y="0"/>
                  </a:lnTo>
                  <a:lnTo>
                    <a:pt x="442" y="0"/>
                  </a:lnTo>
                  <a:lnTo>
                    <a:pt x="442" y="440"/>
                  </a:lnTo>
                  <a:lnTo>
                    <a:pt x="334" y="440"/>
                  </a:lnTo>
                  <a:lnTo>
                    <a:pt x="334" y="106"/>
                  </a:lnTo>
                  <a:lnTo>
                    <a:pt x="0" y="106"/>
                  </a:ln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Title 1"/>
          <p:cNvSpPr>
            <a:spLocks noGrp="1"/>
          </p:cNvSpPr>
          <p:nvPr>
            <p:ph type="title" hasCustomPrompt="1"/>
          </p:nvPr>
        </p:nvSpPr>
        <p:spPr>
          <a:xfrm>
            <a:off x="2148840" y="3767327"/>
            <a:ext cx="9109710" cy="1874520"/>
          </a:xfrm>
        </p:spPr>
        <p:txBody>
          <a:bodyPr lIns="91440" tIns="45720" rIns="91440" bIns="45720" anchor="ctr">
            <a:normAutofit/>
          </a:bodyPr>
          <a:lstStyle>
            <a:lvl1pPr>
              <a:defRPr sz="4800">
                <a:solidFill>
                  <a:schemeClr val="bg1"/>
                </a:solidFill>
              </a:defRPr>
            </a:lvl1pPr>
          </a:lstStyle>
          <a:p>
            <a:r>
              <a:rPr lang="en-US" dirty="0" smtClean="0"/>
              <a:t>Title Text</a:t>
            </a:r>
            <a:endParaRPr lang="en-US" dirty="0"/>
          </a:p>
        </p:txBody>
      </p:sp>
      <p:sp>
        <p:nvSpPr>
          <p:cNvPr id="10" name="Freeform 9"/>
          <p:cNvSpPr>
            <a:spLocks/>
          </p:cNvSpPr>
          <p:nvPr/>
        </p:nvSpPr>
        <p:spPr bwMode="auto">
          <a:xfrm>
            <a:off x="943753" y="4408637"/>
            <a:ext cx="698500" cy="701675"/>
          </a:xfrm>
          <a:custGeom>
            <a:avLst/>
            <a:gdLst>
              <a:gd name="T0" fmla="*/ 0 w 440"/>
              <a:gd name="T1" fmla="*/ 442 h 442"/>
              <a:gd name="T2" fmla="*/ 0 w 440"/>
              <a:gd name="T3" fmla="*/ 0 h 442"/>
              <a:gd name="T4" fmla="*/ 106 w 440"/>
              <a:gd name="T5" fmla="*/ 0 h 442"/>
              <a:gd name="T6" fmla="*/ 106 w 440"/>
              <a:gd name="T7" fmla="*/ 334 h 442"/>
              <a:gd name="T8" fmla="*/ 440 w 440"/>
              <a:gd name="T9" fmla="*/ 334 h 442"/>
              <a:gd name="T10" fmla="*/ 440 w 440"/>
              <a:gd name="T11" fmla="*/ 442 h 442"/>
              <a:gd name="T12" fmla="*/ 0 w 440"/>
              <a:gd name="T13" fmla="*/ 442 h 442"/>
              <a:gd name="T14" fmla="*/ 0 w 440"/>
              <a:gd name="T15" fmla="*/ 442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0" h="442">
                <a:moveTo>
                  <a:pt x="0" y="442"/>
                </a:moveTo>
                <a:lnTo>
                  <a:pt x="0" y="0"/>
                </a:lnTo>
                <a:lnTo>
                  <a:pt x="106" y="0"/>
                </a:lnTo>
                <a:lnTo>
                  <a:pt x="106" y="334"/>
                </a:lnTo>
                <a:lnTo>
                  <a:pt x="440" y="334"/>
                </a:lnTo>
                <a:lnTo>
                  <a:pt x="440" y="442"/>
                </a:lnTo>
                <a:lnTo>
                  <a:pt x="0" y="442"/>
                </a:lnTo>
                <a:lnTo>
                  <a:pt x="0" y="4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943753" y="4408637"/>
            <a:ext cx="698500" cy="701675"/>
          </a:xfrm>
          <a:custGeom>
            <a:avLst/>
            <a:gdLst>
              <a:gd name="T0" fmla="*/ 0 w 440"/>
              <a:gd name="T1" fmla="*/ 442 h 442"/>
              <a:gd name="T2" fmla="*/ 0 w 440"/>
              <a:gd name="T3" fmla="*/ 0 h 442"/>
              <a:gd name="T4" fmla="*/ 106 w 440"/>
              <a:gd name="T5" fmla="*/ 0 h 442"/>
              <a:gd name="T6" fmla="*/ 106 w 440"/>
              <a:gd name="T7" fmla="*/ 334 h 442"/>
              <a:gd name="T8" fmla="*/ 440 w 440"/>
              <a:gd name="T9" fmla="*/ 334 h 442"/>
              <a:gd name="T10" fmla="*/ 440 w 440"/>
              <a:gd name="T11" fmla="*/ 442 h 442"/>
              <a:gd name="T12" fmla="*/ 0 w 440"/>
              <a:gd name="T13" fmla="*/ 442 h 442"/>
              <a:gd name="T14" fmla="*/ 0 w 440"/>
              <a:gd name="T15" fmla="*/ 442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0" h="442">
                <a:moveTo>
                  <a:pt x="0" y="442"/>
                </a:moveTo>
                <a:lnTo>
                  <a:pt x="0" y="0"/>
                </a:lnTo>
                <a:lnTo>
                  <a:pt x="106" y="0"/>
                </a:lnTo>
                <a:lnTo>
                  <a:pt x="106" y="334"/>
                </a:lnTo>
                <a:lnTo>
                  <a:pt x="440" y="334"/>
                </a:lnTo>
                <a:lnTo>
                  <a:pt x="440" y="442"/>
                </a:lnTo>
                <a:lnTo>
                  <a:pt x="0" y="442"/>
                </a:lnTo>
                <a:lnTo>
                  <a:pt x="0" y="4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val="233853709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3_Section Break w Mark">
    <p:bg>
      <p:bgPr>
        <a:gradFill>
          <a:gsLst>
            <a:gs pos="0">
              <a:schemeClr val="accent2"/>
            </a:gs>
            <a:gs pos="100000">
              <a:schemeClr val="accent2">
                <a:lumMod val="75000"/>
              </a:schemeClr>
            </a:gs>
          </a:gsLst>
          <a:lin ang="2700000" scaled="0"/>
        </a:gradFill>
        <a:effectLst/>
      </p:bgPr>
    </p:bg>
    <p:spTree>
      <p:nvGrpSpPr>
        <p:cNvPr id="1" name=""/>
        <p:cNvGrpSpPr/>
        <p:nvPr/>
      </p:nvGrpSpPr>
      <p:grpSpPr>
        <a:xfrm>
          <a:off x="0" y="0"/>
          <a:ext cx="0" cy="0"/>
          <a:chOff x="0" y="0"/>
          <a:chExt cx="0" cy="0"/>
        </a:xfrm>
      </p:grpSpPr>
      <p:pic>
        <p:nvPicPr>
          <p:cNvPr id="5" name="PPT Backdrop-01.png"/>
          <p:cNvPicPr>
            <a:picLocks noChangeAspect="1"/>
          </p:cNvPicPr>
          <p:nvPr/>
        </p:nvPicPr>
        <p:blipFill>
          <a:blip r:embed="rId2">
            <a:alphaModFix amt="3000"/>
            <a:extLst/>
          </a:blip>
          <a:stretch>
            <a:fillRect/>
          </a:stretch>
        </p:blipFill>
        <p:spPr>
          <a:xfrm>
            <a:off x="-102410" y="0"/>
            <a:ext cx="12192000" cy="6858000"/>
          </a:xfrm>
          <a:prstGeom prst="rect">
            <a:avLst/>
          </a:prstGeom>
          <a:ln w="12700">
            <a:miter lim="400000"/>
          </a:ln>
        </p:spPr>
      </p:pic>
      <p:sp>
        <p:nvSpPr>
          <p:cNvPr id="7" name="Title 1"/>
          <p:cNvSpPr>
            <a:spLocks noGrp="1"/>
          </p:cNvSpPr>
          <p:nvPr>
            <p:ph type="title" hasCustomPrompt="1"/>
          </p:nvPr>
        </p:nvSpPr>
        <p:spPr>
          <a:xfrm>
            <a:off x="2148840" y="3767327"/>
            <a:ext cx="9109710" cy="1874520"/>
          </a:xfrm>
        </p:spPr>
        <p:txBody>
          <a:bodyPr lIns="91440" tIns="45720" rIns="91440" bIns="45720" anchor="ctr">
            <a:normAutofit/>
          </a:bodyPr>
          <a:lstStyle>
            <a:lvl1pPr>
              <a:defRPr sz="4800">
                <a:solidFill>
                  <a:schemeClr val="bg1"/>
                </a:solidFill>
              </a:defRPr>
            </a:lvl1pPr>
          </a:lstStyle>
          <a:p>
            <a:r>
              <a:rPr lang="en-US" dirty="0" smtClean="0"/>
              <a:t>Title Text</a:t>
            </a:r>
            <a:endParaRPr lang="en-US" dirty="0"/>
          </a:p>
        </p:txBody>
      </p:sp>
      <p:grpSp>
        <p:nvGrpSpPr>
          <p:cNvPr id="15" name="Group 14"/>
          <p:cNvGrpSpPr/>
          <p:nvPr userDrawn="1"/>
        </p:nvGrpSpPr>
        <p:grpSpPr>
          <a:xfrm>
            <a:off x="956453" y="4240362"/>
            <a:ext cx="869950" cy="869950"/>
            <a:chOff x="3513138" y="642938"/>
            <a:chExt cx="869950" cy="869950"/>
          </a:xfrm>
          <a:solidFill>
            <a:schemeClr val="bg1"/>
          </a:solidFill>
        </p:grpSpPr>
        <p:sp>
          <p:nvSpPr>
            <p:cNvPr id="16" name="Freeform 15"/>
            <p:cNvSpPr>
              <a:spLocks/>
            </p:cNvSpPr>
            <p:nvPr/>
          </p:nvSpPr>
          <p:spPr bwMode="auto">
            <a:xfrm>
              <a:off x="3513138" y="811213"/>
              <a:ext cx="698500" cy="701675"/>
            </a:xfrm>
            <a:custGeom>
              <a:avLst/>
              <a:gdLst>
                <a:gd name="T0" fmla="*/ 0 w 440"/>
                <a:gd name="T1" fmla="*/ 442 h 442"/>
                <a:gd name="T2" fmla="*/ 0 w 440"/>
                <a:gd name="T3" fmla="*/ 0 h 442"/>
                <a:gd name="T4" fmla="*/ 106 w 440"/>
                <a:gd name="T5" fmla="*/ 0 h 442"/>
                <a:gd name="T6" fmla="*/ 106 w 440"/>
                <a:gd name="T7" fmla="*/ 334 h 442"/>
                <a:gd name="T8" fmla="*/ 440 w 440"/>
                <a:gd name="T9" fmla="*/ 334 h 442"/>
                <a:gd name="T10" fmla="*/ 440 w 440"/>
                <a:gd name="T11" fmla="*/ 442 h 442"/>
                <a:gd name="T12" fmla="*/ 0 w 440"/>
                <a:gd name="T13" fmla="*/ 442 h 442"/>
                <a:gd name="T14" fmla="*/ 0 w 440"/>
                <a:gd name="T15" fmla="*/ 442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0" h="442">
                  <a:moveTo>
                    <a:pt x="0" y="442"/>
                  </a:moveTo>
                  <a:lnTo>
                    <a:pt x="0" y="0"/>
                  </a:lnTo>
                  <a:lnTo>
                    <a:pt x="106" y="0"/>
                  </a:lnTo>
                  <a:lnTo>
                    <a:pt x="106" y="334"/>
                  </a:lnTo>
                  <a:lnTo>
                    <a:pt x="440" y="334"/>
                  </a:lnTo>
                  <a:lnTo>
                    <a:pt x="440" y="442"/>
                  </a:lnTo>
                  <a:lnTo>
                    <a:pt x="0" y="442"/>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3681413" y="642938"/>
              <a:ext cx="701675" cy="698500"/>
            </a:xfrm>
            <a:custGeom>
              <a:avLst/>
              <a:gdLst>
                <a:gd name="T0" fmla="*/ 0 w 442"/>
                <a:gd name="T1" fmla="*/ 106 h 440"/>
                <a:gd name="T2" fmla="*/ 0 w 442"/>
                <a:gd name="T3" fmla="*/ 0 h 440"/>
                <a:gd name="T4" fmla="*/ 442 w 442"/>
                <a:gd name="T5" fmla="*/ 0 h 440"/>
                <a:gd name="T6" fmla="*/ 442 w 442"/>
                <a:gd name="T7" fmla="*/ 440 h 440"/>
                <a:gd name="T8" fmla="*/ 334 w 442"/>
                <a:gd name="T9" fmla="*/ 440 h 440"/>
                <a:gd name="T10" fmla="*/ 334 w 442"/>
                <a:gd name="T11" fmla="*/ 106 h 440"/>
                <a:gd name="T12" fmla="*/ 0 w 442"/>
                <a:gd name="T13" fmla="*/ 106 h 440"/>
                <a:gd name="T14" fmla="*/ 0 w 442"/>
                <a:gd name="T15" fmla="*/ 106 h 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0">
                  <a:moveTo>
                    <a:pt x="0" y="106"/>
                  </a:moveTo>
                  <a:lnTo>
                    <a:pt x="0" y="0"/>
                  </a:lnTo>
                  <a:lnTo>
                    <a:pt x="442" y="0"/>
                  </a:lnTo>
                  <a:lnTo>
                    <a:pt x="442" y="440"/>
                  </a:lnTo>
                  <a:lnTo>
                    <a:pt x="334" y="440"/>
                  </a:lnTo>
                  <a:lnTo>
                    <a:pt x="334" y="106"/>
                  </a:lnTo>
                  <a:lnTo>
                    <a:pt x="0" y="106"/>
                  </a:ln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4_Section Break w Mark">
    <p:bg>
      <p:bgPr>
        <a:gradFill>
          <a:gsLst>
            <a:gs pos="0">
              <a:srgbClr val="8230B7"/>
            </a:gs>
            <a:gs pos="100000">
              <a:srgbClr val="4C2484"/>
            </a:gs>
          </a:gsLst>
          <a:lin ang="2700000" scaled="0"/>
        </a:gradFill>
        <a:effectLst/>
      </p:bgPr>
    </p:bg>
    <p:spTree>
      <p:nvGrpSpPr>
        <p:cNvPr id="1" name=""/>
        <p:cNvGrpSpPr/>
        <p:nvPr/>
      </p:nvGrpSpPr>
      <p:grpSpPr>
        <a:xfrm>
          <a:off x="0" y="0"/>
          <a:ext cx="0" cy="0"/>
          <a:chOff x="0" y="0"/>
          <a:chExt cx="0" cy="0"/>
        </a:xfrm>
      </p:grpSpPr>
      <p:pic>
        <p:nvPicPr>
          <p:cNvPr id="5" name="PPT Backdrop-01.png"/>
          <p:cNvPicPr>
            <a:picLocks noChangeAspect="1"/>
          </p:cNvPicPr>
          <p:nvPr/>
        </p:nvPicPr>
        <p:blipFill>
          <a:blip r:embed="rId2">
            <a:alphaModFix amt="3000"/>
            <a:extLst/>
          </a:blip>
          <a:stretch>
            <a:fillRect/>
          </a:stretch>
        </p:blipFill>
        <p:spPr>
          <a:xfrm>
            <a:off x="-102410" y="0"/>
            <a:ext cx="12192000" cy="6858000"/>
          </a:xfrm>
          <a:prstGeom prst="rect">
            <a:avLst/>
          </a:prstGeom>
          <a:ln w="12700">
            <a:miter lim="400000"/>
          </a:ln>
        </p:spPr>
      </p:pic>
      <p:sp>
        <p:nvSpPr>
          <p:cNvPr id="7" name="Title 1"/>
          <p:cNvSpPr>
            <a:spLocks noGrp="1"/>
          </p:cNvSpPr>
          <p:nvPr>
            <p:ph type="title" hasCustomPrompt="1"/>
          </p:nvPr>
        </p:nvSpPr>
        <p:spPr>
          <a:xfrm>
            <a:off x="2148840" y="3767327"/>
            <a:ext cx="9109710" cy="1874520"/>
          </a:xfrm>
        </p:spPr>
        <p:txBody>
          <a:bodyPr lIns="91440" tIns="45720" rIns="91440" bIns="45720" anchor="ctr">
            <a:normAutofit/>
          </a:bodyPr>
          <a:lstStyle>
            <a:lvl1pPr>
              <a:defRPr sz="4800">
                <a:solidFill>
                  <a:schemeClr val="bg1"/>
                </a:solidFill>
              </a:defRPr>
            </a:lvl1pPr>
          </a:lstStyle>
          <a:p>
            <a:r>
              <a:rPr lang="en-US" dirty="0" smtClean="0"/>
              <a:t>Title Text</a:t>
            </a:r>
            <a:endParaRPr lang="en-US" dirty="0"/>
          </a:p>
        </p:txBody>
      </p:sp>
      <p:grpSp>
        <p:nvGrpSpPr>
          <p:cNvPr id="15" name="Group 14"/>
          <p:cNvGrpSpPr/>
          <p:nvPr userDrawn="1"/>
        </p:nvGrpSpPr>
        <p:grpSpPr>
          <a:xfrm>
            <a:off x="956453" y="4240362"/>
            <a:ext cx="869950" cy="869950"/>
            <a:chOff x="3513138" y="642938"/>
            <a:chExt cx="869950" cy="869950"/>
          </a:xfrm>
          <a:solidFill>
            <a:schemeClr val="bg1"/>
          </a:solidFill>
        </p:grpSpPr>
        <p:sp>
          <p:nvSpPr>
            <p:cNvPr id="16" name="Freeform 15"/>
            <p:cNvSpPr>
              <a:spLocks/>
            </p:cNvSpPr>
            <p:nvPr/>
          </p:nvSpPr>
          <p:spPr bwMode="auto">
            <a:xfrm>
              <a:off x="3513138" y="811213"/>
              <a:ext cx="698500" cy="701675"/>
            </a:xfrm>
            <a:custGeom>
              <a:avLst/>
              <a:gdLst>
                <a:gd name="T0" fmla="*/ 0 w 440"/>
                <a:gd name="T1" fmla="*/ 442 h 442"/>
                <a:gd name="T2" fmla="*/ 0 w 440"/>
                <a:gd name="T3" fmla="*/ 0 h 442"/>
                <a:gd name="T4" fmla="*/ 106 w 440"/>
                <a:gd name="T5" fmla="*/ 0 h 442"/>
                <a:gd name="T6" fmla="*/ 106 w 440"/>
                <a:gd name="T7" fmla="*/ 334 h 442"/>
                <a:gd name="T8" fmla="*/ 440 w 440"/>
                <a:gd name="T9" fmla="*/ 334 h 442"/>
                <a:gd name="T10" fmla="*/ 440 w 440"/>
                <a:gd name="T11" fmla="*/ 442 h 442"/>
                <a:gd name="T12" fmla="*/ 0 w 440"/>
                <a:gd name="T13" fmla="*/ 442 h 442"/>
                <a:gd name="T14" fmla="*/ 0 w 440"/>
                <a:gd name="T15" fmla="*/ 442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0" h="442">
                  <a:moveTo>
                    <a:pt x="0" y="442"/>
                  </a:moveTo>
                  <a:lnTo>
                    <a:pt x="0" y="0"/>
                  </a:lnTo>
                  <a:lnTo>
                    <a:pt x="106" y="0"/>
                  </a:lnTo>
                  <a:lnTo>
                    <a:pt x="106" y="334"/>
                  </a:lnTo>
                  <a:lnTo>
                    <a:pt x="440" y="334"/>
                  </a:lnTo>
                  <a:lnTo>
                    <a:pt x="440" y="442"/>
                  </a:lnTo>
                  <a:lnTo>
                    <a:pt x="0" y="442"/>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3681413" y="642938"/>
              <a:ext cx="701675" cy="698500"/>
            </a:xfrm>
            <a:custGeom>
              <a:avLst/>
              <a:gdLst>
                <a:gd name="T0" fmla="*/ 0 w 442"/>
                <a:gd name="T1" fmla="*/ 106 h 440"/>
                <a:gd name="T2" fmla="*/ 0 w 442"/>
                <a:gd name="T3" fmla="*/ 0 h 440"/>
                <a:gd name="T4" fmla="*/ 442 w 442"/>
                <a:gd name="T5" fmla="*/ 0 h 440"/>
                <a:gd name="T6" fmla="*/ 442 w 442"/>
                <a:gd name="T7" fmla="*/ 440 h 440"/>
                <a:gd name="T8" fmla="*/ 334 w 442"/>
                <a:gd name="T9" fmla="*/ 440 h 440"/>
                <a:gd name="T10" fmla="*/ 334 w 442"/>
                <a:gd name="T11" fmla="*/ 106 h 440"/>
                <a:gd name="T12" fmla="*/ 0 w 442"/>
                <a:gd name="T13" fmla="*/ 106 h 440"/>
                <a:gd name="T14" fmla="*/ 0 w 442"/>
                <a:gd name="T15" fmla="*/ 106 h 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0">
                  <a:moveTo>
                    <a:pt x="0" y="106"/>
                  </a:moveTo>
                  <a:lnTo>
                    <a:pt x="0" y="0"/>
                  </a:lnTo>
                  <a:lnTo>
                    <a:pt x="442" y="0"/>
                  </a:lnTo>
                  <a:lnTo>
                    <a:pt x="442" y="440"/>
                  </a:lnTo>
                  <a:lnTo>
                    <a:pt x="334" y="440"/>
                  </a:lnTo>
                  <a:lnTo>
                    <a:pt x="334" y="106"/>
                  </a:lnTo>
                  <a:lnTo>
                    <a:pt x="0" y="106"/>
                  </a:ln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val="32501349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5_Section Break w Mark">
    <p:bg>
      <p:bgPr>
        <a:gradFill>
          <a:gsLst>
            <a:gs pos="0">
              <a:schemeClr val="accent4">
                <a:alpha val="90000"/>
              </a:schemeClr>
            </a:gs>
            <a:gs pos="100000">
              <a:schemeClr val="accent4">
                <a:lumMod val="75000"/>
              </a:schemeClr>
            </a:gs>
          </a:gsLst>
          <a:lin ang="2700000" scaled="0"/>
        </a:gradFill>
        <a:effectLst/>
      </p:bgPr>
    </p:bg>
    <p:spTree>
      <p:nvGrpSpPr>
        <p:cNvPr id="1" name=""/>
        <p:cNvGrpSpPr/>
        <p:nvPr/>
      </p:nvGrpSpPr>
      <p:grpSpPr>
        <a:xfrm>
          <a:off x="0" y="0"/>
          <a:ext cx="0" cy="0"/>
          <a:chOff x="0" y="0"/>
          <a:chExt cx="0" cy="0"/>
        </a:xfrm>
      </p:grpSpPr>
      <p:pic>
        <p:nvPicPr>
          <p:cNvPr id="5" name="PPT Backdrop-01.png"/>
          <p:cNvPicPr>
            <a:picLocks noChangeAspect="1"/>
          </p:cNvPicPr>
          <p:nvPr/>
        </p:nvPicPr>
        <p:blipFill>
          <a:blip r:embed="rId2">
            <a:alphaModFix amt="5000"/>
            <a:extLst/>
          </a:blip>
          <a:stretch>
            <a:fillRect/>
          </a:stretch>
        </p:blipFill>
        <p:spPr>
          <a:xfrm>
            <a:off x="-102410" y="0"/>
            <a:ext cx="12192000" cy="6858000"/>
          </a:xfrm>
          <a:prstGeom prst="rect">
            <a:avLst/>
          </a:prstGeom>
          <a:ln w="12700">
            <a:miter lim="400000"/>
          </a:ln>
        </p:spPr>
      </p:pic>
      <p:sp>
        <p:nvSpPr>
          <p:cNvPr id="7" name="Title 1"/>
          <p:cNvSpPr>
            <a:spLocks noGrp="1"/>
          </p:cNvSpPr>
          <p:nvPr>
            <p:ph type="title" hasCustomPrompt="1"/>
          </p:nvPr>
        </p:nvSpPr>
        <p:spPr>
          <a:xfrm>
            <a:off x="2148840" y="3767327"/>
            <a:ext cx="9109710" cy="1874520"/>
          </a:xfrm>
        </p:spPr>
        <p:txBody>
          <a:bodyPr lIns="91440" tIns="45720" rIns="91440" bIns="45720" anchor="ctr">
            <a:normAutofit/>
          </a:bodyPr>
          <a:lstStyle>
            <a:lvl1pPr>
              <a:defRPr sz="4800">
                <a:solidFill>
                  <a:schemeClr val="bg1"/>
                </a:solidFill>
              </a:defRPr>
            </a:lvl1pPr>
          </a:lstStyle>
          <a:p>
            <a:r>
              <a:rPr lang="en-US" dirty="0" smtClean="0"/>
              <a:t>Title Text</a:t>
            </a:r>
            <a:endParaRPr lang="en-US" dirty="0"/>
          </a:p>
        </p:txBody>
      </p:sp>
      <p:grpSp>
        <p:nvGrpSpPr>
          <p:cNvPr id="19" name="Group 18"/>
          <p:cNvGrpSpPr/>
          <p:nvPr userDrawn="1"/>
        </p:nvGrpSpPr>
        <p:grpSpPr>
          <a:xfrm>
            <a:off x="956453" y="4240362"/>
            <a:ext cx="869950" cy="869950"/>
            <a:chOff x="3513138" y="642938"/>
            <a:chExt cx="869950" cy="869950"/>
          </a:xfrm>
          <a:solidFill>
            <a:schemeClr val="bg1"/>
          </a:solidFill>
        </p:grpSpPr>
        <p:sp>
          <p:nvSpPr>
            <p:cNvPr id="20" name="Freeform 19"/>
            <p:cNvSpPr>
              <a:spLocks/>
            </p:cNvSpPr>
            <p:nvPr/>
          </p:nvSpPr>
          <p:spPr bwMode="auto">
            <a:xfrm>
              <a:off x="3513138" y="811213"/>
              <a:ext cx="698500" cy="701675"/>
            </a:xfrm>
            <a:custGeom>
              <a:avLst/>
              <a:gdLst>
                <a:gd name="T0" fmla="*/ 0 w 440"/>
                <a:gd name="T1" fmla="*/ 442 h 442"/>
                <a:gd name="T2" fmla="*/ 0 w 440"/>
                <a:gd name="T3" fmla="*/ 0 h 442"/>
                <a:gd name="T4" fmla="*/ 106 w 440"/>
                <a:gd name="T5" fmla="*/ 0 h 442"/>
                <a:gd name="T6" fmla="*/ 106 w 440"/>
                <a:gd name="T7" fmla="*/ 334 h 442"/>
                <a:gd name="T8" fmla="*/ 440 w 440"/>
                <a:gd name="T9" fmla="*/ 334 h 442"/>
                <a:gd name="T10" fmla="*/ 440 w 440"/>
                <a:gd name="T11" fmla="*/ 442 h 442"/>
                <a:gd name="T12" fmla="*/ 0 w 440"/>
                <a:gd name="T13" fmla="*/ 442 h 442"/>
                <a:gd name="T14" fmla="*/ 0 w 440"/>
                <a:gd name="T15" fmla="*/ 442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0" h="442">
                  <a:moveTo>
                    <a:pt x="0" y="442"/>
                  </a:moveTo>
                  <a:lnTo>
                    <a:pt x="0" y="0"/>
                  </a:lnTo>
                  <a:lnTo>
                    <a:pt x="106" y="0"/>
                  </a:lnTo>
                  <a:lnTo>
                    <a:pt x="106" y="334"/>
                  </a:lnTo>
                  <a:lnTo>
                    <a:pt x="440" y="334"/>
                  </a:lnTo>
                  <a:lnTo>
                    <a:pt x="440" y="442"/>
                  </a:lnTo>
                  <a:lnTo>
                    <a:pt x="0" y="442"/>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p:nvSpPr>
          <p:spPr bwMode="auto">
            <a:xfrm>
              <a:off x="3681413" y="642938"/>
              <a:ext cx="701675" cy="698500"/>
            </a:xfrm>
            <a:custGeom>
              <a:avLst/>
              <a:gdLst>
                <a:gd name="T0" fmla="*/ 0 w 442"/>
                <a:gd name="T1" fmla="*/ 106 h 440"/>
                <a:gd name="T2" fmla="*/ 0 w 442"/>
                <a:gd name="T3" fmla="*/ 0 h 440"/>
                <a:gd name="T4" fmla="*/ 442 w 442"/>
                <a:gd name="T5" fmla="*/ 0 h 440"/>
                <a:gd name="T6" fmla="*/ 442 w 442"/>
                <a:gd name="T7" fmla="*/ 440 h 440"/>
                <a:gd name="T8" fmla="*/ 334 w 442"/>
                <a:gd name="T9" fmla="*/ 440 h 440"/>
                <a:gd name="T10" fmla="*/ 334 w 442"/>
                <a:gd name="T11" fmla="*/ 106 h 440"/>
                <a:gd name="T12" fmla="*/ 0 w 442"/>
                <a:gd name="T13" fmla="*/ 106 h 440"/>
                <a:gd name="T14" fmla="*/ 0 w 442"/>
                <a:gd name="T15" fmla="*/ 106 h 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0">
                  <a:moveTo>
                    <a:pt x="0" y="106"/>
                  </a:moveTo>
                  <a:lnTo>
                    <a:pt x="0" y="0"/>
                  </a:lnTo>
                  <a:lnTo>
                    <a:pt x="442" y="0"/>
                  </a:lnTo>
                  <a:lnTo>
                    <a:pt x="442" y="440"/>
                  </a:lnTo>
                  <a:lnTo>
                    <a:pt x="334" y="440"/>
                  </a:lnTo>
                  <a:lnTo>
                    <a:pt x="334" y="106"/>
                  </a:lnTo>
                  <a:lnTo>
                    <a:pt x="0" y="106"/>
                  </a:ln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val="1155888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6_Section Break w Mark">
    <p:bg>
      <p:bgPr>
        <a:gradFill>
          <a:gsLst>
            <a:gs pos="0">
              <a:schemeClr val="accent5"/>
            </a:gs>
            <a:gs pos="100000">
              <a:srgbClr val="00A4ED"/>
            </a:gs>
          </a:gsLst>
          <a:lin ang="2700000" scaled="0"/>
        </a:gradFill>
        <a:effectLst/>
      </p:bgPr>
    </p:bg>
    <p:spTree>
      <p:nvGrpSpPr>
        <p:cNvPr id="1" name=""/>
        <p:cNvGrpSpPr/>
        <p:nvPr/>
      </p:nvGrpSpPr>
      <p:grpSpPr>
        <a:xfrm>
          <a:off x="0" y="0"/>
          <a:ext cx="0" cy="0"/>
          <a:chOff x="0" y="0"/>
          <a:chExt cx="0" cy="0"/>
        </a:xfrm>
      </p:grpSpPr>
      <p:pic>
        <p:nvPicPr>
          <p:cNvPr id="5" name="PPT Backdrop-01.png"/>
          <p:cNvPicPr>
            <a:picLocks noChangeAspect="1"/>
          </p:cNvPicPr>
          <p:nvPr/>
        </p:nvPicPr>
        <p:blipFill>
          <a:blip r:embed="rId2">
            <a:alphaModFix amt="7000"/>
            <a:extLst/>
          </a:blip>
          <a:stretch>
            <a:fillRect/>
          </a:stretch>
        </p:blipFill>
        <p:spPr>
          <a:xfrm>
            <a:off x="-102410" y="0"/>
            <a:ext cx="12192000" cy="6858000"/>
          </a:xfrm>
          <a:prstGeom prst="rect">
            <a:avLst/>
          </a:prstGeom>
          <a:ln w="12700">
            <a:miter lim="400000"/>
          </a:ln>
        </p:spPr>
      </p:pic>
      <p:sp>
        <p:nvSpPr>
          <p:cNvPr id="7" name="Title 1"/>
          <p:cNvSpPr>
            <a:spLocks noGrp="1"/>
          </p:cNvSpPr>
          <p:nvPr>
            <p:ph type="title" hasCustomPrompt="1"/>
          </p:nvPr>
        </p:nvSpPr>
        <p:spPr>
          <a:xfrm>
            <a:off x="2148840" y="3767327"/>
            <a:ext cx="9109710" cy="1874520"/>
          </a:xfrm>
        </p:spPr>
        <p:txBody>
          <a:bodyPr lIns="91440" tIns="45720" rIns="91440" bIns="45720" anchor="ctr">
            <a:normAutofit/>
          </a:bodyPr>
          <a:lstStyle>
            <a:lvl1pPr>
              <a:defRPr sz="4800">
                <a:solidFill>
                  <a:schemeClr val="bg1"/>
                </a:solidFill>
              </a:defRPr>
            </a:lvl1pPr>
          </a:lstStyle>
          <a:p>
            <a:r>
              <a:rPr lang="en-US" dirty="0" smtClean="0"/>
              <a:t>Title Text</a:t>
            </a:r>
            <a:endParaRPr lang="en-US" dirty="0"/>
          </a:p>
        </p:txBody>
      </p:sp>
      <p:grpSp>
        <p:nvGrpSpPr>
          <p:cNvPr id="15" name="Group 14"/>
          <p:cNvGrpSpPr/>
          <p:nvPr userDrawn="1"/>
        </p:nvGrpSpPr>
        <p:grpSpPr>
          <a:xfrm>
            <a:off x="956453" y="4240362"/>
            <a:ext cx="869950" cy="869950"/>
            <a:chOff x="3513138" y="642938"/>
            <a:chExt cx="869950" cy="869950"/>
          </a:xfrm>
          <a:solidFill>
            <a:schemeClr val="bg1"/>
          </a:solidFill>
        </p:grpSpPr>
        <p:sp>
          <p:nvSpPr>
            <p:cNvPr id="16" name="Freeform 15"/>
            <p:cNvSpPr>
              <a:spLocks/>
            </p:cNvSpPr>
            <p:nvPr/>
          </p:nvSpPr>
          <p:spPr bwMode="auto">
            <a:xfrm>
              <a:off x="3513138" y="811213"/>
              <a:ext cx="698500" cy="701675"/>
            </a:xfrm>
            <a:custGeom>
              <a:avLst/>
              <a:gdLst>
                <a:gd name="T0" fmla="*/ 0 w 440"/>
                <a:gd name="T1" fmla="*/ 442 h 442"/>
                <a:gd name="T2" fmla="*/ 0 w 440"/>
                <a:gd name="T3" fmla="*/ 0 h 442"/>
                <a:gd name="T4" fmla="*/ 106 w 440"/>
                <a:gd name="T5" fmla="*/ 0 h 442"/>
                <a:gd name="T6" fmla="*/ 106 w 440"/>
                <a:gd name="T7" fmla="*/ 334 h 442"/>
                <a:gd name="T8" fmla="*/ 440 w 440"/>
                <a:gd name="T9" fmla="*/ 334 h 442"/>
                <a:gd name="T10" fmla="*/ 440 w 440"/>
                <a:gd name="T11" fmla="*/ 442 h 442"/>
                <a:gd name="T12" fmla="*/ 0 w 440"/>
                <a:gd name="T13" fmla="*/ 442 h 442"/>
                <a:gd name="T14" fmla="*/ 0 w 440"/>
                <a:gd name="T15" fmla="*/ 442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0" h="442">
                  <a:moveTo>
                    <a:pt x="0" y="442"/>
                  </a:moveTo>
                  <a:lnTo>
                    <a:pt x="0" y="0"/>
                  </a:lnTo>
                  <a:lnTo>
                    <a:pt x="106" y="0"/>
                  </a:lnTo>
                  <a:lnTo>
                    <a:pt x="106" y="334"/>
                  </a:lnTo>
                  <a:lnTo>
                    <a:pt x="440" y="334"/>
                  </a:lnTo>
                  <a:lnTo>
                    <a:pt x="440" y="442"/>
                  </a:lnTo>
                  <a:lnTo>
                    <a:pt x="0" y="442"/>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3681413" y="642938"/>
              <a:ext cx="701675" cy="698500"/>
            </a:xfrm>
            <a:custGeom>
              <a:avLst/>
              <a:gdLst>
                <a:gd name="T0" fmla="*/ 0 w 442"/>
                <a:gd name="T1" fmla="*/ 106 h 440"/>
                <a:gd name="T2" fmla="*/ 0 w 442"/>
                <a:gd name="T3" fmla="*/ 0 h 440"/>
                <a:gd name="T4" fmla="*/ 442 w 442"/>
                <a:gd name="T5" fmla="*/ 0 h 440"/>
                <a:gd name="T6" fmla="*/ 442 w 442"/>
                <a:gd name="T7" fmla="*/ 440 h 440"/>
                <a:gd name="T8" fmla="*/ 334 w 442"/>
                <a:gd name="T9" fmla="*/ 440 h 440"/>
                <a:gd name="T10" fmla="*/ 334 w 442"/>
                <a:gd name="T11" fmla="*/ 106 h 440"/>
                <a:gd name="T12" fmla="*/ 0 w 442"/>
                <a:gd name="T13" fmla="*/ 106 h 440"/>
                <a:gd name="T14" fmla="*/ 0 w 442"/>
                <a:gd name="T15" fmla="*/ 106 h 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0">
                  <a:moveTo>
                    <a:pt x="0" y="106"/>
                  </a:moveTo>
                  <a:lnTo>
                    <a:pt x="0" y="0"/>
                  </a:lnTo>
                  <a:lnTo>
                    <a:pt x="442" y="0"/>
                  </a:lnTo>
                  <a:lnTo>
                    <a:pt x="442" y="440"/>
                  </a:lnTo>
                  <a:lnTo>
                    <a:pt x="334" y="440"/>
                  </a:lnTo>
                  <a:lnTo>
                    <a:pt x="334" y="106"/>
                  </a:lnTo>
                  <a:lnTo>
                    <a:pt x="0" y="106"/>
                  </a:ln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7_Section Break w Mark">
    <p:bg>
      <p:bgPr>
        <a:gradFill>
          <a:gsLst>
            <a:gs pos="0">
              <a:schemeClr val="accent6"/>
            </a:gs>
            <a:gs pos="100000">
              <a:srgbClr val="11BAB6"/>
            </a:gs>
          </a:gsLst>
          <a:lin ang="2700000" scaled="0"/>
        </a:gradFill>
        <a:effectLst/>
      </p:bgPr>
    </p:bg>
    <p:spTree>
      <p:nvGrpSpPr>
        <p:cNvPr id="1" name=""/>
        <p:cNvGrpSpPr/>
        <p:nvPr/>
      </p:nvGrpSpPr>
      <p:grpSpPr>
        <a:xfrm>
          <a:off x="0" y="0"/>
          <a:ext cx="0" cy="0"/>
          <a:chOff x="0" y="0"/>
          <a:chExt cx="0" cy="0"/>
        </a:xfrm>
      </p:grpSpPr>
      <p:pic>
        <p:nvPicPr>
          <p:cNvPr id="5" name="PPT Backdrop-01.png"/>
          <p:cNvPicPr>
            <a:picLocks noChangeAspect="1"/>
          </p:cNvPicPr>
          <p:nvPr/>
        </p:nvPicPr>
        <p:blipFill>
          <a:blip r:embed="rId2">
            <a:alphaModFix amt="7000"/>
            <a:extLst/>
          </a:blip>
          <a:stretch>
            <a:fillRect/>
          </a:stretch>
        </p:blipFill>
        <p:spPr>
          <a:xfrm>
            <a:off x="-102410" y="0"/>
            <a:ext cx="12192000" cy="6858000"/>
          </a:xfrm>
          <a:prstGeom prst="rect">
            <a:avLst/>
          </a:prstGeom>
          <a:ln w="12700">
            <a:miter lim="400000"/>
          </a:ln>
        </p:spPr>
      </p:pic>
      <p:sp>
        <p:nvSpPr>
          <p:cNvPr id="7" name="Title 1"/>
          <p:cNvSpPr>
            <a:spLocks noGrp="1"/>
          </p:cNvSpPr>
          <p:nvPr>
            <p:ph type="title" hasCustomPrompt="1"/>
          </p:nvPr>
        </p:nvSpPr>
        <p:spPr>
          <a:xfrm>
            <a:off x="2148840" y="3767327"/>
            <a:ext cx="9109710" cy="1874520"/>
          </a:xfrm>
        </p:spPr>
        <p:txBody>
          <a:bodyPr lIns="91440" tIns="45720" rIns="91440" bIns="45720" anchor="ctr">
            <a:normAutofit/>
          </a:bodyPr>
          <a:lstStyle>
            <a:lvl1pPr>
              <a:defRPr sz="4800">
                <a:solidFill>
                  <a:schemeClr val="bg1"/>
                </a:solidFill>
              </a:defRPr>
            </a:lvl1pPr>
          </a:lstStyle>
          <a:p>
            <a:r>
              <a:rPr lang="en-US" dirty="0" smtClean="0"/>
              <a:t>Title Text</a:t>
            </a:r>
            <a:endParaRPr lang="en-US" dirty="0"/>
          </a:p>
        </p:txBody>
      </p:sp>
      <p:grpSp>
        <p:nvGrpSpPr>
          <p:cNvPr id="15" name="Group 14"/>
          <p:cNvGrpSpPr/>
          <p:nvPr userDrawn="1"/>
        </p:nvGrpSpPr>
        <p:grpSpPr>
          <a:xfrm>
            <a:off x="956453" y="4240362"/>
            <a:ext cx="869950" cy="869950"/>
            <a:chOff x="3513138" y="642938"/>
            <a:chExt cx="869950" cy="869950"/>
          </a:xfrm>
          <a:solidFill>
            <a:schemeClr val="bg1"/>
          </a:solidFill>
        </p:grpSpPr>
        <p:sp>
          <p:nvSpPr>
            <p:cNvPr id="16" name="Freeform 15"/>
            <p:cNvSpPr>
              <a:spLocks/>
            </p:cNvSpPr>
            <p:nvPr/>
          </p:nvSpPr>
          <p:spPr bwMode="auto">
            <a:xfrm>
              <a:off x="3513138" y="811213"/>
              <a:ext cx="698500" cy="701675"/>
            </a:xfrm>
            <a:custGeom>
              <a:avLst/>
              <a:gdLst>
                <a:gd name="T0" fmla="*/ 0 w 440"/>
                <a:gd name="T1" fmla="*/ 442 h 442"/>
                <a:gd name="T2" fmla="*/ 0 w 440"/>
                <a:gd name="T3" fmla="*/ 0 h 442"/>
                <a:gd name="T4" fmla="*/ 106 w 440"/>
                <a:gd name="T5" fmla="*/ 0 h 442"/>
                <a:gd name="T6" fmla="*/ 106 w 440"/>
                <a:gd name="T7" fmla="*/ 334 h 442"/>
                <a:gd name="T8" fmla="*/ 440 w 440"/>
                <a:gd name="T9" fmla="*/ 334 h 442"/>
                <a:gd name="T10" fmla="*/ 440 w 440"/>
                <a:gd name="T11" fmla="*/ 442 h 442"/>
                <a:gd name="T12" fmla="*/ 0 w 440"/>
                <a:gd name="T13" fmla="*/ 442 h 442"/>
                <a:gd name="T14" fmla="*/ 0 w 440"/>
                <a:gd name="T15" fmla="*/ 442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0" h="442">
                  <a:moveTo>
                    <a:pt x="0" y="442"/>
                  </a:moveTo>
                  <a:lnTo>
                    <a:pt x="0" y="0"/>
                  </a:lnTo>
                  <a:lnTo>
                    <a:pt x="106" y="0"/>
                  </a:lnTo>
                  <a:lnTo>
                    <a:pt x="106" y="334"/>
                  </a:lnTo>
                  <a:lnTo>
                    <a:pt x="440" y="334"/>
                  </a:lnTo>
                  <a:lnTo>
                    <a:pt x="440" y="442"/>
                  </a:lnTo>
                  <a:lnTo>
                    <a:pt x="0" y="442"/>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3681413" y="642938"/>
              <a:ext cx="701675" cy="698500"/>
            </a:xfrm>
            <a:custGeom>
              <a:avLst/>
              <a:gdLst>
                <a:gd name="T0" fmla="*/ 0 w 442"/>
                <a:gd name="T1" fmla="*/ 106 h 440"/>
                <a:gd name="T2" fmla="*/ 0 w 442"/>
                <a:gd name="T3" fmla="*/ 0 h 440"/>
                <a:gd name="T4" fmla="*/ 442 w 442"/>
                <a:gd name="T5" fmla="*/ 0 h 440"/>
                <a:gd name="T6" fmla="*/ 442 w 442"/>
                <a:gd name="T7" fmla="*/ 440 h 440"/>
                <a:gd name="T8" fmla="*/ 334 w 442"/>
                <a:gd name="T9" fmla="*/ 440 h 440"/>
                <a:gd name="T10" fmla="*/ 334 w 442"/>
                <a:gd name="T11" fmla="*/ 106 h 440"/>
                <a:gd name="T12" fmla="*/ 0 w 442"/>
                <a:gd name="T13" fmla="*/ 106 h 440"/>
                <a:gd name="T14" fmla="*/ 0 w 442"/>
                <a:gd name="T15" fmla="*/ 106 h 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0">
                  <a:moveTo>
                    <a:pt x="0" y="106"/>
                  </a:moveTo>
                  <a:lnTo>
                    <a:pt x="0" y="0"/>
                  </a:lnTo>
                  <a:lnTo>
                    <a:pt x="442" y="0"/>
                  </a:lnTo>
                  <a:lnTo>
                    <a:pt x="442" y="440"/>
                  </a:lnTo>
                  <a:lnTo>
                    <a:pt x="334" y="440"/>
                  </a:lnTo>
                  <a:lnTo>
                    <a:pt x="334" y="106"/>
                  </a:lnTo>
                  <a:lnTo>
                    <a:pt x="0" y="106"/>
                  </a:ln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Section Break w Numbers">
    <p:bg>
      <p:bgPr>
        <a:gradFill>
          <a:gsLst>
            <a:gs pos="0">
              <a:srgbClr val="1DBDFF"/>
            </a:gs>
            <a:gs pos="47000">
              <a:srgbClr val="188DFF"/>
            </a:gs>
            <a:gs pos="100000">
              <a:srgbClr val="752FB7"/>
            </a:gs>
          </a:gsLst>
          <a:lin ang="2700000" scaled="0"/>
        </a:gradFill>
        <a:effectLst/>
      </p:bgPr>
    </p:bg>
    <p:spTree>
      <p:nvGrpSpPr>
        <p:cNvPr id="1" name=""/>
        <p:cNvGrpSpPr/>
        <p:nvPr/>
      </p:nvGrpSpPr>
      <p:grpSpPr>
        <a:xfrm>
          <a:off x="0" y="0"/>
          <a:ext cx="0" cy="0"/>
          <a:chOff x="0" y="0"/>
          <a:chExt cx="0" cy="0"/>
        </a:xfrm>
      </p:grpSpPr>
      <p:pic>
        <p:nvPicPr>
          <p:cNvPr id="9" name="PPT Backdrop-01.png"/>
          <p:cNvPicPr>
            <a:picLocks noChangeAspect="1"/>
          </p:cNvPicPr>
          <p:nvPr/>
        </p:nvPicPr>
        <p:blipFill>
          <a:blip r:embed="rId2">
            <a:alphaModFix amt="5000"/>
            <a:extLst/>
          </a:blip>
          <a:stretch>
            <a:fillRect/>
          </a:stretch>
        </p:blipFill>
        <p:spPr>
          <a:xfrm>
            <a:off x="-102410" y="0"/>
            <a:ext cx="12192000" cy="6858000"/>
          </a:xfrm>
          <a:prstGeom prst="rect">
            <a:avLst/>
          </a:prstGeom>
          <a:ln w="12700">
            <a:miter lim="400000"/>
          </a:ln>
        </p:spPr>
      </p:pic>
      <p:sp>
        <p:nvSpPr>
          <p:cNvPr id="17" name="white bar" descr="Rectangle 59"/>
          <p:cNvSpPr/>
          <p:nvPr/>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grpSp>
        <p:nvGrpSpPr>
          <p:cNvPr id="18" name="Group 17"/>
          <p:cNvGrpSpPr/>
          <p:nvPr userDrawn="1"/>
        </p:nvGrpSpPr>
        <p:grpSpPr>
          <a:xfrm>
            <a:off x="941823" y="4240362"/>
            <a:ext cx="869950" cy="869950"/>
            <a:chOff x="3513138" y="642938"/>
            <a:chExt cx="869950" cy="869950"/>
          </a:xfrm>
          <a:solidFill>
            <a:schemeClr val="bg1">
              <a:alpha val="5000"/>
            </a:schemeClr>
          </a:solidFill>
        </p:grpSpPr>
        <p:sp>
          <p:nvSpPr>
            <p:cNvPr id="19" name="Freeform 18"/>
            <p:cNvSpPr>
              <a:spLocks/>
            </p:cNvSpPr>
            <p:nvPr/>
          </p:nvSpPr>
          <p:spPr bwMode="auto">
            <a:xfrm>
              <a:off x="3513138" y="811213"/>
              <a:ext cx="698500" cy="701675"/>
            </a:xfrm>
            <a:custGeom>
              <a:avLst/>
              <a:gdLst>
                <a:gd name="T0" fmla="*/ 0 w 440"/>
                <a:gd name="T1" fmla="*/ 442 h 442"/>
                <a:gd name="T2" fmla="*/ 0 w 440"/>
                <a:gd name="T3" fmla="*/ 0 h 442"/>
                <a:gd name="T4" fmla="*/ 106 w 440"/>
                <a:gd name="T5" fmla="*/ 0 h 442"/>
                <a:gd name="T6" fmla="*/ 106 w 440"/>
                <a:gd name="T7" fmla="*/ 334 h 442"/>
                <a:gd name="T8" fmla="*/ 440 w 440"/>
                <a:gd name="T9" fmla="*/ 334 h 442"/>
                <a:gd name="T10" fmla="*/ 440 w 440"/>
                <a:gd name="T11" fmla="*/ 442 h 442"/>
                <a:gd name="T12" fmla="*/ 0 w 440"/>
                <a:gd name="T13" fmla="*/ 442 h 442"/>
                <a:gd name="T14" fmla="*/ 0 w 440"/>
                <a:gd name="T15" fmla="*/ 442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0" h="442">
                  <a:moveTo>
                    <a:pt x="0" y="442"/>
                  </a:moveTo>
                  <a:lnTo>
                    <a:pt x="0" y="0"/>
                  </a:lnTo>
                  <a:lnTo>
                    <a:pt x="106" y="0"/>
                  </a:lnTo>
                  <a:lnTo>
                    <a:pt x="106" y="334"/>
                  </a:lnTo>
                  <a:lnTo>
                    <a:pt x="440" y="334"/>
                  </a:lnTo>
                  <a:lnTo>
                    <a:pt x="440" y="442"/>
                  </a:lnTo>
                  <a:lnTo>
                    <a:pt x="0" y="442"/>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p:nvSpPr>
          <p:spPr bwMode="auto">
            <a:xfrm>
              <a:off x="3681413" y="642938"/>
              <a:ext cx="701675" cy="698500"/>
            </a:xfrm>
            <a:custGeom>
              <a:avLst/>
              <a:gdLst>
                <a:gd name="T0" fmla="*/ 0 w 442"/>
                <a:gd name="T1" fmla="*/ 106 h 440"/>
                <a:gd name="T2" fmla="*/ 0 w 442"/>
                <a:gd name="T3" fmla="*/ 0 h 440"/>
                <a:gd name="T4" fmla="*/ 442 w 442"/>
                <a:gd name="T5" fmla="*/ 0 h 440"/>
                <a:gd name="T6" fmla="*/ 442 w 442"/>
                <a:gd name="T7" fmla="*/ 440 h 440"/>
                <a:gd name="T8" fmla="*/ 334 w 442"/>
                <a:gd name="T9" fmla="*/ 440 h 440"/>
                <a:gd name="T10" fmla="*/ 334 w 442"/>
                <a:gd name="T11" fmla="*/ 106 h 440"/>
                <a:gd name="T12" fmla="*/ 0 w 442"/>
                <a:gd name="T13" fmla="*/ 106 h 440"/>
                <a:gd name="T14" fmla="*/ 0 w 442"/>
                <a:gd name="T15" fmla="*/ 106 h 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0">
                  <a:moveTo>
                    <a:pt x="0" y="106"/>
                  </a:moveTo>
                  <a:lnTo>
                    <a:pt x="0" y="0"/>
                  </a:lnTo>
                  <a:lnTo>
                    <a:pt x="442" y="0"/>
                  </a:lnTo>
                  <a:lnTo>
                    <a:pt x="442" y="440"/>
                  </a:lnTo>
                  <a:lnTo>
                    <a:pt x="334" y="440"/>
                  </a:lnTo>
                  <a:lnTo>
                    <a:pt x="334" y="106"/>
                  </a:lnTo>
                  <a:lnTo>
                    <a:pt x="0" y="106"/>
                  </a:ln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Title 1"/>
          <p:cNvSpPr>
            <a:spLocks noGrp="1"/>
          </p:cNvSpPr>
          <p:nvPr>
            <p:ph type="title" hasCustomPrompt="1"/>
          </p:nvPr>
        </p:nvSpPr>
        <p:spPr>
          <a:xfrm>
            <a:off x="2148840" y="3767327"/>
            <a:ext cx="9109710" cy="1874520"/>
          </a:xfrm>
        </p:spPr>
        <p:txBody>
          <a:bodyPr lIns="91440" tIns="45720" rIns="91440" bIns="45720" anchor="ctr">
            <a:normAutofit/>
          </a:bodyPr>
          <a:lstStyle>
            <a:lvl1pPr>
              <a:defRPr sz="4800">
                <a:solidFill>
                  <a:schemeClr val="bg1"/>
                </a:solidFill>
              </a:defRPr>
            </a:lvl1pPr>
          </a:lstStyle>
          <a:p>
            <a:r>
              <a:rPr lang="en-US" dirty="0" smtClean="0"/>
              <a:t>Title Text</a:t>
            </a:r>
            <a:endParaRPr lang="en-US" dirty="0"/>
          </a:p>
        </p:txBody>
      </p:sp>
      <p:sp>
        <p:nvSpPr>
          <p:cNvPr id="10" name="Text Placeholder 26"/>
          <p:cNvSpPr>
            <a:spLocks noGrp="1"/>
          </p:cNvSpPr>
          <p:nvPr>
            <p:ph type="body" sz="quarter" idx="10" hasCustomPrompt="1"/>
          </p:nvPr>
        </p:nvSpPr>
        <p:spPr>
          <a:xfrm>
            <a:off x="944563" y="3767138"/>
            <a:ext cx="1085204" cy="1874837"/>
          </a:xfrm>
        </p:spPr>
        <p:txBody>
          <a:bodyPr anchor="ctr">
            <a:normAutofit/>
          </a:bodyPr>
          <a:lstStyle>
            <a:lvl1pPr marL="0" indent="0" algn="ctr">
              <a:buNone/>
              <a:defRPr sz="6000" b="1">
                <a:solidFill>
                  <a:schemeClr val="bg1"/>
                </a:solidFill>
                <a:latin typeface="+mj-lt"/>
              </a:defRPr>
            </a:lvl1pPr>
          </a:lstStyle>
          <a:p>
            <a:pPr lvl="0"/>
            <a:r>
              <a:rPr lang="en-US" dirty="0" smtClean="0"/>
              <a:t>#</a:t>
            </a:r>
            <a:endParaRPr lang="en-US" dirty="0"/>
          </a:p>
        </p:txBody>
      </p:sp>
    </p:spTree>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2_Section Break w Numbers">
    <p:bg>
      <p:bgPr>
        <a:gradFill>
          <a:gsLst>
            <a:gs pos="0">
              <a:srgbClr val="2694FF"/>
            </a:gs>
            <a:gs pos="42000">
              <a:srgbClr val="0A88FF"/>
            </a:gs>
            <a:gs pos="100000">
              <a:srgbClr val="0155EF"/>
            </a:gs>
          </a:gsLst>
          <a:lin ang="2700000" scaled="0"/>
        </a:gradFill>
        <a:effectLst/>
      </p:bgPr>
    </p:bg>
    <p:spTree>
      <p:nvGrpSpPr>
        <p:cNvPr id="1" name=""/>
        <p:cNvGrpSpPr/>
        <p:nvPr/>
      </p:nvGrpSpPr>
      <p:grpSpPr>
        <a:xfrm>
          <a:off x="0" y="0"/>
          <a:ext cx="0" cy="0"/>
          <a:chOff x="0" y="0"/>
          <a:chExt cx="0" cy="0"/>
        </a:xfrm>
      </p:grpSpPr>
      <p:pic>
        <p:nvPicPr>
          <p:cNvPr id="9" name="PPT Backdrop-01.png"/>
          <p:cNvPicPr>
            <a:picLocks noChangeAspect="1"/>
          </p:cNvPicPr>
          <p:nvPr/>
        </p:nvPicPr>
        <p:blipFill>
          <a:blip r:embed="rId2">
            <a:alphaModFix amt="5000"/>
            <a:extLst/>
          </a:blip>
          <a:stretch>
            <a:fillRect/>
          </a:stretch>
        </p:blipFill>
        <p:spPr>
          <a:xfrm>
            <a:off x="-102410" y="0"/>
            <a:ext cx="12192000" cy="6858000"/>
          </a:xfrm>
          <a:prstGeom prst="rect">
            <a:avLst/>
          </a:prstGeom>
          <a:ln w="12700">
            <a:miter lim="400000"/>
          </a:ln>
        </p:spPr>
      </p:pic>
      <p:grpSp>
        <p:nvGrpSpPr>
          <p:cNvPr id="13" name="Group 12"/>
          <p:cNvGrpSpPr/>
          <p:nvPr/>
        </p:nvGrpSpPr>
        <p:grpSpPr>
          <a:xfrm>
            <a:off x="943753" y="4240362"/>
            <a:ext cx="869950" cy="869950"/>
            <a:chOff x="3513138" y="642938"/>
            <a:chExt cx="869950" cy="869950"/>
          </a:xfrm>
          <a:solidFill>
            <a:schemeClr val="bg1">
              <a:alpha val="5000"/>
            </a:schemeClr>
          </a:solidFill>
        </p:grpSpPr>
        <p:sp>
          <p:nvSpPr>
            <p:cNvPr id="14" name="Freeform 13"/>
            <p:cNvSpPr>
              <a:spLocks/>
            </p:cNvSpPr>
            <p:nvPr/>
          </p:nvSpPr>
          <p:spPr bwMode="auto">
            <a:xfrm>
              <a:off x="3513138" y="811213"/>
              <a:ext cx="698500" cy="701675"/>
            </a:xfrm>
            <a:custGeom>
              <a:avLst/>
              <a:gdLst>
                <a:gd name="T0" fmla="*/ 0 w 440"/>
                <a:gd name="T1" fmla="*/ 442 h 442"/>
                <a:gd name="T2" fmla="*/ 0 w 440"/>
                <a:gd name="T3" fmla="*/ 0 h 442"/>
                <a:gd name="T4" fmla="*/ 106 w 440"/>
                <a:gd name="T5" fmla="*/ 0 h 442"/>
                <a:gd name="T6" fmla="*/ 106 w 440"/>
                <a:gd name="T7" fmla="*/ 334 h 442"/>
                <a:gd name="T8" fmla="*/ 440 w 440"/>
                <a:gd name="T9" fmla="*/ 334 h 442"/>
                <a:gd name="T10" fmla="*/ 440 w 440"/>
                <a:gd name="T11" fmla="*/ 442 h 442"/>
                <a:gd name="T12" fmla="*/ 0 w 440"/>
                <a:gd name="T13" fmla="*/ 442 h 442"/>
                <a:gd name="T14" fmla="*/ 0 w 440"/>
                <a:gd name="T15" fmla="*/ 442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0" h="442">
                  <a:moveTo>
                    <a:pt x="0" y="442"/>
                  </a:moveTo>
                  <a:lnTo>
                    <a:pt x="0" y="0"/>
                  </a:lnTo>
                  <a:lnTo>
                    <a:pt x="106" y="0"/>
                  </a:lnTo>
                  <a:lnTo>
                    <a:pt x="106" y="334"/>
                  </a:lnTo>
                  <a:lnTo>
                    <a:pt x="440" y="334"/>
                  </a:lnTo>
                  <a:lnTo>
                    <a:pt x="440" y="442"/>
                  </a:lnTo>
                  <a:lnTo>
                    <a:pt x="0" y="442"/>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p:nvSpPr>
          <p:spPr bwMode="auto">
            <a:xfrm>
              <a:off x="3681413" y="642938"/>
              <a:ext cx="701675" cy="698500"/>
            </a:xfrm>
            <a:custGeom>
              <a:avLst/>
              <a:gdLst>
                <a:gd name="T0" fmla="*/ 0 w 442"/>
                <a:gd name="T1" fmla="*/ 106 h 440"/>
                <a:gd name="T2" fmla="*/ 0 w 442"/>
                <a:gd name="T3" fmla="*/ 0 h 440"/>
                <a:gd name="T4" fmla="*/ 442 w 442"/>
                <a:gd name="T5" fmla="*/ 0 h 440"/>
                <a:gd name="T6" fmla="*/ 442 w 442"/>
                <a:gd name="T7" fmla="*/ 440 h 440"/>
                <a:gd name="T8" fmla="*/ 334 w 442"/>
                <a:gd name="T9" fmla="*/ 440 h 440"/>
                <a:gd name="T10" fmla="*/ 334 w 442"/>
                <a:gd name="T11" fmla="*/ 106 h 440"/>
                <a:gd name="T12" fmla="*/ 0 w 442"/>
                <a:gd name="T13" fmla="*/ 106 h 440"/>
                <a:gd name="T14" fmla="*/ 0 w 442"/>
                <a:gd name="T15" fmla="*/ 106 h 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0">
                  <a:moveTo>
                    <a:pt x="0" y="106"/>
                  </a:moveTo>
                  <a:lnTo>
                    <a:pt x="0" y="0"/>
                  </a:lnTo>
                  <a:lnTo>
                    <a:pt x="442" y="0"/>
                  </a:lnTo>
                  <a:lnTo>
                    <a:pt x="442" y="440"/>
                  </a:lnTo>
                  <a:lnTo>
                    <a:pt x="334" y="440"/>
                  </a:lnTo>
                  <a:lnTo>
                    <a:pt x="334" y="106"/>
                  </a:lnTo>
                  <a:lnTo>
                    <a:pt x="0" y="106"/>
                  </a:ln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Title 1"/>
          <p:cNvSpPr>
            <a:spLocks noGrp="1"/>
          </p:cNvSpPr>
          <p:nvPr>
            <p:ph type="title" hasCustomPrompt="1"/>
          </p:nvPr>
        </p:nvSpPr>
        <p:spPr>
          <a:xfrm>
            <a:off x="2148840" y="3767327"/>
            <a:ext cx="9109710" cy="1874520"/>
          </a:xfrm>
        </p:spPr>
        <p:txBody>
          <a:bodyPr lIns="91440" tIns="45720" rIns="91440" bIns="45720" anchor="ctr">
            <a:normAutofit/>
          </a:bodyPr>
          <a:lstStyle>
            <a:lvl1pPr>
              <a:defRPr sz="4800">
                <a:solidFill>
                  <a:schemeClr val="bg1"/>
                </a:solidFill>
              </a:defRPr>
            </a:lvl1pPr>
          </a:lstStyle>
          <a:p>
            <a:r>
              <a:rPr lang="en-US" dirty="0" smtClean="0"/>
              <a:t>Title Text</a:t>
            </a:r>
            <a:endParaRPr lang="en-US" dirty="0"/>
          </a:p>
        </p:txBody>
      </p:sp>
      <p:sp>
        <p:nvSpPr>
          <p:cNvPr id="20"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6" name="Text Placeholder 26"/>
          <p:cNvSpPr>
            <a:spLocks noGrp="1"/>
          </p:cNvSpPr>
          <p:nvPr>
            <p:ph type="body" sz="quarter" idx="10" hasCustomPrompt="1"/>
          </p:nvPr>
        </p:nvSpPr>
        <p:spPr>
          <a:xfrm>
            <a:off x="944563" y="3767138"/>
            <a:ext cx="1085204" cy="1874837"/>
          </a:xfrm>
        </p:spPr>
        <p:txBody>
          <a:bodyPr anchor="ctr">
            <a:normAutofit/>
          </a:bodyPr>
          <a:lstStyle>
            <a:lvl1pPr marL="0" indent="0" algn="ctr">
              <a:buNone/>
              <a:defRPr sz="6000" b="1">
                <a:solidFill>
                  <a:schemeClr val="bg1"/>
                </a:solidFill>
                <a:latin typeface="+mj-lt"/>
              </a:defRPr>
            </a:lvl1pPr>
          </a:lstStyle>
          <a:p>
            <a:pPr lvl="0"/>
            <a:r>
              <a:rPr lang="en-US" dirty="0" smtClean="0"/>
              <a:t>#</a:t>
            </a:r>
            <a:endParaRPr lang="en-US" dirty="0"/>
          </a:p>
        </p:txBody>
      </p:sp>
    </p:spTree>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3_Section Break w Numbers">
    <p:bg>
      <p:bgPr>
        <a:gradFill>
          <a:gsLst>
            <a:gs pos="0">
              <a:schemeClr val="accent2"/>
            </a:gs>
            <a:gs pos="100000">
              <a:schemeClr val="accent2">
                <a:lumMod val="75000"/>
              </a:schemeClr>
            </a:gs>
          </a:gsLst>
          <a:lin ang="2700000" scaled="0"/>
        </a:gradFill>
        <a:effectLst/>
      </p:bgPr>
    </p:bg>
    <p:spTree>
      <p:nvGrpSpPr>
        <p:cNvPr id="1" name=""/>
        <p:cNvGrpSpPr/>
        <p:nvPr/>
      </p:nvGrpSpPr>
      <p:grpSpPr>
        <a:xfrm>
          <a:off x="0" y="0"/>
          <a:ext cx="0" cy="0"/>
          <a:chOff x="0" y="0"/>
          <a:chExt cx="0" cy="0"/>
        </a:xfrm>
      </p:grpSpPr>
      <p:pic>
        <p:nvPicPr>
          <p:cNvPr id="5" name="PPT Backdrop-01.png"/>
          <p:cNvPicPr>
            <a:picLocks noChangeAspect="1"/>
          </p:cNvPicPr>
          <p:nvPr/>
        </p:nvPicPr>
        <p:blipFill>
          <a:blip r:embed="rId2">
            <a:alphaModFix amt="3000"/>
            <a:extLst/>
          </a:blip>
          <a:stretch>
            <a:fillRect/>
          </a:stretch>
        </p:blipFill>
        <p:spPr>
          <a:xfrm>
            <a:off x="-102410" y="0"/>
            <a:ext cx="12192000" cy="6858000"/>
          </a:xfrm>
          <a:prstGeom prst="rect">
            <a:avLst/>
          </a:prstGeom>
          <a:ln w="12700">
            <a:miter lim="400000"/>
          </a:ln>
        </p:spPr>
      </p:pic>
      <p:sp>
        <p:nvSpPr>
          <p:cNvPr id="7" name="Title 1"/>
          <p:cNvSpPr>
            <a:spLocks noGrp="1"/>
          </p:cNvSpPr>
          <p:nvPr>
            <p:ph type="title" hasCustomPrompt="1"/>
          </p:nvPr>
        </p:nvSpPr>
        <p:spPr>
          <a:xfrm>
            <a:off x="2148840" y="3767327"/>
            <a:ext cx="9109710" cy="1874520"/>
          </a:xfrm>
        </p:spPr>
        <p:txBody>
          <a:bodyPr lIns="91440" tIns="45720" rIns="91440" bIns="45720" anchor="ctr">
            <a:normAutofit/>
          </a:bodyPr>
          <a:lstStyle>
            <a:lvl1pPr>
              <a:defRPr sz="4800">
                <a:solidFill>
                  <a:schemeClr val="bg1"/>
                </a:solidFill>
              </a:defRPr>
            </a:lvl1pPr>
          </a:lstStyle>
          <a:p>
            <a:r>
              <a:rPr lang="en-US" dirty="0" smtClean="0"/>
              <a:t>Title Text</a:t>
            </a:r>
            <a:endParaRPr lang="en-US" dirty="0"/>
          </a:p>
        </p:txBody>
      </p:sp>
      <p:grpSp>
        <p:nvGrpSpPr>
          <p:cNvPr id="15" name="Group 14"/>
          <p:cNvGrpSpPr/>
          <p:nvPr userDrawn="1"/>
        </p:nvGrpSpPr>
        <p:grpSpPr>
          <a:xfrm>
            <a:off x="956453" y="4240362"/>
            <a:ext cx="869950" cy="869950"/>
            <a:chOff x="3513138" y="642938"/>
            <a:chExt cx="869950" cy="869950"/>
          </a:xfrm>
          <a:solidFill>
            <a:schemeClr val="bg1">
              <a:alpha val="3000"/>
            </a:schemeClr>
          </a:solidFill>
        </p:grpSpPr>
        <p:sp>
          <p:nvSpPr>
            <p:cNvPr id="16" name="Freeform 15"/>
            <p:cNvSpPr>
              <a:spLocks/>
            </p:cNvSpPr>
            <p:nvPr/>
          </p:nvSpPr>
          <p:spPr bwMode="auto">
            <a:xfrm>
              <a:off x="3513138" y="811213"/>
              <a:ext cx="698500" cy="701675"/>
            </a:xfrm>
            <a:custGeom>
              <a:avLst/>
              <a:gdLst>
                <a:gd name="T0" fmla="*/ 0 w 440"/>
                <a:gd name="T1" fmla="*/ 442 h 442"/>
                <a:gd name="T2" fmla="*/ 0 w 440"/>
                <a:gd name="T3" fmla="*/ 0 h 442"/>
                <a:gd name="T4" fmla="*/ 106 w 440"/>
                <a:gd name="T5" fmla="*/ 0 h 442"/>
                <a:gd name="T6" fmla="*/ 106 w 440"/>
                <a:gd name="T7" fmla="*/ 334 h 442"/>
                <a:gd name="T8" fmla="*/ 440 w 440"/>
                <a:gd name="T9" fmla="*/ 334 h 442"/>
                <a:gd name="T10" fmla="*/ 440 w 440"/>
                <a:gd name="T11" fmla="*/ 442 h 442"/>
                <a:gd name="T12" fmla="*/ 0 w 440"/>
                <a:gd name="T13" fmla="*/ 442 h 442"/>
                <a:gd name="T14" fmla="*/ 0 w 440"/>
                <a:gd name="T15" fmla="*/ 442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0" h="442">
                  <a:moveTo>
                    <a:pt x="0" y="442"/>
                  </a:moveTo>
                  <a:lnTo>
                    <a:pt x="0" y="0"/>
                  </a:lnTo>
                  <a:lnTo>
                    <a:pt x="106" y="0"/>
                  </a:lnTo>
                  <a:lnTo>
                    <a:pt x="106" y="334"/>
                  </a:lnTo>
                  <a:lnTo>
                    <a:pt x="440" y="334"/>
                  </a:lnTo>
                  <a:lnTo>
                    <a:pt x="440" y="442"/>
                  </a:lnTo>
                  <a:lnTo>
                    <a:pt x="0" y="442"/>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3681413" y="642938"/>
              <a:ext cx="701675" cy="698500"/>
            </a:xfrm>
            <a:custGeom>
              <a:avLst/>
              <a:gdLst>
                <a:gd name="T0" fmla="*/ 0 w 442"/>
                <a:gd name="T1" fmla="*/ 106 h 440"/>
                <a:gd name="T2" fmla="*/ 0 w 442"/>
                <a:gd name="T3" fmla="*/ 0 h 440"/>
                <a:gd name="T4" fmla="*/ 442 w 442"/>
                <a:gd name="T5" fmla="*/ 0 h 440"/>
                <a:gd name="T6" fmla="*/ 442 w 442"/>
                <a:gd name="T7" fmla="*/ 440 h 440"/>
                <a:gd name="T8" fmla="*/ 334 w 442"/>
                <a:gd name="T9" fmla="*/ 440 h 440"/>
                <a:gd name="T10" fmla="*/ 334 w 442"/>
                <a:gd name="T11" fmla="*/ 106 h 440"/>
                <a:gd name="T12" fmla="*/ 0 w 442"/>
                <a:gd name="T13" fmla="*/ 106 h 440"/>
                <a:gd name="T14" fmla="*/ 0 w 442"/>
                <a:gd name="T15" fmla="*/ 106 h 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0">
                  <a:moveTo>
                    <a:pt x="0" y="106"/>
                  </a:moveTo>
                  <a:lnTo>
                    <a:pt x="0" y="0"/>
                  </a:lnTo>
                  <a:lnTo>
                    <a:pt x="442" y="0"/>
                  </a:lnTo>
                  <a:lnTo>
                    <a:pt x="442" y="440"/>
                  </a:lnTo>
                  <a:lnTo>
                    <a:pt x="334" y="440"/>
                  </a:lnTo>
                  <a:lnTo>
                    <a:pt x="334" y="106"/>
                  </a:lnTo>
                  <a:lnTo>
                    <a:pt x="0" y="106"/>
                  </a:ln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8" name="Text Placeholder 26"/>
          <p:cNvSpPr>
            <a:spLocks noGrp="1"/>
          </p:cNvSpPr>
          <p:nvPr>
            <p:ph type="body" sz="quarter" idx="10" hasCustomPrompt="1"/>
          </p:nvPr>
        </p:nvSpPr>
        <p:spPr>
          <a:xfrm>
            <a:off x="944563" y="3767138"/>
            <a:ext cx="1085204" cy="1874837"/>
          </a:xfrm>
        </p:spPr>
        <p:txBody>
          <a:bodyPr anchor="ctr">
            <a:normAutofit/>
          </a:bodyPr>
          <a:lstStyle>
            <a:lvl1pPr marL="0" indent="0" algn="ctr">
              <a:buNone/>
              <a:defRPr sz="6000" b="1">
                <a:solidFill>
                  <a:schemeClr val="bg1"/>
                </a:solidFill>
                <a:latin typeface="+mj-lt"/>
              </a:defRPr>
            </a:lvl1pPr>
          </a:lstStyle>
          <a:p>
            <a:pPr lvl="0"/>
            <a:r>
              <a:rPr lang="en-US" dirty="0" smtClean="0"/>
              <a:t>#</a:t>
            </a:r>
            <a:endParaRPr lang="en-US" dirty="0"/>
          </a:p>
        </p:txBody>
      </p:sp>
    </p:spTree>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4_Section Break w Numbers">
    <p:bg>
      <p:bgPr>
        <a:gradFill>
          <a:gsLst>
            <a:gs pos="0">
              <a:srgbClr val="8230B7"/>
            </a:gs>
            <a:gs pos="100000">
              <a:srgbClr val="4C2484"/>
            </a:gs>
          </a:gsLst>
          <a:lin ang="2700000" scaled="0"/>
        </a:gradFill>
        <a:effectLst/>
      </p:bgPr>
    </p:bg>
    <p:spTree>
      <p:nvGrpSpPr>
        <p:cNvPr id="1" name=""/>
        <p:cNvGrpSpPr/>
        <p:nvPr/>
      </p:nvGrpSpPr>
      <p:grpSpPr>
        <a:xfrm>
          <a:off x="0" y="0"/>
          <a:ext cx="0" cy="0"/>
          <a:chOff x="0" y="0"/>
          <a:chExt cx="0" cy="0"/>
        </a:xfrm>
      </p:grpSpPr>
      <p:pic>
        <p:nvPicPr>
          <p:cNvPr id="5" name="PPT Backdrop-01.png"/>
          <p:cNvPicPr>
            <a:picLocks noChangeAspect="1"/>
          </p:cNvPicPr>
          <p:nvPr/>
        </p:nvPicPr>
        <p:blipFill>
          <a:blip r:embed="rId2">
            <a:alphaModFix amt="3000"/>
            <a:extLst/>
          </a:blip>
          <a:stretch>
            <a:fillRect/>
          </a:stretch>
        </p:blipFill>
        <p:spPr>
          <a:xfrm>
            <a:off x="-102410" y="0"/>
            <a:ext cx="12192000" cy="6858000"/>
          </a:xfrm>
          <a:prstGeom prst="rect">
            <a:avLst/>
          </a:prstGeom>
          <a:ln w="12700">
            <a:miter lim="400000"/>
          </a:ln>
        </p:spPr>
      </p:pic>
      <p:sp>
        <p:nvSpPr>
          <p:cNvPr id="7" name="Title 1"/>
          <p:cNvSpPr>
            <a:spLocks noGrp="1"/>
          </p:cNvSpPr>
          <p:nvPr>
            <p:ph type="title" hasCustomPrompt="1"/>
          </p:nvPr>
        </p:nvSpPr>
        <p:spPr>
          <a:xfrm>
            <a:off x="2148840" y="3767327"/>
            <a:ext cx="9109710" cy="1874520"/>
          </a:xfrm>
        </p:spPr>
        <p:txBody>
          <a:bodyPr lIns="91440" tIns="45720" rIns="91440" bIns="45720" anchor="ctr">
            <a:normAutofit/>
          </a:bodyPr>
          <a:lstStyle>
            <a:lvl1pPr>
              <a:defRPr sz="4800">
                <a:solidFill>
                  <a:schemeClr val="bg1"/>
                </a:solidFill>
              </a:defRPr>
            </a:lvl1pPr>
          </a:lstStyle>
          <a:p>
            <a:r>
              <a:rPr lang="en-US" dirty="0" smtClean="0"/>
              <a:t>Title Text</a:t>
            </a:r>
            <a:endParaRPr lang="en-US" dirty="0"/>
          </a:p>
        </p:txBody>
      </p:sp>
      <p:grpSp>
        <p:nvGrpSpPr>
          <p:cNvPr id="15" name="Group 14"/>
          <p:cNvGrpSpPr/>
          <p:nvPr userDrawn="1"/>
        </p:nvGrpSpPr>
        <p:grpSpPr>
          <a:xfrm>
            <a:off x="956453" y="4240362"/>
            <a:ext cx="869950" cy="869950"/>
            <a:chOff x="3513138" y="642938"/>
            <a:chExt cx="869950" cy="869950"/>
          </a:xfrm>
          <a:solidFill>
            <a:schemeClr val="bg1">
              <a:alpha val="3000"/>
            </a:schemeClr>
          </a:solidFill>
        </p:grpSpPr>
        <p:sp>
          <p:nvSpPr>
            <p:cNvPr id="16" name="Freeform 15"/>
            <p:cNvSpPr>
              <a:spLocks/>
            </p:cNvSpPr>
            <p:nvPr/>
          </p:nvSpPr>
          <p:spPr bwMode="auto">
            <a:xfrm>
              <a:off x="3513138" y="811213"/>
              <a:ext cx="698500" cy="701675"/>
            </a:xfrm>
            <a:custGeom>
              <a:avLst/>
              <a:gdLst>
                <a:gd name="T0" fmla="*/ 0 w 440"/>
                <a:gd name="T1" fmla="*/ 442 h 442"/>
                <a:gd name="T2" fmla="*/ 0 w 440"/>
                <a:gd name="T3" fmla="*/ 0 h 442"/>
                <a:gd name="T4" fmla="*/ 106 w 440"/>
                <a:gd name="T5" fmla="*/ 0 h 442"/>
                <a:gd name="T6" fmla="*/ 106 w 440"/>
                <a:gd name="T7" fmla="*/ 334 h 442"/>
                <a:gd name="T8" fmla="*/ 440 w 440"/>
                <a:gd name="T9" fmla="*/ 334 h 442"/>
                <a:gd name="T10" fmla="*/ 440 w 440"/>
                <a:gd name="T11" fmla="*/ 442 h 442"/>
                <a:gd name="T12" fmla="*/ 0 w 440"/>
                <a:gd name="T13" fmla="*/ 442 h 442"/>
                <a:gd name="T14" fmla="*/ 0 w 440"/>
                <a:gd name="T15" fmla="*/ 442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0" h="442">
                  <a:moveTo>
                    <a:pt x="0" y="442"/>
                  </a:moveTo>
                  <a:lnTo>
                    <a:pt x="0" y="0"/>
                  </a:lnTo>
                  <a:lnTo>
                    <a:pt x="106" y="0"/>
                  </a:lnTo>
                  <a:lnTo>
                    <a:pt x="106" y="334"/>
                  </a:lnTo>
                  <a:lnTo>
                    <a:pt x="440" y="334"/>
                  </a:lnTo>
                  <a:lnTo>
                    <a:pt x="440" y="442"/>
                  </a:lnTo>
                  <a:lnTo>
                    <a:pt x="0" y="442"/>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3681413" y="642938"/>
              <a:ext cx="701675" cy="698500"/>
            </a:xfrm>
            <a:custGeom>
              <a:avLst/>
              <a:gdLst>
                <a:gd name="T0" fmla="*/ 0 w 442"/>
                <a:gd name="T1" fmla="*/ 106 h 440"/>
                <a:gd name="T2" fmla="*/ 0 w 442"/>
                <a:gd name="T3" fmla="*/ 0 h 440"/>
                <a:gd name="T4" fmla="*/ 442 w 442"/>
                <a:gd name="T5" fmla="*/ 0 h 440"/>
                <a:gd name="T6" fmla="*/ 442 w 442"/>
                <a:gd name="T7" fmla="*/ 440 h 440"/>
                <a:gd name="T8" fmla="*/ 334 w 442"/>
                <a:gd name="T9" fmla="*/ 440 h 440"/>
                <a:gd name="T10" fmla="*/ 334 w 442"/>
                <a:gd name="T11" fmla="*/ 106 h 440"/>
                <a:gd name="T12" fmla="*/ 0 w 442"/>
                <a:gd name="T13" fmla="*/ 106 h 440"/>
                <a:gd name="T14" fmla="*/ 0 w 442"/>
                <a:gd name="T15" fmla="*/ 106 h 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0">
                  <a:moveTo>
                    <a:pt x="0" y="106"/>
                  </a:moveTo>
                  <a:lnTo>
                    <a:pt x="0" y="0"/>
                  </a:lnTo>
                  <a:lnTo>
                    <a:pt x="442" y="0"/>
                  </a:lnTo>
                  <a:lnTo>
                    <a:pt x="442" y="440"/>
                  </a:lnTo>
                  <a:lnTo>
                    <a:pt x="334" y="440"/>
                  </a:lnTo>
                  <a:lnTo>
                    <a:pt x="334" y="106"/>
                  </a:lnTo>
                  <a:lnTo>
                    <a:pt x="0" y="106"/>
                  </a:ln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8" name="Text Placeholder 26"/>
          <p:cNvSpPr>
            <a:spLocks noGrp="1"/>
          </p:cNvSpPr>
          <p:nvPr>
            <p:ph type="body" sz="quarter" idx="10" hasCustomPrompt="1"/>
          </p:nvPr>
        </p:nvSpPr>
        <p:spPr>
          <a:xfrm>
            <a:off x="944563" y="3767138"/>
            <a:ext cx="1085204" cy="1874837"/>
          </a:xfrm>
        </p:spPr>
        <p:txBody>
          <a:bodyPr anchor="ctr">
            <a:normAutofit/>
          </a:bodyPr>
          <a:lstStyle>
            <a:lvl1pPr marL="0" indent="0" algn="ctr">
              <a:buNone/>
              <a:defRPr sz="6000" b="1">
                <a:solidFill>
                  <a:schemeClr val="bg1"/>
                </a:solidFill>
                <a:latin typeface="+mj-lt"/>
              </a:defRPr>
            </a:lvl1pPr>
          </a:lstStyle>
          <a:p>
            <a:pPr lvl="0"/>
            <a:r>
              <a:rPr lang="en-US" dirty="0" smtClean="0"/>
              <a:t>#</a:t>
            </a:r>
            <a:endParaRPr 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Slide">
    <p:bg>
      <p:bgPr>
        <a:gradFill>
          <a:gsLst>
            <a:gs pos="0">
              <a:srgbClr val="1DBDFF"/>
            </a:gs>
            <a:gs pos="32000">
              <a:srgbClr val="1A8CFF"/>
            </a:gs>
            <a:gs pos="100000">
              <a:srgbClr val="752FB7"/>
            </a:gs>
          </a:gsLst>
          <a:lin ang="2700000" scaled="0"/>
        </a:gra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alphaModFix amt="5000"/>
          </a:blip>
          <a:stretch>
            <a:fillRect/>
          </a:stretch>
        </p:blipFill>
        <p:spPr>
          <a:xfrm>
            <a:off x="-80465" y="0"/>
            <a:ext cx="11916181" cy="6858001"/>
          </a:xfrm>
          <a:prstGeom prst="rect">
            <a:avLst/>
          </a:prstGeom>
        </p:spPr>
      </p:pic>
      <p:sp>
        <p:nvSpPr>
          <p:cNvPr id="26" name="Rectangle 25"/>
          <p:cNvSpPr/>
          <p:nvPr userDrawn="1"/>
        </p:nvSpPr>
        <p:spPr>
          <a:xfrm flipV="1">
            <a:off x="-12191" y="-1"/>
            <a:ext cx="12204191" cy="6858001"/>
          </a:xfrm>
          <a:prstGeom prst="rect">
            <a:avLst/>
          </a:prstGeom>
          <a:gradFill flip="none" rotWithShape="1">
            <a:gsLst>
              <a:gs pos="14000">
                <a:schemeClr val="accent1">
                  <a:lumMod val="80000"/>
                  <a:lumOff val="20000"/>
                  <a:alpha val="10000"/>
                </a:schemeClr>
              </a:gs>
              <a:gs pos="100000">
                <a:schemeClr val="accent1">
                  <a:lumMod val="100000"/>
                  <a:alpha val="3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itle 1"/>
          <p:cNvSpPr>
            <a:spLocks noGrp="1"/>
          </p:cNvSpPr>
          <p:nvPr>
            <p:ph type="ctrTitle"/>
          </p:nvPr>
        </p:nvSpPr>
        <p:spPr>
          <a:xfrm>
            <a:off x="950976" y="341105"/>
            <a:ext cx="10314432" cy="1964978"/>
          </a:xfrm>
        </p:spPr>
        <p:txBody>
          <a:bodyPr anchor="b" anchorCtr="0">
            <a:normAutofit/>
          </a:bodyPr>
          <a:lstStyle>
            <a:lvl1pPr algn="l">
              <a:lnSpc>
                <a:spcPct val="80000"/>
              </a:lnSpc>
              <a:defRPr sz="6000">
                <a:solidFill>
                  <a:schemeClr val="bg1"/>
                </a:solidFill>
              </a:defRPr>
            </a:lvl1pPr>
          </a:lstStyle>
          <a:p>
            <a:r>
              <a:rPr lang="en-US" smtClean="0"/>
              <a:t>Click to edit Master title style</a:t>
            </a:r>
            <a:endParaRPr lang="en-US" dirty="0"/>
          </a:p>
        </p:txBody>
      </p:sp>
      <p:sp>
        <p:nvSpPr>
          <p:cNvPr id="40" name="Shape 48"/>
          <p:cNvSpPr>
            <a:spLocks noGrp="1"/>
          </p:cNvSpPr>
          <p:nvPr>
            <p:ph type="body" sz="quarter" idx="10" hasCustomPrompt="1"/>
          </p:nvPr>
        </p:nvSpPr>
        <p:spPr>
          <a:xfrm>
            <a:off x="951663" y="2333175"/>
            <a:ext cx="4270249" cy="1427453"/>
          </a:xfrm>
          <a:prstGeom prst="rect">
            <a:avLst/>
          </a:prstGeom>
        </p:spPr>
        <p:txBody>
          <a:bodyPr>
            <a:noAutofit/>
          </a:bodyPr>
          <a:lstStyle>
            <a:lvl1pPr marL="0" indent="0">
              <a:lnSpc>
                <a:spcPct val="80000"/>
              </a:lnSpc>
              <a:spcBef>
                <a:spcPts val="0"/>
              </a:spcBef>
              <a:spcAft>
                <a:spcPts val="600"/>
              </a:spcAft>
              <a:buSzTx/>
              <a:buFontTx/>
              <a:buNone/>
              <a:defRPr sz="2000">
                <a:solidFill>
                  <a:srgbClr val="FFFFFF"/>
                </a:solidFill>
              </a:defRPr>
            </a:lvl1pPr>
            <a:lvl2pPr marL="0" indent="0">
              <a:lnSpc>
                <a:spcPct val="80000"/>
              </a:lnSpc>
              <a:spcBef>
                <a:spcPts val="0"/>
              </a:spcBef>
              <a:spcAft>
                <a:spcPts val="600"/>
              </a:spcAft>
              <a:buSzTx/>
              <a:buFontTx/>
              <a:buNone/>
              <a:defRPr sz="2000">
                <a:solidFill>
                  <a:srgbClr val="FFFFFF"/>
                </a:solidFill>
              </a:defRPr>
            </a:lvl2pPr>
            <a:lvl3pPr marL="0" indent="0">
              <a:lnSpc>
                <a:spcPct val="80000"/>
              </a:lnSpc>
              <a:spcBef>
                <a:spcPts val="0"/>
              </a:spcBef>
              <a:spcAft>
                <a:spcPts val="600"/>
              </a:spcAft>
              <a:buSzTx/>
              <a:buFontTx/>
              <a:buNone/>
              <a:defRPr sz="2000">
                <a:solidFill>
                  <a:srgbClr val="FFFFFF"/>
                </a:solidFill>
              </a:defRPr>
            </a:lvl3pPr>
            <a:lvl4pPr marL="0" indent="0">
              <a:lnSpc>
                <a:spcPct val="80000"/>
              </a:lnSpc>
              <a:spcBef>
                <a:spcPts val="0"/>
              </a:spcBef>
              <a:spcAft>
                <a:spcPts val="600"/>
              </a:spcAft>
              <a:buSzTx/>
              <a:buFontTx/>
              <a:buNone/>
              <a:defRPr sz="2400">
                <a:solidFill>
                  <a:srgbClr val="FFFFFF"/>
                </a:solidFill>
              </a:defRPr>
            </a:lvl4pPr>
            <a:lvl5pPr marL="0" indent="0">
              <a:lnSpc>
                <a:spcPct val="80000"/>
              </a:lnSpc>
              <a:spcBef>
                <a:spcPts val="0"/>
              </a:spcBef>
              <a:spcAft>
                <a:spcPts val="600"/>
              </a:spcAft>
              <a:buSzTx/>
              <a:buFontTx/>
              <a:buNone/>
              <a:defRPr sz="2400">
                <a:solidFill>
                  <a:srgbClr val="FFFFFF"/>
                </a:solidFill>
              </a:defRPr>
            </a:lvl5pPr>
          </a:lstStyle>
          <a:p>
            <a:r>
              <a:rPr lang="en-US" dirty="0" smtClean="0"/>
              <a:t>Speaker Name</a:t>
            </a:r>
            <a:endParaRPr dirty="0"/>
          </a:p>
          <a:p>
            <a:pPr lvl="1"/>
            <a:r>
              <a:rPr lang="en-US" dirty="0" smtClean="0"/>
              <a:t>Title/Company</a:t>
            </a:r>
            <a:endParaRPr dirty="0"/>
          </a:p>
          <a:p>
            <a:pPr lvl="2"/>
            <a:r>
              <a:rPr lang="en-US" dirty="0" smtClean="0"/>
              <a:t>Date</a:t>
            </a:r>
            <a:endParaRPr dirty="0"/>
          </a:p>
        </p:txBody>
      </p:sp>
      <p:grpSp>
        <p:nvGrpSpPr>
          <p:cNvPr id="10" name="Large Logo"/>
          <p:cNvGrpSpPr/>
          <p:nvPr/>
        </p:nvGrpSpPr>
        <p:grpSpPr>
          <a:xfrm>
            <a:off x="946986" y="5176329"/>
            <a:ext cx="2805821" cy="680014"/>
            <a:chOff x="5753494" y="2024196"/>
            <a:chExt cx="846681" cy="205200"/>
          </a:xfrm>
        </p:grpSpPr>
        <p:sp>
          <p:nvSpPr>
            <p:cNvPr id="11" name="Freeform 5"/>
            <p:cNvSpPr>
              <a:spLocks/>
            </p:cNvSpPr>
            <p:nvPr/>
          </p:nvSpPr>
          <p:spPr bwMode="auto">
            <a:xfrm>
              <a:off x="5793240" y="2024196"/>
              <a:ext cx="164530" cy="164530"/>
            </a:xfrm>
            <a:custGeom>
              <a:avLst/>
              <a:gdLst>
                <a:gd name="T0" fmla="*/ 178 w 178"/>
                <a:gd name="T1" fmla="*/ 0 h 178"/>
                <a:gd name="T2" fmla="*/ 178 w 178"/>
                <a:gd name="T3" fmla="*/ 178 h 178"/>
                <a:gd name="T4" fmla="*/ 135 w 178"/>
                <a:gd name="T5" fmla="*/ 178 h 178"/>
                <a:gd name="T6" fmla="*/ 135 w 178"/>
                <a:gd name="T7" fmla="*/ 43 h 178"/>
                <a:gd name="T8" fmla="*/ 0 w 178"/>
                <a:gd name="T9" fmla="*/ 43 h 178"/>
                <a:gd name="T10" fmla="*/ 0 w 178"/>
                <a:gd name="T11" fmla="*/ 0 h 178"/>
                <a:gd name="T12" fmla="*/ 178 w 178"/>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178" h="178">
                  <a:moveTo>
                    <a:pt x="178" y="0"/>
                  </a:moveTo>
                  <a:lnTo>
                    <a:pt x="178" y="178"/>
                  </a:lnTo>
                  <a:lnTo>
                    <a:pt x="135" y="178"/>
                  </a:lnTo>
                  <a:lnTo>
                    <a:pt x="135" y="43"/>
                  </a:lnTo>
                  <a:lnTo>
                    <a:pt x="0" y="43"/>
                  </a:lnTo>
                  <a:lnTo>
                    <a:pt x="0" y="0"/>
                  </a:lnTo>
                  <a:lnTo>
                    <a:pt x="178" y="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2" name="Freeform 6"/>
            <p:cNvSpPr>
              <a:spLocks/>
            </p:cNvSpPr>
            <p:nvPr/>
          </p:nvSpPr>
          <p:spPr bwMode="auto">
            <a:xfrm>
              <a:off x="5753494" y="2063942"/>
              <a:ext cx="164530" cy="165454"/>
            </a:xfrm>
            <a:custGeom>
              <a:avLst/>
              <a:gdLst>
                <a:gd name="T0" fmla="*/ 178 w 178"/>
                <a:gd name="T1" fmla="*/ 135 h 179"/>
                <a:gd name="T2" fmla="*/ 178 w 178"/>
                <a:gd name="T3" fmla="*/ 179 h 179"/>
                <a:gd name="T4" fmla="*/ 0 w 178"/>
                <a:gd name="T5" fmla="*/ 179 h 179"/>
                <a:gd name="T6" fmla="*/ 0 w 178"/>
                <a:gd name="T7" fmla="*/ 0 h 179"/>
                <a:gd name="T8" fmla="*/ 43 w 178"/>
                <a:gd name="T9" fmla="*/ 0 h 179"/>
                <a:gd name="T10" fmla="*/ 43 w 178"/>
                <a:gd name="T11" fmla="*/ 135 h 179"/>
                <a:gd name="T12" fmla="*/ 178 w 178"/>
                <a:gd name="T13" fmla="*/ 135 h 179"/>
              </a:gdLst>
              <a:ahLst/>
              <a:cxnLst>
                <a:cxn ang="0">
                  <a:pos x="T0" y="T1"/>
                </a:cxn>
                <a:cxn ang="0">
                  <a:pos x="T2" y="T3"/>
                </a:cxn>
                <a:cxn ang="0">
                  <a:pos x="T4" y="T5"/>
                </a:cxn>
                <a:cxn ang="0">
                  <a:pos x="T6" y="T7"/>
                </a:cxn>
                <a:cxn ang="0">
                  <a:pos x="T8" y="T9"/>
                </a:cxn>
                <a:cxn ang="0">
                  <a:pos x="T10" y="T11"/>
                </a:cxn>
                <a:cxn ang="0">
                  <a:pos x="T12" y="T13"/>
                </a:cxn>
              </a:cxnLst>
              <a:rect l="0" t="0" r="r" b="b"/>
              <a:pathLst>
                <a:path w="178" h="179">
                  <a:moveTo>
                    <a:pt x="178" y="135"/>
                  </a:moveTo>
                  <a:lnTo>
                    <a:pt x="178" y="179"/>
                  </a:lnTo>
                  <a:lnTo>
                    <a:pt x="0" y="179"/>
                  </a:lnTo>
                  <a:lnTo>
                    <a:pt x="0" y="0"/>
                  </a:lnTo>
                  <a:lnTo>
                    <a:pt x="43" y="0"/>
                  </a:lnTo>
                  <a:lnTo>
                    <a:pt x="43" y="135"/>
                  </a:lnTo>
                  <a:lnTo>
                    <a:pt x="178" y="135"/>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3" name="Freeform 7"/>
            <p:cNvSpPr>
              <a:spLocks/>
            </p:cNvSpPr>
            <p:nvPr/>
          </p:nvSpPr>
          <p:spPr bwMode="auto">
            <a:xfrm>
              <a:off x="6005835" y="2024196"/>
              <a:ext cx="95206" cy="88735"/>
            </a:xfrm>
            <a:custGeom>
              <a:avLst/>
              <a:gdLst>
                <a:gd name="T0" fmla="*/ 103 w 103"/>
                <a:gd name="T1" fmla="*/ 96 h 96"/>
                <a:gd name="T2" fmla="*/ 103 w 103"/>
                <a:gd name="T3" fmla="*/ 0 h 96"/>
                <a:gd name="T4" fmla="*/ 85 w 103"/>
                <a:gd name="T5" fmla="*/ 0 h 96"/>
                <a:gd name="T6" fmla="*/ 52 w 103"/>
                <a:gd name="T7" fmla="*/ 48 h 96"/>
                <a:gd name="T8" fmla="*/ 19 w 103"/>
                <a:gd name="T9" fmla="*/ 0 h 96"/>
                <a:gd name="T10" fmla="*/ 0 w 103"/>
                <a:gd name="T11" fmla="*/ 0 h 96"/>
                <a:gd name="T12" fmla="*/ 0 w 103"/>
                <a:gd name="T13" fmla="*/ 96 h 96"/>
                <a:gd name="T14" fmla="*/ 19 w 103"/>
                <a:gd name="T15" fmla="*/ 96 h 96"/>
                <a:gd name="T16" fmla="*/ 19 w 103"/>
                <a:gd name="T17" fmla="*/ 33 h 96"/>
                <a:gd name="T18" fmla="*/ 46 w 103"/>
                <a:gd name="T19" fmla="*/ 73 h 96"/>
                <a:gd name="T20" fmla="*/ 57 w 103"/>
                <a:gd name="T21" fmla="*/ 73 h 96"/>
                <a:gd name="T22" fmla="*/ 84 w 103"/>
                <a:gd name="T23" fmla="*/ 33 h 96"/>
                <a:gd name="T24" fmla="*/ 84 w 103"/>
                <a:gd name="T25" fmla="*/ 96 h 96"/>
                <a:gd name="T26" fmla="*/ 103 w 103"/>
                <a:gd name="T2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6">
                  <a:moveTo>
                    <a:pt x="103" y="96"/>
                  </a:moveTo>
                  <a:lnTo>
                    <a:pt x="103" y="0"/>
                  </a:lnTo>
                  <a:lnTo>
                    <a:pt x="85" y="0"/>
                  </a:lnTo>
                  <a:lnTo>
                    <a:pt x="52" y="48"/>
                  </a:lnTo>
                  <a:lnTo>
                    <a:pt x="19" y="0"/>
                  </a:lnTo>
                  <a:lnTo>
                    <a:pt x="0" y="0"/>
                  </a:lnTo>
                  <a:lnTo>
                    <a:pt x="0" y="96"/>
                  </a:lnTo>
                  <a:lnTo>
                    <a:pt x="19" y="96"/>
                  </a:lnTo>
                  <a:lnTo>
                    <a:pt x="19" y="33"/>
                  </a:lnTo>
                  <a:lnTo>
                    <a:pt x="46" y="73"/>
                  </a:lnTo>
                  <a:lnTo>
                    <a:pt x="57" y="73"/>
                  </a:lnTo>
                  <a:lnTo>
                    <a:pt x="84" y="33"/>
                  </a:lnTo>
                  <a:lnTo>
                    <a:pt x="84" y="96"/>
                  </a:lnTo>
                  <a:lnTo>
                    <a:pt x="103" y="96"/>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4" name="Rectangle 8"/>
            <p:cNvSpPr>
              <a:spLocks noChangeArrowheads="1"/>
            </p:cNvSpPr>
            <p:nvPr/>
          </p:nvSpPr>
          <p:spPr bwMode="auto">
            <a:xfrm>
              <a:off x="6145407" y="2024196"/>
              <a:ext cx="16638" cy="88735"/>
            </a:xfrm>
            <a:prstGeom prst="rect">
              <a:avLst/>
            </a:pr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5" name="Freeform 9"/>
            <p:cNvSpPr>
              <a:spLocks/>
            </p:cNvSpPr>
            <p:nvPr/>
          </p:nvSpPr>
          <p:spPr bwMode="auto">
            <a:xfrm>
              <a:off x="6207337" y="2024196"/>
              <a:ext cx="85962" cy="88735"/>
            </a:xfrm>
            <a:custGeom>
              <a:avLst/>
              <a:gdLst>
                <a:gd name="T0" fmla="*/ 193 w 193"/>
                <a:gd name="T1" fmla="*/ 178 h 198"/>
                <a:gd name="T2" fmla="*/ 193 w 193"/>
                <a:gd name="T3" fmla="*/ 134 h 198"/>
                <a:gd name="T4" fmla="*/ 154 w 193"/>
                <a:gd name="T5" fmla="*/ 134 h 198"/>
                <a:gd name="T6" fmla="*/ 154 w 193"/>
                <a:gd name="T7" fmla="*/ 160 h 198"/>
                <a:gd name="T8" fmla="*/ 37 w 193"/>
                <a:gd name="T9" fmla="*/ 160 h 198"/>
                <a:gd name="T10" fmla="*/ 37 w 193"/>
                <a:gd name="T11" fmla="*/ 38 h 198"/>
                <a:gd name="T12" fmla="*/ 154 w 193"/>
                <a:gd name="T13" fmla="*/ 38 h 198"/>
                <a:gd name="T14" fmla="*/ 154 w 193"/>
                <a:gd name="T15" fmla="*/ 64 h 198"/>
                <a:gd name="T16" fmla="*/ 193 w 193"/>
                <a:gd name="T17" fmla="*/ 64 h 198"/>
                <a:gd name="T18" fmla="*/ 193 w 193"/>
                <a:gd name="T19" fmla="*/ 20 h 198"/>
                <a:gd name="T20" fmla="*/ 173 w 193"/>
                <a:gd name="T21" fmla="*/ 0 h 198"/>
                <a:gd name="T22" fmla="*/ 18 w 193"/>
                <a:gd name="T23" fmla="*/ 0 h 198"/>
                <a:gd name="T24" fmla="*/ 0 w 193"/>
                <a:gd name="T25" fmla="*/ 20 h 198"/>
                <a:gd name="T26" fmla="*/ 0 w 193"/>
                <a:gd name="T27" fmla="*/ 178 h 198"/>
                <a:gd name="T28" fmla="*/ 18 w 193"/>
                <a:gd name="T29" fmla="*/ 198 h 198"/>
                <a:gd name="T30" fmla="*/ 174 w 193"/>
                <a:gd name="T31" fmla="*/ 198 h 198"/>
                <a:gd name="T32" fmla="*/ 193 w 193"/>
                <a:gd name="T33" fmla="*/ 178 h 198"/>
                <a:gd name="T34" fmla="*/ 193 w 193"/>
                <a:gd name="T35" fmla="*/ 17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8">
                  <a:moveTo>
                    <a:pt x="193" y="178"/>
                  </a:moveTo>
                  <a:lnTo>
                    <a:pt x="193" y="134"/>
                  </a:lnTo>
                  <a:lnTo>
                    <a:pt x="154" y="134"/>
                  </a:lnTo>
                  <a:lnTo>
                    <a:pt x="154" y="160"/>
                  </a:lnTo>
                  <a:lnTo>
                    <a:pt x="37" y="160"/>
                  </a:lnTo>
                  <a:lnTo>
                    <a:pt x="37" y="38"/>
                  </a:lnTo>
                  <a:lnTo>
                    <a:pt x="154" y="38"/>
                  </a:lnTo>
                  <a:lnTo>
                    <a:pt x="154" y="64"/>
                  </a:lnTo>
                  <a:lnTo>
                    <a:pt x="193" y="64"/>
                  </a:ln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78"/>
                  </a:cubicBezTo>
                  <a:lnTo>
                    <a:pt x="193" y="17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6" name="Freeform 10"/>
            <p:cNvSpPr>
              <a:spLocks noEditPoints="1"/>
            </p:cNvSpPr>
            <p:nvPr/>
          </p:nvSpPr>
          <p:spPr bwMode="auto">
            <a:xfrm>
              <a:off x="6337667" y="2024196"/>
              <a:ext cx="86886" cy="88735"/>
            </a:xfrm>
            <a:custGeom>
              <a:avLst/>
              <a:gdLst>
                <a:gd name="T0" fmla="*/ 195 w 195"/>
                <a:gd name="T1" fmla="*/ 200 h 200"/>
                <a:gd name="T2" fmla="*/ 136 w 195"/>
                <a:gd name="T3" fmla="*/ 120 h 200"/>
                <a:gd name="T4" fmla="*/ 175 w 195"/>
                <a:gd name="T5" fmla="*/ 120 h 200"/>
                <a:gd name="T6" fmla="*/ 195 w 195"/>
                <a:gd name="T7" fmla="*/ 100 h 200"/>
                <a:gd name="T8" fmla="*/ 195 w 195"/>
                <a:gd name="T9" fmla="*/ 20 h 200"/>
                <a:gd name="T10" fmla="*/ 175 w 195"/>
                <a:gd name="T11" fmla="*/ 0 h 200"/>
                <a:gd name="T12" fmla="*/ 0 w 195"/>
                <a:gd name="T13" fmla="*/ 0 h 200"/>
                <a:gd name="T14" fmla="*/ 0 w 195"/>
                <a:gd name="T15" fmla="*/ 199 h 200"/>
                <a:gd name="T16" fmla="*/ 39 w 195"/>
                <a:gd name="T17" fmla="*/ 199 h 200"/>
                <a:gd name="T18" fmla="*/ 39 w 195"/>
                <a:gd name="T19" fmla="*/ 119 h 200"/>
                <a:gd name="T20" fmla="*/ 87 w 195"/>
                <a:gd name="T21" fmla="*/ 119 h 200"/>
                <a:gd name="T22" fmla="*/ 145 w 195"/>
                <a:gd name="T23" fmla="*/ 199 h 200"/>
                <a:gd name="T24" fmla="*/ 195 w 195"/>
                <a:gd name="T25" fmla="*/ 199 h 200"/>
                <a:gd name="T26" fmla="*/ 195 w 195"/>
                <a:gd name="T27" fmla="*/ 200 h 200"/>
                <a:gd name="T28" fmla="*/ 39 w 195"/>
                <a:gd name="T29" fmla="*/ 40 h 200"/>
                <a:gd name="T30" fmla="*/ 156 w 195"/>
                <a:gd name="T31" fmla="*/ 40 h 200"/>
                <a:gd name="T32" fmla="*/ 156 w 195"/>
                <a:gd name="T33" fmla="*/ 82 h 200"/>
                <a:gd name="T34" fmla="*/ 39 w 195"/>
                <a:gd name="T35" fmla="*/ 82 h 200"/>
                <a:gd name="T36" fmla="*/ 39 w 195"/>
                <a:gd name="T37" fmla="*/ 40 h 200"/>
                <a:gd name="T38" fmla="*/ 39 w 195"/>
                <a:gd name="T39" fmla="*/ 4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 h="200">
                  <a:moveTo>
                    <a:pt x="195" y="200"/>
                  </a:moveTo>
                  <a:lnTo>
                    <a:pt x="136" y="120"/>
                  </a:lnTo>
                  <a:lnTo>
                    <a:pt x="175" y="120"/>
                  </a:lnTo>
                  <a:cubicBezTo>
                    <a:pt x="185" y="120"/>
                    <a:pt x="195" y="112"/>
                    <a:pt x="195" y="100"/>
                  </a:cubicBezTo>
                  <a:lnTo>
                    <a:pt x="195" y="20"/>
                  </a:lnTo>
                  <a:cubicBezTo>
                    <a:pt x="195" y="8"/>
                    <a:pt x="187" y="0"/>
                    <a:pt x="175" y="0"/>
                  </a:cubicBezTo>
                  <a:lnTo>
                    <a:pt x="0" y="0"/>
                  </a:lnTo>
                  <a:lnTo>
                    <a:pt x="0" y="199"/>
                  </a:lnTo>
                  <a:lnTo>
                    <a:pt x="39" y="199"/>
                  </a:lnTo>
                  <a:lnTo>
                    <a:pt x="39" y="119"/>
                  </a:lnTo>
                  <a:lnTo>
                    <a:pt x="87" y="119"/>
                  </a:lnTo>
                  <a:lnTo>
                    <a:pt x="145" y="199"/>
                  </a:lnTo>
                  <a:lnTo>
                    <a:pt x="195" y="199"/>
                  </a:lnTo>
                  <a:lnTo>
                    <a:pt x="195" y="200"/>
                  </a:lnTo>
                  <a:close/>
                  <a:moveTo>
                    <a:pt x="39" y="40"/>
                  </a:moveTo>
                  <a:lnTo>
                    <a:pt x="156" y="40"/>
                  </a:lnTo>
                  <a:lnTo>
                    <a:pt x="156" y="82"/>
                  </a:lnTo>
                  <a:lnTo>
                    <a:pt x="39" y="82"/>
                  </a:lnTo>
                  <a:lnTo>
                    <a:pt x="39" y="40"/>
                  </a:lnTo>
                  <a:lnTo>
                    <a:pt x="39"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7" name="Freeform 11"/>
            <p:cNvSpPr>
              <a:spLocks noEditPoints="1"/>
            </p:cNvSpPr>
            <p:nvPr/>
          </p:nvSpPr>
          <p:spPr bwMode="auto">
            <a:xfrm>
              <a:off x="6468920" y="2024196"/>
              <a:ext cx="85962" cy="88735"/>
            </a:xfrm>
            <a:custGeom>
              <a:avLst/>
              <a:gdLst>
                <a:gd name="T0" fmla="*/ 194 w 194"/>
                <a:gd name="T1" fmla="*/ 178 h 198"/>
                <a:gd name="T2" fmla="*/ 194 w 194"/>
                <a:gd name="T3" fmla="*/ 20 h 198"/>
                <a:gd name="T4" fmla="*/ 174 w 194"/>
                <a:gd name="T5" fmla="*/ 0 h 198"/>
                <a:gd name="T6" fmla="*/ 18 w 194"/>
                <a:gd name="T7" fmla="*/ 0 h 198"/>
                <a:gd name="T8" fmla="*/ 0 w 194"/>
                <a:gd name="T9" fmla="*/ 20 h 198"/>
                <a:gd name="T10" fmla="*/ 0 w 194"/>
                <a:gd name="T11" fmla="*/ 178 h 198"/>
                <a:gd name="T12" fmla="*/ 18 w 194"/>
                <a:gd name="T13" fmla="*/ 198 h 198"/>
                <a:gd name="T14" fmla="*/ 176 w 194"/>
                <a:gd name="T15" fmla="*/ 198 h 198"/>
                <a:gd name="T16" fmla="*/ 194 w 194"/>
                <a:gd name="T17" fmla="*/ 178 h 198"/>
                <a:gd name="T18" fmla="*/ 194 w 194"/>
                <a:gd name="T19" fmla="*/ 178 h 198"/>
                <a:gd name="T20" fmla="*/ 38 w 194"/>
                <a:gd name="T21" fmla="*/ 38 h 198"/>
                <a:gd name="T22" fmla="*/ 156 w 194"/>
                <a:gd name="T23" fmla="*/ 38 h 198"/>
                <a:gd name="T24" fmla="*/ 156 w 194"/>
                <a:gd name="T25" fmla="*/ 160 h 198"/>
                <a:gd name="T26" fmla="*/ 38 w 194"/>
                <a:gd name="T27" fmla="*/ 160 h 198"/>
                <a:gd name="T28" fmla="*/ 38 w 194"/>
                <a:gd name="T29" fmla="*/ 38 h 198"/>
                <a:gd name="T30" fmla="*/ 38 w 194"/>
                <a:gd name="T31" fmla="*/ 3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98">
                  <a:moveTo>
                    <a:pt x="194" y="178"/>
                  </a:moveTo>
                  <a:lnTo>
                    <a:pt x="194" y="20"/>
                  </a:lnTo>
                  <a:cubicBezTo>
                    <a:pt x="194" y="8"/>
                    <a:pt x="186" y="0"/>
                    <a:pt x="174" y="0"/>
                  </a:cubicBezTo>
                  <a:lnTo>
                    <a:pt x="18" y="0"/>
                  </a:lnTo>
                  <a:cubicBezTo>
                    <a:pt x="8" y="0"/>
                    <a:pt x="0" y="8"/>
                    <a:pt x="0" y="20"/>
                  </a:cubicBezTo>
                  <a:lnTo>
                    <a:pt x="0" y="178"/>
                  </a:lnTo>
                  <a:cubicBezTo>
                    <a:pt x="0" y="189"/>
                    <a:pt x="8" y="198"/>
                    <a:pt x="18" y="198"/>
                  </a:cubicBezTo>
                  <a:lnTo>
                    <a:pt x="176" y="198"/>
                  </a:lnTo>
                  <a:cubicBezTo>
                    <a:pt x="186" y="198"/>
                    <a:pt x="194" y="190"/>
                    <a:pt x="194" y="178"/>
                  </a:cubicBezTo>
                  <a:lnTo>
                    <a:pt x="194" y="178"/>
                  </a:lnTo>
                  <a:close/>
                  <a:moveTo>
                    <a:pt x="38" y="38"/>
                  </a:moveTo>
                  <a:lnTo>
                    <a:pt x="156" y="38"/>
                  </a:lnTo>
                  <a:lnTo>
                    <a:pt x="156" y="160"/>
                  </a:lnTo>
                  <a:lnTo>
                    <a:pt x="38" y="160"/>
                  </a:lnTo>
                  <a:lnTo>
                    <a:pt x="38" y="38"/>
                  </a:lnTo>
                  <a:lnTo>
                    <a:pt x="38" y="3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8" name="Freeform 12"/>
            <p:cNvSpPr>
              <a:spLocks/>
            </p:cNvSpPr>
            <p:nvPr/>
          </p:nvSpPr>
          <p:spPr bwMode="auto">
            <a:xfrm>
              <a:off x="6005835" y="2140661"/>
              <a:ext cx="86886" cy="87811"/>
            </a:xfrm>
            <a:custGeom>
              <a:avLst/>
              <a:gdLst>
                <a:gd name="T0" fmla="*/ 94 w 94"/>
                <a:gd name="T1" fmla="*/ 19 h 95"/>
                <a:gd name="T2" fmla="*/ 94 w 94"/>
                <a:gd name="T3" fmla="*/ 0 h 95"/>
                <a:gd name="T4" fmla="*/ 0 w 94"/>
                <a:gd name="T5" fmla="*/ 0 h 95"/>
                <a:gd name="T6" fmla="*/ 0 w 94"/>
                <a:gd name="T7" fmla="*/ 95 h 95"/>
                <a:gd name="T8" fmla="*/ 19 w 94"/>
                <a:gd name="T9" fmla="*/ 95 h 95"/>
                <a:gd name="T10" fmla="*/ 19 w 94"/>
                <a:gd name="T11" fmla="*/ 57 h 95"/>
                <a:gd name="T12" fmla="*/ 75 w 94"/>
                <a:gd name="T13" fmla="*/ 57 h 95"/>
                <a:gd name="T14" fmla="*/ 75 w 94"/>
                <a:gd name="T15" fmla="*/ 38 h 95"/>
                <a:gd name="T16" fmla="*/ 19 w 94"/>
                <a:gd name="T17" fmla="*/ 38 h 95"/>
                <a:gd name="T18" fmla="*/ 19 w 94"/>
                <a:gd name="T19" fmla="*/ 19 h 95"/>
                <a:gd name="T20" fmla="*/ 94 w 94"/>
                <a:gd name="T21" fmla="*/ 1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94" y="19"/>
                  </a:moveTo>
                  <a:lnTo>
                    <a:pt x="94" y="0"/>
                  </a:lnTo>
                  <a:lnTo>
                    <a:pt x="0" y="0"/>
                  </a:lnTo>
                  <a:lnTo>
                    <a:pt x="0" y="95"/>
                  </a:lnTo>
                  <a:lnTo>
                    <a:pt x="19" y="95"/>
                  </a:lnTo>
                  <a:lnTo>
                    <a:pt x="19" y="57"/>
                  </a:lnTo>
                  <a:lnTo>
                    <a:pt x="75" y="57"/>
                  </a:lnTo>
                  <a:lnTo>
                    <a:pt x="75" y="38"/>
                  </a:lnTo>
                  <a:lnTo>
                    <a:pt x="19" y="38"/>
                  </a:lnTo>
                  <a:lnTo>
                    <a:pt x="19" y="19"/>
                  </a:lnTo>
                  <a:lnTo>
                    <a:pt x="94" y="1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9" name="Freeform 13"/>
            <p:cNvSpPr>
              <a:spLocks noEditPoints="1"/>
            </p:cNvSpPr>
            <p:nvPr/>
          </p:nvSpPr>
          <p:spPr bwMode="auto">
            <a:xfrm>
              <a:off x="6116753" y="2140661"/>
              <a:ext cx="85962" cy="87811"/>
            </a:xfrm>
            <a:custGeom>
              <a:avLst/>
              <a:gdLst>
                <a:gd name="T0" fmla="*/ 193 w 193"/>
                <a:gd name="T1" fmla="*/ 180 h 198"/>
                <a:gd name="T2" fmla="*/ 193 w 193"/>
                <a:gd name="T3" fmla="*/ 20 h 198"/>
                <a:gd name="T4" fmla="*/ 173 w 193"/>
                <a:gd name="T5" fmla="*/ 0 h 198"/>
                <a:gd name="T6" fmla="*/ 18 w 193"/>
                <a:gd name="T7" fmla="*/ 0 h 198"/>
                <a:gd name="T8" fmla="*/ 0 w 193"/>
                <a:gd name="T9" fmla="*/ 20 h 198"/>
                <a:gd name="T10" fmla="*/ 0 w 193"/>
                <a:gd name="T11" fmla="*/ 178 h 198"/>
                <a:gd name="T12" fmla="*/ 18 w 193"/>
                <a:gd name="T13" fmla="*/ 198 h 198"/>
                <a:gd name="T14" fmla="*/ 174 w 193"/>
                <a:gd name="T15" fmla="*/ 198 h 198"/>
                <a:gd name="T16" fmla="*/ 193 w 193"/>
                <a:gd name="T17" fmla="*/ 180 h 198"/>
                <a:gd name="T18" fmla="*/ 193 w 193"/>
                <a:gd name="T19" fmla="*/ 180 h 198"/>
                <a:gd name="T20" fmla="*/ 38 w 193"/>
                <a:gd name="T21" fmla="*/ 40 h 198"/>
                <a:gd name="T22" fmla="*/ 154 w 193"/>
                <a:gd name="T23" fmla="*/ 40 h 198"/>
                <a:gd name="T24" fmla="*/ 154 w 193"/>
                <a:gd name="T25" fmla="*/ 161 h 198"/>
                <a:gd name="T26" fmla="*/ 37 w 193"/>
                <a:gd name="T27" fmla="*/ 161 h 198"/>
                <a:gd name="T28" fmla="*/ 37 w 193"/>
                <a:gd name="T29" fmla="*/ 40 h 198"/>
                <a:gd name="T30" fmla="*/ 38 w 193"/>
                <a:gd name="T31" fmla="*/ 4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198">
                  <a:moveTo>
                    <a:pt x="193" y="180"/>
                  </a:move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80"/>
                  </a:cubicBezTo>
                  <a:lnTo>
                    <a:pt x="193" y="180"/>
                  </a:lnTo>
                  <a:close/>
                  <a:moveTo>
                    <a:pt x="38" y="40"/>
                  </a:moveTo>
                  <a:lnTo>
                    <a:pt x="154" y="40"/>
                  </a:lnTo>
                  <a:lnTo>
                    <a:pt x="154" y="161"/>
                  </a:lnTo>
                  <a:lnTo>
                    <a:pt x="37" y="161"/>
                  </a:lnTo>
                  <a:lnTo>
                    <a:pt x="37" y="40"/>
                  </a:lnTo>
                  <a:lnTo>
                    <a:pt x="38"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0" name="Freeform 14"/>
            <p:cNvSpPr>
              <a:spLocks/>
            </p:cNvSpPr>
            <p:nvPr/>
          </p:nvSpPr>
          <p:spPr bwMode="auto">
            <a:xfrm>
              <a:off x="6234142" y="2140661"/>
              <a:ext cx="85962" cy="88735"/>
            </a:xfrm>
            <a:custGeom>
              <a:avLst/>
              <a:gdLst>
                <a:gd name="T0" fmla="*/ 194 w 194"/>
                <a:gd name="T1" fmla="*/ 179 h 199"/>
                <a:gd name="T2" fmla="*/ 194 w 194"/>
                <a:gd name="T3" fmla="*/ 135 h 199"/>
                <a:gd name="T4" fmla="*/ 156 w 194"/>
                <a:gd name="T5" fmla="*/ 135 h 199"/>
                <a:gd name="T6" fmla="*/ 156 w 194"/>
                <a:gd name="T7" fmla="*/ 160 h 199"/>
                <a:gd name="T8" fmla="*/ 38 w 194"/>
                <a:gd name="T9" fmla="*/ 160 h 199"/>
                <a:gd name="T10" fmla="*/ 38 w 194"/>
                <a:gd name="T11" fmla="*/ 39 h 199"/>
                <a:gd name="T12" fmla="*/ 156 w 194"/>
                <a:gd name="T13" fmla="*/ 39 h 199"/>
                <a:gd name="T14" fmla="*/ 156 w 194"/>
                <a:gd name="T15" fmla="*/ 64 h 199"/>
                <a:gd name="T16" fmla="*/ 194 w 194"/>
                <a:gd name="T17" fmla="*/ 64 h 199"/>
                <a:gd name="T18" fmla="*/ 194 w 194"/>
                <a:gd name="T19" fmla="*/ 20 h 199"/>
                <a:gd name="T20" fmla="*/ 174 w 194"/>
                <a:gd name="T21" fmla="*/ 0 h 199"/>
                <a:gd name="T22" fmla="*/ 18 w 194"/>
                <a:gd name="T23" fmla="*/ 0 h 199"/>
                <a:gd name="T24" fmla="*/ 0 w 194"/>
                <a:gd name="T25" fmla="*/ 20 h 199"/>
                <a:gd name="T26" fmla="*/ 0 w 194"/>
                <a:gd name="T27" fmla="*/ 179 h 199"/>
                <a:gd name="T28" fmla="*/ 18 w 194"/>
                <a:gd name="T29" fmla="*/ 199 h 199"/>
                <a:gd name="T30" fmla="*/ 174 w 194"/>
                <a:gd name="T31" fmla="*/ 199 h 199"/>
                <a:gd name="T32" fmla="*/ 194 w 194"/>
                <a:gd name="T33" fmla="*/ 179 h 199"/>
                <a:gd name="T34" fmla="*/ 194 w 194"/>
                <a:gd name="T35" fmla="*/ 17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9">
                  <a:moveTo>
                    <a:pt x="194" y="179"/>
                  </a:moveTo>
                  <a:lnTo>
                    <a:pt x="194" y="135"/>
                  </a:lnTo>
                  <a:lnTo>
                    <a:pt x="156" y="135"/>
                  </a:lnTo>
                  <a:lnTo>
                    <a:pt x="156" y="160"/>
                  </a:lnTo>
                  <a:lnTo>
                    <a:pt x="38" y="160"/>
                  </a:lnTo>
                  <a:lnTo>
                    <a:pt x="38" y="39"/>
                  </a:lnTo>
                  <a:lnTo>
                    <a:pt x="156" y="39"/>
                  </a:lnTo>
                  <a:lnTo>
                    <a:pt x="156" y="64"/>
                  </a:lnTo>
                  <a:lnTo>
                    <a:pt x="194" y="64"/>
                  </a:lnTo>
                  <a:lnTo>
                    <a:pt x="194" y="20"/>
                  </a:lnTo>
                  <a:cubicBezTo>
                    <a:pt x="194" y="8"/>
                    <a:pt x="186" y="0"/>
                    <a:pt x="174" y="0"/>
                  </a:cubicBezTo>
                  <a:lnTo>
                    <a:pt x="18" y="0"/>
                  </a:lnTo>
                  <a:cubicBezTo>
                    <a:pt x="8" y="0"/>
                    <a:pt x="0" y="8"/>
                    <a:pt x="0" y="20"/>
                  </a:cubicBezTo>
                  <a:lnTo>
                    <a:pt x="0" y="179"/>
                  </a:lnTo>
                  <a:cubicBezTo>
                    <a:pt x="0" y="189"/>
                    <a:pt x="8" y="199"/>
                    <a:pt x="18" y="199"/>
                  </a:cubicBezTo>
                  <a:lnTo>
                    <a:pt x="174" y="199"/>
                  </a:lnTo>
                  <a:cubicBezTo>
                    <a:pt x="185" y="197"/>
                    <a:pt x="194" y="189"/>
                    <a:pt x="194" y="179"/>
                  </a:cubicBezTo>
                  <a:lnTo>
                    <a:pt x="194"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3" name="Freeform 15"/>
            <p:cNvSpPr>
              <a:spLocks/>
            </p:cNvSpPr>
            <p:nvPr/>
          </p:nvSpPr>
          <p:spPr bwMode="auto">
            <a:xfrm>
              <a:off x="6351532" y="2140661"/>
              <a:ext cx="85962" cy="87811"/>
            </a:xfrm>
            <a:custGeom>
              <a:avLst/>
              <a:gdLst>
                <a:gd name="T0" fmla="*/ 194 w 194"/>
                <a:gd name="T1" fmla="*/ 180 h 198"/>
                <a:gd name="T2" fmla="*/ 194 w 194"/>
                <a:gd name="T3" fmla="*/ 0 h 198"/>
                <a:gd name="T4" fmla="*/ 156 w 194"/>
                <a:gd name="T5" fmla="*/ 0 h 198"/>
                <a:gd name="T6" fmla="*/ 156 w 194"/>
                <a:gd name="T7" fmla="*/ 160 h 198"/>
                <a:gd name="T8" fmla="*/ 38 w 194"/>
                <a:gd name="T9" fmla="*/ 160 h 198"/>
                <a:gd name="T10" fmla="*/ 38 w 194"/>
                <a:gd name="T11" fmla="*/ 0 h 198"/>
                <a:gd name="T12" fmla="*/ 0 w 194"/>
                <a:gd name="T13" fmla="*/ 0 h 198"/>
                <a:gd name="T14" fmla="*/ 0 w 194"/>
                <a:gd name="T15" fmla="*/ 178 h 198"/>
                <a:gd name="T16" fmla="*/ 18 w 194"/>
                <a:gd name="T17" fmla="*/ 198 h 198"/>
                <a:gd name="T18" fmla="*/ 174 w 194"/>
                <a:gd name="T19" fmla="*/ 198 h 198"/>
                <a:gd name="T20" fmla="*/ 194 w 194"/>
                <a:gd name="T21" fmla="*/ 180 h 198"/>
                <a:gd name="T22" fmla="*/ 194 w 194"/>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 h="198">
                  <a:moveTo>
                    <a:pt x="194" y="180"/>
                  </a:moveTo>
                  <a:lnTo>
                    <a:pt x="194" y="0"/>
                  </a:lnTo>
                  <a:lnTo>
                    <a:pt x="156" y="0"/>
                  </a:lnTo>
                  <a:lnTo>
                    <a:pt x="156" y="160"/>
                  </a:lnTo>
                  <a:lnTo>
                    <a:pt x="38" y="160"/>
                  </a:lnTo>
                  <a:lnTo>
                    <a:pt x="38" y="0"/>
                  </a:lnTo>
                  <a:lnTo>
                    <a:pt x="0" y="0"/>
                  </a:lnTo>
                  <a:lnTo>
                    <a:pt x="0" y="178"/>
                  </a:lnTo>
                  <a:cubicBezTo>
                    <a:pt x="0" y="189"/>
                    <a:pt x="8" y="198"/>
                    <a:pt x="18" y="198"/>
                  </a:cubicBezTo>
                  <a:lnTo>
                    <a:pt x="174" y="198"/>
                  </a:lnTo>
                  <a:cubicBezTo>
                    <a:pt x="186" y="198"/>
                    <a:pt x="194" y="190"/>
                    <a:pt x="194" y="180"/>
                  </a:cubicBezTo>
                  <a:lnTo>
                    <a:pt x="194" y="18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4" name="Freeform 16"/>
            <p:cNvSpPr>
              <a:spLocks/>
            </p:cNvSpPr>
            <p:nvPr/>
          </p:nvSpPr>
          <p:spPr bwMode="auto">
            <a:xfrm>
              <a:off x="6467996" y="2140661"/>
              <a:ext cx="86886" cy="88735"/>
            </a:xfrm>
            <a:custGeom>
              <a:avLst/>
              <a:gdLst>
                <a:gd name="T0" fmla="*/ 196 w 196"/>
                <a:gd name="T1" fmla="*/ 179 h 200"/>
                <a:gd name="T2" fmla="*/ 196 w 196"/>
                <a:gd name="T3" fmla="*/ 100 h 200"/>
                <a:gd name="T4" fmla="*/ 176 w 196"/>
                <a:gd name="T5" fmla="*/ 80 h 200"/>
                <a:gd name="T6" fmla="*/ 40 w 196"/>
                <a:gd name="T7" fmla="*/ 80 h 200"/>
                <a:gd name="T8" fmla="*/ 40 w 196"/>
                <a:gd name="T9" fmla="*/ 39 h 200"/>
                <a:gd name="T10" fmla="*/ 158 w 196"/>
                <a:gd name="T11" fmla="*/ 39 h 200"/>
                <a:gd name="T12" fmla="*/ 158 w 196"/>
                <a:gd name="T13" fmla="*/ 60 h 200"/>
                <a:gd name="T14" fmla="*/ 196 w 196"/>
                <a:gd name="T15" fmla="*/ 60 h 200"/>
                <a:gd name="T16" fmla="*/ 196 w 196"/>
                <a:gd name="T17" fmla="*/ 20 h 200"/>
                <a:gd name="T18" fmla="*/ 176 w 196"/>
                <a:gd name="T19" fmla="*/ 0 h 200"/>
                <a:gd name="T20" fmla="*/ 20 w 196"/>
                <a:gd name="T21" fmla="*/ 0 h 200"/>
                <a:gd name="T22" fmla="*/ 2 w 196"/>
                <a:gd name="T23" fmla="*/ 20 h 200"/>
                <a:gd name="T24" fmla="*/ 2 w 196"/>
                <a:gd name="T25" fmla="*/ 99 h 200"/>
                <a:gd name="T26" fmla="*/ 20 w 196"/>
                <a:gd name="T27" fmla="*/ 119 h 200"/>
                <a:gd name="T28" fmla="*/ 156 w 196"/>
                <a:gd name="T29" fmla="*/ 119 h 200"/>
                <a:gd name="T30" fmla="*/ 156 w 196"/>
                <a:gd name="T31" fmla="*/ 160 h 200"/>
                <a:gd name="T32" fmla="*/ 39 w 196"/>
                <a:gd name="T33" fmla="*/ 160 h 200"/>
                <a:gd name="T34" fmla="*/ 39 w 196"/>
                <a:gd name="T35" fmla="*/ 140 h 200"/>
                <a:gd name="T36" fmla="*/ 0 w 196"/>
                <a:gd name="T37" fmla="*/ 140 h 200"/>
                <a:gd name="T38" fmla="*/ 0 w 196"/>
                <a:gd name="T39" fmla="*/ 180 h 200"/>
                <a:gd name="T40" fmla="*/ 19 w 196"/>
                <a:gd name="T41" fmla="*/ 200 h 200"/>
                <a:gd name="T42" fmla="*/ 175 w 196"/>
                <a:gd name="T43" fmla="*/ 200 h 200"/>
                <a:gd name="T44" fmla="*/ 196 w 196"/>
                <a:gd name="T45" fmla="*/ 179 h 200"/>
                <a:gd name="T46" fmla="*/ 196 w 196"/>
                <a:gd name="T47" fmla="*/ 17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200">
                  <a:moveTo>
                    <a:pt x="196" y="179"/>
                  </a:moveTo>
                  <a:lnTo>
                    <a:pt x="196" y="100"/>
                  </a:lnTo>
                  <a:cubicBezTo>
                    <a:pt x="196" y="89"/>
                    <a:pt x="188" y="80"/>
                    <a:pt x="176" y="80"/>
                  </a:cubicBezTo>
                  <a:lnTo>
                    <a:pt x="40" y="80"/>
                  </a:lnTo>
                  <a:lnTo>
                    <a:pt x="40" y="39"/>
                  </a:lnTo>
                  <a:lnTo>
                    <a:pt x="158" y="39"/>
                  </a:lnTo>
                  <a:lnTo>
                    <a:pt x="158" y="60"/>
                  </a:lnTo>
                  <a:lnTo>
                    <a:pt x="196" y="60"/>
                  </a:lnTo>
                  <a:lnTo>
                    <a:pt x="196" y="20"/>
                  </a:lnTo>
                  <a:cubicBezTo>
                    <a:pt x="196" y="8"/>
                    <a:pt x="188" y="0"/>
                    <a:pt x="176" y="0"/>
                  </a:cubicBezTo>
                  <a:lnTo>
                    <a:pt x="20" y="0"/>
                  </a:lnTo>
                  <a:cubicBezTo>
                    <a:pt x="10" y="0"/>
                    <a:pt x="2" y="8"/>
                    <a:pt x="2" y="20"/>
                  </a:cubicBezTo>
                  <a:lnTo>
                    <a:pt x="2" y="99"/>
                  </a:lnTo>
                  <a:cubicBezTo>
                    <a:pt x="2" y="109"/>
                    <a:pt x="10" y="119"/>
                    <a:pt x="20" y="119"/>
                  </a:cubicBezTo>
                  <a:lnTo>
                    <a:pt x="156" y="119"/>
                  </a:lnTo>
                  <a:lnTo>
                    <a:pt x="156" y="160"/>
                  </a:lnTo>
                  <a:lnTo>
                    <a:pt x="39" y="160"/>
                  </a:lnTo>
                  <a:lnTo>
                    <a:pt x="39" y="140"/>
                  </a:lnTo>
                  <a:lnTo>
                    <a:pt x="0" y="140"/>
                  </a:lnTo>
                  <a:lnTo>
                    <a:pt x="0" y="180"/>
                  </a:lnTo>
                  <a:cubicBezTo>
                    <a:pt x="0" y="191"/>
                    <a:pt x="8" y="200"/>
                    <a:pt x="19" y="200"/>
                  </a:cubicBezTo>
                  <a:lnTo>
                    <a:pt x="175" y="200"/>
                  </a:lnTo>
                  <a:cubicBezTo>
                    <a:pt x="188" y="197"/>
                    <a:pt x="196" y="189"/>
                    <a:pt x="196" y="179"/>
                  </a:cubicBezTo>
                  <a:lnTo>
                    <a:pt x="196"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5" name="Freeform 17"/>
            <p:cNvSpPr>
              <a:spLocks noEditPoints="1"/>
            </p:cNvSpPr>
            <p:nvPr/>
          </p:nvSpPr>
          <p:spPr bwMode="auto">
            <a:xfrm>
              <a:off x="6567823" y="2025120"/>
              <a:ext cx="32352" cy="32352"/>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3 h 72"/>
                <a:gd name="T12" fmla="*/ 2 w 72"/>
                <a:gd name="T13" fmla="*/ 36 h 72"/>
                <a:gd name="T14" fmla="*/ 36 w 72"/>
                <a:gd name="T15" fmla="*/ 68 h 72"/>
                <a:gd name="T16" fmla="*/ 68 w 72"/>
                <a:gd name="T17" fmla="*/ 36 h 72"/>
                <a:gd name="T18" fmla="*/ 36 w 72"/>
                <a:gd name="T19" fmla="*/ 3 h 72"/>
                <a:gd name="T20" fmla="*/ 45 w 72"/>
                <a:gd name="T21" fmla="*/ 59 h 72"/>
                <a:gd name="T22" fmla="*/ 36 w 72"/>
                <a:gd name="T23" fmla="*/ 39 h 72"/>
                <a:gd name="T24" fmla="*/ 28 w 72"/>
                <a:gd name="T25" fmla="*/ 39 h 72"/>
                <a:gd name="T26" fmla="*/ 28 w 72"/>
                <a:gd name="T27" fmla="*/ 59 h 72"/>
                <a:gd name="T28" fmla="*/ 22 w 72"/>
                <a:gd name="T29" fmla="*/ 59 h 72"/>
                <a:gd name="T30" fmla="*/ 22 w 72"/>
                <a:gd name="T31" fmla="*/ 14 h 72"/>
                <a:gd name="T32" fmla="*/ 36 w 72"/>
                <a:gd name="T33" fmla="*/ 14 h 72"/>
                <a:gd name="T34" fmla="*/ 50 w 72"/>
                <a:gd name="T35" fmla="*/ 27 h 72"/>
                <a:gd name="T36" fmla="*/ 41 w 72"/>
                <a:gd name="T37" fmla="*/ 39 h 72"/>
                <a:gd name="T38" fmla="*/ 50 w 72"/>
                <a:gd name="T39" fmla="*/ 59 h 72"/>
                <a:gd name="T40" fmla="*/ 45 w 72"/>
                <a:gd name="T41" fmla="*/ 59 h 72"/>
                <a:gd name="T42" fmla="*/ 28 w 72"/>
                <a:gd name="T43" fmla="*/ 34 h 72"/>
                <a:gd name="T44" fmla="*/ 36 w 72"/>
                <a:gd name="T45" fmla="*/ 34 h 72"/>
                <a:gd name="T46" fmla="*/ 45 w 72"/>
                <a:gd name="T47" fmla="*/ 26 h 72"/>
                <a:gd name="T48" fmla="*/ 36 w 72"/>
                <a:gd name="T49" fmla="*/ 18 h 72"/>
                <a:gd name="T50" fmla="*/ 29 w 72"/>
                <a:gd name="T51" fmla="*/ 18 h 72"/>
                <a:gd name="T52" fmla="*/ 29 w 72"/>
                <a:gd name="T53" fmla="*/ 34 h 72"/>
                <a:gd name="T54" fmla="*/ 28 w 72"/>
                <a:gd name="T55"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3"/>
                  </a:moveTo>
                  <a:cubicBezTo>
                    <a:pt x="17" y="3"/>
                    <a:pt x="2" y="18"/>
                    <a:pt x="2" y="36"/>
                  </a:cubicBezTo>
                  <a:cubicBezTo>
                    <a:pt x="2" y="55"/>
                    <a:pt x="17" y="68"/>
                    <a:pt x="36" y="68"/>
                  </a:cubicBezTo>
                  <a:cubicBezTo>
                    <a:pt x="54" y="68"/>
                    <a:pt x="68" y="54"/>
                    <a:pt x="68" y="36"/>
                  </a:cubicBezTo>
                  <a:cubicBezTo>
                    <a:pt x="68" y="18"/>
                    <a:pt x="54" y="3"/>
                    <a:pt x="36" y="3"/>
                  </a:cubicBezTo>
                  <a:close/>
                  <a:moveTo>
                    <a:pt x="45" y="59"/>
                  </a:moveTo>
                  <a:lnTo>
                    <a:pt x="36" y="39"/>
                  </a:lnTo>
                  <a:lnTo>
                    <a:pt x="28" y="39"/>
                  </a:lnTo>
                  <a:lnTo>
                    <a:pt x="28" y="59"/>
                  </a:lnTo>
                  <a:lnTo>
                    <a:pt x="22" y="59"/>
                  </a:lnTo>
                  <a:lnTo>
                    <a:pt x="22" y="14"/>
                  </a:lnTo>
                  <a:lnTo>
                    <a:pt x="36" y="14"/>
                  </a:lnTo>
                  <a:cubicBezTo>
                    <a:pt x="46" y="14"/>
                    <a:pt x="50" y="18"/>
                    <a:pt x="50" y="27"/>
                  </a:cubicBezTo>
                  <a:cubicBezTo>
                    <a:pt x="50" y="34"/>
                    <a:pt x="48" y="38"/>
                    <a:pt x="41" y="39"/>
                  </a:cubicBezTo>
                  <a:lnTo>
                    <a:pt x="50" y="59"/>
                  </a:lnTo>
                  <a:lnTo>
                    <a:pt x="45" y="59"/>
                  </a:lnTo>
                  <a:close/>
                  <a:moveTo>
                    <a:pt x="28" y="34"/>
                  </a:moveTo>
                  <a:lnTo>
                    <a:pt x="36" y="34"/>
                  </a:lnTo>
                  <a:cubicBezTo>
                    <a:pt x="42" y="34"/>
                    <a:pt x="45" y="31"/>
                    <a:pt x="45" y="26"/>
                  </a:cubicBezTo>
                  <a:cubicBezTo>
                    <a:pt x="45" y="20"/>
                    <a:pt x="42" y="18"/>
                    <a:pt x="36" y="18"/>
                  </a:cubicBezTo>
                  <a:lnTo>
                    <a:pt x="29" y="18"/>
                  </a:lnTo>
                  <a:lnTo>
                    <a:pt x="29" y="34"/>
                  </a:lnTo>
                  <a:lnTo>
                    <a:pt x="28" y="34"/>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grpSp>
      <p:sp>
        <p:nvSpPr>
          <p:cNvPr id="21" name="Blue bar"/>
          <p:cNvSpPr/>
          <p:nvPr userDrawn="1"/>
        </p:nvSpPr>
        <p:spPr>
          <a:xfrm>
            <a:off x="944563" y="0"/>
            <a:ext cx="1799696" cy="151844"/>
          </a:xfrm>
          <a:prstGeom prst="rect">
            <a:avLst/>
          </a:prstGeom>
          <a:solidFill>
            <a:schemeClr val="bg1"/>
          </a:solidFill>
          <a:ln w="12700">
            <a:miter lim="400000"/>
          </a:ln>
        </p:spPr>
        <p:txBody>
          <a:bodyPr lIns="45719" rIns="45719" anchor="ctr"/>
          <a:lstStyle/>
          <a:p>
            <a:pPr algn="ctr">
              <a:defRPr>
                <a:solidFill>
                  <a:srgbClr val="FFFFFF"/>
                </a:solidFill>
              </a:defRPr>
            </a:pPr>
            <a:endParaRPr/>
          </a:p>
        </p:txBody>
      </p:sp>
    </p:spTree>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5_Section Break w Numbers">
    <p:bg>
      <p:bgPr>
        <a:gradFill>
          <a:gsLst>
            <a:gs pos="0">
              <a:schemeClr val="accent4">
                <a:alpha val="90000"/>
              </a:schemeClr>
            </a:gs>
            <a:gs pos="100000">
              <a:schemeClr val="accent4">
                <a:lumMod val="75000"/>
              </a:schemeClr>
            </a:gs>
          </a:gsLst>
          <a:lin ang="2700000" scaled="0"/>
        </a:gradFill>
        <a:effectLst/>
      </p:bgPr>
    </p:bg>
    <p:spTree>
      <p:nvGrpSpPr>
        <p:cNvPr id="1" name=""/>
        <p:cNvGrpSpPr/>
        <p:nvPr/>
      </p:nvGrpSpPr>
      <p:grpSpPr>
        <a:xfrm>
          <a:off x="0" y="0"/>
          <a:ext cx="0" cy="0"/>
          <a:chOff x="0" y="0"/>
          <a:chExt cx="0" cy="0"/>
        </a:xfrm>
      </p:grpSpPr>
      <p:pic>
        <p:nvPicPr>
          <p:cNvPr id="5" name="PPT Backdrop-01.png"/>
          <p:cNvPicPr>
            <a:picLocks noChangeAspect="1"/>
          </p:cNvPicPr>
          <p:nvPr/>
        </p:nvPicPr>
        <p:blipFill>
          <a:blip r:embed="rId2">
            <a:alphaModFix amt="5000"/>
            <a:extLst/>
          </a:blip>
          <a:stretch>
            <a:fillRect/>
          </a:stretch>
        </p:blipFill>
        <p:spPr>
          <a:xfrm>
            <a:off x="-102410" y="0"/>
            <a:ext cx="12192000" cy="6858000"/>
          </a:xfrm>
          <a:prstGeom prst="rect">
            <a:avLst/>
          </a:prstGeom>
          <a:ln w="12700">
            <a:miter lim="400000"/>
          </a:ln>
        </p:spPr>
      </p:pic>
      <p:sp>
        <p:nvSpPr>
          <p:cNvPr id="7" name="Title 1"/>
          <p:cNvSpPr>
            <a:spLocks noGrp="1"/>
          </p:cNvSpPr>
          <p:nvPr>
            <p:ph type="title" hasCustomPrompt="1"/>
          </p:nvPr>
        </p:nvSpPr>
        <p:spPr>
          <a:xfrm>
            <a:off x="2148840" y="3767327"/>
            <a:ext cx="9109710" cy="1874520"/>
          </a:xfrm>
        </p:spPr>
        <p:txBody>
          <a:bodyPr lIns="91440" tIns="45720" rIns="91440" bIns="45720" anchor="ctr">
            <a:normAutofit/>
          </a:bodyPr>
          <a:lstStyle>
            <a:lvl1pPr>
              <a:defRPr sz="4800">
                <a:solidFill>
                  <a:schemeClr val="bg1"/>
                </a:solidFill>
              </a:defRPr>
            </a:lvl1pPr>
          </a:lstStyle>
          <a:p>
            <a:r>
              <a:rPr lang="en-US" dirty="0" smtClean="0"/>
              <a:t>Title Text</a:t>
            </a:r>
            <a:endParaRPr lang="en-US" dirty="0"/>
          </a:p>
        </p:txBody>
      </p:sp>
      <p:grpSp>
        <p:nvGrpSpPr>
          <p:cNvPr id="19" name="Group 18"/>
          <p:cNvGrpSpPr/>
          <p:nvPr userDrawn="1"/>
        </p:nvGrpSpPr>
        <p:grpSpPr>
          <a:xfrm>
            <a:off x="956453" y="4240362"/>
            <a:ext cx="869950" cy="869950"/>
            <a:chOff x="3513138" y="642938"/>
            <a:chExt cx="869950" cy="869950"/>
          </a:xfrm>
          <a:solidFill>
            <a:schemeClr val="bg1">
              <a:alpha val="5000"/>
            </a:schemeClr>
          </a:solidFill>
        </p:grpSpPr>
        <p:sp>
          <p:nvSpPr>
            <p:cNvPr id="20" name="Freeform 19"/>
            <p:cNvSpPr>
              <a:spLocks/>
            </p:cNvSpPr>
            <p:nvPr/>
          </p:nvSpPr>
          <p:spPr bwMode="auto">
            <a:xfrm>
              <a:off x="3513138" y="811213"/>
              <a:ext cx="698500" cy="701675"/>
            </a:xfrm>
            <a:custGeom>
              <a:avLst/>
              <a:gdLst>
                <a:gd name="T0" fmla="*/ 0 w 440"/>
                <a:gd name="T1" fmla="*/ 442 h 442"/>
                <a:gd name="T2" fmla="*/ 0 w 440"/>
                <a:gd name="T3" fmla="*/ 0 h 442"/>
                <a:gd name="T4" fmla="*/ 106 w 440"/>
                <a:gd name="T5" fmla="*/ 0 h 442"/>
                <a:gd name="T6" fmla="*/ 106 w 440"/>
                <a:gd name="T7" fmla="*/ 334 h 442"/>
                <a:gd name="T8" fmla="*/ 440 w 440"/>
                <a:gd name="T9" fmla="*/ 334 h 442"/>
                <a:gd name="T10" fmla="*/ 440 w 440"/>
                <a:gd name="T11" fmla="*/ 442 h 442"/>
                <a:gd name="T12" fmla="*/ 0 w 440"/>
                <a:gd name="T13" fmla="*/ 442 h 442"/>
                <a:gd name="T14" fmla="*/ 0 w 440"/>
                <a:gd name="T15" fmla="*/ 442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0" h="442">
                  <a:moveTo>
                    <a:pt x="0" y="442"/>
                  </a:moveTo>
                  <a:lnTo>
                    <a:pt x="0" y="0"/>
                  </a:lnTo>
                  <a:lnTo>
                    <a:pt x="106" y="0"/>
                  </a:lnTo>
                  <a:lnTo>
                    <a:pt x="106" y="334"/>
                  </a:lnTo>
                  <a:lnTo>
                    <a:pt x="440" y="334"/>
                  </a:lnTo>
                  <a:lnTo>
                    <a:pt x="440" y="442"/>
                  </a:lnTo>
                  <a:lnTo>
                    <a:pt x="0" y="442"/>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p:nvSpPr>
          <p:spPr bwMode="auto">
            <a:xfrm>
              <a:off x="3681413" y="642938"/>
              <a:ext cx="701675" cy="698500"/>
            </a:xfrm>
            <a:custGeom>
              <a:avLst/>
              <a:gdLst>
                <a:gd name="T0" fmla="*/ 0 w 442"/>
                <a:gd name="T1" fmla="*/ 106 h 440"/>
                <a:gd name="T2" fmla="*/ 0 w 442"/>
                <a:gd name="T3" fmla="*/ 0 h 440"/>
                <a:gd name="T4" fmla="*/ 442 w 442"/>
                <a:gd name="T5" fmla="*/ 0 h 440"/>
                <a:gd name="T6" fmla="*/ 442 w 442"/>
                <a:gd name="T7" fmla="*/ 440 h 440"/>
                <a:gd name="T8" fmla="*/ 334 w 442"/>
                <a:gd name="T9" fmla="*/ 440 h 440"/>
                <a:gd name="T10" fmla="*/ 334 w 442"/>
                <a:gd name="T11" fmla="*/ 106 h 440"/>
                <a:gd name="T12" fmla="*/ 0 w 442"/>
                <a:gd name="T13" fmla="*/ 106 h 440"/>
                <a:gd name="T14" fmla="*/ 0 w 442"/>
                <a:gd name="T15" fmla="*/ 106 h 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0">
                  <a:moveTo>
                    <a:pt x="0" y="106"/>
                  </a:moveTo>
                  <a:lnTo>
                    <a:pt x="0" y="0"/>
                  </a:lnTo>
                  <a:lnTo>
                    <a:pt x="442" y="0"/>
                  </a:lnTo>
                  <a:lnTo>
                    <a:pt x="442" y="440"/>
                  </a:lnTo>
                  <a:lnTo>
                    <a:pt x="334" y="440"/>
                  </a:lnTo>
                  <a:lnTo>
                    <a:pt x="334" y="106"/>
                  </a:lnTo>
                  <a:lnTo>
                    <a:pt x="0" y="106"/>
                  </a:ln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8" name="Text Placeholder 26"/>
          <p:cNvSpPr>
            <a:spLocks noGrp="1"/>
          </p:cNvSpPr>
          <p:nvPr>
            <p:ph type="body" sz="quarter" idx="10" hasCustomPrompt="1"/>
          </p:nvPr>
        </p:nvSpPr>
        <p:spPr>
          <a:xfrm>
            <a:off x="944563" y="3767138"/>
            <a:ext cx="1085204" cy="1874837"/>
          </a:xfrm>
        </p:spPr>
        <p:txBody>
          <a:bodyPr anchor="ctr">
            <a:normAutofit/>
          </a:bodyPr>
          <a:lstStyle>
            <a:lvl1pPr marL="0" indent="0" algn="ctr">
              <a:buNone/>
              <a:defRPr sz="6000" b="1">
                <a:solidFill>
                  <a:schemeClr val="bg1"/>
                </a:solidFill>
                <a:latin typeface="+mj-lt"/>
              </a:defRPr>
            </a:lvl1pPr>
          </a:lstStyle>
          <a:p>
            <a:pPr lvl="0"/>
            <a:r>
              <a:rPr lang="en-US" dirty="0" smtClean="0"/>
              <a:t>#</a:t>
            </a:r>
            <a:endParaRPr lang="en-US" dirty="0"/>
          </a:p>
        </p:txBody>
      </p:sp>
    </p:spTree>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6_Section Break w Numbers">
    <p:bg>
      <p:bgPr>
        <a:gradFill>
          <a:gsLst>
            <a:gs pos="0">
              <a:schemeClr val="accent5"/>
            </a:gs>
            <a:gs pos="100000">
              <a:srgbClr val="00A4ED"/>
            </a:gs>
          </a:gsLst>
          <a:lin ang="2700000" scaled="0"/>
        </a:gradFill>
        <a:effectLst/>
      </p:bgPr>
    </p:bg>
    <p:spTree>
      <p:nvGrpSpPr>
        <p:cNvPr id="1" name=""/>
        <p:cNvGrpSpPr/>
        <p:nvPr/>
      </p:nvGrpSpPr>
      <p:grpSpPr>
        <a:xfrm>
          <a:off x="0" y="0"/>
          <a:ext cx="0" cy="0"/>
          <a:chOff x="0" y="0"/>
          <a:chExt cx="0" cy="0"/>
        </a:xfrm>
      </p:grpSpPr>
      <p:pic>
        <p:nvPicPr>
          <p:cNvPr id="5" name="PPT Backdrop-01.png"/>
          <p:cNvPicPr>
            <a:picLocks noChangeAspect="1"/>
          </p:cNvPicPr>
          <p:nvPr/>
        </p:nvPicPr>
        <p:blipFill>
          <a:blip r:embed="rId2">
            <a:alphaModFix amt="7000"/>
            <a:extLst/>
          </a:blip>
          <a:stretch>
            <a:fillRect/>
          </a:stretch>
        </p:blipFill>
        <p:spPr>
          <a:xfrm>
            <a:off x="-102410" y="0"/>
            <a:ext cx="12192000" cy="6858000"/>
          </a:xfrm>
          <a:prstGeom prst="rect">
            <a:avLst/>
          </a:prstGeom>
          <a:ln w="12700">
            <a:miter lim="400000"/>
          </a:ln>
        </p:spPr>
      </p:pic>
      <p:sp>
        <p:nvSpPr>
          <p:cNvPr id="7" name="Title 1"/>
          <p:cNvSpPr>
            <a:spLocks noGrp="1"/>
          </p:cNvSpPr>
          <p:nvPr>
            <p:ph type="title" hasCustomPrompt="1"/>
          </p:nvPr>
        </p:nvSpPr>
        <p:spPr>
          <a:xfrm>
            <a:off x="2148840" y="3767327"/>
            <a:ext cx="9109710" cy="1874520"/>
          </a:xfrm>
        </p:spPr>
        <p:txBody>
          <a:bodyPr lIns="91440" tIns="45720" rIns="91440" bIns="45720" anchor="ctr">
            <a:normAutofit/>
          </a:bodyPr>
          <a:lstStyle>
            <a:lvl1pPr>
              <a:defRPr sz="4800">
                <a:solidFill>
                  <a:schemeClr val="bg1"/>
                </a:solidFill>
              </a:defRPr>
            </a:lvl1pPr>
          </a:lstStyle>
          <a:p>
            <a:r>
              <a:rPr lang="en-US" dirty="0" smtClean="0"/>
              <a:t>Title Text</a:t>
            </a:r>
            <a:endParaRPr lang="en-US" dirty="0"/>
          </a:p>
        </p:txBody>
      </p:sp>
      <p:grpSp>
        <p:nvGrpSpPr>
          <p:cNvPr id="15" name="Group 14"/>
          <p:cNvGrpSpPr/>
          <p:nvPr userDrawn="1"/>
        </p:nvGrpSpPr>
        <p:grpSpPr>
          <a:xfrm>
            <a:off x="956453" y="4240362"/>
            <a:ext cx="869950" cy="869950"/>
            <a:chOff x="3513138" y="642938"/>
            <a:chExt cx="869950" cy="869950"/>
          </a:xfrm>
          <a:solidFill>
            <a:schemeClr val="bg1">
              <a:alpha val="5000"/>
            </a:schemeClr>
          </a:solidFill>
        </p:grpSpPr>
        <p:sp>
          <p:nvSpPr>
            <p:cNvPr id="16" name="Freeform 15"/>
            <p:cNvSpPr>
              <a:spLocks/>
            </p:cNvSpPr>
            <p:nvPr/>
          </p:nvSpPr>
          <p:spPr bwMode="auto">
            <a:xfrm>
              <a:off x="3513138" y="811213"/>
              <a:ext cx="698500" cy="701675"/>
            </a:xfrm>
            <a:custGeom>
              <a:avLst/>
              <a:gdLst>
                <a:gd name="T0" fmla="*/ 0 w 440"/>
                <a:gd name="T1" fmla="*/ 442 h 442"/>
                <a:gd name="T2" fmla="*/ 0 w 440"/>
                <a:gd name="T3" fmla="*/ 0 h 442"/>
                <a:gd name="T4" fmla="*/ 106 w 440"/>
                <a:gd name="T5" fmla="*/ 0 h 442"/>
                <a:gd name="T6" fmla="*/ 106 w 440"/>
                <a:gd name="T7" fmla="*/ 334 h 442"/>
                <a:gd name="T8" fmla="*/ 440 w 440"/>
                <a:gd name="T9" fmla="*/ 334 h 442"/>
                <a:gd name="T10" fmla="*/ 440 w 440"/>
                <a:gd name="T11" fmla="*/ 442 h 442"/>
                <a:gd name="T12" fmla="*/ 0 w 440"/>
                <a:gd name="T13" fmla="*/ 442 h 442"/>
                <a:gd name="T14" fmla="*/ 0 w 440"/>
                <a:gd name="T15" fmla="*/ 442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0" h="442">
                  <a:moveTo>
                    <a:pt x="0" y="442"/>
                  </a:moveTo>
                  <a:lnTo>
                    <a:pt x="0" y="0"/>
                  </a:lnTo>
                  <a:lnTo>
                    <a:pt x="106" y="0"/>
                  </a:lnTo>
                  <a:lnTo>
                    <a:pt x="106" y="334"/>
                  </a:lnTo>
                  <a:lnTo>
                    <a:pt x="440" y="334"/>
                  </a:lnTo>
                  <a:lnTo>
                    <a:pt x="440" y="442"/>
                  </a:lnTo>
                  <a:lnTo>
                    <a:pt x="0" y="442"/>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3681413" y="642938"/>
              <a:ext cx="701675" cy="698500"/>
            </a:xfrm>
            <a:custGeom>
              <a:avLst/>
              <a:gdLst>
                <a:gd name="T0" fmla="*/ 0 w 442"/>
                <a:gd name="T1" fmla="*/ 106 h 440"/>
                <a:gd name="T2" fmla="*/ 0 w 442"/>
                <a:gd name="T3" fmla="*/ 0 h 440"/>
                <a:gd name="T4" fmla="*/ 442 w 442"/>
                <a:gd name="T5" fmla="*/ 0 h 440"/>
                <a:gd name="T6" fmla="*/ 442 w 442"/>
                <a:gd name="T7" fmla="*/ 440 h 440"/>
                <a:gd name="T8" fmla="*/ 334 w 442"/>
                <a:gd name="T9" fmla="*/ 440 h 440"/>
                <a:gd name="T10" fmla="*/ 334 w 442"/>
                <a:gd name="T11" fmla="*/ 106 h 440"/>
                <a:gd name="T12" fmla="*/ 0 w 442"/>
                <a:gd name="T13" fmla="*/ 106 h 440"/>
                <a:gd name="T14" fmla="*/ 0 w 442"/>
                <a:gd name="T15" fmla="*/ 106 h 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0">
                  <a:moveTo>
                    <a:pt x="0" y="106"/>
                  </a:moveTo>
                  <a:lnTo>
                    <a:pt x="0" y="0"/>
                  </a:lnTo>
                  <a:lnTo>
                    <a:pt x="442" y="0"/>
                  </a:lnTo>
                  <a:lnTo>
                    <a:pt x="442" y="440"/>
                  </a:lnTo>
                  <a:lnTo>
                    <a:pt x="334" y="440"/>
                  </a:lnTo>
                  <a:lnTo>
                    <a:pt x="334" y="106"/>
                  </a:lnTo>
                  <a:lnTo>
                    <a:pt x="0" y="106"/>
                  </a:ln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8" name="Text Placeholder 26"/>
          <p:cNvSpPr>
            <a:spLocks noGrp="1"/>
          </p:cNvSpPr>
          <p:nvPr>
            <p:ph type="body" sz="quarter" idx="10" hasCustomPrompt="1"/>
          </p:nvPr>
        </p:nvSpPr>
        <p:spPr>
          <a:xfrm>
            <a:off x="944563" y="3767138"/>
            <a:ext cx="1085204" cy="1874837"/>
          </a:xfrm>
        </p:spPr>
        <p:txBody>
          <a:bodyPr anchor="ctr">
            <a:normAutofit/>
          </a:bodyPr>
          <a:lstStyle>
            <a:lvl1pPr marL="0" indent="0" algn="ctr">
              <a:buNone/>
              <a:defRPr sz="6000" b="1">
                <a:solidFill>
                  <a:schemeClr val="bg1"/>
                </a:solidFill>
                <a:latin typeface="+mj-lt"/>
              </a:defRPr>
            </a:lvl1pPr>
          </a:lstStyle>
          <a:p>
            <a:pPr lvl="0"/>
            <a:r>
              <a:rPr lang="en-US" dirty="0" smtClean="0"/>
              <a:t>#</a:t>
            </a:r>
            <a:endParaRPr lang="en-US" dirty="0"/>
          </a:p>
        </p:txBody>
      </p:sp>
    </p:spTree>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7_Section Break w Numbers">
    <p:bg>
      <p:bgPr>
        <a:gradFill>
          <a:gsLst>
            <a:gs pos="0">
              <a:schemeClr val="accent6"/>
            </a:gs>
            <a:gs pos="100000">
              <a:srgbClr val="11BAB6"/>
            </a:gs>
          </a:gsLst>
          <a:lin ang="2700000" scaled="0"/>
        </a:gradFill>
        <a:effectLst/>
      </p:bgPr>
    </p:bg>
    <p:spTree>
      <p:nvGrpSpPr>
        <p:cNvPr id="1" name=""/>
        <p:cNvGrpSpPr/>
        <p:nvPr/>
      </p:nvGrpSpPr>
      <p:grpSpPr>
        <a:xfrm>
          <a:off x="0" y="0"/>
          <a:ext cx="0" cy="0"/>
          <a:chOff x="0" y="0"/>
          <a:chExt cx="0" cy="0"/>
        </a:xfrm>
      </p:grpSpPr>
      <p:pic>
        <p:nvPicPr>
          <p:cNvPr id="5" name="PPT Backdrop-01.png"/>
          <p:cNvPicPr>
            <a:picLocks noChangeAspect="1"/>
          </p:cNvPicPr>
          <p:nvPr/>
        </p:nvPicPr>
        <p:blipFill>
          <a:blip r:embed="rId2">
            <a:alphaModFix amt="7000"/>
            <a:extLst/>
          </a:blip>
          <a:stretch>
            <a:fillRect/>
          </a:stretch>
        </p:blipFill>
        <p:spPr>
          <a:xfrm>
            <a:off x="-102410" y="0"/>
            <a:ext cx="12192000" cy="6858000"/>
          </a:xfrm>
          <a:prstGeom prst="rect">
            <a:avLst/>
          </a:prstGeom>
          <a:ln w="12700">
            <a:miter lim="400000"/>
          </a:ln>
        </p:spPr>
      </p:pic>
      <p:sp>
        <p:nvSpPr>
          <p:cNvPr id="7" name="Title 1"/>
          <p:cNvSpPr>
            <a:spLocks noGrp="1"/>
          </p:cNvSpPr>
          <p:nvPr>
            <p:ph type="title" hasCustomPrompt="1"/>
          </p:nvPr>
        </p:nvSpPr>
        <p:spPr>
          <a:xfrm>
            <a:off x="2148840" y="3767327"/>
            <a:ext cx="9109710" cy="1874520"/>
          </a:xfrm>
        </p:spPr>
        <p:txBody>
          <a:bodyPr lIns="91440" tIns="45720" rIns="91440" bIns="45720" anchor="ctr">
            <a:normAutofit/>
          </a:bodyPr>
          <a:lstStyle>
            <a:lvl1pPr>
              <a:defRPr sz="4800">
                <a:solidFill>
                  <a:schemeClr val="bg1"/>
                </a:solidFill>
              </a:defRPr>
            </a:lvl1pPr>
          </a:lstStyle>
          <a:p>
            <a:r>
              <a:rPr lang="en-US" dirty="0" smtClean="0"/>
              <a:t>Title Text</a:t>
            </a:r>
            <a:endParaRPr lang="en-US" dirty="0"/>
          </a:p>
        </p:txBody>
      </p:sp>
      <p:grpSp>
        <p:nvGrpSpPr>
          <p:cNvPr id="15" name="Group 14"/>
          <p:cNvGrpSpPr/>
          <p:nvPr userDrawn="1"/>
        </p:nvGrpSpPr>
        <p:grpSpPr>
          <a:xfrm>
            <a:off x="956453" y="4240362"/>
            <a:ext cx="869950" cy="869950"/>
            <a:chOff x="3513138" y="642938"/>
            <a:chExt cx="869950" cy="869950"/>
          </a:xfrm>
          <a:solidFill>
            <a:schemeClr val="bg1">
              <a:alpha val="5000"/>
            </a:schemeClr>
          </a:solidFill>
        </p:grpSpPr>
        <p:sp>
          <p:nvSpPr>
            <p:cNvPr id="16" name="Freeform 15"/>
            <p:cNvSpPr>
              <a:spLocks/>
            </p:cNvSpPr>
            <p:nvPr/>
          </p:nvSpPr>
          <p:spPr bwMode="auto">
            <a:xfrm>
              <a:off x="3513138" y="811213"/>
              <a:ext cx="698500" cy="701675"/>
            </a:xfrm>
            <a:custGeom>
              <a:avLst/>
              <a:gdLst>
                <a:gd name="T0" fmla="*/ 0 w 440"/>
                <a:gd name="T1" fmla="*/ 442 h 442"/>
                <a:gd name="T2" fmla="*/ 0 w 440"/>
                <a:gd name="T3" fmla="*/ 0 h 442"/>
                <a:gd name="T4" fmla="*/ 106 w 440"/>
                <a:gd name="T5" fmla="*/ 0 h 442"/>
                <a:gd name="T6" fmla="*/ 106 w 440"/>
                <a:gd name="T7" fmla="*/ 334 h 442"/>
                <a:gd name="T8" fmla="*/ 440 w 440"/>
                <a:gd name="T9" fmla="*/ 334 h 442"/>
                <a:gd name="T10" fmla="*/ 440 w 440"/>
                <a:gd name="T11" fmla="*/ 442 h 442"/>
                <a:gd name="T12" fmla="*/ 0 w 440"/>
                <a:gd name="T13" fmla="*/ 442 h 442"/>
                <a:gd name="T14" fmla="*/ 0 w 440"/>
                <a:gd name="T15" fmla="*/ 442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0" h="442">
                  <a:moveTo>
                    <a:pt x="0" y="442"/>
                  </a:moveTo>
                  <a:lnTo>
                    <a:pt x="0" y="0"/>
                  </a:lnTo>
                  <a:lnTo>
                    <a:pt x="106" y="0"/>
                  </a:lnTo>
                  <a:lnTo>
                    <a:pt x="106" y="334"/>
                  </a:lnTo>
                  <a:lnTo>
                    <a:pt x="440" y="334"/>
                  </a:lnTo>
                  <a:lnTo>
                    <a:pt x="440" y="442"/>
                  </a:lnTo>
                  <a:lnTo>
                    <a:pt x="0" y="442"/>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3681413" y="642938"/>
              <a:ext cx="701675" cy="698500"/>
            </a:xfrm>
            <a:custGeom>
              <a:avLst/>
              <a:gdLst>
                <a:gd name="T0" fmla="*/ 0 w 442"/>
                <a:gd name="T1" fmla="*/ 106 h 440"/>
                <a:gd name="T2" fmla="*/ 0 w 442"/>
                <a:gd name="T3" fmla="*/ 0 h 440"/>
                <a:gd name="T4" fmla="*/ 442 w 442"/>
                <a:gd name="T5" fmla="*/ 0 h 440"/>
                <a:gd name="T6" fmla="*/ 442 w 442"/>
                <a:gd name="T7" fmla="*/ 440 h 440"/>
                <a:gd name="T8" fmla="*/ 334 w 442"/>
                <a:gd name="T9" fmla="*/ 440 h 440"/>
                <a:gd name="T10" fmla="*/ 334 w 442"/>
                <a:gd name="T11" fmla="*/ 106 h 440"/>
                <a:gd name="T12" fmla="*/ 0 w 442"/>
                <a:gd name="T13" fmla="*/ 106 h 440"/>
                <a:gd name="T14" fmla="*/ 0 w 442"/>
                <a:gd name="T15" fmla="*/ 106 h 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0">
                  <a:moveTo>
                    <a:pt x="0" y="106"/>
                  </a:moveTo>
                  <a:lnTo>
                    <a:pt x="0" y="0"/>
                  </a:lnTo>
                  <a:lnTo>
                    <a:pt x="442" y="0"/>
                  </a:lnTo>
                  <a:lnTo>
                    <a:pt x="442" y="440"/>
                  </a:lnTo>
                  <a:lnTo>
                    <a:pt x="334" y="440"/>
                  </a:lnTo>
                  <a:lnTo>
                    <a:pt x="334" y="106"/>
                  </a:lnTo>
                  <a:lnTo>
                    <a:pt x="0" y="106"/>
                  </a:ln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8" name="Text Placeholder 26"/>
          <p:cNvSpPr>
            <a:spLocks noGrp="1"/>
          </p:cNvSpPr>
          <p:nvPr>
            <p:ph type="body" sz="quarter" idx="10" hasCustomPrompt="1"/>
          </p:nvPr>
        </p:nvSpPr>
        <p:spPr>
          <a:xfrm>
            <a:off x="944563" y="3767138"/>
            <a:ext cx="1085204" cy="1874837"/>
          </a:xfrm>
        </p:spPr>
        <p:txBody>
          <a:bodyPr anchor="ctr">
            <a:normAutofit/>
          </a:bodyPr>
          <a:lstStyle>
            <a:lvl1pPr marL="0" indent="0" algn="ctr">
              <a:buNone/>
              <a:defRPr sz="6000" b="1">
                <a:solidFill>
                  <a:schemeClr val="bg1"/>
                </a:solidFill>
                <a:latin typeface="+mj-lt"/>
              </a:defRPr>
            </a:lvl1pPr>
          </a:lstStyle>
          <a:p>
            <a:pPr lvl="0"/>
            <a:r>
              <a:rPr lang="en-US" dirty="0" smtClean="0"/>
              <a:t>#</a:t>
            </a:r>
            <a:endParaRPr lang="en-US" dirty="0"/>
          </a:p>
        </p:txBody>
      </p:sp>
    </p:spTree>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1_Blank Color">
    <p:bg>
      <p:bgPr>
        <a:gradFill>
          <a:gsLst>
            <a:gs pos="0">
              <a:srgbClr val="1DBDFF"/>
            </a:gs>
            <a:gs pos="47000">
              <a:srgbClr val="188DFF"/>
            </a:gs>
            <a:gs pos="100000">
              <a:srgbClr val="752FB7"/>
            </a:gs>
          </a:gsLst>
          <a:lin ang="2700000" scaled="0"/>
        </a:gradFill>
        <a:effectLst/>
      </p:bgPr>
    </p:bg>
    <p:spTree>
      <p:nvGrpSpPr>
        <p:cNvPr id="1" name=""/>
        <p:cNvGrpSpPr/>
        <p:nvPr/>
      </p:nvGrpSpPr>
      <p:grpSpPr>
        <a:xfrm>
          <a:off x="0" y="0"/>
          <a:ext cx="0" cy="0"/>
          <a:chOff x="0" y="0"/>
          <a:chExt cx="0" cy="0"/>
        </a:xfrm>
      </p:grpSpPr>
      <p:sp>
        <p:nvSpPr>
          <p:cNvPr id="17" name="white bar" descr="Rectangle 59"/>
          <p:cNvSpPr/>
          <p:nvPr/>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Tree>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2_Blank Color">
    <p:bg>
      <p:bgPr>
        <a:gradFill>
          <a:gsLst>
            <a:gs pos="0">
              <a:srgbClr val="2694FF"/>
            </a:gs>
            <a:gs pos="42000">
              <a:srgbClr val="0A88FF"/>
            </a:gs>
            <a:gs pos="100000">
              <a:srgbClr val="0155EF"/>
            </a:gs>
          </a:gsLst>
          <a:lin ang="2700000" scaled="0"/>
        </a:gradFill>
        <a:effectLst/>
      </p:bgPr>
    </p:bg>
    <p:spTree>
      <p:nvGrpSpPr>
        <p:cNvPr id="1" name=""/>
        <p:cNvGrpSpPr/>
        <p:nvPr/>
      </p:nvGrpSpPr>
      <p:grpSpPr>
        <a:xfrm>
          <a:off x="0" y="0"/>
          <a:ext cx="0" cy="0"/>
          <a:chOff x="0" y="0"/>
          <a:chExt cx="0" cy="0"/>
        </a:xfrm>
      </p:grpSpPr>
      <p:sp>
        <p:nvSpPr>
          <p:cNvPr id="20"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Tree>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3_Blank Color">
    <p:bg>
      <p:bgPr>
        <a:gradFill>
          <a:gsLst>
            <a:gs pos="0">
              <a:schemeClr val="accent2"/>
            </a:gs>
            <a:gs pos="100000">
              <a:schemeClr val="accent2">
                <a:lumMod val="75000"/>
              </a:schemeClr>
            </a:gs>
          </a:gsLst>
          <a:lin ang="2700000" scaled="0"/>
        </a:gradFill>
        <a:effectLst/>
      </p:bgPr>
    </p:bg>
    <p:spTree>
      <p:nvGrpSpPr>
        <p:cNvPr id="1" name=""/>
        <p:cNvGrpSpPr/>
        <p:nvPr/>
      </p:nvGrpSpPr>
      <p:grpSpPr>
        <a:xfrm>
          <a:off x="0" y="0"/>
          <a:ext cx="0" cy="0"/>
          <a:chOff x="0" y="0"/>
          <a:chExt cx="0" cy="0"/>
        </a:xfrm>
      </p:grpSpPr>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Tree>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_Blank Color">
    <p:bg>
      <p:bgPr>
        <a:gradFill>
          <a:gsLst>
            <a:gs pos="0">
              <a:srgbClr val="8230B7"/>
            </a:gs>
            <a:gs pos="100000">
              <a:srgbClr val="4C2484"/>
            </a:gs>
          </a:gsLst>
          <a:lin ang="2700000" scaled="0"/>
        </a:gradFill>
        <a:effectLst/>
      </p:bgPr>
    </p:bg>
    <p:spTree>
      <p:nvGrpSpPr>
        <p:cNvPr id="1" name=""/>
        <p:cNvGrpSpPr/>
        <p:nvPr/>
      </p:nvGrpSpPr>
      <p:grpSpPr>
        <a:xfrm>
          <a:off x="0" y="0"/>
          <a:ext cx="0" cy="0"/>
          <a:chOff x="0" y="0"/>
          <a:chExt cx="0" cy="0"/>
        </a:xfrm>
      </p:grpSpPr>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Tree>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5_Blank Color">
    <p:bg>
      <p:bgPr>
        <a:gradFill>
          <a:gsLst>
            <a:gs pos="23000">
              <a:srgbClr val="B81592"/>
            </a:gs>
            <a:gs pos="0">
              <a:schemeClr val="accent4">
                <a:alpha val="90000"/>
              </a:schemeClr>
            </a:gs>
            <a:gs pos="100000">
              <a:schemeClr val="accent4">
                <a:lumMod val="75000"/>
              </a:schemeClr>
            </a:gs>
          </a:gsLst>
          <a:lin ang="2700000" scaled="0"/>
        </a:gradFill>
        <a:effectLst/>
      </p:bgPr>
    </p:bg>
    <p:spTree>
      <p:nvGrpSpPr>
        <p:cNvPr id="1" name=""/>
        <p:cNvGrpSpPr/>
        <p:nvPr/>
      </p:nvGrpSpPr>
      <p:grpSpPr>
        <a:xfrm>
          <a:off x="0" y="0"/>
          <a:ext cx="0" cy="0"/>
          <a:chOff x="0" y="0"/>
          <a:chExt cx="0" cy="0"/>
        </a:xfrm>
      </p:grpSpPr>
      <p:sp>
        <p:nvSpPr>
          <p:cNvPr id="22"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Tree>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6_Blank Color">
    <p:bg>
      <p:bgPr>
        <a:gradFill>
          <a:gsLst>
            <a:gs pos="0">
              <a:schemeClr val="accent5"/>
            </a:gs>
            <a:gs pos="100000">
              <a:srgbClr val="00A4ED"/>
            </a:gs>
          </a:gsLst>
          <a:lin ang="2700000" scaled="0"/>
        </a:gradFill>
        <a:effectLst/>
      </p:bgPr>
    </p:bg>
    <p:spTree>
      <p:nvGrpSpPr>
        <p:cNvPr id="1" name=""/>
        <p:cNvGrpSpPr/>
        <p:nvPr/>
      </p:nvGrpSpPr>
      <p:grpSpPr>
        <a:xfrm>
          <a:off x="0" y="0"/>
          <a:ext cx="0" cy="0"/>
          <a:chOff x="0" y="0"/>
          <a:chExt cx="0" cy="0"/>
        </a:xfrm>
      </p:grpSpPr>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Tree>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7_Blank_Color">
    <p:bg>
      <p:bgPr>
        <a:gradFill>
          <a:gsLst>
            <a:gs pos="0">
              <a:schemeClr val="accent6"/>
            </a:gs>
            <a:gs pos="100000">
              <a:srgbClr val="11BAB6"/>
            </a:gs>
          </a:gsLst>
          <a:lin ang="2700000" scaled="0"/>
        </a:gradFill>
        <a:effectLst/>
      </p:bgPr>
    </p:bg>
    <p:spTree>
      <p:nvGrpSpPr>
        <p:cNvPr id="1" name=""/>
        <p:cNvGrpSpPr/>
        <p:nvPr/>
      </p:nvGrpSpPr>
      <p:grpSpPr>
        <a:xfrm>
          <a:off x="0" y="0"/>
          <a:ext cx="0" cy="0"/>
          <a:chOff x="0" y="0"/>
          <a:chExt cx="0" cy="0"/>
        </a:xfrm>
      </p:grpSpPr>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p:cNvSpPr>
            <a:spLocks noGrp="1"/>
          </p:cNvSpPr>
          <p:nvPr>
            <p:ph idx="1" hasCustomPrompt="1"/>
          </p:nvPr>
        </p:nvSpPr>
        <p:spPr/>
        <p:txBody>
          <a:bodyPr/>
          <a:lstStyle>
            <a:lvl1pPr>
              <a:buSzPct val="80000"/>
              <a:defRPr/>
            </a:lvl1pPr>
            <a:lvl2pPr>
              <a:defRPr/>
            </a:lvl2pPr>
            <a:lvl3pPr>
              <a:defRPr/>
            </a:lvl3pPr>
            <a:lvl4pPr>
              <a:defRPr/>
            </a:lvl4pPr>
            <a:lvl5pPr>
              <a:defRPr/>
            </a:lvl5pPr>
          </a:lstStyle>
          <a:p>
            <a:pPr lvl="0"/>
            <a:r>
              <a:rPr lang="en-US" dirty="0" smtClean="0"/>
              <a:t>First level 28 </a:t>
            </a:r>
            <a:r>
              <a:rPr lang="en-US" dirty="0" err="1" smtClean="0"/>
              <a:t>pt</a:t>
            </a:r>
            <a:endParaRPr lang="en-US" dirty="0" smtClean="0"/>
          </a:p>
          <a:p>
            <a:pPr lvl="1"/>
            <a:r>
              <a:rPr lang="en-US" dirty="0" smtClean="0"/>
              <a:t>Second level 20 </a:t>
            </a:r>
            <a:r>
              <a:rPr lang="en-US" dirty="0" err="1" smtClean="0"/>
              <a:t>pt</a:t>
            </a:r>
            <a:endParaRPr lang="en-US" dirty="0" smtClean="0"/>
          </a:p>
          <a:p>
            <a:pPr lvl="2"/>
            <a:r>
              <a:rPr lang="en-US" dirty="0" smtClean="0"/>
              <a:t>Third level 18 </a:t>
            </a:r>
            <a:r>
              <a:rPr lang="en-US" dirty="0" err="1" smtClean="0"/>
              <a:t>pt</a:t>
            </a:r>
            <a:endParaRPr lang="en-US" dirty="0" smtClean="0"/>
          </a:p>
          <a:p>
            <a:pPr lvl="3"/>
            <a:r>
              <a:rPr lang="en-US" dirty="0" smtClean="0"/>
              <a:t>Fourth level 16 </a:t>
            </a:r>
            <a:r>
              <a:rPr lang="en-US" dirty="0" err="1" smtClean="0"/>
              <a:t>pt</a:t>
            </a:r>
            <a:endParaRPr lang="en-US" dirty="0" smtClean="0"/>
          </a:p>
          <a:p>
            <a:pPr lvl="4"/>
            <a:r>
              <a:rPr lang="en-US" dirty="0" smtClean="0"/>
              <a:t>Fifth level – avoid as too small</a:t>
            </a:r>
            <a:endParaRPr lang="en-US" dirty="0"/>
          </a:p>
        </p:txBody>
      </p:sp>
      <p:sp>
        <p:nvSpPr>
          <p:cNvPr id="5"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7" name="Title Placeholder"/>
          <p:cNvSpPr>
            <a:spLocks noGrp="1"/>
          </p:cNvSpPr>
          <p:nvPr>
            <p:ph type="title" hasCustomPrompt="1"/>
          </p:nvPr>
        </p:nvSpPr>
        <p:spPr>
          <a:xfrm>
            <a:off x="946786" y="429273"/>
            <a:ext cx="10311765" cy="1080000"/>
          </a:xfrm>
          <a:prstGeom prst="rect">
            <a:avLst/>
          </a:prstGeom>
        </p:spPr>
        <p:txBody>
          <a:bodyPr vert="horz" lIns="0" tIns="45720" rIns="91440" bIns="45720" rtlCol="0" anchor="t">
            <a:noAutofit/>
          </a:bodyPr>
          <a:lstStyle>
            <a:lvl1pPr>
              <a:defRPr baseline="0"/>
            </a:lvl1pPr>
          </a:lstStyle>
          <a:p>
            <a:r>
              <a:rPr lang="en-US" dirty="0" smtClean="0"/>
              <a:t>Title and Content</a:t>
            </a:r>
            <a:endParaRPr lang="en-US" dirty="0"/>
          </a:p>
        </p:txBody>
      </p:sp>
      <p:sp>
        <p:nvSpPr>
          <p:cNvPr id="8" name="Footer Placeholde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extLst>
      <p:ext uri="{BB962C8B-B14F-4D97-AF65-F5344CB8AC3E}">
        <p14:creationId xmlns:p14="http://schemas.microsoft.com/office/powerpoint/2010/main" val="140529344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_Blank_Gray">
    <p:bg>
      <p:bgPr>
        <a:gradFill>
          <a:gsLst>
            <a:gs pos="0">
              <a:schemeClr val="bg2">
                <a:lumMod val="95000"/>
                <a:lumOff val="5000"/>
              </a:schemeClr>
            </a:gs>
            <a:gs pos="100000">
              <a:schemeClr val="bg2"/>
            </a:gs>
          </a:gsLst>
          <a:lin ang="2700000" scaled="0"/>
        </a:gradFill>
        <a:effectLst/>
      </p:bgPr>
    </p:bg>
    <p:spTree>
      <p:nvGrpSpPr>
        <p:cNvPr id="1" name=""/>
        <p:cNvGrpSpPr/>
        <p:nvPr/>
      </p:nvGrpSpPr>
      <p:grpSpPr>
        <a:xfrm>
          <a:off x="0" y="0"/>
          <a:ext cx="0" cy="0"/>
          <a:chOff x="0" y="0"/>
          <a:chExt cx="0" cy="0"/>
        </a:xfrm>
      </p:grpSpPr>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Tree>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Logo Slide">
    <p:bg>
      <p:bgPr>
        <a:gradFill flip="none" rotWithShape="1">
          <a:gsLst>
            <a:gs pos="0">
              <a:schemeClr val="accent5"/>
            </a:gs>
            <a:gs pos="47000">
              <a:schemeClr val="accent1">
                <a:lumMod val="90000"/>
                <a:lumOff val="10000"/>
              </a:schemeClr>
            </a:gs>
            <a:gs pos="100000">
              <a:schemeClr val="accent3"/>
            </a:gs>
          </a:gsLst>
          <a:lin ang="2700000" scaled="0"/>
        </a:gra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alphaModFix amt="6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Group 6"/>
          <p:cNvGrpSpPr/>
          <p:nvPr/>
        </p:nvGrpSpPr>
        <p:grpSpPr>
          <a:xfrm>
            <a:off x="4463703" y="2986727"/>
            <a:ext cx="3649746" cy="884546"/>
            <a:chOff x="5753494" y="2024196"/>
            <a:chExt cx="846681" cy="205200"/>
          </a:xfrm>
        </p:grpSpPr>
        <p:sp>
          <p:nvSpPr>
            <p:cNvPr id="9" name="Freeform 5"/>
            <p:cNvSpPr>
              <a:spLocks/>
            </p:cNvSpPr>
            <p:nvPr/>
          </p:nvSpPr>
          <p:spPr bwMode="auto">
            <a:xfrm>
              <a:off x="5793240" y="2024196"/>
              <a:ext cx="164530" cy="164530"/>
            </a:xfrm>
            <a:custGeom>
              <a:avLst/>
              <a:gdLst>
                <a:gd name="T0" fmla="*/ 178 w 178"/>
                <a:gd name="T1" fmla="*/ 0 h 178"/>
                <a:gd name="T2" fmla="*/ 178 w 178"/>
                <a:gd name="T3" fmla="*/ 178 h 178"/>
                <a:gd name="T4" fmla="*/ 135 w 178"/>
                <a:gd name="T5" fmla="*/ 178 h 178"/>
                <a:gd name="T6" fmla="*/ 135 w 178"/>
                <a:gd name="T7" fmla="*/ 43 h 178"/>
                <a:gd name="T8" fmla="*/ 0 w 178"/>
                <a:gd name="T9" fmla="*/ 43 h 178"/>
                <a:gd name="T10" fmla="*/ 0 w 178"/>
                <a:gd name="T11" fmla="*/ 0 h 178"/>
                <a:gd name="T12" fmla="*/ 178 w 178"/>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178" h="178">
                  <a:moveTo>
                    <a:pt x="178" y="0"/>
                  </a:moveTo>
                  <a:lnTo>
                    <a:pt x="178" y="178"/>
                  </a:lnTo>
                  <a:lnTo>
                    <a:pt x="135" y="178"/>
                  </a:lnTo>
                  <a:lnTo>
                    <a:pt x="135" y="43"/>
                  </a:lnTo>
                  <a:lnTo>
                    <a:pt x="0" y="43"/>
                  </a:lnTo>
                  <a:lnTo>
                    <a:pt x="0" y="0"/>
                  </a:lnTo>
                  <a:lnTo>
                    <a:pt x="178" y="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0" name="Freeform 6"/>
            <p:cNvSpPr>
              <a:spLocks/>
            </p:cNvSpPr>
            <p:nvPr/>
          </p:nvSpPr>
          <p:spPr bwMode="auto">
            <a:xfrm>
              <a:off x="5753494" y="2063942"/>
              <a:ext cx="164530" cy="165454"/>
            </a:xfrm>
            <a:custGeom>
              <a:avLst/>
              <a:gdLst>
                <a:gd name="T0" fmla="*/ 178 w 178"/>
                <a:gd name="T1" fmla="*/ 135 h 179"/>
                <a:gd name="T2" fmla="*/ 178 w 178"/>
                <a:gd name="T3" fmla="*/ 179 h 179"/>
                <a:gd name="T4" fmla="*/ 0 w 178"/>
                <a:gd name="T5" fmla="*/ 179 h 179"/>
                <a:gd name="T6" fmla="*/ 0 w 178"/>
                <a:gd name="T7" fmla="*/ 0 h 179"/>
                <a:gd name="T8" fmla="*/ 43 w 178"/>
                <a:gd name="T9" fmla="*/ 0 h 179"/>
                <a:gd name="T10" fmla="*/ 43 w 178"/>
                <a:gd name="T11" fmla="*/ 135 h 179"/>
                <a:gd name="T12" fmla="*/ 178 w 178"/>
                <a:gd name="T13" fmla="*/ 135 h 179"/>
              </a:gdLst>
              <a:ahLst/>
              <a:cxnLst>
                <a:cxn ang="0">
                  <a:pos x="T0" y="T1"/>
                </a:cxn>
                <a:cxn ang="0">
                  <a:pos x="T2" y="T3"/>
                </a:cxn>
                <a:cxn ang="0">
                  <a:pos x="T4" y="T5"/>
                </a:cxn>
                <a:cxn ang="0">
                  <a:pos x="T6" y="T7"/>
                </a:cxn>
                <a:cxn ang="0">
                  <a:pos x="T8" y="T9"/>
                </a:cxn>
                <a:cxn ang="0">
                  <a:pos x="T10" y="T11"/>
                </a:cxn>
                <a:cxn ang="0">
                  <a:pos x="T12" y="T13"/>
                </a:cxn>
              </a:cxnLst>
              <a:rect l="0" t="0" r="r" b="b"/>
              <a:pathLst>
                <a:path w="178" h="179">
                  <a:moveTo>
                    <a:pt x="178" y="135"/>
                  </a:moveTo>
                  <a:lnTo>
                    <a:pt x="178" y="179"/>
                  </a:lnTo>
                  <a:lnTo>
                    <a:pt x="0" y="179"/>
                  </a:lnTo>
                  <a:lnTo>
                    <a:pt x="0" y="0"/>
                  </a:lnTo>
                  <a:lnTo>
                    <a:pt x="43" y="0"/>
                  </a:lnTo>
                  <a:lnTo>
                    <a:pt x="43" y="135"/>
                  </a:lnTo>
                  <a:lnTo>
                    <a:pt x="178" y="135"/>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1" name="Freeform 7"/>
            <p:cNvSpPr>
              <a:spLocks/>
            </p:cNvSpPr>
            <p:nvPr/>
          </p:nvSpPr>
          <p:spPr bwMode="auto">
            <a:xfrm>
              <a:off x="6005835" y="2024196"/>
              <a:ext cx="95206" cy="88735"/>
            </a:xfrm>
            <a:custGeom>
              <a:avLst/>
              <a:gdLst>
                <a:gd name="T0" fmla="*/ 103 w 103"/>
                <a:gd name="T1" fmla="*/ 96 h 96"/>
                <a:gd name="T2" fmla="*/ 103 w 103"/>
                <a:gd name="T3" fmla="*/ 0 h 96"/>
                <a:gd name="T4" fmla="*/ 85 w 103"/>
                <a:gd name="T5" fmla="*/ 0 h 96"/>
                <a:gd name="T6" fmla="*/ 52 w 103"/>
                <a:gd name="T7" fmla="*/ 48 h 96"/>
                <a:gd name="T8" fmla="*/ 19 w 103"/>
                <a:gd name="T9" fmla="*/ 0 h 96"/>
                <a:gd name="T10" fmla="*/ 0 w 103"/>
                <a:gd name="T11" fmla="*/ 0 h 96"/>
                <a:gd name="T12" fmla="*/ 0 w 103"/>
                <a:gd name="T13" fmla="*/ 96 h 96"/>
                <a:gd name="T14" fmla="*/ 19 w 103"/>
                <a:gd name="T15" fmla="*/ 96 h 96"/>
                <a:gd name="T16" fmla="*/ 19 w 103"/>
                <a:gd name="T17" fmla="*/ 33 h 96"/>
                <a:gd name="T18" fmla="*/ 46 w 103"/>
                <a:gd name="T19" fmla="*/ 73 h 96"/>
                <a:gd name="T20" fmla="*/ 57 w 103"/>
                <a:gd name="T21" fmla="*/ 73 h 96"/>
                <a:gd name="T22" fmla="*/ 84 w 103"/>
                <a:gd name="T23" fmla="*/ 33 h 96"/>
                <a:gd name="T24" fmla="*/ 84 w 103"/>
                <a:gd name="T25" fmla="*/ 96 h 96"/>
                <a:gd name="T26" fmla="*/ 103 w 103"/>
                <a:gd name="T2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6">
                  <a:moveTo>
                    <a:pt x="103" y="96"/>
                  </a:moveTo>
                  <a:lnTo>
                    <a:pt x="103" y="0"/>
                  </a:lnTo>
                  <a:lnTo>
                    <a:pt x="85" y="0"/>
                  </a:lnTo>
                  <a:lnTo>
                    <a:pt x="52" y="48"/>
                  </a:lnTo>
                  <a:lnTo>
                    <a:pt x="19" y="0"/>
                  </a:lnTo>
                  <a:lnTo>
                    <a:pt x="0" y="0"/>
                  </a:lnTo>
                  <a:lnTo>
                    <a:pt x="0" y="96"/>
                  </a:lnTo>
                  <a:lnTo>
                    <a:pt x="19" y="96"/>
                  </a:lnTo>
                  <a:lnTo>
                    <a:pt x="19" y="33"/>
                  </a:lnTo>
                  <a:lnTo>
                    <a:pt x="46" y="73"/>
                  </a:lnTo>
                  <a:lnTo>
                    <a:pt x="57" y="73"/>
                  </a:lnTo>
                  <a:lnTo>
                    <a:pt x="84" y="33"/>
                  </a:lnTo>
                  <a:lnTo>
                    <a:pt x="84" y="96"/>
                  </a:lnTo>
                  <a:lnTo>
                    <a:pt x="103" y="96"/>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2" name="Rectangle 8"/>
            <p:cNvSpPr>
              <a:spLocks noChangeArrowheads="1"/>
            </p:cNvSpPr>
            <p:nvPr/>
          </p:nvSpPr>
          <p:spPr bwMode="auto">
            <a:xfrm>
              <a:off x="6145407" y="2024196"/>
              <a:ext cx="16638" cy="88735"/>
            </a:xfrm>
            <a:prstGeom prst="rect">
              <a:avLst/>
            </a:pr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3" name="Freeform 9"/>
            <p:cNvSpPr>
              <a:spLocks/>
            </p:cNvSpPr>
            <p:nvPr/>
          </p:nvSpPr>
          <p:spPr bwMode="auto">
            <a:xfrm>
              <a:off x="6207337" y="2024196"/>
              <a:ext cx="85962" cy="88735"/>
            </a:xfrm>
            <a:custGeom>
              <a:avLst/>
              <a:gdLst>
                <a:gd name="T0" fmla="*/ 193 w 193"/>
                <a:gd name="T1" fmla="*/ 178 h 198"/>
                <a:gd name="T2" fmla="*/ 193 w 193"/>
                <a:gd name="T3" fmla="*/ 134 h 198"/>
                <a:gd name="T4" fmla="*/ 154 w 193"/>
                <a:gd name="T5" fmla="*/ 134 h 198"/>
                <a:gd name="T6" fmla="*/ 154 w 193"/>
                <a:gd name="T7" fmla="*/ 160 h 198"/>
                <a:gd name="T8" fmla="*/ 37 w 193"/>
                <a:gd name="T9" fmla="*/ 160 h 198"/>
                <a:gd name="T10" fmla="*/ 37 w 193"/>
                <a:gd name="T11" fmla="*/ 38 h 198"/>
                <a:gd name="T12" fmla="*/ 154 w 193"/>
                <a:gd name="T13" fmla="*/ 38 h 198"/>
                <a:gd name="T14" fmla="*/ 154 w 193"/>
                <a:gd name="T15" fmla="*/ 64 h 198"/>
                <a:gd name="T16" fmla="*/ 193 w 193"/>
                <a:gd name="T17" fmla="*/ 64 h 198"/>
                <a:gd name="T18" fmla="*/ 193 w 193"/>
                <a:gd name="T19" fmla="*/ 20 h 198"/>
                <a:gd name="T20" fmla="*/ 173 w 193"/>
                <a:gd name="T21" fmla="*/ 0 h 198"/>
                <a:gd name="T22" fmla="*/ 18 w 193"/>
                <a:gd name="T23" fmla="*/ 0 h 198"/>
                <a:gd name="T24" fmla="*/ 0 w 193"/>
                <a:gd name="T25" fmla="*/ 20 h 198"/>
                <a:gd name="T26" fmla="*/ 0 w 193"/>
                <a:gd name="T27" fmla="*/ 178 h 198"/>
                <a:gd name="T28" fmla="*/ 18 w 193"/>
                <a:gd name="T29" fmla="*/ 198 h 198"/>
                <a:gd name="T30" fmla="*/ 174 w 193"/>
                <a:gd name="T31" fmla="*/ 198 h 198"/>
                <a:gd name="T32" fmla="*/ 193 w 193"/>
                <a:gd name="T33" fmla="*/ 178 h 198"/>
                <a:gd name="T34" fmla="*/ 193 w 193"/>
                <a:gd name="T35" fmla="*/ 17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8">
                  <a:moveTo>
                    <a:pt x="193" y="178"/>
                  </a:moveTo>
                  <a:lnTo>
                    <a:pt x="193" y="134"/>
                  </a:lnTo>
                  <a:lnTo>
                    <a:pt x="154" y="134"/>
                  </a:lnTo>
                  <a:lnTo>
                    <a:pt x="154" y="160"/>
                  </a:lnTo>
                  <a:lnTo>
                    <a:pt x="37" y="160"/>
                  </a:lnTo>
                  <a:lnTo>
                    <a:pt x="37" y="38"/>
                  </a:lnTo>
                  <a:lnTo>
                    <a:pt x="154" y="38"/>
                  </a:lnTo>
                  <a:lnTo>
                    <a:pt x="154" y="64"/>
                  </a:lnTo>
                  <a:lnTo>
                    <a:pt x="193" y="64"/>
                  </a:ln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78"/>
                  </a:cubicBezTo>
                  <a:lnTo>
                    <a:pt x="193" y="17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4" name="Freeform 10"/>
            <p:cNvSpPr>
              <a:spLocks noEditPoints="1"/>
            </p:cNvSpPr>
            <p:nvPr/>
          </p:nvSpPr>
          <p:spPr bwMode="auto">
            <a:xfrm>
              <a:off x="6337667" y="2024196"/>
              <a:ext cx="86886" cy="88735"/>
            </a:xfrm>
            <a:custGeom>
              <a:avLst/>
              <a:gdLst>
                <a:gd name="T0" fmla="*/ 195 w 195"/>
                <a:gd name="T1" fmla="*/ 200 h 200"/>
                <a:gd name="T2" fmla="*/ 136 w 195"/>
                <a:gd name="T3" fmla="*/ 120 h 200"/>
                <a:gd name="T4" fmla="*/ 175 w 195"/>
                <a:gd name="T5" fmla="*/ 120 h 200"/>
                <a:gd name="T6" fmla="*/ 195 w 195"/>
                <a:gd name="T7" fmla="*/ 100 h 200"/>
                <a:gd name="T8" fmla="*/ 195 w 195"/>
                <a:gd name="T9" fmla="*/ 20 h 200"/>
                <a:gd name="T10" fmla="*/ 175 w 195"/>
                <a:gd name="T11" fmla="*/ 0 h 200"/>
                <a:gd name="T12" fmla="*/ 0 w 195"/>
                <a:gd name="T13" fmla="*/ 0 h 200"/>
                <a:gd name="T14" fmla="*/ 0 w 195"/>
                <a:gd name="T15" fmla="*/ 199 h 200"/>
                <a:gd name="T16" fmla="*/ 39 w 195"/>
                <a:gd name="T17" fmla="*/ 199 h 200"/>
                <a:gd name="T18" fmla="*/ 39 w 195"/>
                <a:gd name="T19" fmla="*/ 119 h 200"/>
                <a:gd name="T20" fmla="*/ 87 w 195"/>
                <a:gd name="T21" fmla="*/ 119 h 200"/>
                <a:gd name="T22" fmla="*/ 145 w 195"/>
                <a:gd name="T23" fmla="*/ 199 h 200"/>
                <a:gd name="T24" fmla="*/ 195 w 195"/>
                <a:gd name="T25" fmla="*/ 199 h 200"/>
                <a:gd name="T26" fmla="*/ 195 w 195"/>
                <a:gd name="T27" fmla="*/ 200 h 200"/>
                <a:gd name="T28" fmla="*/ 39 w 195"/>
                <a:gd name="T29" fmla="*/ 40 h 200"/>
                <a:gd name="T30" fmla="*/ 156 w 195"/>
                <a:gd name="T31" fmla="*/ 40 h 200"/>
                <a:gd name="T32" fmla="*/ 156 w 195"/>
                <a:gd name="T33" fmla="*/ 82 h 200"/>
                <a:gd name="T34" fmla="*/ 39 w 195"/>
                <a:gd name="T35" fmla="*/ 82 h 200"/>
                <a:gd name="T36" fmla="*/ 39 w 195"/>
                <a:gd name="T37" fmla="*/ 40 h 200"/>
                <a:gd name="T38" fmla="*/ 39 w 195"/>
                <a:gd name="T39" fmla="*/ 4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 h="200">
                  <a:moveTo>
                    <a:pt x="195" y="200"/>
                  </a:moveTo>
                  <a:lnTo>
                    <a:pt x="136" y="120"/>
                  </a:lnTo>
                  <a:lnTo>
                    <a:pt x="175" y="120"/>
                  </a:lnTo>
                  <a:cubicBezTo>
                    <a:pt x="185" y="120"/>
                    <a:pt x="195" y="112"/>
                    <a:pt x="195" y="100"/>
                  </a:cubicBezTo>
                  <a:lnTo>
                    <a:pt x="195" y="20"/>
                  </a:lnTo>
                  <a:cubicBezTo>
                    <a:pt x="195" y="8"/>
                    <a:pt x="187" y="0"/>
                    <a:pt x="175" y="0"/>
                  </a:cubicBezTo>
                  <a:lnTo>
                    <a:pt x="0" y="0"/>
                  </a:lnTo>
                  <a:lnTo>
                    <a:pt x="0" y="199"/>
                  </a:lnTo>
                  <a:lnTo>
                    <a:pt x="39" y="199"/>
                  </a:lnTo>
                  <a:lnTo>
                    <a:pt x="39" y="119"/>
                  </a:lnTo>
                  <a:lnTo>
                    <a:pt x="87" y="119"/>
                  </a:lnTo>
                  <a:lnTo>
                    <a:pt x="145" y="199"/>
                  </a:lnTo>
                  <a:lnTo>
                    <a:pt x="195" y="199"/>
                  </a:lnTo>
                  <a:lnTo>
                    <a:pt x="195" y="200"/>
                  </a:lnTo>
                  <a:close/>
                  <a:moveTo>
                    <a:pt x="39" y="40"/>
                  </a:moveTo>
                  <a:lnTo>
                    <a:pt x="156" y="40"/>
                  </a:lnTo>
                  <a:lnTo>
                    <a:pt x="156" y="82"/>
                  </a:lnTo>
                  <a:lnTo>
                    <a:pt x="39" y="82"/>
                  </a:lnTo>
                  <a:lnTo>
                    <a:pt x="39" y="40"/>
                  </a:lnTo>
                  <a:lnTo>
                    <a:pt x="39"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5" name="Freeform 11"/>
            <p:cNvSpPr>
              <a:spLocks noEditPoints="1"/>
            </p:cNvSpPr>
            <p:nvPr/>
          </p:nvSpPr>
          <p:spPr bwMode="auto">
            <a:xfrm>
              <a:off x="6468920" y="2024196"/>
              <a:ext cx="85962" cy="88735"/>
            </a:xfrm>
            <a:custGeom>
              <a:avLst/>
              <a:gdLst>
                <a:gd name="T0" fmla="*/ 194 w 194"/>
                <a:gd name="T1" fmla="*/ 178 h 198"/>
                <a:gd name="T2" fmla="*/ 194 w 194"/>
                <a:gd name="T3" fmla="*/ 20 h 198"/>
                <a:gd name="T4" fmla="*/ 174 w 194"/>
                <a:gd name="T5" fmla="*/ 0 h 198"/>
                <a:gd name="T6" fmla="*/ 18 w 194"/>
                <a:gd name="T7" fmla="*/ 0 h 198"/>
                <a:gd name="T8" fmla="*/ 0 w 194"/>
                <a:gd name="T9" fmla="*/ 20 h 198"/>
                <a:gd name="T10" fmla="*/ 0 w 194"/>
                <a:gd name="T11" fmla="*/ 178 h 198"/>
                <a:gd name="T12" fmla="*/ 18 w 194"/>
                <a:gd name="T13" fmla="*/ 198 h 198"/>
                <a:gd name="T14" fmla="*/ 176 w 194"/>
                <a:gd name="T15" fmla="*/ 198 h 198"/>
                <a:gd name="T16" fmla="*/ 194 w 194"/>
                <a:gd name="T17" fmla="*/ 178 h 198"/>
                <a:gd name="T18" fmla="*/ 194 w 194"/>
                <a:gd name="T19" fmla="*/ 178 h 198"/>
                <a:gd name="T20" fmla="*/ 38 w 194"/>
                <a:gd name="T21" fmla="*/ 38 h 198"/>
                <a:gd name="T22" fmla="*/ 156 w 194"/>
                <a:gd name="T23" fmla="*/ 38 h 198"/>
                <a:gd name="T24" fmla="*/ 156 w 194"/>
                <a:gd name="T25" fmla="*/ 160 h 198"/>
                <a:gd name="T26" fmla="*/ 38 w 194"/>
                <a:gd name="T27" fmla="*/ 160 h 198"/>
                <a:gd name="T28" fmla="*/ 38 w 194"/>
                <a:gd name="T29" fmla="*/ 38 h 198"/>
                <a:gd name="T30" fmla="*/ 38 w 194"/>
                <a:gd name="T31" fmla="*/ 3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98">
                  <a:moveTo>
                    <a:pt x="194" y="178"/>
                  </a:moveTo>
                  <a:lnTo>
                    <a:pt x="194" y="20"/>
                  </a:lnTo>
                  <a:cubicBezTo>
                    <a:pt x="194" y="8"/>
                    <a:pt x="186" y="0"/>
                    <a:pt x="174" y="0"/>
                  </a:cubicBezTo>
                  <a:lnTo>
                    <a:pt x="18" y="0"/>
                  </a:lnTo>
                  <a:cubicBezTo>
                    <a:pt x="8" y="0"/>
                    <a:pt x="0" y="8"/>
                    <a:pt x="0" y="20"/>
                  </a:cubicBezTo>
                  <a:lnTo>
                    <a:pt x="0" y="178"/>
                  </a:lnTo>
                  <a:cubicBezTo>
                    <a:pt x="0" y="189"/>
                    <a:pt x="8" y="198"/>
                    <a:pt x="18" y="198"/>
                  </a:cubicBezTo>
                  <a:lnTo>
                    <a:pt x="176" y="198"/>
                  </a:lnTo>
                  <a:cubicBezTo>
                    <a:pt x="186" y="198"/>
                    <a:pt x="194" y="190"/>
                    <a:pt x="194" y="178"/>
                  </a:cubicBezTo>
                  <a:lnTo>
                    <a:pt x="194" y="178"/>
                  </a:lnTo>
                  <a:close/>
                  <a:moveTo>
                    <a:pt x="38" y="38"/>
                  </a:moveTo>
                  <a:lnTo>
                    <a:pt x="156" y="38"/>
                  </a:lnTo>
                  <a:lnTo>
                    <a:pt x="156" y="160"/>
                  </a:lnTo>
                  <a:lnTo>
                    <a:pt x="38" y="160"/>
                  </a:lnTo>
                  <a:lnTo>
                    <a:pt x="38" y="38"/>
                  </a:lnTo>
                  <a:lnTo>
                    <a:pt x="38" y="3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6" name="Freeform 12"/>
            <p:cNvSpPr>
              <a:spLocks/>
            </p:cNvSpPr>
            <p:nvPr/>
          </p:nvSpPr>
          <p:spPr bwMode="auto">
            <a:xfrm>
              <a:off x="6005835" y="2140661"/>
              <a:ext cx="86886" cy="87811"/>
            </a:xfrm>
            <a:custGeom>
              <a:avLst/>
              <a:gdLst>
                <a:gd name="T0" fmla="*/ 94 w 94"/>
                <a:gd name="T1" fmla="*/ 19 h 95"/>
                <a:gd name="T2" fmla="*/ 94 w 94"/>
                <a:gd name="T3" fmla="*/ 0 h 95"/>
                <a:gd name="T4" fmla="*/ 0 w 94"/>
                <a:gd name="T5" fmla="*/ 0 h 95"/>
                <a:gd name="T6" fmla="*/ 0 w 94"/>
                <a:gd name="T7" fmla="*/ 95 h 95"/>
                <a:gd name="T8" fmla="*/ 19 w 94"/>
                <a:gd name="T9" fmla="*/ 95 h 95"/>
                <a:gd name="T10" fmla="*/ 19 w 94"/>
                <a:gd name="T11" fmla="*/ 57 h 95"/>
                <a:gd name="T12" fmla="*/ 75 w 94"/>
                <a:gd name="T13" fmla="*/ 57 h 95"/>
                <a:gd name="T14" fmla="*/ 75 w 94"/>
                <a:gd name="T15" fmla="*/ 38 h 95"/>
                <a:gd name="T16" fmla="*/ 19 w 94"/>
                <a:gd name="T17" fmla="*/ 38 h 95"/>
                <a:gd name="T18" fmla="*/ 19 w 94"/>
                <a:gd name="T19" fmla="*/ 19 h 95"/>
                <a:gd name="T20" fmla="*/ 94 w 94"/>
                <a:gd name="T21" fmla="*/ 1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94" y="19"/>
                  </a:moveTo>
                  <a:lnTo>
                    <a:pt x="94" y="0"/>
                  </a:lnTo>
                  <a:lnTo>
                    <a:pt x="0" y="0"/>
                  </a:lnTo>
                  <a:lnTo>
                    <a:pt x="0" y="95"/>
                  </a:lnTo>
                  <a:lnTo>
                    <a:pt x="19" y="95"/>
                  </a:lnTo>
                  <a:lnTo>
                    <a:pt x="19" y="57"/>
                  </a:lnTo>
                  <a:lnTo>
                    <a:pt x="75" y="57"/>
                  </a:lnTo>
                  <a:lnTo>
                    <a:pt x="75" y="38"/>
                  </a:lnTo>
                  <a:lnTo>
                    <a:pt x="19" y="38"/>
                  </a:lnTo>
                  <a:lnTo>
                    <a:pt x="19" y="19"/>
                  </a:lnTo>
                  <a:lnTo>
                    <a:pt x="94" y="1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7" name="Freeform 13"/>
            <p:cNvSpPr>
              <a:spLocks noEditPoints="1"/>
            </p:cNvSpPr>
            <p:nvPr/>
          </p:nvSpPr>
          <p:spPr bwMode="auto">
            <a:xfrm>
              <a:off x="6116753" y="2140661"/>
              <a:ext cx="85962" cy="87811"/>
            </a:xfrm>
            <a:custGeom>
              <a:avLst/>
              <a:gdLst>
                <a:gd name="T0" fmla="*/ 193 w 193"/>
                <a:gd name="T1" fmla="*/ 180 h 198"/>
                <a:gd name="T2" fmla="*/ 193 w 193"/>
                <a:gd name="T3" fmla="*/ 20 h 198"/>
                <a:gd name="T4" fmla="*/ 173 w 193"/>
                <a:gd name="T5" fmla="*/ 0 h 198"/>
                <a:gd name="T6" fmla="*/ 18 w 193"/>
                <a:gd name="T7" fmla="*/ 0 h 198"/>
                <a:gd name="T8" fmla="*/ 0 w 193"/>
                <a:gd name="T9" fmla="*/ 20 h 198"/>
                <a:gd name="T10" fmla="*/ 0 w 193"/>
                <a:gd name="T11" fmla="*/ 178 h 198"/>
                <a:gd name="T12" fmla="*/ 18 w 193"/>
                <a:gd name="T13" fmla="*/ 198 h 198"/>
                <a:gd name="T14" fmla="*/ 174 w 193"/>
                <a:gd name="T15" fmla="*/ 198 h 198"/>
                <a:gd name="T16" fmla="*/ 193 w 193"/>
                <a:gd name="T17" fmla="*/ 180 h 198"/>
                <a:gd name="T18" fmla="*/ 193 w 193"/>
                <a:gd name="T19" fmla="*/ 180 h 198"/>
                <a:gd name="T20" fmla="*/ 38 w 193"/>
                <a:gd name="T21" fmla="*/ 40 h 198"/>
                <a:gd name="T22" fmla="*/ 154 w 193"/>
                <a:gd name="T23" fmla="*/ 40 h 198"/>
                <a:gd name="T24" fmla="*/ 154 w 193"/>
                <a:gd name="T25" fmla="*/ 161 h 198"/>
                <a:gd name="T26" fmla="*/ 37 w 193"/>
                <a:gd name="T27" fmla="*/ 161 h 198"/>
                <a:gd name="T28" fmla="*/ 37 w 193"/>
                <a:gd name="T29" fmla="*/ 40 h 198"/>
                <a:gd name="T30" fmla="*/ 38 w 193"/>
                <a:gd name="T31" fmla="*/ 4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198">
                  <a:moveTo>
                    <a:pt x="193" y="180"/>
                  </a:move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80"/>
                  </a:cubicBezTo>
                  <a:lnTo>
                    <a:pt x="193" y="180"/>
                  </a:lnTo>
                  <a:close/>
                  <a:moveTo>
                    <a:pt x="38" y="40"/>
                  </a:moveTo>
                  <a:lnTo>
                    <a:pt x="154" y="40"/>
                  </a:lnTo>
                  <a:lnTo>
                    <a:pt x="154" y="161"/>
                  </a:lnTo>
                  <a:lnTo>
                    <a:pt x="37" y="161"/>
                  </a:lnTo>
                  <a:lnTo>
                    <a:pt x="37" y="40"/>
                  </a:lnTo>
                  <a:lnTo>
                    <a:pt x="38"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8" name="Freeform 14"/>
            <p:cNvSpPr>
              <a:spLocks/>
            </p:cNvSpPr>
            <p:nvPr/>
          </p:nvSpPr>
          <p:spPr bwMode="auto">
            <a:xfrm>
              <a:off x="6234142" y="2140661"/>
              <a:ext cx="85962" cy="88735"/>
            </a:xfrm>
            <a:custGeom>
              <a:avLst/>
              <a:gdLst>
                <a:gd name="T0" fmla="*/ 194 w 194"/>
                <a:gd name="T1" fmla="*/ 179 h 199"/>
                <a:gd name="T2" fmla="*/ 194 w 194"/>
                <a:gd name="T3" fmla="*/ 135 h 199"/>
                <a:gd name="T4" fmla="*/ 156 w 194"/>
                <a:gd name="T5" fmla="*/ 135 h 199"/>
                <a:gd name="T6" fmla="*/ 156 w 194"/>
                <a:gd name="T7" fmla="*/ 160 h 199"/>
                <a:gd name="T8" fmla="*/ 38 w 194"/>
                <a:gd name="T9" fmla="*/ 160 h 199"/>
                <a:gd name="T10" fmla="*/ 38 w 194"/>
                <a:gd name="T11" fmla="*/ 39 h 199"/>
                <a:gd name="T12" fmla="*/ 156 w 194"/>
                <a:gd name="T13" fmla="*/ 39 h 199"/>
                <a:gd name="T14" fmla="*/ 156 w 194"/>
                <a:gd name="T15" fmla="*/ 64 h 199"/>
                <a:gd name="T16" fmla="*/ 194 w 194"/>
                <a:gd name="T17" fmla="*/ 64 h 199"/>
                <a:gd name="T18" fmla="*/ 194 w 194"/>
                <a:gd name="T19" fmla="*/ 20 h 199"/>
                <a:gd name="T20" fmla="*/ 174 w 194"/>
                <a:gd name="T21" fmla="*/ 0 h 199"/>
                <a:gd name="T22" fmla="*/ 18 w 194"/>
                <a:gd name="T23" fmla="*/ 0 h 199"/>
                <a:gd name="T24" fmla="*/ 0 w 194"/>
                <a:gd name="T25" fmla="*/ 20 h 199"/>
                <a:gd name="T26" fmla="*/ 0 w 194"/>
                <a:gd name="T27" fmla="*/ 179 h 199"/>
                <a:gd name="T28" fmla="*/ 18 w 194"/>
                <a:gd name="T29" fmla="*/ 199 h 199"/>
                <a:gd name="T30" fmla="*/ 174 w 194"/>
                <a:gd name="T31" fmla="*/ 199 h 199"/>
                <a:gd name="T32" fmla="*/ 194 w 194"/>
                <a:gd name="T33" fmla="*/ 179 h 199"/>
                <a:gd name="T34" fmla="*/ 194 w 194"/>
                <a:gd name="T35" fmla="*/ 17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9">
                  <a:moveTo>
                    <a:pt x="194" y="179"/>
                  </a:moveTo>
                  <a:lnTo>
                    <a:pt x="194" y="135"/>
                  </a:lnTo>
                  <a:lnTo>
                    <a:pt x="156" y="135"/>
                  </a:lnTo>
                  <a:lnTo>
                    <a:pt x="156" y="160"/>
                  </a:lnTo>
                  <a:lnTo>
                    <a:pt x="38" y="160"/>
                  </a:lnTo>
                  <a:lnTo>
                    <a:pt x="38" y="39"/>
                  </a:lnTo>
                  <a:lnTo>
                    <a:pt x="156" y="39"/>
                  </a:lnTo>
                  <a:lnTo>
                    <a:pt x="156" y="64"/>
                  </a:lnTo>
                  <a:lnTo>
                    <a:pt x="194" y="64"/>
                  </a:lnTo>
                  <a:lnTo>
                    <a:pt x="194" y="20"/>
                  </a:lnTo>
                  <a:cubicBezTo>
                    <a:pt x="194" y="8"/>
                    <a:pt x="186" y="0"/>
                    <a:pt x="174" y="0"/>
                  </a:cubicBezTo>
                  <a:lnTo>
                    <a:pt x="18" y="0"/>
                  </a:lnTo>
                  <a:cubicBezTo>
                    <a:pt x="8" y="0"/>
                    <a:pt x="0" y="8"/>
                    <a:pt x="0" y="20"/>
                  </a:cubicBezTo>
                  <a:lnTo>
                    <a:pt x="0" y="179"/>
                  </a:lnTo>
                  <a:cubicBezTo>
                    <a:pt x="0" y="189"/>
                    <a:pt x="8" y="199"/>
                    <a:pt x="18" y="199"/>
                  </a:cubicBezTo>
                  <a:lnTo>
                    <a:pt x="174" y="199"/>
                  </a:lnTo>
                  <a:cubicBezTo>
                    <a:pt x="185" y="197"/>
                    <a:pt x="194" y="189"/>
                    <a:pt x="194" y="179"/>
                  </a:cubicBezTo>
                  <a:lnTo>
                    <a:pt x="194"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9" name="Freeform 15"/>
            <p:cNvSpPr>
              <a:spLocks/>
            </p:cNvSpPr>
            <p:nvPr/>
          </p:nvSpPr>
          <p:spPr bwMode="auto">
            <a:xfrm>
              <a:off x="6351532" y="2140661"/>
              <a:ext cx="85962" cy="87811"/>
            </a:xfrm>
            <a:custGeom>
              <a:avLst/>
              <a:gdLst>
                <a:gd name="T0" fmla="*/ 194 w 194"/>
                <a:gd name="T1" fmla="*/ 180 h 198"/>
                <a:gd name="T2" fmla="*/ 194 w 194"/>
                <a:gd name="T3" fmla="*/ 0 h 198"/>
                <a:gd name="T4" fmla="*/ 156 w 194"/>
                <a:gd name="T5" fmla="*/ 0 h 198"/>
                <a:gd name="T6" fmla="*/ 156 w 194"/>
                <a:gd name="T7" fmla="*/ 160 h 198"/>
                <a:gd name="T8" fmla="*/ 38 w 194"/>
                <a:gd name="T9" fmla="*/ 160 h 198"/>
                <a:gd name="T10" fmla="*/ 38 w 194"/>
                <a:gd name="T11" fmla="*/ 0 h 198"/>
                <a:gd name="T12" fmla="*/ 0 w 194"/>
                <a:gd name="T13" fmla="*/ 0 h 198"/>
                <a:gd name="T14" fmla="*/ 0 w 194"/>
                <a:gd name="T15" fmla="*/ 178 h 198"/>
                <a:gd name="T16" fmla="*/ 18 w 194"/>
                <a:gd name="T17" fmla="*/ 198 h 198"/>
                <a:gd name="T18" fmla="*/ 174 w 194"/>
                <a:gd name="T19" fmla="*/ 198 h 198"/>
                <a:gd name="T20" fmla="*/ 194 w 194"/>
                <a:gd name="T21" fmla="*/ 180 h 198"/>
                <a:gd name="T22" fmla="*/ 194 w 194"/>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 h="198">
                  <a:moveTo>
                    <a:pt x="194" y="180"/>
                  </a:moveTo>
                  <a:lnTo>
                    <a:pt x="194" y="0"/>
                  </a:lnTo>
                  <a:lnTo>
                    <a:pt x="156" y="0"/>
                  </a:lnTo>
                  <a:lnTo>
                    <a:pt x="156" y="160"/>
                  </a:lnTo>
                  <a:lnTo>
                    <a:pt x="38" y="160"/>
                  </a:lnTo>
                  <a:lnTo>
                    <a:pt x="38" y="0"/>
                  </a:lnTo>
                  <a:lnTo>
                    <a:pt x="0" y="0"/>
                  </a:lnTo>
                  <a:lnTo>
                    <a:pt x="0" y="178"/>
                  </a:lnTo>
                  <a:cubicBezTo>
                    <a:pt x="0" y="189"/>
                    <a:pt x="8" y="198"/>
                    <a:pt x="18" y="198"/>
                  </a:cubicBezTo>
                  <a:lnTo>
                    <a:pt x="174" y="198"/>
                  </a:lnTo>
                  <a:cubicBezTo>
                    <a:pt x="186" y="198"/>
                    <a:pt x="194" y="190"/>
                    <a:pt x="194" y="180"/>
                  </a:cubicBezTo>
                  <a:lnTo>
                    <a:pt x="194" y="18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0" name="Freeform 16"/>
            <p:cNvSpPr>
              <a:spLocks/>
            </p:cNvSpPr>
            <p:nvPr/>
          </p:nvSpPr>
          <p:spPr bwMode="auto">
            <a:xfrm>
              <a:off x="6467996" y="2140661"/>
              <a:ext cx="86886" cy="88735"/>
            </a:xfrm>
            <a:custGeom>
              <a:avLst/>
              <a:gdLst>
                <a:gd name="T0" fmla="*/ 196 w 196"/>
                <a:gd name="T1" fmla="*/ 179 h 200"/>
                <a:gd name="T2" fmla="*/ 196 w 196"/>
                <a:gd name="T3" fmla="*/ 100 h 200"/>
                <a:gd name="T4" fmla="*/ 176 w 196"/>
                <a:gd name="T5" fmla="*/ 80 h 200"/>
                <a:gd name="T6" fmla="*/ 40 w 196"/>
                <a:gd name="T7" fmla="*/ 80 h 200"/>
                <a:gd name="T8" fmla="*/ 40 w 196"/>
                <a:gd name="T9" fmla="*/ 39 h 200"/>
                <a:gd name="T10" fmla="*/ 158 w 196"/>
                <a:gd name="T11" fmla="*/ 39 h 200"/>
                <a:gd name="T12" fmla="*/ 158 w 196"/>
                <a:gd name="T13" fmla="*/ 60 h 200"/>
                <a:gd name="T14" fmla="*/ 196 w 196"/>
                <a:gd name="T15" fmla="*/ 60 h 200"/>
                <a:gd name="T16" fmla="*/ 196 w 196"/>
                <a:gd name="T17" fmla="*/ 20 h 200"/>
                <a:gd name="T18" fmla="*/ 176 w 196"/>
                <a:gd name="T19" fmla="*/ 0 h 200"/>
                <a:gd name="T20" fmla="*/ 20 w 196"/>
                <a:gd name="T21" fmla="*/ 0 h 200"/>
                <a:gd name="T22" fmla="*/ 2 w 196"/>
                <a:gd name="T23" fmla="*/ 20 h 200"/>
                <a:gd name="T24" fmla="*/ 2 w 196"/>
                <a:gd name="T25" fmla="*/ 99 h 200"/>
                <a:gd name="T26" fmla="*/ 20 w 196"/>
                <a:gd name="T27" fmla="*/ 119 h 200"/>
                <a:gd name="T28" fmla="*/ 156 w 196"/>
                <a:gd name="T29" fmla="*/ 119 h 200"/>
                <a:gd name="T30" fmla="*/ 156 w 196"/>
                <a:gd name="T31" fmla="*/ 160 h 200"/>
                <a:gd name="T32" fmla="*/ 39 w 196"/>
                <a:gd name="T33" fmla="*/ 160 h 200"/>
                <a:gd name="T34" fmla="*/ 39 w 196"/>
                <a:gd name="T35" fmla="*/ 140 h 200"/>
                <a:gd name="T36" fmla="*/ 0 w 196"/>
                <a:gd name="T37" fmla="*/ 140 h 200"/>
                <a:gd name="T38" fmla="*/ 0 w 196"/>
                <a:gd name="T39" fmla="*/ 180 h 200"/>
                <a:gd name="T40" fmla="*/ 19 w 196"/>
                <a:gd name="T41" fmla="*/ 200 h 200"/>
                <a:gd name="T42" fmla="*/ 175 w 196"/>
                <a:gd name="T43" fmla="*/ 200 h 200"/>
                <a:gd name="T44" fmla="*/ 196 w 196"/>
                <a:gd name="T45" fmla="*/ 179 h 200"/>
                <a:gd name="T46" fmla="*/ 196 w 196"/>
                <a:gd name="T47" fmla="*/ 17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200">
                  <a:moveTo>
                    <a:pt x="196" y="179"/>
                  </a:moveTo>
                  <a:lnTo>
                    <a:pt x="196" y="100"/>
                  </a:lnTo>
                  <a:cubicBezTo>
                    <a:pt x="196" y="89"/>
                    <a:pt x="188" y="80"/>
                    <a:pt x="176" y="80"/>
                  </a:cubicBezTo>
                  <a:lnTo>
                    <a:pt x="40" y="80"/>
                  </a:lnTo>
                  <a:lnTo>
                    <a:pt x="40" y="39"/>
                  </a:lnTo>
                  <a:lnTo>
                    <a:pt x="158" y="39"/>
                  </a:lnTo>
                  <a:lnTo>
                    <a:pt x="158" y="60"/>
                  </a:lnTo>
                  <a:lnTo>
                    <a:pt x="196" y="60"/>
                  </a:lnTo>
                  <a:lnTo>
                    <a:pt x="196" y="20"/>
                  </a:lnTo>
                  <a:cubicBezTo>
                    <a:pt x="196" y="8"/>
                    <a:pt x="188" y="0"/>
                    <a:pt x="176" y="0"/>
                  </a:cubicBezTo>
                  <a:lnTo>
                    <a:pt x="20" y="0"/>
                  </a:lnTo>
                  <a:cubicBezTo>
                    <a:pt x="10" y="0"/>
                    <a:pt x="2" y="8"/>
                    <a:pt x="2" y="20"/>
                  </a:cubicBezTo>
                  <a:lnTo>
                    <a:pt x="2" y="99"/>
                  </a:lnTo>
                  <a:cubicBezTo>
                    <a:pt x="2" y="109"/>
                    <a:pt x="10" y="119"/>
                    <a:pt x="20" y="119"/>
                  </a:cubicBezTo>
                  <a:lnTo>
                    <a:pt x="156" y="119"/>
                  </a:lnTo>
                  <a:lnTo>
                    <a:pt x="156" y="160"/>
                  </a:lnTo>
                  <a:lnTo>
                    <a:pt x="39" y="160"/>
                  </a:lnTo>
                  <a:lnTo>
                    <a:pt x="39" y="140"/>
                  </a:lnTo>
                  <a:lnTo>
                    <a:pt x="0" y="140"/>
                  </a:lnTo>
                  <a:lnTo>
                    <a:pt x="0" y="180"/>
                  </a:lnTo>
                  <a:cubicBezTo>
                    <a:pt x="0" y="191"/>
                    <a:pt x="8" y="200"/>
                    <a:pt x="19" y="200"/>
                  </a:cubicBezTo>
                  <a:lnTo>
                    <a:pt x="175" y="200"/>
                  </a:lnTo>
                  <a:cubicBezTo>
                    <a:pt x="188" y="197"/>
                    <a:pt x="196" y="189"/>
                    <a:pt x="196" y="179"/>
                  </a:cubicBezTo>
                  <a:lnTo>
                    <a:pt x="196"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1" name="Freeform 17"/>
            <p:cNvSpPr>
              <a:spLocks noEditPoints="1"/>
            </p:cNvSpPr>
            <p:nvPr/>
          </p:nvSpPr>
          <p:spPr bwMode="auto">
            <a:xfrm>
              <a:off x="6567823" y="2025120"/>
              <a:ext cx="32352" cy="32352"/>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3 h 72"/>
                <a:gd name="T12" fmla="*/ 2 w 72"/>
                <a:gd name="T13" fmla="*/ 36 h 72"/>
                <a:gd name="T14" fmla="*/ 36 w 72"/>
                <a:gd name="T15" fmla="*/ 68 h 72"/>
                <a:gd name="T16" fmla="*/ 68 w 72"/>
                <a:gd name="T17" fmla="*/ 36 h 72"/>
                <a:gd name="T18" fmla="*/ 36 w 72"/>
                <a:gd name="T19" fmla="*/ 3 h 72"/>
                <a:gd name="T20" fmla="*/ 45 w 72"/>
                <a:gd name="T21" fmla="*/ 59 h 72"/>
                <a:gd name="T22" fmla="*/ 36 w 72"/>
                <a:gd name="T23" fmla="*/ 39 h 72"/>
                <a:gd name="T24" fmla="*/ 28 w 72"/>
                <a:gd name="T25" fmla="*/ 39 h 72"/>
                <a:gd name="T26" fmla="*/ 28 w 72"/>
                <a:gd name="T27" fmla="*/ 59 h 72"/>
                <a:gd name="T28" fmla="*/ 22 w 72"/>
                <a:gd name="T29" fmla="*/ 59 h 72"/>
                <a:gd name="T30" fmla="*/ 22 w 72"/>
                <a:gd name="T31" fmla="*/ 14 h 72"/>
                <a:gd name="T32" fmla="*/ 36 w 72"/>
                <a:gd name="T33" fmla="*/ 14 h 72"/>
                <a:gd name="T34" fmla="*/ 50 w 72"/>
                <a:gd name="T35" fmla="*/ 27 h 72"/>
                <a:gd name="T36" fmla="*/ 41 w 72"/>
                <a:gd name="T37" fmla="*/ 39 h 72"/>
                <a:gd name="T38" fmla="*/ 50 w 72"/>
                <a:gd name="T39" fmla="*/ 59 h 72"/>
                <a:gd name="T40" fmla="*/ 45 w 72"/>
                <a:gd name="T41" fmla="*/ 59 h 72"/>
                <a:gd name="T42" fmla="*/ 28 w 72"/>
                <a:gd name="T43" fmla="*/ 34 h 72"/>
                <a:gd name="T44" fmla="*/ 36 w 72"/>
                <a:gd name="T45" fmla="*/ 34 h 72"/>
                <a:gd name="T46" fmla="*/ 45 w 72"/>
                <a:gd name="T47" fmla="*/ 26 h 72"/>
                <a:gd name="T48" fmla="*/ 36 w 72"/>
                <a:gd name="T49" fmla="*/ 18 h 72"/>
                <a:gd name="T50" fmla="*/ 29 w 72"/>
                <a:gd name="T51" fmla="*/ 18 h 72"/>
                <a:gd name="T52" fmla="*/ 29 w 72"/>
                <a:gd name="T53" fmla="*/ 34 h 72"/>
                <a:gd name="T54" fmla="*/ 28 w 72"/>
                <a:gd name="T55"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3"/>
                  </a:moveTo>
                  <a:cubicBezTo>
                    <a:pt x="17" y="3"/>
                    <a:pt x="2" y="18"/>
                    <a:pt x="2" y="36"/>
                  </a:cubicBezTo>
                  <a:cubicBezTo>
                    <a:pt x="2" y="55"/>
                    <a:pt x="17" y="68"/>
                    <a:pt x="36" y="68"/>
                  </a:cubicBezTo>
                  <a:cubicBezTo>
                    <a:pt x="54" y="68"/>
                    <a:pt x="68" y="54"/>
                    <a:pt x="68" y="36"/>
                  </a:cubicBezTo>
                  <a:cubicBezTo>
                    <a:pt x="68" y="18"/>
                    <a:pt x="54" y="3"/>
                    <a:pt x="36" y="3"/>
                  </a:cubicBezTo>
                  <a:close/>
                  <a:moveTo>
                    <a:pt x="45" y="59"/>
                  </a:moveTo>
                  <a:lnTo>
                    <a:pt x="36" y="39"/>
                  </a:lnTo>
                  <a:lnTo>
                    <a:pt x="28" y="39"/>
                  </a:lnTo>
                  <a:lnTo>
                    <a:pt x="28" y="59"/>
                  </a:lnTo>
                  <a:lnTo>
                    <a:pt x="22" y="59"/>
                  </a:lnTo>
                  <a:lnTo>
                    <a:pt x="22" y="14"/>
                  </a:lnTo>
                  <a:lnTo>
                    <a:pt x="36" y="14"/>
                  </a:lnTo>
                  <a:cubicBezTo>
                    <a:pt x="46" y="14"/>
                    <a:pt x="50" y="18"/>
                    <a:pt x="50" y="27"/>
                  </a:cubicBezTo>
                  <a:cubicBezTo>
                    <a:pt x="50" y="34"/>
                    <a:pt x="48" y="38"/>
                    <a:pt x="41" y="39"/>
                  </a:cubicBezTo>
                  <a:lnTo>
                    <a:pt x="50" y="59"/>
                  </a:lnTo>
                  <a:lnTo>
                    <a:pt x="45" y="59"/>
                  </a:lnTo>
                  <a:close/>
                  <a:moveTo>
                    <a:pt x="28" y="34"/>
                  </a:moveTo>
                  <a:lnTo>
                    <a:pt x="36" y="34"/>
                  </a:lnTo>
                  <a:cubicBezTo>
                    <a:pt x="42" y="34"/>
                    <a:pt x="45" y="31"/>
                    <a:pt x="45" y="26"/>
                  </a:cubicBezTo>
                  <a:cubicBezTo>
                    <a:pt x="45" y="20"/>
                    <a:pt x="42" y="18"/>
                    <a:pt x="36" y="18"/>
                  </a:cubicBezTo>
                  <a:lnTo>
                    <a:pt x="29" y="18"/>
                  </a:lnTo>
                  <a:lnTo>
                    <a:pt x="29" y="34"/>
                  </a:lnTo>
                  <a:lnTo>
                    <a:pt x="28" y="34"/>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grpSp>
      <p:grpSp>
        <p:nvGrpSpPr>
          <p:cNvPr id="22" name="Group 21"/>
          <p:cNvGrpSpPr/>
          <p:nvPr userDrawn="1"/>
        </p:nvGrpSpPr>
        <p:grpSpPr>
          <a:xfrm>
            <a:off x="4463703" y="2986727"/>
            <a:ext cx="3649746" cy="884546"/>
            <a:chOff x="5753494" y="2024196"/>
            <a:chExt cx="846681" cy="205200"/>
          </a:xfrm>
        </p:grpSpPr>
        <p:sp>
          <p:nvSpPr>
            <p:cNvPr id="23" name="Freeform 5"/>
            <p:cNvSpPr>
              <a:spLocks/>
            </p:cNvSpPr>
            <p:nvPr/>
          </p:nvSpPr>
          <p:spPr bwMode="auto">
            <a:xfrm>
              <a:off x="5793240" y="2024196"/>
              <a:ext cx="164530" cy="164530"/>
            </a:xfrm>
            <a:custGeom>
              <a:avLst/>
              <a:gdLst>
                <a:gd name="T0" fmla="*/ 178 w 178"/>
                <a:gd name="T1" fmla="*/ 0 h 178"/>
                <a:gd name="T2" fmla="*/ 178 w 178"/>
                <a:gd name="T3" fmla="*/ 178 h 178"/>
                <a:gd name="T4" fmla="*/ 135 w 178"/>
                <a:gd name="T5" fmla="*/ 178 h 178"/>
                <a:gd name="T6" fmla="*/ 135 w 178"/>
                <a:gd name="T7" fmla="*/ 43 h 178"/>
                <a:gd name="T8" fmla="*/ 0 w 178"/>
                <a:gd name="T9" fmla="*/ 43 h 178"/>
                <a:gd name="T10" fmla="*/ 0 w 178"/>
                <a:gd name="T11" fmla="*/ 0 h 178"/>
                <a:gd name="T12" fmla="*/ 178 w 178"/>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178" h="178">
                  <a:moveTo>
                    <a:pt x="178" y="0"/>
                  </a:moveTo>
                  <a:lnTo>
                    <a:pt x="178" y="178"/>
                  </a:lnTo>
                  <a:lnTo>
                    <a:pt x="135" y="178"/>
                  </a:lnTo>
                  <a:lnTo>
                    <a:pt x="135" y="43"/>
                  </a:lnTo>
                  <a:lnTo>
                    <a:pt x="0" y="43"/>
                  </a:lnTo>
                  <a:lnTo>
                    <a:pt x="0" y="0"/>
                  </a:lnTo>
                  <a:lnTo>
                    <a:pt x="178" y="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4" name="Freeform 6"/>
            <p:cNvSpPr>
              <a:spLocks/>
            </p:cNvSpPr>
            <p:nvPr/>
          </p:nvSpPr>
          <p:spPr bwMode="auto">
            <a:xfrm>
              <a:off x="5753494" y="2063942"/>
              <a:ext cx="164530" cy="165454"/>
            </a:xfrm>
            <a:custGeom>
              <a:avLst/>
              <a:gdLst>
                <a:gd name="T0" fmla="*/ 178 w 178"/>
                <a:gd name="T1" fmla="*/ 135 h 179"/>
                <a:gd name="T2" fmla="*/ 178 w 178"/>
                <a:gd name="T3" fmla="*/ 179 h 179"/>
                <a:gd name="T4" fmla="*/ 0 w 178"/>
                <a:gd name="T5" fmla="*/ 179 h 179"/>
                <a:gd name="T6" fmla="*/ 0 w 178"/>
                <a:gd name="T7" fmla="*/ 0 h 179"/>
                <a:gd name="T8" fmla="*/ 43 w 178"/>
                <a:gd name="T9" fmla="*/ 0 h 179"/>
                <a:gd name="T10" fmla="*/ 43 w 178"/>
                <a:gd name="T11" fmla="*/ 135 h 179"/>
                <a:gd name="T12" fmla="*/ 178 w 178"/>
                <a:gd name="T13" fmla="*/ 135 h 179"/>
              </a:gdLst>
              <a:ahLst/>
              <a:cxnLst>
                <a:cxn ang="0">
                  <a:pos x="T0" y="T1"/>
                </a:cxn>
                <a:cxn ang="0">
                  <a:pos x="T2" y="T3"/>
                </a:cxn>
                <a:cxn ang="0">
                  <a:pos x="T4" y="T5"/>
                </a:cxn>
                <a:cxn ang="0">
                  <a:pos x="T6" y="T7"/>
                </a:cxn>
                <a:cxn ang="0">
                  <a:pos x="T8" y="T9"/>
                </a:cxn>
                <a:cxn ang="0">
                  <a:pos x="T10" y="T11"/>
                </a:cxn>
                <a:cxn ang="0">
                  <a:pos x="T12" y="T13"/>
                </a:cxn>
              </a:cxnLst>
              <a:rect l="0" t="0" r="r" b="b"/>
              <a:pathLst>
                <a:path w="178" h="179">
                  <a:moveTo>
                    <a:pt x="178" y="135"/>
                  </a:moveTo>
                  <a:lnTo>
                    <a:pt x="178" y="179"/>
                  </a:lnTo>
                  <a:lnTo>
                    <a:pt x="0" y="179"/>
                  </a:lnTo>
                  <a:lnTo>
                    <a:pt x="0" y="0"/>
                  </a:lnTo>
                  <a:lnTo>
                    <a:pt x="43" y="0"/>
                  </a:lnTo>
                  <a:lnTo>
                    <a:pt x="43" y="135"/>
                  </a:lnTo>
                  <a:lnTo>
                    <a:pt x="178" y="135"/>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5" name="Freeform 7"/>
            <p:cNvSpPr>
              <a:spLocks/>
            </p:cNvSpPr>
            <p:nvPr/>
          </p:nvSpPr>
          <p:spPr bwMode="auto">
            <a:xfrm>
              <a:off x="6005835" y="2024196"/>
              <a:ext cx="95206" cy="88735"/>
            </a:xfrm>
            <a:custGeom>
              <a:avLst/>
              <a:gdLst>
                <a:gd name="T0" fmla="*/ 103 w 103"/>
                <a:gd name="T1" fmla="*/ 96 h 96"/>
                <a:gd name="T2" fmla="*/ 103 w 103"/>
                <a:gd name="T3" fmla="*/ 0 h 96"/>
                <a:gd name="T4" fmla="*/ 85 w 103"/>
                <a:gd name="T5" fmla="*/ 0 h 96"/>
                <a:gd name="T6" fmla="*/ 52 w 103"/>
                <a:gd name="T7" fmla="*/ 48 h 96"/>
                <a:gd name="T8" fmla="*/ 19 w 103"/>
                <a:gd name="T9" fmla="*/ 0 h 96"/>
                <a:gd name="T10" fmla="*/ 0 w 103"/>
                <a:gd name="T11" fmla="*/ 0 h 96"/>
                <a:gd name="T12" fmla="*/ 0 w 103"/>
                <a:gd name="T13" fmla="*/ 96 h 96"/>
                <a:gd name="T14" fmla="*/ 19 w 103"/>
                <a:gd name="T15" fmla="*/ 96 h 96"/>
                <a:gd name="T16" fmla="*/ 19 w 103"/>
                <a:gd name="T17" fmla="*/ 33 h 96"/>
                <a:gd name="T18" fmla="*/ 46 w 103"/>
                <a:gd name="T19" fmla="*/ 73 h 96"/>
                <a:gd name="T20" fmla="*/ 57 w 103"/>
                <a:gd name="T21" fmla="*/ 73 h 96"/>
                <a:gd name="T22" fmla="*/ 84 w 103"/>
                <a:gd name="T23" fmla="*/ 33 h 96"/>
                <a:gd name="T24" fmla="*/ 84 w 103"/>
                <a:gd name="T25" fmla="*/ 96 h 96"/>
                <a:gd name="T26" fmla="*/ 103 w 103"/>
                <a:gd name="T2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6">
                  <a:moveTo>
                    <a:pt x="103" y="96"/>
                  </a:moveTo>
                  <a:lnTo>
                    <a:pt x="103" y="0"/>
                  </a:lnTo>
                  <a:lnTo>
                    <a:pt x="85" y="0"/>
                  </a:lnTo>
                  <a:lnTo>
                    <a:pt x="52" y="48"/>
                  </a:lnTo>
                  <a:lnTo>
                    <a:pt x="19" y="0"/>
                  </a:lnTo>
                  <a:lnTo>
                    <a:pt x="0" y="0"/>
                  </a:lnTo>
                  <a:lnTo>
                    <a:pt x="0" y="96"/>
                  </a:lnTo>
                  <a:lnTo>
                    <a:pt x="19" y="96"/>
                  </a:lnTo>
                  <a:lnTo>
                    <a:pt x="19" y="33"/>
                  </a:lnTo>
                  <a:lnTo>
                    <a:pt x="46" y="73"/>
                  </a:lnTo>
                  <a:lnTo>
                    <a:pt x="57" y="73"/>
                  </a:lnTo>
                  <a:lnTo>
                    <a:pt x="84" y="33"/>
                  </a:lnTo>
                  <a:lnTo>
                    <a:pt x="84" y="96"/>
                  </a:lnTo>
                  <a:lnTo>
                    <a:pt x="103" y="96"/>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6" name="Rectangle 8"/>
            <p:cNvSpPr>
              <a:spLocks noChangeArrowheads="1"/>
            </p:cNvSpPr>
            <p:nvPr/>
          </p:nvSpPr>
          <p:spPr bwMode="auto">
            <a:xfrm>
              <a:off x="6145407" y="2024196"/>
              <a:ext cx="16638" cy="88735"/>
            </a:xfrm>
            <a:prstGeom prst="rect">
              <a:avLst/>
            </a:pr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7" name="Freeform 9"/>
            <p:cNvSpPr>
              <a:spLocks/>
            </p:cNvSpPr>
            <p:nvPr/>
          </p:nvSpPr>
          <p:spPr bwMode="auto">
            <a:xfrm>
              <a:off x="6207337" y="2024196"/>
              <a:ext cx="85962" cy="88735"/>
            </a:xfrm>
            <a:custGeom>
              <a:avLst/>
              <a:gdLst>
                <a:gd name="T0" fmla="*/ 193 w 193"/>
                <a:gd name="T1" fmla="*/ 178 h 198"/>
                <a:gd name="T2" fmla="*/ 193 w 193"/>
                <a:gd name="T3" fmla="*/ 134 h 198"/>
                <a:gd name="T4" fmla="*/ 154 w 193"/>
                <a:gd name="T5" fmla="*/ 134 h 198"/>
                <a:gd name="T6" fmla="*/ 154 w 193"/>
                <a:gd name="T7" fmla="*/ 160 h 198"/>
                <a:gd name="T8" fmla="*/ 37 w 193"/>
                <a:gd name="T9" fmla="*/ 160 h 198"/>
                <a:gd name="T10" fmla="*/ 37 w 193"/>
                <a:gd name="T11" fmla="*/ 38 h 198"/>
                <a:gd name="T12" fmla="*/ 154 w 193"/>
                <a:gd name="T13" fmla="*/ 38 h 198"/>
                <a:gd name="T14" fmla="*/ 154 w 193"/>
                <a:gd name="T15" fmla="*/ 64 h 198"/>
                <a:gd name="T16" fmla="*/ 193 w 193"/>
                <a:gd name="T17" fmla="*/ 64 h 198"/>
                <a:gd name="T18" fmla="*/ 193 w 193"/>
                <a:gd name="T19" fmla="*/ 20 h 198"/>
                <a:gd name="T20" fmla="*/ 173 w 193"/>
                <a:gd name="T21" fmla="*/ 0 h 198"/>
                <a:gd name="T22" fmla="*/ 18 w 193"/>
                <a:gd name="T23" fmla="*/ 0 h 198"/>
                <a:gd name="T24" fmla="*/ 0 w 193"/>
                <a:gd name="T25" fmla="*/ 20 h 198"/>
                <a:gd name="T26" fmla="*/ 0 w 193"/>
                <a:gd name="T27" fmla="*/ 178 h 198"/>
                <a:gd name="T28" fmla="*/ 18 w 193"/>
                <a:gd name="T29" fmla="*/ 198 h 198"/>
                <a:gd name="T30" fmla="*/ 174 w 193"/>
                <a:gd name="T31" fmla="*/ 198 h 198"/>
                <a:gd name="T32" fmla="*/ 193 w 193"/>
                <a:gd name="T33" fmla="*/ 178 h 198"/>
                <a:gd name="T34" fmla="*/ 193 w 193"/>
                <a:gd name="T35" fmla="*/ 17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8">
                  <a:moveTo>
                    <a:pt x="193" y="178"/>
                  </a:moveTo>
                  <a:lnTo>
                    <a:pt x="193" y="134"/>
                  </a:lnTo>
                  <a:lnTo>
                    <a:pt x="154" y="134"/>
                  </a:lnTo>
                  <a:lnTo>
                    <a:pt x="154" y="160"/>
                  </a:lnTo>
                  <a:lnTo>
                    <a:pt x="37" y="160"/>
                  </a:lnTo>
                  <a:lnTo>
                    <a:pt x="37" y="38"/>
                  </a:lnTo>
                  <a:lnTo>
                    <a:pt x="154" y="38"/>
                  </a:lnTo>
                  <a:lnTo>
                    <a:pt x="154" y="64"/>
                  </a:lnTo>
                  <a:lnTo>
                    <a:pt x="193" y="64"/>
                  </a:ln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78"/>
                  </a:cubicBezTo>
                  <a:lnTo>
                    <a:pt x="193" y="17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8" name="Freeform 10"/>
            <p:cNvSpPr>
              <a:spLocks noEditPoints="1"/>
            </p:cNvSpPr>
            <p:nvPr/>
          </p:nvSpPr>
          <p:spPr bwMode="auto">
            <a:xfrm>
              <a:off x="6337667" y="2024196"/>
              <a:ext cx="86886" cy="88735"/>
            </a:xfrm>
            <a:custGeom>
              <a:avLst/>
              <a:gdLst>
                <a:gd name="T0" fmla="*/ 195 w 195"/>
                <a:gd name="T1" fmla="*/ 200 h 200"/>
                <a:gd name="T2" fmla="*/ 136 w 195"/>
                <a:gd name="T3" fmla="*/ 120 h 200"/>
                <a:gd name="T4" fmla="*/ 175 w 195"/>
                <a:gd name="T5" fmla="*/ 120 h 200"/>
                <a:gd name="T6" fmla="*/ 195 w 195"/>
                <a:gd name="T7" fmla="*/ 100 h 200"/>
                <a:gd name="T8" fmla="*/ 195 w 195"/>
                <a:gd name="T9" fmla="*/ 20 h 200"/>
                <a:gd name="T10" fmla="*/ 175 w 195"/>
                <a:gd name="T11" fmla="*/ 0 h 200"/>
                <a:gd name="T12" fmla="*/ 0 w 195"/>
                <a:gd name="T13" fmla="*/ 0 h 200"/>
                <a:gd name="T14" fmla="*/ 0 w 195"/>
                <a:gd name="T15" fmla="*/ 199 h 200"/>
                <a:gd name="T16" fmla="*/ 39 w 195"/>
                <a:gd name="T17" fmla="*/ 199 h 200"/>
                <a:gd name="T18" fmla="*/ 39 w 195"/>
                <a:gd name="T19" fmla="*/ 119 h 200"/>
                <a:gd name="T20" fmla="*/ 87 w 195"/>
                <a:gd name="T21" fmla="*/ 119 h 200"/>
                <a:gd name="T22" fmla="*/ 145 w 195"/>
                <a:gd name="T23" fmla="*/ 199 h 200"/>
                <a:gd name="T24" fmla="*/ 195 w 195"/>
                <a:gd name="T25" fmla="*/ 199 h 200"/>
                <a:gd name="T26" fmla="*/ 195 w 195"/>
                <a:gd name="T27" fmla="*/ 200 h 200"/>
                <a:gd name="T28" fmla="*/ 39 w 195"/>
                <a:gd name="T29" fmla="*/ 40 h 200"/>
                <a:gd name="T30" fmla="*/ 156 w 195"/>
                <a:gd name="T31" fmla="*/ 40 h 200"/>
                <a:gd name="T32" fmla="*/ 156 w 195"/>
                <a:gd name="T33" fmla="*/ 82 h 200"/>
                <a:gd name="T34" fmla="*/ 39 w 195"/>
                <a:gd name="T35" fmla="*/ 82 h 200"/>
                <a:gd name="T36" fmla="*/ 39 w 195"/>
                <a:gd name="T37" fmla="*/ 40 h 200"/>
                <a:gd name="T38" fmla="*/ 39 w 195"/>
                <a:gd name="T39" fmla="*/ 4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 h="200">
                  <a:moveTo>
                    <a:pt x="195" y="200"/>
                  </a:moveTo>
                  <a:lnTo>
                    <a:pt x="136" y="120"/>
                  </a:lnTo>
                  <a:lnTo>
                    <a:pt x="175" y="120"/>
                  </a:lnTo>
                  <a:cubicBezTo>
                    <a:pt x="185" y="120"/>
                    <a:pt x="195" y="112"/>
                    <a:pt x="195" y="100"/>
                  </a:cubicBezTo>
                  <a:lnTo>
                    <a:pt x="195" y="20"/>
                  </a:lnTo>
                  <a:cubicBezTo>
                    <a:pt x="195" y="8"/>
                    <a:pt x="187" y="0"/>
                    <a:pt x="175" y="0"/>
                  </a:cubicBezTo>
                  <a:lnTo>
                    <a:pt x="0" y="0"/>
                  </a:lnTo>
                  <a:lnTo>
                    <a:pt x="0" y="199"/>
                  </a:lnTo>
                  <a:lnTo>
                    <a:pt x="39" y="199"/>
                  </a:lnTo>
                  <a:lnTo>
                    <a:pt x="39" y="119"/>
                  </a:lnTo>
                  <a:lnTo>
                    <a:pt x="87" y="119"/>
                  </a:lnTo>
                  <a:lnTo>
                    <a:pt x="145" y="199"/>
                  </a:lnTo>
                  <a:lnTo>
                    <a:pt x="195" y="199"/>
                  </a:lnTo>
                  <a:lnTo>
                    <a:pt x="195" y="200"/>
                  </a:lnTo>
                  <a:close/>
                  <a:moveTo>
                    <a:pt x="39" y="40"/>
                  </a:moveTo>
                  <a:lnTo>
                    <a:pt x="156" y="40"/>
                  </a:lnTo>
                  <a:lnTo>
                    <a:pt x="156" y="82"/>
                  </a:lnTo>
                  <a:lnTo>
                    <a:pt x="39" y="82"/>
                  </a:lnTo>
                  <a:lnTo>
                    <a:pt x="39" y="40"/>
                  </a:lnTo>
                  <a:lnTo>
                    <a:pt x="39"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9" name="Freeform 11"/>
            <p:cNvSpPr>
              <a:spLocks noEditPoints="1"/>
            </p:cNvSpPr>
            <p:nvPr/>
          </p:nvSpPr>
          <p:spPr bwMode="auto">
            <a:xfrm>
              <a:off x="6468920" y="2024196"/>
              <a:ext cx="85962" cy="88735"/>
            </a:xfrm>
            <a:custGeom>
              <a:avLst/>
              <a:gdLst>
                <a:gd name="T0" fmla="*/ 194 w 194"/>
                <a:gd name="T1" fmla="*/ 178 h 198"/>
                <a:gd name="T2" fmla="*/ 194 w 194"/>
                <a:gd name="T3" fmla="*/ 20 h 198"/>
                <a:gd name="T4" fmla="*/ 174 w 194"/>
                <a:gd name="T5" fmla="*/ 0 h 198"/>
                <a:gd name="T6" fmla="*/ 18 w 194"/>
                <a:gd name="T7" fmla="*/ 0 h 198"/>
                <a:gd name="T8" fmla="*/ 0 w 194"/>
                <a:gd name="T9" fmla="*/ 20 h 198"/>
                <a:gd name="T10" fmla="*/ 0 w 194"/>
                <a:gd name="T11" fmla="*/ 178 h 198"/>
                <a:gd name="T12" fmla="*/ 18 w 194"/>
                <a:gd name="T13" fmla="*/ 198 h 198"/>
                <a:gd name="T14" fmla="*/ 176 w 194"/>
                <a:gd name="T15" fmla="*/ 198 h 198"/>
                <a:gd name="T16" fmla="*/ 194 w 194"/>
                <a:gd name="T17" fmla="*/ 178 h 198"/>
                <a:gd name="T18" fmla="*/ 194 w 194"/>
                <a:gd name="T19" fmla="*/ 178 h 198"/>
                <a:gd name="T20" fmla="*/ 38 w 194"/>
                <a:gd name="T21" fmla="*/ 38 h 198"/>
                <a:gd name="T22" fmla="*/ 156 w 194"/>
                <a:gd name="T23" fmla="*/ 38 h 198"/>
                <a:gd name="T24" fmla="*/ 156 w 194"/>
                <a:gd name="T25" fmla="*/ 160 h 198"/>
                <a:gd name="T26" fmla="*/ 38 w 194"/>
                <a:gd name="T27" fmla="*/ 160 h 198"/>
                <a:gd name="T28" fmla="*/ 38 w 194"/>
                <a:gd name="T29" fmla="*/ 38 h 198"/>
                <a:gd name="T30" fmla="*/ 38 w 194"/>
                <a:gd name="T31" fmla="*/ 3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98">
                  <a:moveTo>
                    <a:pt x="194" y="178"/>
                  </a:moveTo>
                  <a:lnTo>
                    <a:pt x="194" y="20"/>
                  </a:lnTo>
                  <a:cubicBezTo>
                    <a:pt x="194" y="8"/>
                    <a:pt x="186" y="0"/>
                    <a:pt x="174" y="0"/>
                  </a:cubicBezTo>
                  <a:lnTo>
                    <a:pt x="18" y="0"/>
                  </a:lnTo>
                  <a:cubicBezTo>
                    <a:pt x="8" y="0"/>
                    <a:pt x="0" y="8"/>
                    <a:pt x="0" y="20"/>
                  </a:cubicBezTo>
                  <a:lnTo>
                    <a:pt x="0" y="178"/>
                  </a:lnTo>
                  <a:cubicBezTo>
                    <a:pt x="0" y="189"/>
                    <a:pt x="8" y="198"/>
                    <a:pt x="18" y="198"/>
                  </a:cubicBezTo>
                  <a:lnTo>
                    <a:pt x="176" y="198"/>
                  </a:lnTo>
                  <a:cubicBezTo>
                    <a:pt x="186" y="198"/>
                    <a:pt x="194" y="190"/>
                    <a:pt x="194" y="178"/>
                  </a:cubicBezTo>
                  <a:lnTo>
                    <a:pt x="194" y="178"/>
                  </a:lnTo>
                  <a:close/>
                  <a:moveTo>
                    <a:pt x="38" y="38"/>
                  </a:moveTo>
                  <a:lnTo>
                    <a:pt x="156" y="38"/>
                  </a:lnTo>
                  <a:lnTo>
                    <a:pt x="156" y="160"/>
                  </a:lnTo>
                  <a:lnTo>
                    <a:pt x="38" y="160"/>
                  </a:lnTo>
                  <a:lnTo>
                    <a:pt x="38" y="38"/>
                  </a:lnTo>
                  <a:lnTo>
                    <a:pt x="38" y="3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30" name="Freeform 12"/>
            <p:cNvSpPr>
              <a:spLocks/>
            </p:cNvSpPr>
            <p:nvPr/>
          </p:nvSpPr>
          <p:spPr bwMode="auto">
            <a:xfrm>
              <a:off x="6005835" y="2140661"/>
              <a:ext cx="86886" cy="87811"/>
            </a:xfrm>
            <a:custGeom>
              <a:avLst/>
              <a:gdLst>
                <a:gd name="T0" fmla="*/ 94 w 94"/>
                <a:gd name="T1" fmla="*/ 19 h 95"/>
                <a:gd name="T2" fmla="*/ 94 w 94"/>
                <a:gd name="T3" fmla="*/ 0 h 95"/>
                <a:gd name="T4" fmla="*/ 0 w 94"/>
                <a:gd name="T5" fmla="*/ 0 h 95"/>
                <a:gd name="T6" fmla="*/ 0 w 94"/>
                <a:gd name="T7" fmla="*/ 95 h 95"/>
                <a:gd name="T8" fmla="*/ 19 w 94"/>
                <a:gd name="T9" fmla="*/ 95 h 95"/>
                <a:gd name="T10" fmla="*/ 19 w 94"/>
                <a:gd name="T11" fmla="*/ 57 h 95"/>
                <a:gd name="T12" fmla="*/ 75 w 94"/>
                <a:gd name="T13" fmla="*/ 57 h 95"/>
                <a:gd name="T14" fmla="*/ 75 w 94"/>
                <a:gd name="T15" fmla="*/ 38 h 95"/>
                <a:gd name="T16" fmla="*/ 19 w 94"/>
                <a:gd name="T17" fmla="*/ 38 h 95"/>
                <a:gd name="T18" fmla="*/ 19 w 94"/>
                <a:gd name="T19" fmla="*/ 19 h 95"/>
                <a:gd name="T20" fmla="*/ 94 w 94"/>
                <a:gd name="T21" fmla="*/ 1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94" y="19"/>
                  </a:moveTo>
                  <a:lnTo>
                    <a:pt x="94" y="0"/>
                  </a:lnTo>
                  <a:lnTo>
                    <a:pt x="0" y="0"/>
                  </a:lnTo>
                  <a:lnTo>
                    <a:pt x="0" y="95"/>
                  </a:lnTo>
                  <a:lnTo>
                    <a:pt x="19" y="95"/>
                  </a:lnTo>
                  <a:lnTo>
                    <a:pt x="19" y="57"/>
                  </a:lnTo>
                  <a:lnTo>
                    <a:pt x="75" y="57"/>
                  </a:lnTo>
                  <a:lnTo>
                    <a:pt x="75" y="38"/>
                  </a:lnTo>
                  <a:lnTo>
                    <a:pt x="19" y="38"/>
                  </a:lnTo>
                  <a:lnTo>
                    <a:pt x="19" y="19"/>
                  </a:lnTo>
                  <a:lnTo>
                    <a:pt x="94" y="1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31" name="Freeform 13"/>
            <p:cNvSpPr>
              <a:spLocks noEditPoints="1"/>
            </p:cNvSpPr>
            <p:nvPr/>
          </p:nvSpPr>
          <p:spPr bwMode="auto">
            <a:xfrm>
              <a:off x="6116753" y="2140661"/>
              <a:ext cx="85962" cy="87811"/>
            </a:xfrm>
            <a:custGeom>
              <a:avLst/>
              <a:gdLst>
                <a:gd name="T0" fmla="*/ 193 w 193"/>
                <a:gd name="T1" fmla="*/ 180 h 198"/>
                <a:gd name="T2" fmla="*/ 193 w 193"/>
                <a:gd name="T3" fmla="*/ 20 h 198"/>
                <a:gd name="T4" fmla="*/ 173 w 193"/>
                <a:gd name="T5" fmla="*/ 0 h 198"/>
                <a:gd name="T6" fmla="*/ 18 w 193"/>
                <a:gd name="T7" fmla="*/ 0 h 198"/>
                <a:gd name="T8" fmla="*/ 0 w 193"/>
                <a:gd name="T9" fmla="*/ 20 h 198"/>
                <a:gd name="T10" fmla="*/ 0 w 193"/>
                <a:gd name="T11" fmla="*/ 178 h 198"/>
                <a:gd name="T12" fmla="*/ 18 w 193"/>
                <a:gd name="T13" fmla="*/ 198 h 198"/>
                <a:gd name="T14" fmla="*/ 174 w 193"/>
                <a:gd name="T15" fmla="*/ 198 h 198"/>
                <a:gd name="T16" fmla="*/ 193 w 193"/>
                <a:gd name="T17" fmla="*/ 180 h 198"/>
                <a:gd name="T18" fmla="*/ 193 w 193"/>
                <a:gd name="T19" fmla="*/ 180 h 198"/>
                <a:gd name="T20" fmla="*/ 38 w 193"/>
                <a:gd name="T21" fmla="*/ 40 h 198"/>
                <a:gd name="T22" fmla="*/ 154 w 193"/>
                <a:gd name="T23" fmla="*/ 40 h 198"/>
                <a:gd name="T24" fmla="*/ 154 w 193"/>
                <a:gd name="T25" fmla="*/ 161 h 198"/>
                <a:gd name="T26" fmla="*/ 37 w 193"/>
                <a:gd name="T27" fmla="*/ 161 h 198"/>
                <a:gd name="T28" fmla="*/ 37 w 193"/>
                <a:gd name="T29" fmla="*/ 40 h 198"/>
                <a:gd name="T30" fmla="*/ 38 w 193"/>
                <a:gd name="T31" fmla="*/ 4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198">
                  <a:moveTo>
                    <a:pt x="193" y="180"/>
                  </a:move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80"/>
                  </a:cubicBezTo>
                  <a:lnTo>
                    <a:pt x="193" y="180"/>
                  </a:lnTo>
                  <a:close/>
                  <a:moveTo>
                    <a:pt x="38" y="40"/>
                  </a:moveTo>
                  <a:lnTo>
                    <a:pt x="154" y="40"/>
                  </a:lnTo>
                  <a:lnTo>
                    <a:pt x="154" y="161"/>
                  </a:lnTo>
                  <a:lnTo>
                    <a:pt x="37" y="161"/>
                  </a:lnTo>
                  <a:lnTo>
                    <a:pt x="37" y="40"/>
                  </a:lnTo>
                  <a:lnTo>
                    <a:pt x="38"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32" name="Freeform 14"/>
            <p:cNvSpPr>
              <a:spLocks/>
            </p:cNvSpPr>
            <p:nvPr/>
          </p:nvSpPr>
          <p:spPr bwMode="auto">
            <a:xfrm>
              <a:off x="6234142" y="2140661"/>
              <a:ext cx="85962" cy="88735"/>
            </a:xfrm>
            <a:custGeom>
              <a:avLst/>
              <a:gdLst>
                <a:gd name="T0" fmla="*/ 194 w 194"/>
                <a:gd name="T1" fmla="*/ 179 h 199"/>
                <a:gd name="T2" fmla="*/ 194 w 194"/>
                <a:gd name="T3" fmla="*/ 135 h 199"/>
                <a:gd name="T4" fmla="*/ 156 w 194"/>
                <a:gd name="T5" fmla="*/ 135 h 199"/>
                <a:gd name="T6" fmla="*/ 156 w 194"/>
                <a:gd name="T7" fmla="*/ 160 h 199"/>
                <a:gd name="T8" fmla="*/ 38 w 194"/>
                <a:gd name="T9" fmla="*/ 160 h 199"/>
                <a:gd name="T10" fmla="*/ 38 w 194"/>
                <a:gd name="T11" fmla="*/ 39 h 199"/>
                <a:gd name="T12" fmla="*/ 156 w 194"/>
                <a:gd name="T13" fmla="*/ 39 h 199"/>
                <a:gd name="T14" fmla="*/ 156 w 194"/>
                <a:gd name="T15" fmla="*/ 64 h 199"/>
                <a:gd name="T16" fmla="*/ 194 w 194"/>
                <a:gd name="T17" fmla="*/ 64 h 199"/>
                <a:gd name="T18" fmla="*/ 194 w 194"/>
                <a:gd name="T19" fmla="*/ 20 h 199"/>
                <a:gd name="T20" fmla="*/ 174 w 194"/>
                <a:gd name="T21" fmla="*/ 0 h 199"/>
                <a:gd name="T22" fmla="*/ 18 w 194"/>
                <a:gd name="T23" fmla="*/ 0 h 199"/>
                <a:gd name="T24" fmla="*/ 0 w 194"/>
                <a:gd name="T25" fmla="*/ 20 h 199"/>
                <a:gd name="T26" fmla="*/ 0 w 194"/>
                <a:gd name="T27" fmla="*/ 179 h 199"/>
                <a:gd name="T28" fmla="*/ 18 w 194"/>
                <a:gd name="T29" fmla="*/ 199 h 199"/>
                <a:gd name="T30" fmla="*/ 174 w 194"/>
                <a:gd name="T31" fmla="*/ 199 h 199"/>
                <a:gd name="T32" fmla="*/ 194 w 194"/>
                <a:gd name="T33" fmla="*/ 179 h 199"/>
                <a:gd name="T34" fmla="*/ 194 w 194"/>
                <a:gd name="T35" fmla="*/ 17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9">
                  <a:moveTo>
                    <a:pt x="194" y="179"/>
                  </a:moveTo>
                  <a:lnTo>
                    <a:pt x="194" y="135"/>
                  </a:lnTo>
                  <a:lnTo>
                    <a:pt x="156" y="135"/>
                  </a:lnTo>
                  <a:lnTo>
                    <a:pt x="156" y="160"/>
                  </a:lnTo>
                  <a:lnTo>
                    <a:pt x="38" y="160"/>
                  </a:lnTo>
                  <a:lnTo>
                    <a:pt x="38" y="39"/>
                  </a:lnTo>
                  <a:lnTo>
                    <a:pt x="156" y="39"/>
                  </a:lnTo>
                  <a:lnTo>
                    <a:pt x="156" y="64"/>
                  </a:lnTo>
                  <a:lnTo>
                    <a:pt x="194" y="64"/>
                  </a:lnTo>
                  <a:lnTo>
                    <a:pt x="194" y="20"/>
                  </a:lnTo>
                  <a:cubicBezTo>
                    <a:pt x="194" y="8"/>
                    <a:pt x="186" y="0"/>
                    <a:pt x="174" y="0"/>
                  </a:cubicBezTo>
                  <a:lnTo>
                    <a:pt x="18" y="0"/>
                  </a:lnTo>
                  <a:cubicBezTo>
                    <a:pt x="8" y="0"/>
                    <a:pt x="0" y="8"/>
                    <a:pt x="0" y="20"/>
                  </a:cubicBezTo>
                  <a:lnTo>
                    <a:pt x="0" y="179"/>
                  </a:lnTo>
                  <a:cubicBezTo>
                    <a:pt x="0" y="189"/>
                    <a:pt x="8" y="199"/>
                    <a:pt x="18" y="199"/>
                  </a:cubicBezTo>
                  <a:lnTo>
                    <a:pt x="174" y="199"/>
                  </a:lnTo>
                  <a:cubicBezTo>
                    <a:pt x="185" y="197"/>
                    <a:pt x="194" y="189"/>
                    <a:pt x="194" y="179"/>
                  </a:cubicBezTo>
                  <a:lnTo>
                    <a:pt x="194"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33" name="Freeform 15"/>
            <p:cNvSpPr>
              <a:spLocks/>
            </p:cNvSpPr>
            <p:nvPr/>
          </p:nvSpPr>
          <p:spPr bwMode="auto">
            <a:xfrm>
              <a:off x="6351532" y="2140661"/>
              <a:ext cx="85962" cy="87811"/>
            </a:xfrm>
            <a:custGeom>
              <a:avLst/>
              <a:gdLst>
                <a:gd name="T0" fmla="*/ 194 w 194"/>
                <a:gd name="T1" fmla="*/ 180 h 198"/>
                <a:gd name="T2" fmla="*/ 194 w 194"/>
                <a:gd name="T3" fmla="*/ 0 h 198"/>
                <a:gd name="T4" fmla="*/ 156 w 194"/>
                <a:gd name="T5" fmla="*/ 0 h 198"/>
                <a:gd name="T6" fmla="*/ 156 w 194"/>
                <a:gd name="T7" fmla="*/ 160 h 198"/>
                <a:gd name="T8" fmla="*/ 38 w 194"/>
                <a:gd name="T9" fmla="*/ 160 h 198"/>
                <a:gd name="T10" fmla="*/ 38 w 194"/>
                <a:gd name="T11" fmla="*/ 0 h 198"/>
                <a:gd name="T12" fmla="*/ 0 w 194"/>
                <a:gd name="T13" fmla="*/ 0 h 198"/>
                <a:gd name="T14" fmla="*/ 0 w 194"/>
                <a:gd name="T15" fmla="*/ 178 h 198"/>
                <a:gd name="T16" fmla="*/ 18 w 194"/>
                <a:gd name="T17" fmla="*/ 198 h 198"/>
                <a:gd name="T18" fmla="*/ 174 w 194"/>
                <a:gd name="T19" fmla="*/ 198 h 198"/>
                <a:gd name="T20" fmla="*/ 194 w 194"/>
                <a:gd name="T21" fmla="*/ 180 h 198"/>
                <a:gd name="T22" fmla="*/ 194 w 194"/>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 h="198">
                  <a:moveTo>
                    <a:pt x="194" y="180"/>
                  </a:moveTo>
                  <a:lnTo>
                    <a:pt x="194" y="0"/>
                  </a:lnTo>
                  <a:lnTo>
                    <a:pt x="156" y="0"/>
                  </a:lnTo>
                  <a:lnTo>
                    <a:pt x="156" y="160"/>
                  </a:lnTo>
                  <a:lnTo>
                    <a:pt x="38" y="160"/>
                  </a:lnTo>
                  <a:lnTo>
                    <a:pt x="38" y="0"/>
                  </a:lnTo>
                  <a:lnTo>
                    <a:pt x="0" y="0"/>
                  </a:lnTo>
                  <a:lnTo>
                    <a:pt x="0" y="178"/>
                  </a:lnTo>
                  <a:cubicBezTo>
                    <a:pt x="0" y="189"/>
                    <a:pt x="8" y="198"/>
                    <a:pt x="18" y="198"/>
                  </a:cubicBezTo>
                  <a:lnTo>
                    <a:pt x="174" y="198"/>
                  </a:lnTo>
                  <a:cubicBezTo>
                    <a:pt x="186" y="198"/>
                    <a:pt x="194" y="190"/>
                    <a:pt x="194" y="180"/>
                  </a:cubicBezTo>
                  <a:lnTo>
                    <a:pt x="194" y="18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34" name="Freeform 16"/>
            <p:cNvSpPr>
              <a:spLocks/>
            </p:cNvSpPr>
            <p:nvPr/>
          </p:nvSpPr>
          <p:spPr bwMode="auto">
            <a:xfrm>
              <a:off x="6467996" y="2140661"/>
              <a:ext cx="86886" cy="88735"/>
            </a:xfrm>
            <a:custGeom>
              <a:avLst/>
              <a:gdLst>
                <a:gd name="T0" fmla="*/ 196 w 196"/>
                <a:gd name="T1" fmla="*/ 179 h 200"/>
                <a:gd name="T2" fmla="*/ 196 w 196"/>
                <a:gd name="T3" fmla="*/ 100 h 200"/>
                <a:gd name="T4" fmla="*/ 176 w 196"/>
                <a:gd name="T5" fmla="*/ 80 h 200"/>
                <a:gd name="T6" fmla="*/ 40 w 196"/>
                <a:gd name="T7" fmla="*/ 80 h 200"/>
                <a:gd name="T8" fmla="*/ 40 w 196"/>
                <a:gd name="T9" fmla="*/ 39 h 200"/>
                <a:gd name="T10" fmla="*/ 158 w 196"/>
                <a:gd name="T11" fmla="*/ 39 h 200"/>
                <a:gd name="T12" fmla="*/ 158 w 196"/>
                <a:gd name="T13" fmla="*/ 60 h 200"/>
                <a:gd name="T14" fmla="*/ 196 w 196"/>
                <a:gd name="T15" fmla="*/ 60 h 200"/>
                <a:gd name="T16" fmla="*/ 196 w 196"/>
                <a:gd name="T17" fmla="*/ 20 h 200"/>
                <a:gd name="T18" fmla="*/ 176 w 196"/>
                <a:gd name="T19" fmla="*/ 0 h 200"/>
                <a:gd name="T20" fmla="*/ 20 w 196"/>
                <a:gd name="T21" fmla="*/ 0 h 200"/>
                <a:gd name="T22" fmla="*/ 2 w 196"/>
                <a:gd name="T23" fmla="*/ 20 h 200"/>
                <a:gd name="T24" fmla="*/ 2 w 196"/>
                <a:gd name="T25" fmla="*/ 99 h 200"/>
                <a:gd name="T26" fmla="*/ 20 w 196"/>
                <a:gd name="T27" fmla="*/ 119 h 200"/>
                <a:gd name="T28" fmla="*/ 156 w 196"/>
                <a:gd name="T29" fmla="*/ 119 h 200"/>
                <a:gd name="T30" fmla="*/ 156 w 196"/>
                <a:gd name="T31" fmla="*/ 160 h 200"/>
                <a:gd name="T32" fmla="*/ 39 w 196"/>
                <a:gd name="T33" fmla="*/ 160 h 200"/>
                <a:gd name="T34" fmla="*/ 39 w 196"/>
                <a:gd name="T35" fmla="*/ 140 h 200"/>
                <a:gd name="T36" fmla="*/ 0 w 196"/>
                <a:gd name="T37" fmla="*/ 140 h 200"/>
                <a:gd name="T38" fmla="*/ 0 w 196"/>
                <a:gd name="T39" fmla="*/ 180 h 200"/>
                <a:gd name="T40" fmla="*/ 19 w 196"/>
                <a:gd name="T41" fmla="*/ 200 h 200"/>
                <a:gd name="T42" fmla="*/ 175 w 196"/>
                <a:gd name="T43" fmla="*/ 200 h 200"/>
                <a:gd name="T44" fmla="*/ 196 w 196"/>
                <a:gd name="T45" fmla="*/ 179 h 200"/>
                <a:gd name="T46" fmla="*/ 196 w 196"/>
                <a:gd name="T47" fmla="*/ 17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200">
                  <a:moveTo>
                    <a:pt x="196" y="179"/>
                  </a:moveTo>
                  <a:lnTo>
                    <a:pt x="196" y="100"/>
                  </a:lnTo>
                  <a:cubicBezTo>
                    <a:pt x="196" y="89"/>
                    <a:pt x="188" y="80"/>
                    <a:pt x="176" y="80"/>
                  </a:cubicBezTo>
                  <a:lnTo>
                    <a:pt x="40" y="80"/>
                  </a:lnTo>
                  <a:lnTo>
                    <a:pt x="40" y="39"/>
                  </a:lnTo>
                  <a:lnTo>
                    <a:pt x="158" y="39"/>
                  </a:lnTo>
                  <a:lnTo>
                    <a:pt x="158" y="60"/>
                  </a:lnTo>
                  <a:lnTo>
                    <a:pt x="196" y="60"/>
                  </a:lnTo>
                  <a:lnTo>
                    <a:pt x="196" y="20"/>
                  </a:lnTo>
                  <a:cubicBezTo>
                    <a:pt x="196" y="8"/>
                    <a:pt x="188" y="0"/>
                    <a:pt x="176" y="0"/>
                  </a:cubicBezTo>
                  <a:lnTo>
                    <a:pt x="20" y="0"/>
                  </a:lnTo>
                  <a:cubicBezTo>
                    <a:pt x="10" y="0"/>
                    <a:pt x="2" y="8"/>
                    <a:pt x="2" y="20"/>
                  </a:cubicBezTo>
                  <a:lnTo>
                    <a:pt x="2" y="99"/>
                  </a:lnTo>
                  <a:cubicBezTo>
                    <a:pt x="2" y="109"/>
                    <a:pt x="10" y="119"/>
                    <a:pt x="20" y="119"/>
                  </a:cubicBezTo>
                  <a:lnTo>
                    <a:pt x="156" y="119"/>
                  </a:lnTo>
                  <a:lnTo>
                    <a:pt x="156" y="160"/>
                  </a:lnTo>
                  <a:lnTo>
                    <a:pt x="39" y="160"/>
                  </a:lnTo>
                  <a:lnTo>
                    <a:pt x="39" y="140"/>
                  </a:lnTo>
                  <a:lnTo>
                    <a:pt x="0" y="140"/>
                  </a:lnTo>
                  <a:lnTo>
                    <a:pt x="0" y="180"/>
                  </a:lnTo>
                  <a:cubicBezTo>
                    <a:pt x="0" y="191"/>
                    <a:pt x="8" y="200"/>
                    <a:pt x="19" y="200"/>
                  </a:cubicBezTo>
                  <a:lnTo>
                    <a:pt x="175" y="200"/>
                  </a:lnTo>
                  <a:cubicBezTo>
                    <a:pt x="188" y="197"/>
                    <a:pt x="196" y="189"/>
                    <a:pt x="196" y="179"/>
                  </a:cubicBezTo>
                  <a:lnTo>
                    <a:pt x="196"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35" name="Freeform 17"/>
            <p:cNvSpPr>
              <a:spLocks noEditPoints="1"/>
            </p:cNvSpPr>
            <p:nvPr/>
          </p:nvSpPr>
          <p:spPr bwMode="auto">
            <a:xfrm>
              <a:off x="6567823" y="2025120"/>
              <a:ext cx="32352" cy="32352"/>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3 h 72"/>
                <a:gd name="T12" fmla="*/ 2 w 72"/>
                <a:gd name="T13" fmla="*/ 36 h 72"/>
                <a:gd name="T14" fmla="*/ 36 w 72"/>
                <a:gd name="T15" fmla="*/ 68 h 72"/>
                <a:gd name="T16" fmla="*/ 68 w 72"/>
                <a:gd name="T17" fmla="*/ 36 h 72"/>
                <a:gd name="T18" fmla="*/ 36 w 72"/>
                <a:gd name="T19" fmla="*/ 3 h 72"/>
                <a:gd name="T20" fmla="*/ 45 w 72"/>
                <a:gd name="T21" fmla="*/ 59 h 72"/>
                <a:gd name="T22" fmla="*/ 36 w 72"/>
                <a:gd name="T23" fmla="*/ 39 h 72"/>
                <a:gd name="T24" fmla="*/ 28 w 72"/>
                <a:gd name="T25" fmla="*/ 39 h 72"/>
                <a:gd name="T26" fmla="*/ 28 w 72"/>
                <a:gd name="T27" fmla="*/ 59 h 72"/>
                <a:gd name="T28" fmla="*/ 22 w 72"/>
                <a:gd name="T29" fmla="*/ 59 h 72"/>
                <a:gd name="T30" fmla="*/ 22 w 72"/>
                <a:gd name="T31" fmla="*/ 14 h 72"/>
                <a:gd name="T32" fmla="*/ 36 w 72"/>
                <a:gd name="T33" fmla="*/ 14 h 72"/>
                <a:gd name="T34" fmla="*/ 50 w 72"/>
                <a:gd name="T35" fmla="*/ 27 h 72"/>
                <a:gd name="T36" fmla="*/ 41 w 72"/>
                <a:gd name="T37" fmla="*/ 39 h 72"/>
                <a:gd name="T38" fmla="*/ 50 w 72"/>
                <a:gd name="T39" fmla="*/ 59 h 72"/>
                <a:gd name="T40" fmla="*/ 45 w 72"/>
                <a:gd name="T41" fmla="*/ 59 h 72"/>
                <a:gd name="T42" fmla="*/ 28 w 72"/>
                <a:gd name="T43" fmla="*/ 34 h 72"/>
                <a:gd name="T44" fmla="*/ 36 w 72"/>
                <a:gd name="T45" fmla="*/ 34 h 72"/>
                <a:gd name="T46" fmla="*/ 45 w 72"/>
                <a:gd name="T47" fmla="*/ 26 h 72"/>
                <a:gd name="T48" fmla="*/ 36 w 72"/>
                <a:gd name="T49" fmla="*/ 18 h 72"/>
                <a:gd name="T50" fmla="*/ 29 w 72"/>
                <a:gd name="T51" fmla="*/ 18 h 72"/>
                <a:gd name="T52" fmla="*/ 29 w 72"/>
                <a:gd name="T53" fmla="*/ 34 h 72"/>
                <a:gd name="T54" fmla="*/ 28 w 72"/>
                <a:gd name="T55"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3"/>
                  </a:moveTo>
                  <a:cubicBezTo>
                    <a:pt x="17" y="3"/>
                    <a:pt x="2" y="18"/>
                    <a:pt x="2" y="36"/>
                  </a:cubicBezTo>
                  <a:cubicBezTo>
                    <a:pt x="2" y="55"/>
                    <a:pt x="17" y="68"/>
                    <a:pt x="36" y="68"/>
                  </a:cubicBezTo>
                  <a:cubicBezTo>
                    <a:pt x="54" y="68"/>
                    <a:pt x="68" y="54"/>
                    <a:pt x="68" y="36"/>
                  </a:cubicBezTo>
                  <a:cubicBezTo>
                    <a:pt x="68" y="18"/>
                    <a:pt x="54" y="3"/>
                    <a:pt x="36" y="3"/>
                  </a:cubicBezTo>
                  <a:close/>
                  <a:moveTo>
                    <a:pt x="45" y="59"/>
                  </a:moveTo>
                  <a:lnTo>
                    <a:pt x="36" y="39"/>
                  </a:lnTo>
                  <a:lnTo>
                    <a:pt x="28" y="39"/>
                  </a:lnTo>
                  <a:lnTo>
                    <a:pt x="28" y="59"/>
                  </a:lnTo>
                  <a:lnTo>
                    <a:pt x="22" y="59"/>
                  </a:lnTo>
                  <a:lnTo>
                    <a:pt x="22" y="14"/>
                  </a:lnTo>
                  <a:lnTo>
                    <a:pt x="36" y="14"/>
                  </a:lnTo>
                  <a:cubicBezTo>
                    <a:pt x="46" y="14"/>
                    <a:pt x="50" y="18"/>
                    <a:pt x="50" y="27"/>
                  </a:cubicBezTo>
                  <a:cubicBezTo>
                    <a:pt x="50" y="34"/>
                    <a:pt x="48" y="38"/>
                    <a:pt x="41" y="39"/>
                  </a:cubicBezTo>
                  <a:lnTo>
                    <a:pt x="50" y="59"/>
                  </a:lnTo>
                  <a:lnTo>
                    <a:pt x="45" y="59"/>
                  </a:lnTo>
                  <a:close/>
                  <a:moveTo>
                    <a:pt x="28" y="34"/>
                  </a:moveTo>
                  <a:lnTo>
                    <a:pt x="36" y="34"/>
                  </a:lnTo>
                  <a:cubicBezTo>
                    <a:pt x="42" y="34"/>
                    <a:pt x="45" y="31"/>
                    <a:pt x="45" y="26"/>
                  </a:cubicBezTo>
                  <a:cubicBezTo>
                    <a:pt x="45" y="20"/>
                    <a:pt x="42" y="18"/>
                    <a:pt x="36" y="18"/>
                  </a:cubicBezTo>
                  <a:lnTo>
                    <a:pt x="29" y="18"/>
                  </a:lnTo>
                  <a:lnTo>
                    <a:pt x="29" y="34"/>
                  </a:lnTo>
                  <a:lnTo>
                    <a:pt x="28" y="34"/>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grpSp>
    </p:spTree>
    <p:extLst>
      <p:ext uri="{BB962C8B-B14F-4D97-AF65-F5344CB8AC3E}">
        <p14:creationId xmlns:p14="http://schemas.microsoft.com/office/powerpoint/2010/main" val="40999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06331"/>
            <a:ext cx="10515600" cy="739056"/>
          </a:xfrm>
        </p:spPr>
        <p:txBody>
          <a:bodyPr>
            <a:normAutofit/>
          </a:bodyPr>
          <a:lstStyle>
            <a:lvl1pPr>
              <a:defRPr sz="3600"/>
            </a:lvl1pPr>
          </a:lstStyle>
          <a:p>
            <a:r>
              <a:rPr lang="en-US" dirty="0"/>
              <a:t>Click to edit Master title style</a:t>
            </a:r>
          </a:p>
        </p:txBody>
      </p:sp>
      <p:grpSp>
        <p:nvGrpSpPr>
          <p:cNvPr id="3" name="Group 2">
            <a:extLst>
              <a:ext uri="{FF2B5EF4-FFF2-40B4-BE49-F238E27FC236}">
                <a16:creationId xmlns="" xmlns:a16="http://schemas.microsoft.com/office/drawing/2014/main" id="{AEDF2B47-7C58-458B-A014-B081B81A8D06}"/>
              </a:ext>
            </a:extLst>
          </p:cNvPr>
          <p:cNvGrpSpPr/>
          <p:nvPr userDrawn="1"/>
        </p:nvGrpSpPr>
        <p:grpSpPr>
          <a:xfrm>
            <a:off x="12578642" y="2"/>
            <a:ext cx="2196697" cy="1816099"/>
            <a:chOff x="12554553" y="1"/>
            <a:chExt cx="1647523" cy="1816099"/>
          </a:xfrm>
        </p:grpSpPr>
        <p:sp>
          <p:nvSpPr>
            <p:cNvPr id="4" name="Rectangle: Folded Corner 3">
              <a:extLst>
                <a:ext uri="{FF2B5EF4-FFF2-40B4-BE49-F238E27FC236}">
                  <a16:creationId xmlns="" xmlns:a16="http://schemas.microsoft.com/office/drawing/2014/main" id="{C7ACA455-4437-4416-A6F0-33D534A6AE9F}"/>
                </a:ext>
              </a:extLst>
            </p:cNvPr>
            <p:cNvSpPr/>
            <p:nvPr userDrawn="1"/>
          </p:nvSpPr>
          <p:spPr>
            <a:xfrm>
              <a:off x="12554553" y="1"/>
              <a:ext cx="1644047" cy="1816099"/>
            </a:xfrm>
            <a:prstGeom prst="foldedCorner">
              <a:avLst/>
            </a:prstGeom>
            <a:ln>
              <a:noFill/>
            </a:ln>
            <a:effectLst>
              <a:outerShdw blurRad="101600" dist="63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Ins="0" rtlCol="0" anchor="t"/>
            <a:lstStyle/>
            <a:p>
              <a:pPr defTabSz="914400"/>
              <a:r>
                <a:rPr lang="en-US" sz="1400">
                  <a:solidFill>
                    <a:srgbClr val="F7931F">
                      <a:lumMod val="50000"/>
                    </a:srgbClr>
                  </a:solidFill>
                </a:rPr>
                <a:t>To insert your own icons*:</a:t>
              </a:r>
            </a:p>
            <a:p>
              <a:pPr defTabSz="914400"/>
              <a:endParaRPr lang="en-US" sz="1400">
                <a:solidFill>
                  <a:srgbClr val="F7931F">
                    <a:lumMod val="50000"/>
                  </a:srgbClr>
                </a:solidFill>
              </a:endParaRPr>
            </a:p>
            <a:p>
              <a:pPr defTabSz="914400"/>
              <a:r>
                <a:rPr lang="en-US" sz="1400" b="1">
                  <a:solidFill>
                    <a:srgbClr val="F7931F">
                      <a:lumMod val="50000"/>
                    </a:srgbClr>
                  </a:solidFill>
                </a:rPr>
                <a:t>Insert</a:t>
              </a:r>
              <a:r>
                <a:rPr lang="en-US" sz="1400">
                  <a:solidFill>
                    <a:srgbClr val="F7931F">
                      <a:lumMod val="50000"/>
                    </a:srgbClr>
                  </a:solidFill>
                </a:rPr>
                <a:t> &gt;&gt; </a:t>
              </a:r>
              <a:r>
                <a:rPr lang="en-US" sz="1400" b="1">
                  <a:solidFill>
                    <a:srgbClr val="F7931F">
                      <a:lumMod val="50000"/>
                    </a:srgbClr>
                  </a:solidFill>
                </a:rPr>
                <a:t>Icons</a:t>
              </a:r>
            </a:p>
            <a:p>
              <a:pPr defTabSz="914400"/>
              <a:endParaRPr lang="en-US" sz="1400">
                <a:solidFill>
                  <a:srgbClr val="F7931F">
                    <a:lumMod val="50000"/>
                  </a:srgbClr>
                </a:solidFill>
              </a:endParaRPr>
            </a:p>
            <a:p>
              <a:pPr defTabSz="914400"/>
              <a:r>
                <a:rPr lang="en-US" sz="1200" i="1">
                  <a:solidFill>
                    <a:srgbClr val="F7931F">
                      <a:lumMod val="50000"/>
                    </a:srgbClr>
                  </a:solidFill>
                </a:rPr>
                <a:t>(*Only available to Office 365 subscribers)</a:t>
              </a:r>
            </a:p>
          </p:txBody>
        </p:sp>
        <p:pic>
          <p:nvPicPr>
            <p:cNvPr id="5" name="Picture 4">
              <a:extLst>
                <a:ext uri="{FF2B5EF4-FFF2-40B4-BE49-F238E27FC236}">
                  <a16:creationId xmlns="" xmlns:a16="http://schemas.microsoft.com/office/drawing/2014/main" id="{7180DD64-6AC6-41B8-826F-6BE55763C657}"/>
                </a:ext>
              </a:extLst>
            </p:cNvPr>
            <p:cNvPicPr>
              <a:picLocks noChangeAspect="1"/>
            </p:cNvPicPr>
            <p:nvPr userDrawn="1"/>
          </p:nvPicPr>
          <p:blipFill>
            <a:blip r:embed="rId2"/>
            <a:stretch>
              <a:fillRect/>
            </a:stretch>
          </p:blipFill>
          <p:spPr>
            <a:xfrm>
              <a:off x="13802026" y="424090"/>
              <a:ext cx="400050" cy="657225"/>
            </a:xfrm>
            <a:prstGeom prst="rect">
              <a:avLst/>
            </a:prstGeom>
          </p:spPr>
        </p:pic>
      </p:grpSp>
    </p:spTree>
    <p:extLst>
      <p:ext uri="{BB962C8B-B14F-4D97-AF65-F5344CB8AC3E}">
        <p14:creationId xmlns:p14="http://schemas.microsoft.com/office/powerpoint/2010/main" val="21961861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06331"/>
            <a:ext cx="10515600" cy="739056"/>
          </a:xfrm>
        </p:spPr>
        <p:txBody>
          <a:bodyPr>
            <a:normAutofit/>
          </a:bodyPr>
          <a:lstStyle>
            <a:lvl1pPr>
              <a:defRPr sz="3600"/>
            </a:lvl1pPr>
          </a:lstStyle>
          <a:p>
            <a:r>
              <a:rPr lang="en-US" dirty="0"/>
              <a:t>Click to edit Master title style</a:t>
            </a:r>
          </a:p>
        </p:txBody>
      </p:sp>
      <p:grpSp>
        <p:nvGrpSpPr>
          <p:cNvPr id="3" name="Group 2">
            <a:extLst>
              <a:ext uri="{FF2B5EF4-FFF2-40B4-BE49-F238E27FC236}">
                <a16:creationId xmlns="" xmlns:a16="http://schemas.microsoft.com/office/drawing/2014/main" id="{4CF4C143-2DE4-4A59-9225-C44B17F8F99F}"/>
              </a:ext>
            </a:extLst>
          </p:cNvPr>
          <p:cNvGrpSpPr/>
          <p:nvPr userDrawn="1"/>
        </p:nvGrpSpPr>
        <p:grpSpPr>
          <a:xfrm>
            <a:off x="12578642" y="2"/>
            <a:ext cx="2196697" cy="1816099"/>
            <a:chOff x="12554553" y="1"/>
            <a:chExt cx="1647523" cy="1816099"/>
          </a:xfrm>
        </p:grpSpPr>
        <p:sp>
          <p:nvSpPr>
            <p:cNvPr id="4" name="Rectangle: Folded Corner 3">
              <a:extLst>
                <a:ext uri="{FF2B5EF4-FFF2-40B4-BE49-F238E27FC236}">
                  <a16:creationId xmlns="" xmlns:a16="http://schemas.microsoft.com/office/drawing/2014/main" id="{F35CDF3A-32A4-4944-8471-5618C2895CD6}"/>
                </a:ext>
              </a:extLst>
            </p:cNvPr>
            <p:cNvSpPr/>
            <p:nvPr userDrawn="1"/>
          </p:nvSpPr>
          <p:spPr>
            <a:xfrm>
              <a:off x="12554553" y="1"/>
              <a:ext cx="1644047" cy="1816099"/>
            </a:xfrm>
            <a:prstGeom prst="foldedCorner">
              <a:avLst/>
            </a:prstGeom>
            <a:ln>
              <a:noFill/>
            </a:ln>
            <a:effectLst>
              <a:outerShdw blurRad="101600" dist="63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Ins="0" rtlCol="0" anchor="t"/>
            <a:lstStyle/>
            <a:p>
              <a:pPr defTabSz="914400"/>
              <a:r>
                <a:rPr lang="en-US" sz="1400">
                  <a:solidFill>
                    <a:srgbClr val="F7931F">
                      <a:lumMod val="50000"/>
                    </a:srgbClr>
                  </a:solidFill>
                </a:rPr>
                <a:t>To insert your own icons*:</a:t>
              </a:r>
            </a:p>
            <a:p>
              <a:pPr defTabSz="914400"/>
              <a:endParaRPr lang="en-US" sz="1400">
                <a:solidFill>
                  <a:srgbClr val="F7931F">
                    <a:lumMod val="50000"/>
                  </a:srgbClr>
                </a:solidFill>
              </a:endParaRPr>
            </a:p>
            <a:p>
              <a:pPr defTabSz="914400"/>
              <a:r>
                <a:rPr lang="en-US" sz="1400" b="1">
                  <a:solidFill>
                    <a:srgbClr val="F7931F">
                      <a:lumMod val="50000"/>
                    </a:srgbClr>
                  </a:solidFill>
                </a:rPr>
                <a:t>Insert</a:t>
              </a:r>
              <a:r>
                <a:rPr lang="en-US" sz="1400">
                  <a:solidFill>
                    <a:srgbClr val="F7931F">
                      <a:lumMod val="50000"/>
                    </a:srgbClr>
                  </a:solidFill>
                </a:rPr>
                <a:t> &gt;&gt; </a:t>
              </a:r>
              <a:r>
                <a:rPr lang="en-US" sz="1400" b="1">
                  <a:solidFill>
                    <a:srgbClr val="F7931F">
                      <a:lumMod val="50000"/>
                    </a:srgbClr>
                  </a:solidFill>
                </a:rPr>
                <a:t>Icons</a:t>
              </a:r>
            </a:p>
            <a:p>
              <a:pPr defTabSz="914400"/>
              <a:endParaRPr lang="en-US" sz="1400">
                <a:solidFill>
                  <a:srgbClr val="F7931F">
                    <a:lumMod val="50000"/>
                  </a:srgbClr>
                </a:solidFill>
              </a:endParaRPr>
            </a:p>
            <a:p>
              <a:pPr defTabSz="914400"/>
              <a:r>
                <a:rPr lang="en-US" sz="1200" i="1">
                  <a:solidFill>
                    <a:srgbClr val="F7931F">
                      <a:lumMod val="50000"/>
                    </a:srgbClr>
                  </a:solidFill>
                </a:rPr>
                <a:t>(*Only available to Office 365 subscribers)</a:t>
              </a:r>
            </a:p>
          </p:txBody>
        </p:sp>
        <p:pic>
          <p:nvPicPr>
            <p:cNvPr id="5" name="Picture 4">
              <a:extLst>
                <a:ext uri="{FF2B5EF4-FFF2-40B4-BE49-F238E27FC236}">
                  <a16:creationId xmlns="" xmlns:a16="http://schemas.microsoft.com/office/drawing/2014/main" id="{0C6B6273-908A-4447-8576-D3C55254554D}"/>
                </a:ext>
              </a:extLst>
            </p:cNvPr>
            <p:cNvPicPr>
              <a:picLocks noChangeAspect="1"/>
            </p:cNvPicPr>
            <p:nvPr userDrawn="1"/>
          </p:nvPicPr>
          <p:blipFill>
            <a:blip r:embed="rId2"/>
            <a:stretch>
              <a:fillRect/>
            </a:stretch>
          </p:blipFill>
          <p:spPr>
            <a:xfrm>
              <a:off x="13802026" y="424090"/>
              <a:ext cx="400050" cy="657225"/>
            </a:xfrm>
            <a:prstGeom prst="rect">
              <a:avLst/>
            </a:prstGeom>
          </p:spPr>
        </p:pic>
      </p:grpSp>
    </p:spTree>
    <p:extLst>
      <p:ext uri="{BB962C8B-B14F-4D97-AF65-F5344CB8AC3E}">
        <p14:creationId xmlns:p14="http://schemas.microsoft.com/office/powerpoint/2010/main" val="3308914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INFORM">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normAutofit/>
          </a:bodyPr>
          <a:lstStyle>
            <a:lvl1pPr>
              <a:buSzPct val="80000"/>
              <a:defRPr sz="2000"/>
            </a:lvl1pPr>
            <a:lvl2pPr>
              <a:defRPr sz="1800"/>
            </a:lvl2pPr>
            <a:lvl3pPr>
              <a:defRPr sz="1600"/>
            </a:lvl3pPr>
            <a:lvl4pPr>
              <a:defRPr sz="1400"/>
            </a:lvl4pPr>
            <a:lvl5pPr>
              <a:defRPr sz="1100"/>
            </a:lvl5pPr>
          </a:lstStyle>
          <a:p>
            <a:pPr lvl="0"/>
            <a:r>
              <a:rPr lang="en-US" dirty="0" smtClean="0"/>
              <a:t>First level 20 </a:t>
            </a:r>
            <a:r>
              <a:rPr lang="en-US" dirty="0" err="1" smtClean="0"/>
              <a:t>pt</a:t>
            </a:r>
            <a:endParaRPr lang="en-US" dirty="0" smtClean="0"/>
          </a:p>
          <a:p>
            <a:pPr lvl="1"/>
            <a:r>
              <a:rPr lang="en-US" dirty="0" smtClean="0"/>
              <a:t>Second level 18 </a:t>
            </a:r>
            <a:r>
              <a:rPr lang="en-US" dirty="0" err="1" smtClean="0"/>
              <a:t>pt</a:t>
            </a:r>
            <a:endParaRPr lang="en-US" dirty="0" smtClean="0"/>
          </a:p>
          <a:p>
            <a:pPr lvl="2"/>
            <a:r>
              <a:rPr lang="en-US" dirty="0" smtClean="0"/>
              <a:t>Third level 16 </a:t>
            </a:r>
            <a:r>
              <a:rPr lang="en-US" dirty="0" err="1" smtClean="0"/>
              <a:t>pt</a:t>
            </a:r>
            <a:endParaRPr lang="en-US" dirty="0" smtClean="0"/>
          </a:p>
          <a:p>
            <a:pPr lvl="3"/>
            <a:r>
              <a:rPr lang="en-US" dirty="0" smtClean="0"/>
              <a:t>Forth level – avoid as too small </a:t>
            </a:r>
            <a:endParaRPr lang="en-US" dirty="0"/>
          </a:p>
        </p:txBody>
      </p:sp>
      <p:sp>
        <p:nvSpPr>
          <p:cNvPr id="5"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7" name="Title Placeholder 1"/>
          <p:cNvSpPr>
            <a:spLocks noGrp="1"/>
          </p:cNvSpPr>
          <p:nvPr>
            <p:ph type="title" hasCustomPrompt="1"/>
          </p:nvPr>
        </p:nvSpPr>
        <p:spPr>
          <a:xfrm>
            <a:off x="946786" y="429273"/>
            <a:ext cx="10311765" cy="1080000"/>
          </a:xfrm>
          <a:prstGeom prst="rect">
            <a:avLst/>
          </a:prstGeom>
        </p:spPr>
        <p:txBody>
          <a:bodyPr vert="horz" lIns="0" tIns="45720" rIns="91440" bIns="45720" rtlCol="0" anchor="t">
            <a:noAutofit/>
          </a:bodyPr>
          <a:lstStyle>
            <a:lvl1pPr>
              <a:defRPr baseline="0"/>
            </a:lvl1pPr>
          </a:lstStyle>
          <a:p>
            <a:r>
              <a:rPr lang="en-US" dirty="0" smtClean="0"/>
              <a:t>Title and Content—INFORM</a:t>
            </a:r>
            <a:endParaRPr lang="en-US" dirty="0"/>
          </a:p>
        </p:txBody>
      </p:sp>
      <p:sp>
        <p:nvSpPr>
          <p:cNvPr id="8" name="Footer Placeholde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extLst>
      <p:ext uri="{BB962C8B-B14F-4D97-AF65-F5344CB8AC3E}">
        <p14:creationId xmlns:p14="http://schemas.microsoft.com/office/powerpoint/2010/main" val="42404472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46786" y="429275"/>
            <a:ext cx="10311765" cy="657844"/>
          </a:xfrm>
        </p:spPr>
        <p:txBody>
          <a:bodyPr>
            <a:normAutofit/>
          </a:bodyPr>
          <a:lstStyle>
            <a:lvl1pPr>
              <a:defRPr/>
            </a:lvl1pPr>
          </a:lstStyle>
          <a:p>
            <a:r>
              <a:rPr lang="en-US" dirty="0" smtClean="0"/>
              <a:t>Content + Subtitle</a:t>
            </a:r>
            <a:endParaRPr lang="en-US" dirty="0"/>
          </a:p>
        </p:txBody>
      </p:sp>
      <p:sp>
        <p:nvSpPr>
          <p:cNvPr id="5" name="subtitle"/>
          <p:cNvSpPr>
            <a:spLocks noGrp="1"/>
          </p:cNvSpPr>
          <p:nvPr>
            <p:ph type="body" sz="quarter" idx="13" hasCustomPrompt="1"/>
          </p:nvPr>
        </p:nvSpPr>
        <p:spPr>
          <a:xfrm>
            <a:off x="950976" y="1087119"/>
            <a:ext cx="10311765" cy="418375"/>
          </a:xfrm>
        </p:spPr>
        <p:txBody>
          <a:bodyPr anchor="t">
            <a:noAutofit/>
          </a:bodyPr>
          <a:lstStyle>
            <a:lvl1pPr marL="0" indent="0">
              <a:lnSpc>
                <a:spcPct val="90000"/>
              </a:lnSpc>
              <a:spcBef>
                <a:spcPts val="0"/>
              </a:spcBef>
              <a:buNone/>
              <a:defRPr lang="en-US" sz="2000" b="0" kern="1200" baseline="0" smtClean="0">
                <a:solidFill>
                  <a:schemeClr val="tx1"/>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(20pt)</a:t>
            </a:r>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8" name="Text Placeholder 2"/>
          <p:cNvSpPr>
            <a:spLocks noGrp="1"/>
          </p:cNvSpPr>
          <p:nvPr>
            <p:ph idx="1"/>
          </p:nvPr>
        </p:nvSpPr>
        <p:spPr>
          <a:xfrm>
            <a:off x="946786" y="1728000"/>
            <a:ext cx="10311765" cy="4452138"/>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extLst>
      <p:ext uri="{BB962C8B-B14F-4D97-AF65-F5344CB8AC3E}">
        <p14:creationId xmlns:p14="http://schemas.microsoft.com/office/powerpoint/2010/main" val="20008162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Subtitle—INFORM">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normAutofit/>
          </a:bodyPr>
          <a:lstStyle>
            <a:lvl1pPr>
              <a:buSzPct val="80000"/>
              <a:defRPr sz="2000"/>
            </a:lvl1pPr>
            <a:lvl2pPr>
              <a:defRPr sz="1800"/>
            </a:lvl2pPr>
            <a:lvl3pPr>
              <a:defRPr sz="1600"/>
            </a:lvl3pPr>
            <a:lvl4pPr>
              <a:defRPr sz="1400"/>
            </a:lvl4pPr>
            <a:lvl5pPr>
              <a:defRPr sz="1100"/>
            </a:lvl5pPr>
          </a:lstStyle>
          <a:p>
            <a:pPr lvl="0"/>
            <a:r>
              <a:rPr lang="en-US" dirty="0" smtClean="0"/>
              <a:t>First level 20 </a:t>
            </a:r>
            <a:r>
              <a:rPr lang="en-US" dirty="0" err="1" smtClean="0"/>
              <a:t>pt</a:t>
            </a:r>
            <a:endParaRPr lang="en-US" dirty="0" smtClean="0"/>
          </a:p>
          <a:p>
            <a:pPr lvl="1"/>
            <a:r>
              <a:rPr lang="en-US" dirty="0" smtClean="0"/>
              <a:t>Second level 18 </a:t>
            </a:r>
            <a:r>
              <a:rPr lang="en-US" dirty="0" err="1" smtClean="0"/>
              <a:t>pt</a:t>
            </a:r>
            <a:endParaRPr lang="en-US" dirty="0" smtClean="0"/>
          </a:p>
          <a:p>
            <a:pPr lvl="2"/>
            <a:r>
              <a:rPr lang="en-US" dirty="0" smtClean="0"/>
              <a:t>Third level 16 </a:t>
            </a:r>
            <a:r>
              <a:rPr lang="en-US" dirty="0" err="1" smtClean="0"/>
              <a:t>pt</a:t>
            </a:r>
            <a:endParaRPr lang="en-US" dirty="0" smtClean="0"/>
          </a:p>
          <a:p>
            <a:pPr lvl="3"/>
            <a:r>
              <a:rPr lang="en-US" dirty="0" smtClean="0"/>
              <a:t>Forth level – avoid as too small </a:t>
            </a:r>
            <a:endParaRPr lang="en-US" dirty="0"/>
          </a:p>
        </p:txBody>
      </p:sp>
      <p:sp>
        <p:nvSpPr>
          <p:cNvPr id="5"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7" name="Title 1"/>
          <p:cNvSpPr>
            <a:spLocks noGrp="1"/>
          </p:cNvSpPr>
          <p:nvPr>
            <p:ph type="title" hasCustomPrompt="1"/>
          </p:nvPr>
        </p:nvSpPr>
        <p:spPr>
          <a:xfrm>
            <a:off x="946786" y="429275"/>
            <a:ext cx="10311765" cy="657844"/>
          </a:xfrm>
        </p:spPr>
        <p:txBody>
          <a:bodyPr>
            <a:normAutofit/>
          </a:bodyPr>
          <a:lstStyle>
            <a:lvl1pPr>
              <a:defRPr/>
            </a:lvl1pPr>
          </a:lstStyle>
          <a:p>
            <a:r>
              <a:rPr lang="en-US" dirty="0" smtClean="0"/>
              <a:t>Content + Subtitle—INFORM</a:t>
            </a:r>
            <a:endParaRPr lang="en-US" dirty="0"/>
          </a:p>
        </p:txBody>
      </p:sp>
      <p:sp>
        <p:nvSpPr>
          <p:cNvPr id="8" name="Text Placeholder 8"/>
          <p:cNvSpPr>
            <a:spLocks noGrp="1"/>
          </p:cNvSpPr>
          <p:nvPr>
            <p:ph type="body" sz="quarter" idx="13" hasCustomPrompt="1"/>
          </p:nvPr>
        </p:nvSpPr>
        <p:spPr>
          <a:xfrm>
            <a:off x="950977" y="1087119"/>
            <a:ext cx="10307574" cy="418375"/>
          </a:xfrm>
        </p:spPr>
        <p:txBody>
          <a:bodyPr anchor="t">
            <a:noAutofit/>
          </a:bodyPr>
          <a:lstStyle>
            <a:lvl1pPr marL="0" indent="0">
              <a:lnSpc>
                <a:spcPct val="90000"/>
              </a:lnSpc>
              <a:spcBef>
                <a:spcPts val="0"/>
              </a:spcBef>
              <a:buNone/>
              <a:defRPr lang="en-US" sz="2000" b="0" kern="1200" baseline="0" smtClean="0">
                <a:solidFill>
                  <a:schemeClr val="tx1"/>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(20pt)</a:t>
            </a:r>
          </a:p>
        </p:txBody>
      </p:sp>
      <p:sp>
        <p:nvSpPr>
          <p:cNvPr id="9" name="Footer Placeholde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extLst>
      <p:ext uri="{BB962C8B-B14F-4D97-AF65-F5344CB8AC3E}">
        <p14:creationId xmlns:p14="http://schemas.microsoft.com/office/powerpoint/2010/main" val="302981425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6" name="Title Placeholder"/>
          <p:cNvSpPr>
            <a:spLocks noGrp="1"/>
          </p:cNvSpPr>
          <p:nvPr>
            <p:ph type="title" hasCustomPrompt="1"/>
          </p:nvPr>
        </p:nvSpPr>
        <p:spPr>
          <a:xfrm>
            <a:off x="946786" y="441973"/>
            <a:ext cx="10311765" cy="1080000"/>
          </a:xfrm>
          <a:prstGeom prst="rect">
            <a:avLst/>
          </a:prstGeom>
        </p:spPr>
        <p:txBody>
          <a:bodyPr vert="horz" lIns="0" tIns="45720" rIns="91440" bIns="45720" rtlCol="0" anchor="t">
            <a:noAutofit/>
          </a:bodyPr>
          <a:lstStyle/>
          <a:p>
            <a:r>
              <a:rPr lang="en-US" dirty="0" smtClean="0"/>
              <a:t>Title Only</a:t>
            </a:r>
            <a:endParaRPr lang="en-US" dirty="0"/>
          </a:p>
        </p:txBody>
      </p:sp>
      <p:sp>
        <p:nvSpPr>
          <p:cNvPr id="7" name="Footer Placeholde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extLst>
      <p:ext uri="{BB962C8B-B14F-4D97-AF65-F5344CB8AC3E}">
        <p14:creationId xmlns:p14="http://schemas.microsoft.com/office/powerpoint/2010/main" val="42510491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2.xml"/><Relationship Id="rId1" Type="http://schemas.openxmlformats.org/officeDocument/2006/relationships/slideLayout" Target="../slideLayouts/slideLayout52.xml"/><Relationship Id="rId4" Type="http://schemas.openxmlformats.org/officeDocument/2006/relationships/hyperlink" Target="http://www.presentationgo.com/"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hyperlink" Target="http://www.presentationgo.com/" TargetMode="External"/><Relationship Id="rId2" Type="http://schemas.openxmlformats.org/officeDocument/2006/relationships/theme" Target="../theme/theme3.xml"/><Relationship Id="rId1" Type="http://schemas.openxmlformats.org/officeDocument/2006/relationships/slideLayout" Target="../slideLayouts/slideLayout5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p:cNvSpPr>
            <a:spLocks noGrp="1"/>
          </p:cNvSpPr>
          <p:nvPr>
            <p:ph type="title"/>
          </p:nvPr>
        </p:nvSpPr>
        <p:spPr>
          <a:xfrm>
            <a:off x="946786" y="429273"/>
            <a:ext cx="10311765" cy="1080000"/>
          </a:xfrm>
          <a:prstGeom prst="rect">
            <a:avLst/>
          </a:prstGeom>
        </p:spPr>
        <p:txBody>
          <a:bodyPr vert="horz" lIns="0" tIns="45720" rIns="91440" bIns="45720" rtlCol="0" anchor="t">
            <a:noAutofit/>
          </a:bodyPr>
          <a:lstStyle/>
          <a:p>
            <a:r>
              <a:rPr lang="en-US" dirty="0" smtClean="0"/>
              <a:t>Title Text</a:t>
            </a:r>
            <a:br>
              <a:rPr lang="en-US" dirty="0" smtClean="0"/>
            </a:br>
            <a:r>
              <a:rPr lang="en-US" dirty="0" smtClean="0"/>
              <a:t>with up to two lines</a:t>
            </a:r>
            <a:endParaRPr lang="en-US" dirty="0"/>
          </a:p>
        </p:txBody>
      </p:sp>
      <p:sp>
        <p:nvSpPr>
          <p:cNvPr id="3" name="Text Placeholder"/>
          <p:cNvSpPr>
            <a:spLocks noGrp="1"/>
          </p:cNvSpPr>
          <p:nvPr>
            <p:ph type="body" idx="1"/>
          </p:nvPr>
        </p:nvSpPr>
        <p:spPr>
          <a:xfrm>
            <a:off x="946786" y="1728000"/>
            <a:ext cx="10311765" cy="4452138"/>
          </a:xfrm>
          <a:prstGeom prst="rect">
            <a:avLst/>
          </a:prstGeom>
        </p:spPr>
        <p:txBody>
          <a:bodyPr vert="horz" lIns="0" tIns="45720" rIns="91440" bIns="45720" rtlCol="0">
            <a:noAutofit/>
          </a:bodyPr>
          <a:lstStyle/>
          <a:p>
            <a:pPr lvl="0"/>
            <a:r>
              <a:rPr lang="en-US" dirty="0" smtClean="0"/>
              <a:t>First level 28 </a:t>
            </a:r>
            <a:r>
              <a:rPr lang="en-US" dirty="0" err="1" smtClean="0"/>
              <a:t>pt</a:t>
            </a:r>
            <a:endParaRPr lang="en-US" dirty="0" smtClean="0"/>
          </a:p>
          <a:p>
            <a:pPr lvl="1"/>
            <a:r>
              <a:rPr lang="en-US" dirty="0" smtClean="0"/>
              <a:t>Second level 20 </a:t>
            </a:r>
            <a:r>
              <a:rPr lang="en-US" dirty="0" err="1" smtClean="0"/>
              <a:t>pt</a:t>
            </a:r>
            <a:endParaRPr lang="en-US" dirty="0" smtClean="0"/>
          </a:p>
          <a:p>
            <a:pPr lvl="2"/>
            <a:r>
              <a:rPr lang="en-US" dirty="0" smtClean="0"/>
              <a:t>Third level 18 </a:t>
            </a:r>
            <a:r>
              <a:rPr lang="en-US" dirty="0" err="1" smtClean="0"/>
              <a:t>pt</a:t>
            </a:r>
            <a:endParaRPr lang="en-US" dirty="0" smtClean="0"/>
          </a:p>
          <a:p>
            <a:pPr lvl="3"/>
            <a:r>
              <a:rPr lang="en-US" dirty="0" smtClean="0"/>
              <a:t>Fourth level 16 </a:t>
            </a:r>
            <a:r>
              <a:rPr lang="en-US" dirty="0" err="1" smtClean="0"/>
              <a:t>pt</a:t>
            </a:r>
            <a:endParaRPr lang="en-US" dirty="0" smtClean="0"/>
          </a:p>
          <a:p>
            <a:pPr lvl="4"/>
            <a:r>
              <a:rPr lang="en-US" dirty="0" smtClean="0"/>
              <a:t>Fifth level – avoid as too small</a:t>
            </a:r>
            <a:endParaRPr lang="en-US" dirty="0"/>
          </a:p>
        </p:txBody>
      </p:sp>
      <p:sp>
        <p:nvSpPr>
          <p:cNvPr id="24"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grpSp>
        <p:nvGrpSpPr>
          <p:cNvPr id="54" name="Logo"/>
          <p:cNvGrpSpPr>
            <a:grpSpLocks noChangeAspect="1"/>
          </p:cNvGrpSpPr>
          <p:nvPr userDrawn="1"/>
        </p:nvGrpSpPr>
        <p:grpSpPr>
          <a:xfrm>
            <a:off x="11051812" y="6398865"/>
            <a:ext cx="875755" cy="212246"/>
            <a:chOff x="941528" y="4056809"/>
            <a:chExt cx="1454151" cy="352425"/>
          </a:xfrm>
          <a:solidFill>
            <a:schemeClr val="bg1">
              <a:lumMod val="75000"/>
            </a:schemeClr>
          </a:solidFill>
        </p:grpSpPr>
        <p:sp>
          <p:nvSpPr>
            <p:cNvPr id="55" name="Freeform 5"/>
            <p:cNvSpPr>
              <a:spLocks/>
            </p:cNvSpPr>
            <p:nvPr/>
          </p:nvSpPr>
          <p:spPr bwMode="auto">
            <a:xfrm>
              <a:off x="1009791" y="4056809"/>
              <a:ext cx="282575" cy="282575"/>
            </a:xfrm>
            <a:custGeom>
              <a:avLst/>
              <a:gdLst>
                <a:gd name="T0" fmla="*/ 178 w 178"/>
                <a:gd name="T1" fmla="*/ 0 h 178"/>
                <a:gd name="T2" fmla="*/ 178 w 178"/>
                <a:gd name="T3" fmla="*/ 178 h 178"/>
                <a:gd name="T4" fmla="*/ 135 w 178"/>
                <a:gd name="T5" fmla="*/ 178 h 178"/>
                <a:gd name="T6" fmla="*/ 135 w 178"/>
                <a:gd name="T7" fmla="*/ 43 h 178"/>
                <a:gd name="T8" fmla="*/ 0 w 178"/>
                <a:gd name="T9" fmla="*/ 43 h 178"/>
                <a:gd name="T10" fmla="*/ 0 w 178"/>
                <a:gd name="T11" fmla="*/ 0 h 178"/>
                <a:gd name="T12" fmla="*/ 178 w 178"/>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178" h="178">
                  <a:moveTo>
                    <a:pt x="178" y="0"/>
                  </a:moveTo>
                  <a:lnTo>
                    <a:pt x="178" y="178"/>
                  </a:lnTo>
                  <a:lnTo>
                    <a:pt x="135" y="178"/>
                  </a:lnTo>
                  <a:lnTo>
                    <a:pt x="135" y="43"/>
                  </a:lnTo>
                  <a:lnTo>
                    <a:pt x="0" y="43"/>
                  </a:lnTo>
                  <a:lnTo>
                    <a:pt x="0" y="0"/>
                  </a:lnTo>
                  <a:lnTo>
                    <a:pt x="178" y="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56" name="Freeform 6"/>
            <p:cNvSpPr>
              <a:spLocks/>
            </p:cNvSpPr>
            <p:nvPr/>
          </p:nvSpPr>
          <p:spPr bwMode="auto">
            <a:xfrm>
              <a:off x="941528" y="4125071"/>
              <a:ext cx="282575" cy="284163"/>
            </a:xfrm>
            <a:custGeom>
              <a:avLst/>
              <a:gdLst>
                <a:gd name="T0" fmla="*/ 178 w 178"/>
                <a:gd name="T1" fmla="*/ 135 h 179"/>
                <a:gd name="T2" fmla="*/ 178 w 178"/>
                <a:gd name="T3" fmla="*/ 179 h 179"/>
                <a:gd name="T4" fmla="*/ 0 w 178"/>
                <a:gd name="T5" fmla="*/ 179 h 179"/>
                <a:gd name="T6" fmla="*/ 0 w 178"/>
                <a:gd name="T7" fmla="*/ 0 h 179"/>
                <a:gd name="T8" fmla="*/ 43 w 178"/>
                <a:gd name="T9" fmla="*/ 0 h 179"/>
                <a:gd name="T10" fmla="*/ 43 w 178"/>
                <a:gd name="T11" fmla="*/ 135 h 179"/>
                <a:gd name="T12" fmla="*/ 178 w 178"/>
                <a:gd name="T13" fmla="*/ 135 h 179"/>
              </a:gdLst>
              <a:ahLst/>
              <a:cxnLst>
                <a:cxn ang="0">
                  <a:pos x="T0" y="T1"/>
                </a:cxn>
                <a:cxn ang="0">
                  <a:pos x="T2" y="T3"/>
                </a:cxn>
                <a:cxn ang="0">
                  <a:pos x="T4" y="T5"/>
                </a:cxn>
                <a:cxn ang="0">
                  <a:pos x="T6" y="T7"/>
                </a:cxn>
                <a:cxn ang="0">
                  <a:pos x="T8" y="T9"/>
                </a:cxn>
                <a:cxn ang="0">
                  <a:pos x="T10" y="T11"/>
                </a:cxn>
                <a:cxn ang="0">
                  <a:pos x="T12" y="T13"/>
                </a:cxn>
              </a:cxnLst>
              <a:rect l="0" t="0" r="r" b="b"/>
              <a:pathLst>
                <a:path w="178" h="179">
                  <a:moveTo>
                    <a:pt x="178" y="135"/>
                  </a:moveTo>
                  <a:lnTo>
                    <a:pt x="178" y="179"/>
                  </a:lnTo>
                  <a:lnTo>
                    <a:pt x="0" y="179"/>
                  </a:lnTo>
                  <a:lnTo>
                    <a:pt x="0" y="0"/>
                  </a:lnTo>
                  <a:lnTo>
                    <a:pt x="43" y="0"/>
                  </a:lnTo>
                  <a:lnTo>
                    <a:pt x="43" y="135"/>
                  </a:lnTo>
                  <a:lnTo>
                    <a:pt x="178" y="135"/>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57" name="Freeform 7"/>
            <p:cNvSpPr>
              <a:spLocks/>
            </p:cNvSpPr>
            <p:nvPr/>
          </p:nvSpPr>
          <p:spPr bwMode="auto">
            <a:xfrm>
              <a:off x="1374916" y="4056809"/>
              <a:ext cx="163513" cy="152400"/>
            </a:xfrm>
            <a:custGeom>
              <a:avLst/>
              <a:gdLst>
                <a:gd name="T0" fmla="*/ 103 w 103"/>
                <a:gd name="T1" fmla="*/ 96 h 96"/>
                <a:gd name="T2" fmla="*/ 103 w 103"/>
                <a:gd name="T3" fmla="*/ 0 h 96"/>
                <a:gd name="T4" fmla="*/ 85 w 103"/>
                <a:gd name="T5" fmla="*/ 0 h 96"/>
                <a:gd name="T6" fmla="*/ 52 w 103"/>
                <a:gd name="T7" fmla="*/ 48 h 96"/>
                <a:gd name="T8" fmla="*/ 19 w 103"/>
                <a:gd name="T9" fmla="*/ 0 h 96"/>
                <a:gd name="T10" fmla="*/ 0 w 103"/>
                <a:gd name="T11" fmla="*/ 0 h 96"/>
                <a:gd name="T12" fmla="*/ 0 w 103"/>
                <a:gd name="T13" fmla="*/ 96 h 96"/>
                <a:gd name="T14" fmla="*/ 19 w 103"/>
                <a:gd name="T15" fmla="*/ 96 h 96"/>
                <a:gd name="T16" fmla="*/ 19 w 103"/>
                <a:gd name="T17" fmla="*/ 33 h 96"/>
                <a:gd name="T18" fmla="*/ 46 w 103"/>
                <a:gd name="T19" fmla="*/ 73 h 96"/>
                <a:gd name="T20" fmla="*/ 57 w 103"/>
                <a:gd name="T21" fmla="*/ 73 h 96"/>
                <a:gd name="T22" fmla="*/ 84 w 103"/>
                <a:gd name="T23" fmla="*/ 33 h 96"/>
                <a:gd name="T24" fmla="*/ 84 w 103"/>
                <a:gd name="T25" fmla="*/ 96 h 96"/>
                <a:gd name="T26" fmla="*/ 103 w 103"/>
                <a:gd name="T2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6">
                  <a:moveTo>
                    <a:pt x="103" y="96"/>
                  </a:moveTo>
                  <a:lnTo>
                    <a:pt x="103" y="0"/>
                  </a:lnTo>
                  <a:lnTo>
                    <a:pt x="85" y="0"/>
                  </a:lnTo>
                  <a:lnTo>
                    <a:pt x="52" y="48"/>
                  </a:lnTo>
                  <a:lnTo>
                    <a:pt x="19" y="0"/>
                  </a:lnTo>
                  <a:lnTo>
                    <a:pt x="0" y="0"/>
                  </a:lnTo>
                  <a:lnTo>
                    <a:pt x="0" y="96"/>
                  </a:lnTo>
                  <a:lnTo>
                    <a:pt x="19" y="96"/>
                  </a:lnTo>
                  <a:lnTo>
                    <a:pt x="19" y="33"/>
                  </a:lnTo>
                  <a:lnTo>
                    <a:pt x="46" y="73"/>
                  </a:lnTo>
                  <a:lnTo>
                    <a:pt x="57" y="73"/>
                  </a:lnTo>
                  <a:lnTo>
                    <a:pt x="84" y="33"/>
                  </a:lnTo>
                  <a:lnTo>
                    <a:pt x="84" y="96"/>
                  </a:lnTo>
                  <a:lnTo>
                    <a:pt x="103" y="96"/>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58" name="Rectangle 8"/>
            <p:cNvSpPr>
              <a:spLocks noChangeArrowheads="1"/>
            </p:cNvSpPr>
            <p:nvPr/>
          </p:nvSpPr>
          <p:spPr bwMode="auto">
            <a:xfrm>
              <a:off x="1614628" y="4056809"/>
              <a:ext cx="28575" cy="152400"/>
            </a:xfrm>
            <a:prstGeom prst="rect">
              <a:avLst/>
            </a:pr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59" name="Freeform 9"/>
            <p:cNvSpPr>
              <a:spLocks/>
            </p:cNvSpPr>
            <p:nvPr/>
          </p:nvSpPr>
          <p:spPr bwMode="auto">
            <a:xfrm>
              <a:off x="1720991" y="4056809"/>
              <a:ext cx="147638" cy="152400"/>
            </a:xfrm>
            <a:custGeom>
              <a:avLst/>
              <a:gdLst>
                <a:gd name="T0" fmla="*/ 193 w 193"/>
                <a:gd name="T1" fmla="*/ 178 h 198"/>
                <a:gd name="T2" fmla="*/ 193 w 193"/>
                <a:gd name="T3" fmla="*/ 134 h 198"/>
                <a:gd name="T4" fmla="*/ 154 w 193"/>
                <a:gd name="T5" fmla="*/ 134 h 198"/>
                <a:gd name="T6" fmla="*/ 154 w 193"/>
                <a:gd name="T7" fmla="*/ 160 h 198"/>
                <a:gd name="T8" fmla="*/ 37 w 193"/>
                <a:gd name="T9" fmla="*/ 160 h 198"/>
                <a:gd name="T10" fmla="*/ 37 w 193"/>
                <a:gd name="T11" fmla="*/ 38 h 198"/>
                <a:gd name="T12" fmla="*/ 154 w 193"/>
                <a:gd name="T13" fmla="*/ 38 h 198"/>
                <a:gd name="T14" fmla="*/ 154 w 193"/>
                <a:gd name="T15" fmla="*/ 64 h 198"/>
                <a:gd name="T16" fmla="*/ 193 w 193"/>
                <a:gd name="T17" fmla="*/ 64 h 198"/>
                <a:gd name="T18" fmla="*/ 193 w 193"/>
                <a:gd name="T19" fmla="*/ 20 h 198"/>
                <a:gd name="T20" fmla="*/ 173 w 193"/>
                <a:gd name="T21" fmla="*/ 0 h 198"/>
                <a:gd name="T22" fmla="*/ 18 w 193"/>
                <a:gd name="T23" fmla="*/ 0 h 198"/>
                <a:gd name="T24" fmla="*/ 0 w 193"/>
                <a:gd name="T25" fmla="*/ 20 h 198"/>
                <a:gd name="T26" fmla="*/ 0 w 193"/>
                <a:gd name="T27" fmla="*/ 178 h 198"/>
                <a:gd name="T28" fmla="*/ 18 w 193"/>
                <a:gd name="T29" fmla="*/ 198 h 198"/>
                <a:gd name="T30" fmla="*/ 174 w 193"/>
                <a:gd name="T31" fmla="*/ 198 h 198"/>
                <a:gd name="T32" fmla="*/ 193 w 193"/>
                <a:gd name="T33" fmla="*/ 178 h 198"/>
                <a:gd name="T34" fmla="*/ 193 w 193"/>
                <a:gd name="T35" fmla="*/ 17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8">
                  <a:moveTo>
                    <a:pt x="193" y="178"/>
                  </a:moveTo>
                  <a:lnTo>
                    <a:pt x="193" y="134"/>
                  </a:lnTo>
                  <a:lnTo>
                    <a:pt x="154" y="134"/>
                  </a:lnTo>
                  <a:lnTo>
                    <a:pt x="154" y="160"/>
                  </a:lnTo>
                  <a:lnTo>
                    <a:pt x="37" y="160"/>
                  </a:lnTo>
                  <a:lnTo>
                    <a:pt x="37" y="38"/>
                  </a:lnTo>
                  <a:lnTo>
                    <a:pt x="154" y="38"/>
                  </a:lnTo>
                  <a:lnTo>
                    <a:pt x="154" y="64"/>
                  </a:lnTo>
                  <a:lnTo>
                    <a:pt x="193" y="64"/>
                  </a:ln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78"/>
                  </a:cubicBezTo>
                  <a:lnTo>
                    <a:pt x="193" y="178"/>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0" name="Freeform 10"/>
            <p:cNvSpPr>
              <a:spLocks noEditPoints="1"/>
            </p:cNvSpPr>
            <p:nvPr/>
          </p:nvSpPr>
          <p:spPr bwMode="auto">
            <a:xfrm>
              <a:off x="1944828" y="4056809"/>
              <a:ext cx="149225" cy="152400"/>
            </a:xfrm>
            <a:custGeom>
              <a:avLst/>
              <a:gdLst>
                <a:gd name="T0" fmla="*/ 195 w 195"/>
                <a:gd name="T1" fmla="*/ 200 h 200"/>
                <a:gd name="T2" fmla="*/ 136 w 195"/>
                <a:gd name="T3" fmla="*/ 120 h 200"/>
                <a:gd name="T4" fmla="*/ 175 w 195"/>
                <a:gd name="T5" fmla="*/ 120 h 200"/>
                <a:gd name="T6" fmla="*/ 195 w 195"/>
                <a:gd name="T7" fmla="*/ 100 h 200"/>
                <a:gd name="T8" fmla="*/ 195 w 195"/>
                <a:gd name="T9" fmla="*/ 20 h 200"/>
                <a:gd name="T10" fmla="*/ 175 w 195"/>
                <a:gd name="T11" fmla="*/ 0 h 200"/>
                <a:gd name="T12" fmla="*/ 0 w 195"/>
                <a:gd name="T13" fmla="*/ 0 h 200"/>
                <a:gd name="T14" fmla="*/ 0 w 195"/>
                <a:gd name="T15" fmla="*/ 199 h 200"/>
                <a:gd name="T16" fmla="*/ 39 w 195"/>
                <a:gd name="T17" fmla="*/ 199 h 200"/>
                <a:gd name="T18" fmla="*/ 39 w 195"/>
                <a:gd name="T19" fmla="*/ 119 h 200"/>
                <a:gd name="T20" fmla="*/ 87 w 195"/>
                <a:gd name="T21" fmla="*/ 119 h 200"/>
                <a:gd name="T22" fmla="*/ 145 w 195"/>
                <a:gd name="T23" fmla="*/ 199 h 200"/>
                <a:gd name="T24" fmla="*/ 195 w 195"/>
                <a:gd name="T25" fmla="*/ 199 h 200"/>
                <a:gd name="T26" fmla="*/ 195 w 195"/>
                <a:gd name="T27" fmla="*/ 200 h 200"/>
                <a:gd name="T28" fmla="*/ 39 w 195"/>
                <a:gd name="T29" fmla="*/ 40 h 200"/>
                <a:gd name="T30" fmla="*/ 156 w 195"/>
                <a:gd name="T31" fmla="*/ 40 h 200"/>
                <a:gd name="T32" fmla="*/ 156 w 195"/>
                <a:gd name="T33" fmla="*/ 82 h 200"/>
                <a:gd name="T34" fmla="*/ 39 w 195"/>
                <a:gd name="T35" fmla="*/ 82 h 200"/>
                <a:gd name="T36" fmla="*/ 39 w 195"/>
                <a:gd name="T37" fmla="*/ 40 h 200"/>
                <a:gd name="T38" fmla="*/ 39 w 195"/>
                <a:gd name="T39" fmla="*/ 4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 h="200">
                  <a:moveTo>
                    <a:pt x="195" y="200"/>
                  </a:moveTo>
                  <a:lnTo>
                    <a:pt x="136" y="120"/>
                  </a:lnTo>
                  <a:lnTo>
                    <a:pt x="175" y="120"/>
                  </a:lnTo>
                  <a:cubicBezTo>
                    <a:pt x="185" y="120"/>
                    <a:pt x="195" y="112"/>
                    <a:pt x="195" y="100"/>
                  </a:cubicBezTo>
                  <a:lnTo>
                    <a:pt x="195" y="20"/>
                  </a:lnTo>
                  <a:cubicBezTo>
                    <a:pt x="195" y="8"/>
                    <a:pt x="187" y="0"/>
                    <a:pt x="175" y="0"/>
                  </a:cubicBezTo>
                  <a:lnTo>
                    <a:pt x="0" y="0"/>
                  </a:lnTo>
                  <a:lnTo>
                    <a:pt x="0" y="199"/>
                  </a:lnTo>
                  <a:lnTo>
                    <a:pt x="39" y="199"/>
                  </a:lnTo>
                  <a:lnTo>
                    <a:pt x="39" y="119"/>
                  </a:lnTo>
                  <a:lnTo>
                    <a:pt x="87" y="119"/>
                  </a:lnTo>
                  <a:lnTo>
                    <a:pt x="145" y="199"/>
                  </a:lnTo>
                  <a:lnTo>
                    <a:pt x="195" y="199"/>
                  </a:lnTo>
                  <a:lnTo>
                    <a:pt x="195" y="200"/>
                  </a:lnTo>
                  <a:close/>
                  <a:moveTo>
                    <a:pt x="39" y="40"/>
                  </a:moveTo>
                  <a:lnTo>
                    <a:pt x="156" y="40"/>
                  </a:lnTo>
                  <a:lnTo>
                    <a:pt x="156" y="82"/>
                  </a:lnTo>
                  <a:lnTo>
                    <a:pt x="39" y="82"/>
                  </a:lnTo>
                  <a:lnTo>
                    <a:pt x="39" y="40"/>
                  </a:lnTo>
                  <a:lnTo>
                    <a:pt x="39" y="4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1" name="Freeform 11"/>
            <p:cNvSpPr>
              <a:spLocks noEditPoints="1"/>
            </p:cNvSpPr>
            <p:nvPr/>
          </p:nvSpPr>
          <p:spPr bwMode="auto">
            <a:xfrm>
              <a:off x="2170253" y="4056809"/>
              <a:ext cx="147638" cy="152400"/>
            </a:xfrm>
            <a:custGeom>
              <a:avLst/>
              <a:gdLst>
                <a:gd name="T0" fmla="*/ 194 w 194"/>
                <a:gd name="T1" fmla="*/ 178 h 198"/>
                <a:gd name="T2" fmla="*/ 194 w 194"/>
                <a:gd name="T3" fmla="*/ 20 h 198"/>
                <a:gd name="T4" fmla="*/ 174 w 194"/>
                <a:gd name="T5" fmla="*/ 0 h 198"/>
                <a:gd name="T6" fmla="*/ 18 w 194"/>
                <a:gd name="T7" fmla="*/ 0 h 198"/>
                <a:gd name="T8" fmla="*/ 0 w 194"/>
                <a:gd name="T9" fmla="*/ 20 h 198"/>
                <a:gd name="T10" fmla="*/ 0 w 194"/>
                <a:gd name="T11" fmla="*/ 178 h 198"/>
                <a:gd name="T12" fmla="*/ 18 w 194"/>
                <a:gd name="T13" fmla="*/ 198 h 198"/>
                <a:gd name="T14" fmla="*/ 176 w 194"/>
                <a:gd name="T15" fmla="*/ 198 h 198"/>
                <a:gd name="T16" fmla="*/ 194 w 194"/>
                <a:gd name="T17" fmla="*/ 178 h 198"/>
                <a:gd name="T18" fmla="*/ 194 w 194"/>
                <a:gd name="T19" fmla="*/ 178 h 198"/>
                <a:gd name="T20" fmla="*/ 38 w 194"/>
                <a:gd name="T21" fmla="*/ 38 h 198"/>
                <a:gd name="T22" fmla="*/ 156 w 194"/>
                <a:gd name="T23" fmla="*/ 38 h 198"/>
                <a:gd name="T24" fmla="*/ 156 w 194"/>
                <a:gd name="T25" fmla="*/ 160 h 198"/>
                <a:gd name="T26" fmla="*/ 38 w 194"/>
                <a:gd name="T27" fmla="*/ 160 h 198"/>
                <a:gd name="T28" fmla="*/ 38 w 194"/>
                <a:gd name="T29" fmla="*/ 38 h 198"/>
                <a:gd name="T30" fmla="*/ 38 w 194"/>
                <a:gd name="T31" fmla="*/ 3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98">
                  <a:moveTo>
                    <a:pt x="194" y="178"/>
                  </a:moveTo>
                  <a:lnTo>
                    <a:pt x="194" y="20"/>
                  </a:lnTo>
                  <a:cubicBezTo>
                    <a:pt x="194" y="8"/>
                    <a:pt x="186" y="0"/>
                    <a:pt x="174" y="0"/>
                  </a:cubicBezTo>
                  <a:lnTo>
                    <a:pt x="18" y="0"/>
                  </a:lnTo>
                  <a:cubicBezTo>
                    <a:pt x="8" y="0"/>
                    <a:pt x="0" y="8"/>
                    <a:pt x="0" y="20"/>
                  </a:cubicBezTo>
                  <a:lnTo>
                    <a:pt x="0" y="178"/>
                  </a:lnTo>
                  <a:cubicBezTo>
                    <a:pt x="0" y="189"/>
                    <a:pt x="8" y="198"/>
                    <a:pt x="18" y="198"/>
                  </a:cubicBezTo>
                  <a:lnTo>
                    <a:pt x="176" y="198"/>
                  </a:lnTo>
                  <a:cubicBezTo>
                    <a:pt x="186" y="198"/>
                    <a:pt x="194" y="190"/>
                    <a:pt x="194" y="178"/>
                  </a:cubicBezTo>
                  <a:lnTo>
                    <a:pt x="194" y="178"/>
                  </a:lnTo>
                  <a:close/>
                  <a:moveTo>
                    <a:pt x="38" y="38"/>
                  </a:moveTo>
                  <a:lnTo>
                    <a:pt x="156" y="38"/>
                  </a:lnTo>
                  <a:lnTo>
                    <a:pt x="156" y="160"/>
                  </a:lnTo>
                  <a:lnTo>
                    <a:pt x="38" y="160"/>
                  </a:lnTo>
                  <a:lnTo>
                    <a:pt x="38" y="38"/>
                  </a:lnTo>
                  <a:lnTo>
                    <a:pt x="38" y="38"/>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2" name="Freeform 12"/>
            <p:cNvSpPr>
              <a:spLocks/>
            </p:cNvSpPr>
            <p:nvPr/>
          </p:nvSpPr>
          <p:spPr bwMode="auto">
            <a:xfrm>
              <a:off x="1374916" y="4256834"/>
              <a:ext cx="149225" cy="150813"/>
            </a:xfrm>
            <a:custGeom>
              <a:avLst/>
              <a:gdLst>
                <a:gd name="T0" fmla="*/ 94 w 94"/>
                <a:gd name="T1" fmla="*/ 19 h 95"/>
                <a:gd name="T2" fmla="*/ 94 w 94"/>
                <a:gd name="T3" fmla="*/ 0 h 95"/>
                <a:gd name="T4" fmla="*/ 0 w 94"/>
                <a:gd name="T5" fmla="*/ 0 h 95"/>
                <a:gd name="T6" fmla="*/ 0 w 94"/>
                <a:gd name="T7" fmla="*/ 95 h 95"/>
                <a:gd name="T8" fmla="*/ 19 w 94"/>
                <a:gd name="T9" fmla="*/ 95 h 95"/>
                <a:gd name="T10" fmla="*/ 19 w 94"/>
                <a:gd name="T11" fmla="*/ 57 h 95"/>
                <a:gd name="T12" fmla="*/ 75 w 94"/>
                <a:gd name="T13" fmla="*/ 57 h 95"/>
                <a:gd name="T14" fmla="*/ 75 w 94"/>
                <a:gd name="T15" fmla="*/ 38 h 95"/>
                <a:gd name="T16" fmla="*/ 19 w 94"/>
                <a:gd name="T17" fmla="*/ 38 h 95"/>
                <a:gd name="T18" fmla="*/ 19 w 94"/>
                <a:gd name="T19" fmla="*/ 19 h 95"/>
                <a:gd name="T20" fmla="*/ 94 w 94"/>
                <a:gd name="T21" fmla="*/ 1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94" y="19"/>
                  </a:moveTo>
                  <a:lnTo>
                    <a:pt x="94" y="0"/>
                  </a:lnTo>
                  <a:lnTo>
                    <a:pt x="0" y="0"/>
                  </a:lnTo>
                  <a:lnTo>
                    <a:pt x="0" y="95"/>
                  </a:lnTo>
                  <a:lnTo>
                    <a:pt x="19" y="95"/>
                  </a:lnTo>
                  <a:lnTo>
                    <a:pt x="19" y="57"/>
                  </a:lnTo>
                  <a:lnTo>
                    <a:pt x="75" y="57"/>
                  </a:lnTo>
                  <a:lnTo>
                    <a:pt x="75" y="38"/>
                  </a:lnTo>
                  <a:lnTo>
                    <a:pt x="19" y="38"/>
                  </a:lnTo>
                  <a:lnTo>
                    <a:pt x="19" y="19"/>
                  </a:lnTo>
                  <a:lnTo>
                    <a:pt x="94" y="1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3" name="Freeform 13"/>
            <p:cNvSpPr>
              <a:spLocks noEditPoints="1"/>
            </p:cNvSpPr>
            <p:nvPr/>
          </p:nvSpPr>
          <p:spPr bwMode="auto">
            <a:xfrm>
              <a:off x="1565416" y="4256834"/>
              <a:ext cx="147638" cy="150813"/>
            </a:xfrm>
            <a:custGeom>
              <a:avLst/>
              <a:gdLst>
                <a:gd name="T0" fmla="*/ 193 w 193"/>
                <a:gd name="T1" fmla="*/ 180 h 198"/>
                <a:gd name="T2" fmla="*/ 193 w 193"/>
                <a:gd name="T3" fmla="*/ 20 h 198"/>
                <a:gd name="T4" fmla="*/ 173 w 193"/>
                <a:gd name="T5" fmla="*/ 0 h 198"/>
                <a:gd name="T6" fmla="*/ 18 w 193"/>
                <a:gd name="T7" fmla="*/ 0 h 198"/>
                <a:gd name="T8" fmla="*/ 0 w 193"/>
                <a:gd name="T9" fmla="*/ 20 h 198"/>
                <a:gd name="T10" fmla="*/ 0 w 193"/>
                <a:gd name="T11" fmla="*/ 178 h 198"/>
                <a:gd name="T12" fmla="*/ 18 w 193"/>
                <a:gd name="T13" fmla="*/ 198 h 198"/>
                <a:gd name="T14" fmla="*/ 174 w 193"/>
                <a:gd name="T15" fmla="*/ 198 h 198"/>
                <a:gd name="T16" fmla="*/ 193 w 193"/>
                <a:gd name="T17" fmla="*/ 180 h 198"/>
                <a:gd name="T18" fmla="*/ 193 w 193"/>
                <a:gd name="T19" fmla="*/ 180 h 198"/>
                <a:gd name="T20" fmla="*/ 38 w 193"/>
                <a:gd name="T21" fmla="*/ 40 h 198"/>
                <a:gd name="T22" fmla="*/ 154 w 193"/>
                <a:gd name="T23" fmla="*/ 40 h 198"/>
                <a:gd name="T24" fmla="*/ 154 w 193"/>
                <a:gd name="T25" fmla="*/ 161 h 198"/>
                <a:gd name="T26" fmla="*/ 37 w 193"/>
                <a:gd name="T27" fmla="*/ 161 h 198"/>
                <a:gd name="T28" fmla="*/ 37 w 193"/>
                <a:gd name="T29" fmla="*/ 40 h 198"/>
                <a:gd name="T30" fmla="*/ 38 w 193"/>
                <a:gd name="T31" fmla="*/ 4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198">
                  <a:moveTo>
                    <a:pt x="193" y="180"/>
                  </a:move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80"/>
                  </a:cubicBezTo>
                  <a:lnTo>
                    <a:pt x="193" y="180"/>
                  </a:lnTo>
                  <a:close/>
                  <a:moveTo>
                    <a:pt x="38" y="40"/>
                  </a:moveTo>
                  <a:lnTo>
                    <a:pt x="154" y="40"/>
                  </a:lnTo>
                  <a:lnTo>
                    <a:pt x="154" y="161"/>
                  </a:lnTo>
                  <a:lnTo>
                    <a:pt x="37" y="161"/>
                  </a:lnTo>
                  <a:lnTo>
                    <a:pt x="37" y="40"/>
                  </a:lnTo>
                  <a:lnTo>
                    <a:pt x="38" y="4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4" name="Freeform 14"/>
            <p:cNvSpPr>
              <a:spLocks/>
            </p:cNvSpPr>
            <p:nvPr/>
          </p:nvSpPr>
          <p:spPr bwMode="auto">
            <a:xfrm>
              <a:off x="1767028" y="4256834"/>
              <a:ext cx="147638" cy="152400"/>
            </a:xfrm>
            <a:custGeom>
              <a:avLst/>
              <a:gdLst>
                <a:gd name="T0" fmla="*/ 194 w 194"/>
                <a:gd name="T1" fmla="*/ 179 h 199"/>
                <a:gd name="T2" fmla="*/ 194 w 194"/>
                <a:gd name="T3" fmla="*/ 135 h 199"/>
                <a:gd name="T4" fmla="*/ 156 w 194"/>
                <a:gd name="T5" fmla="*/ 135 h 199"/>
                <a:gd name="T6" fmla="*/ 156 w 194"/>
                <a:gd name="T7" fmla="*/ 160 h 199"/>
                <a:gd name="T8" fmla="*/ 38 w 194"/>
                <a:gd name="T9" fmla="*/ 160 h 199"/>
                <a:gd name="T10" fmla="*/ 38 w 194"/>
                <a:gd name="T11" fmla="*/ 39 h 199"/>
                <a:gd name="T12" fmla="*/ 156 w 194"/>
                <a:gd name="T13" fmla="*/ 39 h 199"/>
                <a:gd name="T14" fmla="*/ 156 w 194"/>
                <a:gd name="T15" fmla="*/ 64 h 199"/>
                <a:gd name="T16" fmla="*/ 194 w 194"/>
                <a:gd name="T17" fmla="*/ 64 h 199"/>
                <a:gd name="T18" fmla="*/ 194 w 194"/>
                <a:gd name="T19" fmla="*/ 20 h 199"/>
                <a:gd name="T20" fmla="*/ 174 w 194"/>
                <a:gd name="T21" fmla="*/ 0 h 199"/>
                <a:gd name="T22" fmla="*/ 18 w 194"/>
                <a:gd name="T23" fmla="*/ 0 h 199"/>
                <a:gd name="T24" fmla="*/ 0 w 194"/>
                <a:gd name="T25" fmla="*/ 20 h 199"/>
                <a:gd name="T26" fmla="*/ 0 w 194"/>
                <a:gd name="T27" fmla="*/ 179 h 199"/>
                <a:gd name="T28" fmla="*/ 18 w 194"/>
                <a:gd name="T29" fmla="*/ 199 h 199"/>
                <a:gd name="T30" fmla="*/ 174 w 194"/>
                <a:gd name="T31" fmla="*/ 199 h 199"/>
                <a:gd name="T32" fmla="*/ 194 w 194"/>
                <a:gd name="T33" fmla="*/ 179 h 199"/>
                <a:gd name="T34" fmla="*/ 194 w 194"/>
                <a:gd name="T35" fmla="*/ 17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9">
                  <a:moveTo>
                    <a:pt x="194" y="179"/>
                  </a:moveTo>
                  <a:lnTo>
                    <a:pt x="194" y="135"/>
                  </a:lnTo>
                  <a:lnTo>
                    <a:pt x="156" y="135"/>
                  </a:lnTo>
                  <a:lnTo>
                    <a:pt x="156" y="160"/>
                  </a:lnTo>
                  <a:lnTo>
                    <a:pt x="38" y="160"/>
                  </a:lnTo>
                  <a:lnTo>
                    <a:pt x="38" y="39"/>
                  </a:lnTo>
                  <a:lnTo>
                    <a:pt x="156" y="39"/>
                  </a:lnTo>
                  <a:lnTo>
                    <a:pt x="156" y="64"/>
                  </a:lnTo>
                  <a:lnTo>
                    <a:pt x="194" y="64"/>
                  </a:lnTo>
                  <a:lnTo>
                    <a:pt x="194" y="20"/>
                  </a:lnTo>
                  <a:cubicBezTo>
                    <a:pt x="194" y="8"/>
                    <a:pt x="186" y="0"/>
                    <a:pt x="174" y="0"/>
                  </a:cubicBezTo>
                  <a:lnTo>
                    <a:pt x="18" y="0"/>
                  </a:lnTo>
                  <a:cubicBezTo>
                    <a:pt x="8" y="0"/>
                    <a:pt x="0" y="8"/>
                    <a:pt x="0" y="20"/>
                  </a:cubicBezTo>
                  <a:lnTo>
                    <a:pt x="0" y="179"/>
                  </a:lnTo>
                  <a:cubicBezTo>
                    <a:pt x="0" y="189"/>
                    <a:pt x="8" y="199"/>
                    <a:pt x="18" y="199"/>
                  </a:cubicBezTo>
                  <a:lnTo>
                    <a:pt x="174" y="199"/>
                  </a:lnTo>
                  <a:cubicBezTo>
                    <a:pt x="185" y="197"/>
                    <a:pt x="194" y="189"/>
                    <a:pt x="194" y="179"/>
                  </a:cubicBezTo>
                  <a:lnTo>
                    <a:pt x="194" y="17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5" name="Freeform 15"/>
            <p:cNvSpPr>
              <a:spLocks/>
            </p:cNvSpPr>
            <p:nvPr/>
          </p:nvSpPr>
          <p:spPr bwMode="auto">
            <a:xfrm>
              <a:off x="1968641" y="4256834"/>
              <a:ext cx="147638" cy="150813"/>
            </a:xfrm>
            <a:custGeom>
              <a:avLst/>
              <a:gdLst>
                <a:gd name="T0" fmla="*/ 194 w 194"/>
                <a:gd name="T1" fmla="*/ 180 h 198"/>
                <a:gd name="T2" fmla="*/ 194 w 194"/>
                <a:gd name="T3" fmla="*/ 0 h 198"/>
                <a:gd name="T4" fmla="*/ 156 w 194"/>
                <a:gd name="T5" fmla="*/ 0 h 198"/>
                <a:gd name="T6" fmla="*/ 156 w 194"/>
                <a:gd name="T7" fmla="*/ 160 h 198"/>
                <a:gd name="T8" fmla="*/ 38 w 194"/>
                <a:gd name="T9" fmla="*/ 160 h 198"/>
                <a:gd name="T10" fmla="*/ 38 w 194"/>
                <a:gd name="T11" fmla="*/ 0 h 198"/>
                <a:gd name="T12" fmla="*/ 0 w 194"/>
                <a:gd name="T13" fmla="*/ 0 h 198"/>
                <a:gd name="T14" fmla="*/ 0 w 194"/>
                <a:gd name="T15" fmla="*/ 178 h 198"/>
                <a:gd name="T16" fmla="*/ 18 w 194"/>
                <a:gd name="T17" fmla="*/ 198 h 198"/>
                <a:gd name="T18" fmla="*/ 174 w 194"/>
                <a:gd name="T19" fmla="*/ 198 h 198"/>
                <a:gd name="T20" fmla="*/ 194 w 194"/>
                <a:gd name="T21" fmla="*/ 180 h 198"/>
                <a:gd name="T22" fmla="*/ 194 w 194"/>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 h="198">
                  <a:moveTo>
                    <a:pt x="194" y="180"/>
                  </a:moveTo>
                  <a:lnTo>
                    <a:pt x="194" y="0"/>
                  </a:lnTo>
                  <a:lnTo>
                    <a:pt x="156" y="0"/>
                  </a:lnTo>
                  <a:lnTo>
                    <a:pt x="156" y="160"/>
                  </a:lnTo>
                  <a:lnTo>
                    <a:pt x="38" y="160"/>
                  </a:lnTo>
                  <a:lnTo>
                    <a:pt x="38" y="0"/>
                  </a:lnTo>
                  <a:lnTo>
                    <a:pt x="0" y="0"/>
                  </a:lnTo>
                  <a:lnTo>
                    <a:pt x="0" y="178"/>
                  </a:lnTo>
                  <a:cubicBezTo>
                    <a:pt x="0" y="189"/>
                    <a:pt x="8" y="198"/>
                    <a:pt x="18" y="198"/>
                  </a:cubicBezTo>
                  <a:lnTo>
                    <a:pt x="174" y="198"/>
                  </a:lnTo>
                  <a:cubicBezTo>
                    <a:pt x="186" y="198"/>
                    <a:pt x="194" y="190"/>
                    <a:pt x="194" y="180"/>
                  </a:cubicBezTo>
                  <a:lnTo>
                    <a:pt x="194" y="18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6" name="Freeform 16"/>
            <p:cNvSpPr>
              <a:spLocks/>
            </p:cNvSpPr>
            <p:nvPr/>
          </p:nvSpPr>
          <p:spPr bwMode="auto">
            <a:xfrm>
              <a:off x="2168666" y="4256834"/>
              <a:ext cx="149225" cy="152400"/>
            </a:xfrm>
            <a:custGeom>
              <a:avLst/>
              <a:gdLst>
                <a:gd name="T0" fmla="*/ 196 w 196"/>
                <a:gd name="T1" fmla="*/ 179 h 200"/>
                <a:gd name="T2" fmla="*/ 196 w 196"/>
                <a:gd name="T3" fmla="*/ 100 h 200"/>
                <a:gd name="T4" fmla="*/ 176 w 196"/>
                <a:gd name="T5" fmla="*/ 80 h 200"/>
                <a:gd name="T6" fmla="*/ 40 w 196"/>
                <a:gd name="T7" fmla="*/ 80 h 200"/>
                <a:gd name="T8" fmla="*/ 40 w 196"/>
                <a:gd name="T9" fmla="*/ 39 h 200"/>
                <a:gd name="T10" fmla="*/ 158 w 196"/>
                <a:gd name="T11" fmla="*/ 39 h 200"/>
                <a:gd name="T12" fmla="*/ 158 w 196"/>
                <a:gd name="T13" fmla="*/ 60 h 200"/>
                <a:gd name="T14" fmla="*/ 196 w 196"/>
                <a:gd name="T15" fmla="*/ 60 h 200"/>
                <a:gd name="T16" fmla="*/ 196 w 196"/>
                <a:gd name="T17" fmla="*/ 20 h 200"/>
                <a:gd name="T18" fmla="*/ 176 w 196"/>
                <a:gd name="T19" fmla="*/ 0 h 200"/>
                <a:gd name="T20" fmla="*/ 20 w 196"/>
                <a:gd name="T21" fmla="*/ 0 h 200"/>
                <a:gd name="T22" fmla="*/ 2 w 196"/>
                <a:gd name="T23" fmla="*/ 20 h 200"/>
                <a:gd name="T24" fmla="*/ 2 w 196"/>
                <a:gd name="T25" fmla="*/ 99 h 200"/>
                <a:gd name="T26" fmla="*/ 20 w 196"/>
                <a:gd name="T27" fmla="*/ 119 h 200"/>
                <a:gd name="T28" fmla="*/ 156 w 196"/>
                <a:gd name="T29" fmla="*/ 119 h 200"/>
                <a:gd name="T30" fmla="*/ 156 w 196"/>
                <a:gd name="T31" fmla="*/ 160 h 200"/>
                <a:gd name="T32" fmla="*/ 39 w 196"/>
                <a:gd name="T33" fmla="*/ 160 h 200"/>
                <a:gd name="T34" fmla="*/ 39 w 196"/>
                <a:gd name="T35" fmla="*/ 140 h 200"/>
                <a:gd name="T36" fmla="*/ 0 w 196"/>
                <a:gd name="T37" fmla="*/ 140 h 200"/>
                <a:gd name="T38" fmla="*/ 0 w 196"/>
                <a:gd name="T39" fmla="*/ 180 h 200"/>
                <a:gd name="T40" fmla="*/ 19 w 196"/>
                <a:gd name="T41" fmla="*/ 200 h 200"/>
                <a:gd name="T42" fmla="*/ 175 w 196"/>
                <a:gd name="T43" fmla="*/ 200 h 200"/>
                <a:gd name="T44" fmla="*/ 196 w 196"/>
                <a:gd name="T45" fmla="*/ 179 h 200"/>
                <a:gd name="T46" fmla="*/ 196 w 196"/>
                <a:gd name="T47" fmla="*/ 17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200">
                  <a:moveTo>
                    <a:pt x="196" y="179"/>
                  </a:moveTo>
                  <a:lnTo>
                    <a:pt x="196" y="100"/>
                  </a:lnTo>
                  <a:cubicBezTo>
                    <a:pt x="196" y="89"/>
                    <a:pt x="188" y="80"/>
                    <a:pt x="176" y="80"/>
                  </a:cubicBezTo>
                  <a:lnTo>
                    <a:pt x="40" y="80"/>
                  </a:lnTo>
                  <a:lnTo>
                    <a:pt x="40" y="39"/>
                  </a:lnTo>
                  <a:lnTo>
                    <a:pt x="158" y="39"/>
                  </a:lnTo>
                  <a:lnTo>
                    <a:pt x="158" y="60"/>
                  </a:lnTo>
                  <a:lnTo>
                    <a:pt x="196" y="60"/>
                  </a:lnTo>
                  <a:lnTo>
                    <a:pt x="196" y="20"/>
                  </a:lnTo>
                  <a:cubicBezTo>
                    <a:pt x="196" y="8"/>
                    <a:pt x="188" y="0"/>
                    <a:pt x="176" y="0"/>
                  </a:cubicBezTo>
                  <a:lnTo>
                    <a:pt x="20" y="0"/>
                  </a:lnTo>
                  <a:cubicBezTo>
                    <a:pt x="10" y="0"/>
                    <a:pt x="2" y="8"/>
                    <a:pt x="2" y="20"/>
                  </a:cubicBezTo>
                  <a:lnTo>
                    <a:pt x="2" y="99"/>
                  </a:lnTo>
                  <a:cubicBezTo>
                    <a:pt x="2" y="109"/>
                    <a:pt x="10" y="119"/>
                    <a:pt x="20" y="119"/>
                  </a:cubicBezTo>
                  <a:lnTo>
                    <a:pt x="156" y="119"/>
                  </a:lnTo>
                  <a:lnTo>
                    <a:pt x="156" y="160"/>
                  </a:lnTo>
                  <a:lnTo>
                    <a:pt x="39" y="160"/>
                  </a:lnTo>
                  <a:lnTo>
                    <a:pt x="39" y="140"/>
                  </a:lnTo>
                  <a:lnTo>
                    <a:pt x="0" y="140"/>
                  </a:lnTo>
                  <a:lnTo>
                    <a:pt x="0" y="180"/>
                  </a:lnTo>
                  <a:cubicBezTo>
                    <a:pt x="0" y="191"/>
                    <a:pt x="8" y="200"/>
                    <a:pt x="19" y="200"/>
                  </a:cubicBezTo>
                  <a:lnTo>
                    <a:pt x="175" y="200"/>
                  </a:lnTo>
                  <a:cubicBezTo>
                    <a:pt x="188" y="197"/>
                    <a:pt x="196" y="189"/>
                    <a:pt x="196" y="179"/>
                  </a:cubicBezTo>
                  <a:lnTo>
                    <a:pt x="196" y="17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7" name="Freeform 17"/>
            <p:cNvSpPr>
              <a:spLocks noEditPoints="1"/>
            </p:cNvSpPr>
            <p:nvPr/>
          </p:nvSpPr>
          <p:spPr bwMode="auto">
            <a:xfrm>
              <a:off x="2340116" y="4058396"/>
              <a:ext cx="55563" cy="55563"/>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3 h 72"/>
                <a:gd name="T12" fmla="*/ 2 w 72"/>
                <a:gd name="T13" fmla="*/ 36 h 72"/>
                <a:gd name="T14" fmla="*/ 36 w 72"/>
                <a:gd name="T15" fmla="*/ 68 h 72"/>
                <a:gd name="T16" fmla="*/ 68 w 72"/>
                <a:gd name="T17" fmla="*/ 36 h 72"/>
                <a:gd name="T18" fmla="*/ 36 w 72"/>
                <a:gd name="T19" fmla="*/ 3 h 72"/>
                <a:gd name="T20" fmla="*/ 45 w 72"/>
                <a:gd name="T21" fmla="*/ 59 h 72"/>
                <a:gd name="T22" fmla="*/ 36 w 72"/>
                <a:gd name="T23" fmla="*/ 39 h 72"/>
                <a:gd name="T24" fmla="*/ 28 w 72"/>
                <a:gd name="T25" fmla="*/ 39 h 72"/>
                <a:gd name="T26" fmla="*/ 28 w 72"/>
                <a:gd name="T27" fmla="*/ 59 h 72"/>
                <a:gd name="T28" fmla="*/ 22 w 72"/>
                <a:gd name="T29" fmla="*/ 59 h 72"/>
                <a:gd name="T30" fmla="*/ 22 w 72"/>
                <a:gd name="T31" fmla="*/ 14 h 72"/>
                <a:gd name="T32" fmla="*/ 36 w 72"/>
                <a:gd name="T33" fmla="*/ 14 h 72"/>
                <a:gd name="T34" fmla="*/ 50 w 72"/>
                <a:gd name="T35" fmla="*/ 27 h 72"/>
                <a:gd name="T36" fmla="*/ 41 w 72"/>
                <a:gd name="T37" fmla="*/ 39 h 72"/>
                <a:gd name="T38" fmla="*/ 50 w 72"/>
                <a:gd name="T39" fmla="*/ 59 h 72"/>
                <a:gd name="T40" fmla="*/ 45 w 72"/>
                <a:gd name="T41" fmla="*/ 59 h 72"/>
                <a:gd name="T42" fmla="*/ 28 w 72"/>
                <a:gd name="T43" fmla="*/ 34 h 72"/>
                <a:gd name="T44" fmla="*/ 36 w 72"/>
                <a:gd name="T45" fmla="*/ 34 h 72"/>
                <a:gd name="T46" fmla="*/ 45 w 72"/>
                <a:gd name="T47" fmla="*/ 26 h 72"/>
                <a:gd name="T48" fmla="*/ 36 w 72"/>
                <a:gd name="T49" fmla="*/ 18 h 72"/>
                <a:gd name="T50" fmla="*/ 29 w 72"/>
                <a:gd name="T51" fmla="*/ 18 h 72"/>
                <a:gd name="T52" fmla="*/ 29 w 72"/>
                <a:gd name="T53" fmla="*/ 34 h 72"/>
                <a:gd name="T54" fmla="*/ 28 w 72"/>
                <a:gd name="T55"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3"/>
                  </a:moveTo>
                  <a:cubicBezTo>
                    <a:pt x="17" y="3"/>
                    <a:pt x="2" y="18"/>
                    <a:pt x="2" y="36"/>
                  </a:cubicBezTo>
                  <a:cubicBezTo>
                    <a:pt x="2" y="55"/>
                    <a:pt x="17" y="68"/>
                    <a:pt x="36" y="68"/>
                  </a:cubicBezTo>
                  <a:cubicBezTo>
                    <a:pt x="54" y="68"/>
                    <a:pt x="68" y="54"/>
                    <a:pt x="68" y="36"/>
                  </a:cubicBezTo>
                  <a:cubicBezTo>
                    <a:pt x="68" y="18"/>
                    <a:pt x="54" y="3"/>
                    <a:pt x="36" y="3"/>
                  </a:cubicBezTo>
                  <a:close/>
                  <a:moveTo>
                    <a:pt x="45" y="59"/>
                  </a:moveTo>
                  <a:lnTo>
                    <a:pt x="36" y="39"/>
                  </a:lnTo>
                  <a:lnTo>
                    <a:pt x="28" y="39"/>
                  </a:lnTo>
                  <a:lnTo>
                    <a:pt x="28" y="59"/>
                  </a:lnTo>
                  <a:lnTo>
                    <a:pt x="22" y="59"/>
                  </a:lnTo>
                  <a:lnTo>
                    <a:pt x="22" y="14"/>
                  </a:lnTo>
                  <a:lnTo>
                    <a:pt x="36" y="14"/>
                  </a:lnTo>
                  <a:cubicBezTo>
                    <a:pt x="46" y="14"/>
                    <a:pt x="50" y="18"/>
                    <a:pt x="50" y="27"/>
                  </a:cubicBezTo>
                  <a:cubicBezTo>
                    <a:pt x="50" y="34"/>
                    <a:pt x="48" y="38"/>
                    <a:pt x="41" y="39"/>
                  </a:cubicBezTo>
                  <a:lnTo>
                    <a:pt x="50" y="59"/>
                  </a:lnTo>
                  <a:lnTo>
                    <a:pt x="45" y="59"/>
                  </a:lnTo>
                  <a:close/>
                  <a:moveTo>
                    <a:pt x="28" y="34"/>
                  </a:moveTo>
                  <a:lnTo>
                    <a:pt x="36" y="34"/>
                  </a:lnTo>
                  <a:cubicBezTo>
                    <a:pt x="42" y="34"/>
                    <a:pt x="45" y="31"/>
                    <a:pt x="45" y="26"/>
                  </a:cubicBezTo>
                  <a:cubicBezTo>
                    <a:pt x="45" y="20"/>
                    <a:pt x="42" y="18"/>
                    <a:pt x="36" y="18"/>
                  </a:cubicBezTo>
                  <a:lnTo>
                    <a:pt x="29" y="18"/>
                  </a:lnTo>
                  <a:lnTo>
                    <a:pt x="29" y="34"/>
                  </a:lnTo>
                  <a:lnTo>
                    <a:pt x="28" y="34"/>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grpSp>
      <p:sp>
        <p:nvSpPr>
          <p:cNvPr id="21" name="Blue bar"/>
          <p:cNvSpPr/>
          <p:nvPr userDrawn="1"/>
        </p:nvSpPr>
        <p:spPr>
          <a:xfrm>
            <a:off x="944563" y="0"/>
            <a:ext cx="1799696" cy="151844"/>
          </a:xfrm>
          <a:prstGeom prst="rect">
            <a:avLst/>
          </a:prstGeom>
          <a:solidFill>
            <a:srgbClr val="0079EF"/>
          </a:solidFill>
          <a:ln w="12700">
            <a:miter lim="400000"/>
          </a:ln>
        </p:spPr>
        <p:txBody>
          <a:bodyPr lIns="45719" rIns="45719" anchor="ctr"/>
          <a:lstStyle/>
          <a:p>
            <a:pPr algn="ctr">
              <a:defRPr>
                <a:solidFill>
                  <a:srgbClr val="FFFFFF"/>
                </a:solidFill>
              </a:defRPr>
            </a:pPr>
            <a:endParaRPr/>
          </a:p>
        </p:txBody>
      </p:sp>
      <p:sp>
        <p:nvSpPr>
          <p:cNvPr id="4" name="Footer Placeholde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extLst>
      <p:ext uri="{BB962C8B-B14F-4D97-AF65-F5344CB8AC3E}">
        <p14:creationId xmlns:p14="http://schemas.microsoft.com/office/powerpoint/2010/main" val="1838940517"/>
      </p:ext>
    </p:extLst>
  </p:cSld>
  <p:clrMap bg1="lt1" tx1="dk1" bg2="lt2" tx2="dk2" accent1="accent1" accent2="accent2" accent3="accent3" accent4="accent4" accent5="accent5" accent6="accent6" hlink="hlink" folHlink="folHlink"/>
  <p:sldLayoutIdLst>
    <p:sldLayoutId id="2147483894" r:id="rId1"/>
    <p:sldLayoutId id="2147483910" r:id="rId2"/>
    <p:sldLayoutId id="2147483896" r:id="rId3"/>
    <p:sldLayoutId id="2147483895" r:id="rId4"/>
    <p:sldLayoutId id="2147483860" r:id="rId5"/>
    <p:sldLayoutId id="2147483886" r:id="rId6"/>
    <p:sldLayoutId id="2147483861" r:id="rId7"/>
    <p:sldLayoutId id="2147483890" r:id="rId8"/>
    <p:sldLayoutId id="2147483863" r:id="rId9"/>
    <p:sldLayoutId id="2147483885" r:id="rId10"/>
    <p:sldLayoutId id="2147483864" r:id="rId11"/>
    <p:sldLayoutId id="2147483866" r:id="rId12"/>
    <p:sldLayoutId id="2147483884" r:id="rId13"/>
    <p:sldLayoutId id="2147483865" r:id="rId14"/>
    <p:sldLayoutId id="2147483897" r:id="rId15"/>
    <p:sldLayoutId id="2147483867" r:id="rId16"/>
    <p:sldLayoutId id="2147483883" r:id="rId17"/>
    <p:sldLayoutId id="2147483893" r:id="rId18"/>
    <p:sldLayoutId id="2147483898" r:id="rId19"/>
    <p:sldLayoutId id="2147483868" r:id="rId20"/>
    <p:sldLayoutId id="2147483888" r:id="rId21"/>
    <p:sldLayoutId id="2147483891" r:id="rId22"/>
    <p:sldLayoutId id="2147483869" r:id="rId23"/>
    <p:sldLayoutId id="2147483889" r:id="rId24"/>
    <p:sldLayoutId id="2147483892" r:id="rId25"/>
    <p:sldLayoutId id="2147483870" r:id="rId26"/>
    <p:sldLayoutId id="2147483871" r:id="rId27"/>
    <p:sldLayoutId id="2147483872" r:id="rId28"/>
    <p:sldLayoutId id="2147483873" r:id="rId29"/>
    <p:sldLayoutId id="2147483874" r:id="rId30"/>
    <p:sldLayoutId id="2147483908" r:id="rId31"/>
    <p:sldLayoutId id="2147483876" r:id="rId32"/>
    <p:sldLayoutId id="2147483875" r:id="rId33"/>
    <p:sldLayoutId id="2147483899" r:id="rId34"/>
    <p:sldLayoutId id="2147483900" r:id="rId35"/>
    <p:sldLayoutId id="2147483901" r:id="rId36"/>
    <p:sldLayoutId id="2147483902" r:id="rId37"/>
    <p:sldLayoutId id="2147483909" r:id="rId38"/>
    <p:sldLayoutId id="2147483906" r:id="rId39"/>
    <p:sldLayoutId id="2147483904" r:id="rId40"/>
    <p:sldLayoutId id="2147483905" r:id="rId41"/>
    <p:sldLayoutId id="2147483907" r:id="rId42"/>
    <p:sldLayoutId id="2147483916" r:id="rId43"/>
    <p:sldLayoutId id="2147483903" r:id="rId44"/>
    <p:sldLayoutId id="2147483915" r:id="rId45"/>
    <p:sldLayoutId id="2147483914" r:id="rId46"/>
    <p:sldLayoutId id="2147483913" r:id="rId47"/>
    <p:sldLayoutId id="2147483912" r:id="rId48"/>
    <p:sldLayoutId id="2147483911" r:id="rId49"/>
    <p:sldLayoutId id="2147483917" r:id="rId50"/>
    <p:sldLayoutId id="2147483881" r:id="rId51"/>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3600" b="1" kern="1200" baseline="0">
          <a:solidFill>
            <a:schemeClr val="tx1"/>
          </a:solidFill>
          <a:latin typeface="+mj-lt"/>
          <a:ea typeface="+mj-ea"/>
          <a:cs typeface="+mj-cs"/>
        </a:defRPr>
      </a:lvl1pPr>
    </p:titleStyle>
    <p:bodyStyle>
      <a:lvl1pPr marL="287338" indent="-287338"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2800" kern="1200">
          <a:solidFill>
            <a:schemeClr val="tx1"/>
          </a:solidFill>
          <a:latin typeface="+mn-lt"/>
          <a:ea typeface="+mn-ea"/>
          <a:cs typeface="+mn-cs"/>
        </a:defRPr>
      </a:lvl1pPr>
      <a:lvl2pPr marL="574675" indent="-22860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2000" kern="1200">
          <a:solidFill>
            <a:schemeClr val="tx1"/>
          </a:solidFill>
          <a:latin typeface="+mn-lt"/>
          <a:ea typeface="+mn-ea"/>
          <a:cs typeface="+mn-cs"/>
        </a:defRPr>
      </a:lvl2pPr>
      <a:lvl3pPr marL="744538" indent="-169863"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800" kern="1200">
          <a:solidFill>
            <a:schemeClr val="tx1"/>
          </a:solidFill>
          <a:latin typeface="+mn-lt"/>
          <a:ea typeface="+mn-ea"/>
          <a:cs typeface="+mn-cs"/>
        </a:defRPr>
      </a:lvl3pPr>
      <a:lvl4pPr marL="922338" indent="-17780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600" kern="1200">
          <a:solidFill>
            <a:schemeClr val="tx1"/>
          </a:solidFill>
          <a:latin typeface="+mn-lt"/>
          <a:ea typeface="+mn-ea"/>
          <a:cs typeface="+mn-cs"/>
        </a:defRPr>
      </a:lvl4pPr>
      <a:lvl5pPr marL="1079500" indent="-15875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3" pos="7092">
          <p15:clr>
            <a:srgbClr val="F26B43"/>
          </p15:clr>
        </p15:guide>
        <p15:guide id="4" pos="595">
          <p15:clr>
            <a:srgbClr val="F26B43"/>
          </p15:clr>
        </p15:guide>
        <p15:guide id="5" orient="horz" pos="540">
          <p15:clr>
            <a:srgbClr val="F26B43"/>
          </p15:clr>
        </p15:guide>
        <p15:guide id="6" orient="horz" pos="96">
          <p15:clr>
            <a:srgbClr val="F26B43"/>
          </p15:clr>
        </p15:guide>
        <p15:guide id="7" orient="horz" pos="4224">
          <p15:clr>
            <a:srgbClr val="F26B43"/>
          </p15:clr>
        </p15:guide>
        <p15:guide id="8" orient="horz" pos="1094" userDrawn="1">
          <p15:clr>
            <a:srgbClr val="F26B43"/>
          </p15:clr>
        </p15:guide>
        <p15:guide id="0" pos="3840" userDrawn="1">
          <p15:clr>
            <a:srgbClr val="F26B43"/>
          </p15:clr>
        </p15:guide>
        <p15:guide id="9" orient="horz" pos="3893" userDrawn="1">
          <p15:clr>
            <a:srgbClr val="F26B43"/>
          </p15:clr>
        </p15:guide>
        <p15:guide id="10" orient="horz" pos="1389" userDrawn="1">
          <p15:clr>
            <a:srgbClr val="547EBF"/>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06332"/>
            <a:ext cx="105156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305911"/>
            <a:ext cx="12192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defTabSz="914400">
              <a:defRPr/>
            </a:pPr>
            <a:r>
              <a:rPr lang="en-US" sz="3200" spc="150" dirty="0">
                <a:solidFill>
                  <a:prstClr val="white">
                    <a:lumMod val="75000"/>
                  </a:prstClr>
                </a:solidFill>
              </a:rPr>
              <a:t>www.</a:t>
            </a:r>
            <a:r>
              <a:rPr lang="en-US" sz="3200" spc="150" dirty="0">
                <a:solidFill>
                  <a:prstClr val="black">
                    <a:lumMod val="85000"/>
                    <a:lumOff val="15000"/>
                  </a:prstClr>
                </a:solidFill>
              </a:rPr>
              <a:t>presentationgo</a:t>
            </a:r>
            <a:r>
              <a:rPr lang="en-US" sz="3200" spc="150" dirty="0">
                <a:solidFill>
                  <a:prstClr val="white">
                    <a:lumMod val="75000"/>
                  </a:prstClr>
                </a:solidFill>
              </a:rPr>
              <a:t>.com</a:t>
            </a:r>
          </a:p>
        </p:txBody>
      </p:sp>
      <p:sp>
        <p:nvSpPr>
          <p:cNvPr id="23" name="Freeform 22"/>
          <p:cNvSpPr/>
          <p:nvPr userDrawn="1"/>
        </p:nvSpPr>
        <p:spPr>
          <a:xfrm rot="5400000">
            <a:off x="183153" y="21288"/>
            <a:ext cx="369496" cy="761203"/>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00"/>
            <a:endParaRPr lang="en-US" sz="1800">
              <a:solidFill>
                <a:prstClr val="white"/>
              </a:solidFill>
            </a:endParaRPr>
          </a:p>
        </p:txBody>
      </p:sp>
      <p:grpSp>
        <p:nvGrpSpPr>
          <p:cNvPr id="8" name="Group 7"/>
          <p:cNvGrpSpPr/>
          <p:nvPr userDrawn="1"/>
        </p:nvGrpSpPr>
        <p:grpSpPr>
          <a:xfrm>
            <a:off x="-2206543" y="-73804"/>
            <a:ext cx="1977373" cy="612144"/>
            <a:chOff x="-2096383" y="21447"/>
            <a:chExt cx="1483030" cy="612144"/>
          </a:xfrm>
        </p:grpSpPr>
        <p:sp>
          <p:nvSpPr>
            <p:cNvPr id="10" name="TextBox 9"/>
            <p:cNvSpPr txBox="1"/>
            <p:nvPr userDrawn="1"/>
          </p:nvSpPr>
          <p:spPr>
            <a:xfrm>
              <a:off x="-2096383" y="21447"/>
              <a:ext cx="249107" cy="246221"/>
            </a:xfrm>
            <a:prstGeom prst="rect">
              <a:avLst/>
            </a:prstGeom>
            <a:noFill/>
          </p:spPr>
          <p:txBody>
            <a:bodyPr wrap="none" rtlCol="0">
              <a:spAutoFit/>
            </a:bodyPr>
            <a:lstStyle/>
            <a:p>
              <a:pPr defTabSz="914400"/>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rPr>
                <a:t>By:</a:t>
              </a:r>
            </a:p>
          </p:txBody>
        </p:sp>
        <p:sp>
          <p:nvSpPr>
            <p:cNvPr id="11" name="TextBox 10"/>
            <p:cNvSpPr txBox="1"/>
            <p:nvPr userDrawn="1"/>
          </p:nvSpPr>
          <p:spPr>
            <a:xfrm>
              <a:off x="-1002010" y="387370"/>
              <a:ext cx="312827" cy="246221"/>
            </a:xfrm>
            <a:prstGeom prst="rect">
              <a:avLst/>
            </a:prstGeom>
            <a:noFill/>
          </p:spPr>
          <p:txBody>
            <a:bodyPr wrap="none" rtlCol="0">
              <a:spAutoFit/>
            </a:bodyPr>
            <a:lstStyle/>
            <a:p>
              <a:pPr defTabSz="914400"/>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rPr>
                <a:t>.com</a:t>
              </a:r>
            </a:p>
          </p:txBody>
        </p:sp>
        <p:pic>
          <p:nvPicPr>
            <p:cNvPr id="12" name="Picture 11"/>
            <p:cNvPicPr>
              <a:picLocks noChangeAspect="1"/>
            </p:cNvPicPr>
            <p:nvPr userDrawn="1"/>
          </p:nvPicPr>
          <p:blipFill>
            <a:blip r:embed="rId3"/>
            <a:stretch>
              <a:fillRect/>
            </a:stretch>
          </p:blipFill>
          <p:spPr>
            <a:xfrm>
              <a:off x="-2018604" y="234547"/>
              <a:ext cx="1405251" cy="185944"/>
            </a:xfrm>
            <a:prstGeom prst="rect">
              <a:avLst/>
            </a:prstGeom>
          </p:spPr>
        </p:pic>
      </p:grpSp>
      <p:sp>
        <p:nvSpPr>
          <p:cNvPr id="13" name="Rectangle 12"/>
          <p:cNvSpPr/>
          <p:nvPr userDrawn="1"/>
        </p:nvSpPr>
        <p:spPr>
          <a:xfrm>
            <a:off x="-118532" y="6959601"/>
            <a:ext cx="1353256" cy="261610"/>
          </a:xfrm>
          <a:prstGeom prst="rect">
            <a:avLst/>
          </a:prstGeom>
        </p:spPr>
        <p:txBody>
          <a:bodyPr wrap="none">
            <a:spAutoFit/>
          </a:bodyPr>
          <a:lstStyle/>
          <a:p>
            <a:pPr defTabSz="914400"/>
            <a:r>
              <a:rPr lang="en-US" sz="1100" dirty="0">
                <a:solidFill>
                  <a:srgbClr val="555555"/>
                </a:solidFill>
                <a:latin typeface="Open Sans" panose="020B0606030504020204" pitchFamily="34" charset="0"/>
              </a:rPr>
              <a:t>© </a:t>
            </a:r>
            <a:r>
              <a:rPr lang="en-US" sz="1100" dirty="0">
                <a:solidFill>
                  <a:srgbClr val="A5CD28"/>
                </a:solidFill>
                <a:latin typeface="Open Sans" panose="020B0606030504020204" pitchFamily="34" charset="0"/>
                <a:hlinkClick r:id="rId4" tooltip="PresentationGo!"/>
              </a:rPr>
              <a:t>presentationgo.com</a:t>
            </a:r>
            <a:endParaRPr lang="en-US" sz="1100" dirty="0">
              <a:solidFill>
                <a:prstClr val="black"/>
              </a:solidFill>
            </a:endParaRPr>
          </a:p>
        </p:txBody>
      </p:sp>
    </p:spTree>
    <p:extLst>
      <p:ext uri="{BB962C8B-B14F-4D97-AF65-F5344CB8AC3E}">
        <p14:creationId xmlns:p14="http://schemas.microsoft.com/office/powerpoint/2010/main" val="1701051699"/>
      </p:ext>
    </p:extLst>
  </p:cSld>
  <p:clrMap bg1="lt1" tx1="dk1" bg2="lt2" tx2="dk2" accent1="accent1" accent2="accent2" accent3="accent3" accent4="accent4" accent5="accent5" accent6="accent6" hlink="hlink" folHlink="folHlink"/>
  <p:sldLayoutIdLst>
    <p:sldLayoutId id="2147483919" r:id="rId1"/>
  </p:sldLayoutIdLst>
  <p:txStyles>
    <p:title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06332"/>
            <a:ext cx="105156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305911"/>
            <a:ext cx="12192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defTabSz="914400">
              <a:defRPr/>
            </a:pPr>
            <a:r>
              <a:rPr lang="en-US" sz="3200" spc="150" dirty="0">
                <a:solidFill>
                  <a:prstClr val="white">
                    <a:lumMod val="75000"/>
                  </a:prstClr>
                </a:solidFill>
              </a:rPr>
              <a:t>www.</a:t>
            </a:r>
            <a:r>
              <a:rPr lang="en-US" sz="3200" spc="150" dirty="0">
                <a:solidFill>
                  <a:prstClr val="black">
                    <a:lumMod val="85000"/>
                    <a:lumOff val="15000"/>
                  </a:prstClr>
                </a:solidFill>
              </a:rPr>
              <a:t>presentationgo</a:t>
            </a:r>
            <a:r>
              <a:rPr lang="en-US" sz="3200" spc="150" dirty="0">
                <a:solidFill>
                  <a:prstClr val="white">
                    <a:lumMod val="75000"/>
                  </a:prstClr>
                </a:solidFill>
              </a:rPr>
              <a:t>.com</a:t>
            </a:r>
          </a:p>
        </p:txBody>
      </p:sp>
      <p:sp>
        <p:nvSpPr>
          <p:cNvPr id="23" name="Freeform 22"/>
          <p:cNvSpPr/>
          <p:nvPr userDrawn="1"/>
        </p:nvSpPr>
        <p:spPr>
          <a:xfrm rot="5400000">
            <a:off x="183153" y="21288"/>
            <a:ext cx="369496" cy="761203"/>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alpha val="20000"/>
            </a:schemeClr>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00"/>
            <a:endParaRPr lang="en-US" sz="1800">
              <a:solidFill>
                <a:prstClr val="white"/>
              </a:solidFill>
            </a:endParaRPr>
          </a:p>
        </p:txBody>
      </p:sp>
      <p:sp>
        <p:nvSpPr>
          <p:cNvPr id="7" name="Rectangle 6"/>
          <p:cNvSpPr/>
          <p:nvPr userDrawn="1"/>
        </p:nvSpPr>
        <p:spPr>
          <a:xfrm>
            <a:off x="-118532" y="6959601"/>
            <a:ext cx="1353256" cy="261610"/>
          </a:xfrm>
          <a:prstGeom prst="rect">
            <a:avLst/>
          </a:prstGeom>
        </p:spPr>
        <p:txBody>
          <a:bodyPr wrap="none">
            <a:spAutoFit/>
          </a:bodyPr>
          <a:lstStyle/>
          <a:p>
            <a:pPr defTabSz="914400"/>
            <a:r>
              <a:rPr lang="en-US" sz="1100" dirty="0">
                <a:solidFill>
                  <a:srgbClr val="555555"/>
                </a:solidFill>
                <a:latin typeface="Open Sans" panose="020B0606030504020204" pitchFamily="34" charset="0"/>
              </a:rPr>
              <a:t>© </a:t>
            </a:r>
            <a:r>
              <a:rPr lang="en-US" sz="1100" dirty="0">
                <a:solidFill>
                  <a:srgbClr val="A5CD28"/>
                </a:solidFill>
                <a:latin typeface="Open Sans" panose="020B0606030504020204" pitchFamily="34" charset="0"/>
                <a:hlinkClick r:id="rId3" tooltip="PresentationGo!"/>
              </a:rPr>
              <a:t>presentationgo.com</a:t>
            </a:r>
            <a:endParaRPr lang="en-US" sz="1100" dirty="0">
              <a:solidFill>
                <a:prstClr val="black"/>
              </a:solidFill>
            </a:endParaRPr>
          </a:p>
        </p:txBody>
      </p:sp>
      <p:grpSp>
        <p:nvGrpSpPr>
          <p:cNvPr id="8" name="Group 7"/>
          <p:cNvGrpSpPr/>
          <p:nvPr userDrawn="1"/>
        </p:nvGrpSpPr>
        <p:grpSpPr>
          <a:xfrm>
            <a:off x="-2206543" y="-73804"/>
            <a:ext cx="1977373" cy="612144"/>
            <a:chOff x="-2096383" y="21447"/>
            <a:chExt cx="1483030" cy="612144"/>
          </a:xfrm>
        </p:grpSpPr>
        <p:sp>
          <p:nvSpPr>
            <p:cNvPr id="10" name="TextBox 9"/>
            <p:cNvSpPr txBox="1"/>
            <p:nvPr userDrawn="1"/>
          </p:nvSpPr>
          <p:spPr>
            <a:xfrm>
              <a:off x="-2096383" y="21447"/>
              <a:ext cx="249107" cy="246221"/>
            </a:xfrm>
            <a:prstGeom prst="rect">
              <a:avLst/>
            </a:prstGeom>
            <a:noFill/>
          </p:spPr>
          <p:txBody>
            <a:bodyPr wrap="none" rtlCol="0">
              <a:spAutoFit/>
            </a:bodyPr>
            <a:lstStyle/>
            <a:p>
              <a:pPr defTabSz="914400"/>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rPr>
                <a:t>By:</a:t>
              </a:r>
            </a:p>
          </p:txBody>
        </p:sp>
        <p:sp>
          <p:nvSpPr>
            <p:cNvPr id="11" name="TextBox 10"/>
            <p:cNvSpPr txBox="1"/>
            <p:nvPr userDrawn="1"/>
          </p:nvSpPr>
          <p:spPr>
            <a:xfrm>
              <a:off x="-1002010" y="387370"/>
              <a:ext cx="312827" cy="246221"/>
            </a:xfrm>
            <a:prstGeom prst="rect">
              <a:avLst/>
            </a:prstGeom>
            <a:noFill/>
          </p:spPr>
          <p:txBody>
            <a:bodyPr wrap="none" rtlCol="0">
              <a:spAutoFit/>
            </a:bodyPr>
            <a:lstStyle/>
            <a:p>
              <a:pPr defTabSz="914400"/>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rPr>
                <a:t>.com</a:t>
              </a:r>
            </a:p>
          </p:txBody>
        </p:sp>
        <p:pic>
          <p:nvPicPr>
            <p:cNvPr id="12" name="Picture 11"/>
            <p:cNvPicPr>
              <a:picLocks noChangeAspect="1"/>
            </p:cNvPicPr>
            <p:nvPr userDrawn="1"/>
          </p:nvPicPr>
          <p:blipFill>
            <a:blip r:embed="rId4"/>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3592108468"/>
      </p:ext>
    </p:extLst>
  </p:cSld>
  <p:clrMap bg1="lt1" tx1="dk1" bg2="lt2" tx2="dk2" accent1="accent1" accent2="accent2" accent3="accent3" accent4="accent4" accent5="accent5" accent6="accent6" hlink="hlink" folHlink="folHlink"/>
  <p:sldLayoutIdLst>
    <p:sldLayoutId id="2147483921" r:id="rId1"/>
  </p:sldLayoutIdLst>
  <p:txStyles>
    <p:titleStyle>
      <a:lvl1pPr algn="l" defTabSz="914400" rtl="0" eaLnBrk="1" latinLnBrk="0" hangingPunct="1">
        <a:lnSpc>
          <a:spcPct val="90000"/>
        </a:lnSpc>
        <a:spcBef>
          <a:spcPct val="0"/>
        </a:spcBef>
        <a:buNone/>
        <a:defRPr lang="en-US" sz="3600" b="1" kern="1200">
          <a:solidFill>
            <a:schemeClr val="bg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8" Type="http://schemas.openxmlformats.org/officeDocument/2006/relationships/hyperlink" Target="https://ai.google/responsibilities/responsible-ai-practices/" TargetMode="External"/><Relationship Id="rId3" Type="http://schemas.openxmlformats.org/officeDocument/2006/relationships/hyperlink" Target="https://www.pwc.com/us/en/services/consulting/library/artificial-intelligence-predictions/ai-cyberwar.html" TargetMode="External"/><Relationship Id="rId7" Type="http://schemas.openxmlformats.org/officeDocument/2006/relationships/hyperlink" Target="https://www.microsoft.com/en-us/ai/responsible-ai?activetab=pivot1:primaryr6" TargetMode="External"/><Relationship Id="rId2" Type="http://schemas.openxmlformats.org/officeDocument/2006/relationships/hyperlink" Target="https://www.strategy-business.com/article/What-is-fair-when-it-comes-to-AI-bias?gko=827c0" TargetMode="External"/><Relationship Id="rId1" Type="http://schemas.openxmlformats.org/officeDocument/2006/relationships/slideLayout" Target="../slideLayouts/slideLayout5.xml"/><Relationship Id="rId6" Type="http://schemas.openxmlformats.org/officeDocument/2006/relationships/hyperlink" Target="https://www.mckinsey.com/business-functions/mckinsey-analytics/our-insights/leading-your-organization-to-responsible-ai" TargetMode="External"/><Relationship Id="rId5" Type="http://schemas.openxmlformats.org/officeDocument/2006/relationships/hyperlink" Target="https://cltc.berkeley.edu/ai-security-initiative/" TargetMode="External"/><Relationship Id="rId4" Type="http://schemas.openxmlformats.org/officeDocument/2006/relationships/hyperlink" Target="https://techbeacon.com/security/ai-cybersecurity-3-things-your-team-needs-know"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 y="859536"/>
            <a:ext cx="7194631" cy="5039194"/>
          </a:xfrm>
          <a:prstGeom prst="rect">
            <a:avLst/>
          </a:prstGeom>
        </p:spPr>
      </p:pic>
      <p:sp>
        <p:nvSpPr>
          <p:cNvPr id="2" name="Slide Number Placeholder 1"/>
          <p:cNvSpPr>
            <a:spLocks noGrp="1"/>
          </p:cNvSpPr>
          <p:nvPr>
            <p:ph type="sldNum" sz="quarter" idx="4"/>
          </p:nvPr>
        </p:nvSpPr>
        <p:spPr/>
        <p:txBody>
          <a:bodyPr/>
          <a:lstStyle/>
          <a:p>
            <a:fld id="{0FB999A9-77CE-4AD1-9911-24A29F08BC34}" type="slidenum">
              <a:rPr lang="en-US" smtClean="0"/>
              <a:pPr/>
              <a:t>1</a:t>
            </a:fld>
            <a:endParaRPr lang="en-US" dirty="0"/>
          </a:p>
        </p:txBody>
      </p:sp>
      <p:sp>
        <p:nvSpPr>
          <p:cNvPr id="5" name="Rectangle 4"/>
          <p:cNvSpPr/>
          <p:nvPr/>
        </p:nvSpPr>
        <p:spPr>
          <a:xfrm>
            <a:off x="8195310" y="1280160"/>
            <a:ext cx="3333452" cy="441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4029674" y="533976"/>
            <a:ext cx="6663691" cy="1080000"/>
          </a:xfrm>
          <a:solidFill>
            <a:schemeClr val="tx1"/>
          </a:solidFill>
        </p:spPr>
        <p:txBody>
          <a:bodyPr/>
          <a:lstStyle/>
          <a:p>
            <a:r>
              <a:rPr lang="en-US" sz="7200" dirty="0" smtClean="0">
                <a:solidFill>
                  <a:schemeClr val="bg1"/>
                </a:solidFill>
              </a:rPr>
              <a:t>Responsible AI</a:t>
            </a:r>
            <a:endParaRPr lang="en-US" sz="7200" dirty="0">
              <a:solidFill>
                <a:schemeClr val="bg1"/>
              </a:solidFill>
            </a:endParaRPr>
          </a:p>
        </p:txBody>
      </p:sp>
      <p:sp>
        <p:nvSpPr>
          <p:cNvPr id="9" name="Rectangle 8"/>
          <p:cNvSpPr/>
          <p:nvPr/>
        </p:nvSpPr>
        <p:spPr>
          <a:xfrm>
            <a:off x="850392" y="0"/>
            <a:ext cx="1947672" cy="220986"/>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768785" y="6190488"/>
            <a:ext cx="1860572" cy="438912"/>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Harippriya S, </a:t>
            </a:r>
          </a:p>
          <a:p>
            <a:r>
              <a:rPr lang="en-US" sz="2000" dirty="0" smtClean="0"/>
              <a:t>Access Manager</a:t>
            </a:r>
            <a:endParaRPr lang="en-US" sz="2000" dirty="0"/>
          </a:p>
        </p:txBody>
      </p:sp>
    </p:spTree>
    <p:extLst>
      <p:ext uri="{BB962C8B-B14F-4D97-AF65-F5344CB8AC3E}">
        <p14:creationId xmlns:p14="http://schemas.microsoft.com/office/powerpoint/2010/main" val="229122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43800" y="1922904"/>
            <a:ext cx="7398392" cy="1140336"/>
          </a:xfrm>
        </p:spPr>
        <p:txBody>
          <a:bodyPr/>
          <a:lstStyle/>
          <a:p>
            <a:r>
              <a:rPr lang="en-US" sz="2400" dirty="0" smtClean="0"/>
              <a:t>Risk of users gaming the system.</a:t>
            </a:r>
            <a:endParaRPr lang="en-US" sz="2400" dirty="0"/>
          </a:p>
          <a:p>
            <a:r>
              <a:rPr lang="en-US" sz="2400" dirty="0" smtClean="0"/>
              <a:t>Risk of uncovering Personally </a:t>
            </a:r>
            <a:r>
              <a:rPr lang="en-US" sz="2400" dirty="0"/>
              <a:t>Identifiable </a:t>
            </a:r>
            <a:r>
              <a:rPr lang="en-US" sz="2400" dirty="0" smtClean="0"/>
              <a:t>Info </a:t>
            </a:r>
            <a:r>
              <a:rPr lang="en-US" sz="2400" dirty="0"/>
              <a:t>(PII</a:t>
            </a:r>
            <a:r>
              <a:rPr lang="en-US" sz="2400" dirty="0" smtClean="0"/>
              <a:t>)</a:t>
            </a:r>
            <a:endParaRPr lang="en-US" sz="2400" dirty="0"/>
          </a:p>
        </p:txBody>
      </p:sp>
      <p:sp>
        <p:nvSpPr>
          <p:cNvPr id="3" name="Slide Number Placeholder 2"/>
          <p:cNvSpPr>
            <a:spLocks noGrp="1"/>
          </p:cNvSpPr>
          <p:nvPr>
            <p:ph type="sldNum" sz="quarter" idx="4"/>
          </p:nvPr>
        </p:nvSpPr>
        <p:spPr/>
        <p:txBody>
          <a:bodyPr/>
          <a:lstStyle/>
          <a:p>
            <a:fld id="{0FB999A9-77CE-4AD1-9911-24A29F08BC34}" type="slidenum">
              <a:rPr lang="en-US" smtClean="0"/>
              <a:pPr/>
              <a:t>10</a:t>
            </a:fld>
            <a:endParaRPr lang="en-US" dirty="0"/>
          </a:p>
        </p:txBody>
      </p:sp>
      <p:sp>
        <p:nvSpPr>
          <p:cNvPr id="4" name="Title 3"/>
          <p:cNvSpPr>
            <a:spLocks noGrp="1"/>
          </p:cNvSpPr>
          <p:nvPr>
            <p:ph type="title"/>
          </p:nvPr>
        </p:nvSpPr>
        <p:spPr/>
        <p:txBody>
          <a:bodyPr/>
          <a:lstStyle/>
          <a:p>
            <a:r>
              <a:rPr lang="en-US" dirty="0" smtClean="0"/>
              <a:t>Security and Privacy</a:t>
            </a:r>
            <a:endParaRPr lang="en-US" dirty="0"/>
          </a:p>
        </p:txBody>
      </p:sp>
      <p:pic>
        <p:nvPicPr>
          <p:cNvPr id="5" name="Picture 4"/>
          <p:cNvPicPr>
            <a:picLocks noChangeAspect="1"/>
          </p:cNvPicPr>
          <p:nvPr/>
        </p:nvPicPr>
        <p:blipFill>
          <a:blip r:embed="rId2"/>
          <a:stretch>
            <a:fillRect/>
          </a:stretch>
        </p:blipFill>
        <p:spPr>
          <a:xfrm>
            <a:off x="892269" y="1416425"/>
            <a:ext cx="2893347" cy="2322453"/>
          </a:xfrm>
          <a:prstGeom prst="rect">
            <a:avLst/>
          </a:prstGeom>
        </p:spPr>
      </p:pic>
      <p:sp>
        <p:nvSpPr>
          <p:cNvPr id="6" name="TextBox 5"/>
          <p:cNvSpPr txBox="1"/>
          <p:nvPr/>
        </p:nvSpPr>
        <p:spPr>
          <a:xfrm>
            <a:off x="865842" y="3819144"/>
            <a:ext cx="10737894" cy="2532887"/>
          </a:xfrm>
          <a:prstGeom prst="rect">
            <a:avLst/>
          </a:prstGeom>
        </p:spPr>
        <p:txBody>
          <a:bodyPr vert="horz" wrap="square" lIns="0" tIns="0" rIns="0" bIns="0" rtlCol="0">
            <a:noAutofit/>
          </a:bodyPr>
          <a:lstStyle/>
          <a:p>
            <a:pPr>
              <a:lnSpc>
                <a:spcPct val="150000"/>
              </a:lnSpc>
            </a:pPr>
            <a:r>
              <a:rPr lang="en-US" sz="2200" b="1" dirty="0" smtClean="0"/>
              <a:t>Interset’s Solution</a:t>
            </a:r>
          </a:p>
          <a:p>
            <a:pPr marL="342900" indent="-342900">
              <a:lnSpc>
                <a:spcPct val="150000"/>
              </a:lnSpc>
              <a:buFont typeface="Arial" panose="020B0604020202020204" pitchFamily="34" charset="0"/>
              <a:buChar char="•"/>
            </a:pPr>
            <a:r>
              <a:rPr lang="en-US" sz="2200" dirty="0" smtClean="0"/>
              <a:t>100s of models, hence mimicking “normal” behavior requires full knowledge of Interset</a:t>
            </a:r>
          </a:p>
          <a:p>
            <a:pPr marL="342900" indent="-342900">
              <a:lnSpc>
                <a:spcPct val="150000"/>
              </a:lnSpc>
              <a:buFont typeface="Arial" panose="020B0604020202020204" pitchFamily="34" charset="0"/>
              <a:buChar char="•"/>
            </a:pPr>
            <a:r>
              <a:rPr lang="en-US" sz="2200" dirty="0" smtClean="0"/>
              <a:t>User data is anonymized and profile is redacted</a:t>
            </a:r>
          </a:p>
          <a:p>
            <a:pPr marL="342900" indent="-342900">
              <a:lnSpc>
                <a:spcPct val="150000"/>
              </a:lnSpc>
              <a:buFont typeface="Arial" panose="020B0604020202020204" pitchFamily="34" charset="0"/>
              <a:buChar char="•"/>
            </a:pPr>
            <a:r>
              <a:rPr lang="en-US" sz="2200" dirty="0" smtClean="0"/>
              <a:t>Noise introduced into profile data</a:t>
            </a:r>
          </a:p>
          <a:p>
            <a:pPr marL="342900" indent="-342900">
              <a:lnSpc>
                <a:spcPct val="150000"/>
              </a:lnSpc>
              <a:buFont typeface="Arial" panose="020B0604020202020204" pitchFamily="34" charset="0"/>
              <a:buChar char="•"/>
            </a:pPr>
            <a:r>
              <a:rPr lang="en-US" sz="2200" dirty="0" smtClean="0"/>
              <a:t>Reveal PII only for confirmed insider threats.</a:t>
            </a:r>
          </a:p>
          <a:p>
            <a:pPr marL="342900" indent="-342900">
              <a:lnSpc>
                <a:spcPct val="150000"/>
              </a:lnSpc>
              <a:buFont typeface="Arial" panose="020B0604020202020204" pitchFamily="34" charset="0"/>
              <a:buChar char="•"/>
            </a:pPr>
            <a:r>
              <a:rPr lang="en-US" sz="2200" dirty="0" smtClean="0"/>
              <a:t>GDPR compliant</a:t>
            </a:r>
            <a:endParaRPr lang="en-US" sz="2200" dirty="0"/>
          </a:p>
          <a:p>
            <a:pPr>
              <a:lnSpc>
                <a:spcPct val="150000"/>
              </a:lnSpc>
            </a:pPr>
            <a:endParaRPr lang="en-US" sz="2200" b="1" dirty="0" smtClean="0"/>
          </a:p>
        </p:txBody>
      </p:sp>
    </p:spTree>
    <p:extLst>
      <p:ext uri="{BB962C8B-B14F-4D97-AF65-F5344CB8AC3E}">
        <p14:creationId xmlns:p14="http://schemas.microsoft.com/office/powerpoint/2010/main" val="382573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46786" y="1499616"/>
            <a:ext cx="10311765" cy="4680522"/>
          </a:xfrm>
        </p:spPr>
        <p:txBody>
          <a:bodyPr/>
          <a:lstStyle/>
          <a:p>
            <a:r>
              <a:rPr lang="en-US" dirty="0" smtClean="0"/>
              <a:t>Environmental Impact</a:t>
            </a:r>
          </a:p>
          <a:p>
            <a:r>
              <a:rPr lang="en-US" dirty="0" smtClean="0"/>
              <a:t>Collaboration to create common reusable algorithms</a:t>
            </a:r>
          </a:p>
          <a:p>
            <a:r>
              <a:rPr lang="en-US" dirty="0" smtClean="0"/>
              <a:t>Collaboration with humans</a:t>
            </a:r>
            <a:endParaRPr lang="en-US" dirty="0"/>
          </a:p>
        </p:txBody>
      </p:sp>
      <p:sp>
        <p:nvSpPr>
          <p:cNvPr id="3" name="Slide Number Placeholder 2"/>
          <p:cNvSpPr>
            <a:spLocks noGrp="1"/>
          </p:cNvSpPr>
          <p:nvPr>
            <p:ph type="sldNum" sz="quarter" idx="4"/>
          </p:nvPr>
        </p:nvSpPr>
        <p:spPr/>
        <p:txBody>
          <a:bodyPr/>
          <a:lstStyle/>
          <a:p>
            <a:fld id="{0FB999A9-77CE-4AD1-9911-24A29F08BC34}" type="slidenum">
              <a:rPr lang="en-US" smtClean="0"/>
              <a:pPr/>
              <a:t>11</a:t>
            </a:fld>
            <a:endParaRPr lang="en-US" dirty="0"/>
          </a:p>
        </p:txBody>
      </p:sp>
      <p:sp>
        <p:nvSpPr>
          <p:cNvPr id="4" name="Title 3"/>
          <p:cNvSpPr>
            <a:spLocks noGrp="1"/>
          </p:cNvSpPr>
          <p:nvPr>
            <p:ph type="title"/>
          </p:nvPr>
        </p:nvSpPr>
        <p:spPr/>
        <p:txBody>
          <a:bodyPr/>
          <a:lstStyle/>
          <a:p>
            <a:r>
              <a:rPr lang="en-US" dirty="0" smtClean="0"/>
              <a:t>Sustainable AI</a:t>
            </a:r>
            <a:endParaRPr lang="en-US" dirty="0"/>
          </a:p>
        </p:txBody>
      </p:sp>
    </p:spTree>
    <p:extLst>
      <p:ext uri="{BB962C8B-B14F-4D97-AF65-F5344CB8AC3E}">
        <p14:creationId xmlns:p14="http://schemas.microsoft.com/office/powerpoint/2010/main" val="2593198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FB999A9-77CE-4AD1-9911-24A29F08BC34}" type="slidenum">
              <a:rPr lang="en-US" smtClean="0"/>
              <a:pPr/>
              <a:t>12</a:t>
            </a:fld>
            <a:endParaRPr lang="en-US" dirty="0"/>
          </a:p>
        </p:txBody>
      </p:sp>
      <p:sp>
        <p:nvSpPr>
          <p:cNvPr id="3" name="Title 2"/>
          <p:cNvSpPr>
            <a:spLocks noGrp="1"/>
          </p:cNvSpPr>
          <p:nvPr>
            <p:ph type="title"/>
          </p:nvPr>
        </p:nvSpPr>
        <p:spPr/>
        <p:txBody>
          <a:bodyPr/>
          <a:lstStyle/>
          <a:p>
            <a:r>
              <a:rPr lang="en-US" dirty="0" smtClean="0"/>
              <a:t>Standards and Frameworks</a:t>
            </a:r>
            <a:endParaRPr lang="en-US" dirty="0"/>
          </a:p>
        </p:txBody>
      </p:sp>
      <p:pic>
        <p:nvPicPr>
          <p:cNvPr id="5" name="Picture 4"/>
          <p:cNvPicPr>
            <a:picLocks noChangeAspect="1"/>
          </p:cNvPicPr>
          <p:nvPr/>
        </p:nvPicPr>
        <p:blipFill>
          <a:blip r:embed="rId2"/>
          <a:stretch>
            <a:fillRect/>
          </a:stretch>
        </p:blipFill>
        <p:spPr>
          <a:xfrm>
            <a:off x="958405" y="1853565"/>
            <a:ext cx="3266123" cy="153879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7150" y="3846847"/>
            <a:ext cx="4550426" cy="1535768"/>
          </a:xfrm>
          <a:prstGeom prst="rect">
            <a:avLst/>
          </a:prstGeom>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18401" t="33687" r="19661" b="31916"/>
          <a:stretch/>
        </p:blipFill>
        <p:spPr>
          <a:xfrm>
            <a:off x="5120640" y="2139696"/>
            <a:ext cx="2395728" cy="88696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1308" y="3720084"/>
            <a:ext cx="1473708" cy="1473708"/>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18235" t="12666" r="18120" b="21067"/>
          <a:stretch/>
        </p:blipFill>
        <p:spPr>
          <a:xfrm>
            <a:off x="8293608" y="3511296"/>
            <a:ext cx="2282762" cy="3099816"/>
          </a:xfrm>
          <a:prstGeom prst="rect">
            <a:avLst/>
          </a:prstGeom>
        </p:spPr>
      </p:pic>
      <p:pic>
        <p:nvPicPr>
          <p:cNvPr id="10" name="Picture 9"/>
          <p:cNvPicPr>
            <a:picLocks noChangeAspect="1"/>
          </p:cNvPicPr>
          <p:nvPr/>
        </p:nvPicPr>
        <p:blipFill rotWithShape="1">
          <a:blip r:embed="rId7">
            <a:extLst>
              <a:ext uri="{28A0092B-C50C-407E-A947-70E740481C1C}">
                <a14:useLocalDpi xmlns:a14="http://schemas.microsoft.com/office/drawing/2010/main" val="0"/>
              </a:ext>
            </a:extLst>
          </a:blip>
          <a:srcRect l="28063" t="16792" r="26352" b="15585"/>
          <a:stretch/>
        </p:blipFill>
        <p:spPr>
          <a:xfrm>
            <a:off x="1335023" y="5257799"/>
            <a:ext cx="1380745" cy="1024129"/>
          </a:xfrm>
          <a:prstGeom prst="rect">
            <a:avLst/>
          </a:prstGeom>
        </p:spPr>
      </p:pic>
      <p:sp>
        <p:nvSpPr>
          <p:cNvPr id="11" name="TextBox 10"/>
          <p:cNvSpPr txBox="1"/>
          <p:nvPr/>
        </p:nvSpPr>
        <p:spPr>
          <a:xfrm>
            <a:off x="1042416" y="6336792"/>
            <a:ext cx="914400" cy="914400"/>
          </a:xfrm>
          <a:prstGeom prst="rect">
            <a:avLst/>
          </a:prstGeom>
        </p:spPr>
        <p:txBody>
          <a:bodyPr vert="horz" wrap="none" lIns="0" tIns="0" rIns="0" bIns="0" rtlCol="0">
            <a:normAutofit/>
          </a:bodyPr>
          <a:lstStyle/>
          <a:p>
            <a:pPr marL="0" indent="0">
              <a:spcAft>
                <a:spcPts val="1800"/>
              </a:spcAft>
              <a:buNone/>
            </a:pPr>
            <a:r>
              <a:rPr lang="en-US" sz="1600" dirty="0" smtClean="0">
                <a:latin typeface="Dosis" panose="02010703020202060003" pitchFamily="2" charset="0"/>
              </a:rPr>
              <a:t>Responsible AI Toolkit</a:t>
            </a:r>
            <a:endParaRPr lang="en-US" sz="1600" dirty="0">
              <a:latin typeface="Dosis" panose="02010703020202060003" pitchFamily="2" charset="0"/>
            </a:endParaRPr>
          </a:p>
        </p:txBody>
      </p:sp>
      <p:sp>
        <p:nvSpPr>
          <p:cNvPr id="13" name="AutoShape 4" descr="AI Fairness 360 Toolkit - LF AI Landscap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6" descr="data:image/png;base64,iVBORw0KGgoAAAANSUhEUgAAASwAAACoCAMAAABt9SM9AAAAq1BMVEX///9MgcIAAAA9eb9EfcBJf8Fhj8nE0+mhuNuYstjS3u7x9fpMg8Po7/eCpNJCe8CrweB3ns+xxuLCwsJsbGzV1dXZ4/Fai8f5+fnc3NxhYWGioqKCgoIYGBjq8Pevr69tlsvw8PClpaXm5uYwMDC/0OfHx8czdL2Tk5N+fn6MjIy6urpmZmZ2dnabm5s8PDxPT09ZWVknJydRUVFGRkYfHx81NTWKq9YhbLrmwlYpAAAM20lEQVR4nO1di1riOhAuaVFRWMRSKQhCqXKroCCr5/2f7MwkvULSJlF3xc3/fedshUxm8jeXyeSCZRkYGBgYGBhQOE0t1O+Z+IWmPEWt9+vivFVuX6OukN+VVJF7Nfks27d5SbtW10DNSchq64incBzb6b0/lhTyXUGB/SjD1e1cwUC7QFa7poWULEdPvpCX7bzf8opFyVJQ4HRkyGqoFPnbkVWr1R17cvlxslKrStGsK+T4DckC1O0Ot/dSIqt9U83Vpa1i1vckC7JsX3+UrPpZNVm/lCz+rmSBZZ3jnl6JrNq8Ymy1rKu6Sis8IGtuayGxqqEpL8jVOero35UUzC+qyHpUM3heMOhSEz4Tb+nKi3BYOEUFwlE1wa2iPXKum4GBgYGBwT+Dx3M9xK7DraZ4OR4z31JZwWOJX3qvXNpiQGRutzWQOqUXcx3xyuwnqX3vqgrsktBDQ9na+bed7mSw0+rRUFbQFvuRjtJUhxpyAmQ56bRFgyxhCFAt4EBxCmTVmvpk1ScistQm5RQnQVZqpDpZNUfQxfvqrfA0yErDeBpkceNigEeNshbJspUXGSjan7NgIc7/PSFLXYHT45M1cdTtKI6GvTMt9GKyrjXlK/NPyLrQUNDktsMrHVN7lTEfAwMDAwMDAwM5XDZ7XPySlD+fOzy0RXGTe356x5kLVuInbYHAgbh/INdjcszVpM55fmdRWs7muWRBEYKJudz+FMC5QF5E9v1cNGcRxA4mctOfQ/FbGxkSuOn56Y3UrqUYf5wsUdTEFrziidxk+NBg2X1G4vgOB9+HLME8Q5Ksml0MAcoGHE6TrLlgq5UsWcXdR9Jhv9MkyxYIyJJV3H0kHfY7SbKciUBAlqxaOxd68KX3GamRxV//yC23lONcIC90Hf4TrKoIAnjWmexqVH73kcAqnpQKWVeC9TPBjs/jwivK+6IFO9ESzaX0kl9OpcLiY+VuOAMDAwMDA4Mcbju/uKjcMl0hr4JOma/TUMmITsZbKiZ1ZH0kxKViPOoQ57ZUuKkM7eZhLCqPiUpOE5S4UDFJySn9oumOCualL1cw3Wn2eJ/P0bXt8dLXz/j5tL9B8E8BdnmLF5A14e6JwF0P/BI51/wA12mRVaVJQNbZLU8xhh64LNab3PQnRpZzVtZhicnqWVzF9q3V5gk474JwxymRJdoAI0EWN2TlXPALZN+2PoOsrwnRSMI+qzxXJAjR9ASWNzvc9E2rxTdUaTRsXfMhm4dIXhLVZ7Bu+II3lq+i59y6EnxjthgZGBgYGBiowG/xIXMVB+JKIC+JagVlkrLKywqqcoD89u86paLVwgxCpxSJlFLO1jA/wykVzC//1HTHblQp4E936myaJLUfiS06f8Z05y+TVc2WcG6IuJHZWDS3fgpZVeEsUc1i20CuJMiKt138CLJqdvlNRaVkWZ3qdhjvkvsZZNXmpXPZcrLOK6tWveZ/Iln8g1byZKmfvDra4lk2fAuOdiW7sezSvUVYkvgEVYtvqGh3JhffYHXHKfVT+LuV2wlZv/L60Rc4yjxeDmnxC6rkOpw8fMDftsHAwMDAwODfQWvS4aIyGhDjUiDPuVSToSFIL1L4zk+e22f/S5AjYJK5nPd8Q0UX8XJx+1VOqYisjuBI3NEZuBiCLUe5leySLUZ2FsMUOKVKp8I+PDfkT87qdRFZogtpFU+F5chqCeeH+VJ8i4n0Z5HlCEI11WRZgq1XRSZ+FlmC0z4SZAlDgPnDUz+KLNHFThJkXYkOT73nEv0osmqi23eqyRKFAO38SPcpZH3V6o5wNBSd8rL5wyF/dccukPXIM8Jp1/JpPmN15/76hgv5LUd8+RtR3ORckP7mmi/xKEieT+NzjLi+uClUmiu+odfmVJiBgYGBgUEpGhd6iP2mc03xSiQhmke55Ifbby6PUhx4IldyBW8UXAnRLUPlaCchF6UjVyoKkitw36UUtA/9/cNQ09FdCYIQzSHmBz+spoN0+vJVl7qm8zjJS12PJkcHZ8GOLrcQTHcOYZ8CWWk4S5esYuihfhR8/ElkpT+RpktWMQR4HPD5QWRlUQ5dsorhieNgwg8iK4umaJNVaIfHdyZpkTWXu0PvCF86GrLDzRSaoyGGALOv7eOwq9Zo2NBE4mfpypcjW4V5lBPgROyvc18fL3BdvctlbEI2BgYGBgYGBVxpIhb3deWrMla1r6xwHyl4QYZ7R0QlvsqDd47uKpDz4Ov8JVk65Wlzd03oTXf09vVnZGnJC2B3jhYLJX9Khk/WNQrzLx4WHBo4sugz5oa1L6hZDu/YjvbcEIF3ggt+iFtvbqhVrnrz88ni/577h8jC3UeC33f6k2R9ds1y7CZ/g+LHyLpp12z+ieVTJateb9vC6+M+Rta9I7qk+SSboePYzuRGfA5McjTkd0wwHoo2iWqR9Z/ST8GnSOJZDbWfkj9Cr3MhvEaZ4l1OQVMgfvOfIPeWXMGL8Sz16wSy4/7WB68mkLkWQFKB8CoFYTxK0kZzxMzAwMDAwMDAwMDAwMDAwMDAwMDAwMDAwMDAwEAOs8HTGP8Nuk8R+2T61EU8LbJE3mCtswrpDrt3AT74m+7SpVo23eEs/nbZjbHmiEaDpeWvB15s0gCMCYLUBp+QgFo66DPzBqHlPqW5+dP1khXGWz0tQvbQ3cDDbyqnjQEhO1oMQu7iQhCGbc50QjTI6tJsgJuQPkAp+vRhyL4ekQScvO/AKqDEZX+tyStaOky+HbJHEF3ivy4hfZCIgUUBPMMX08SCBX3wIBHvzcgiYJnkyRoSstgAxrlUXl89a2B47O3BeOuNPIVjVPNM9t6K6YOSbDagar3Z3HGE78iD5Y8SskIvRLJWybdIDuUIc4/JmsZm30HCZw/UrfDdjMM1pIG3tfJegP+AfKRq3ZHRnr6eAlnJt+FmuNqAXeE4soLx1PKW/XAaWdMlq9v9xXBDH2aL5YKWy4WHpJm94OsHM4MZGcGf44UHxkPybfZ2Q/raQX4VZ2R5i+HCK5AVod7xLBg/k+2YJXJZYxiQF0KiHFmshvqUyg20jC4t2WJlrbCeBahsR3J1QBU7sppScnhkuaxeu/jgQ0k38Dwmb3v8MEzq9ixpb13aprNm5kZ9Wr0gw3W4WkK6MS3klLYQij5raEx+Ck8r+rTMkbVCDUsyYC2Y9UQr8sQsng1oZ5GQxTL1x2Oa5xAa+syl73VLsAPeQwmXaKYmwAQvpDYUyMKOcoCvCMx+JQOwZkQ7ntdhH+r3tk8r+QxKGgJ/AX1lHsvJw4/DJPvpnuw8MHLP+sAp2VtI2cjP1LuUdDdcoCy2XGywUULW7I5WkyHY0H8l6z5rQ3vaIJGdMW1WCVnYxQ9o3t3foA7sf2UMP9M3gZ3eJms2yliCTaB7e0AW6ygt7KmCbUZWlxYVzXuBZ+hD/CB4I2MQHcwCP8Cydz14SDvsFa1nQNUihFJHG1qnjsiCKksZwJRratRLQtYrYx7JyvVZD9TUN6zCVDYhiwL59N+wyvvYKkKo7cEuJSvSJwuyG0RRFzUUyJp5ABzo979BYUrWjJHlo94utGASNxraeJ4jHLUAezenAIzzXilHr6Q75pLlsx4f+5UdtQESJGTFLY+StU3aN3wODQ2q8ipyH8jvjKzYbJoGC0WZhP+7LylZrj5ZbjLcbopkpT3l8523zMjqF8h6IN27zWY6BQqDaE37NhgF1iTutIP9G6YfkcUKi4q9hUtlN+gH5MiyErL2KVm/E7J2A1pVimSBt3SXeThgVbGDj96wR4PewKOkQvZul4o+wJ8fIGtL3qC8d89gGYcslvFARFaXtplo0+8PsRm9wehMH3ZxRiNsNjh6z2iBd2ThUx4fMheAkbWjgxawaj3R/noL/XfSZ1nU3zsg6w37a/gCbN+g/5aQxXq0GTUU+kCw8In+GU5xPPZib0yTqzAmCH0gDlmQ+xS7WwFZUNJltGQd/CqMsH+AKooCzHkAc7urESZ/JrvVHsvSJaPVS87VYWRF2KAG2DuBxjVW0n42GkJ244Ss0ZA1si5oj5g5wC85IAvexmjYRRIh++2QsK5+v8I+H+qv7mi4iPOHvNasgSPWqUtNPYEtmB27Dmgdq+04RKK9zKMdZwM+Iqk4dKTY4SDxEPsY/p4krTRHViyGRLiJg7CB18M8+GdQuMRyRqnrEEH39oKdFZOIEg8+JiugvemTFVu49+l7J+TNx2Fko0lWP+kO8cHzYl1h8inoiGaWD38G8B/8ixwG9FvqUkMVj+KCzyKX0Z48MKvdyMsyYpqijCoL82RiacIkSzpnoN+CwiCkM4gkNbIY9r3YQfG8MEDTgsxsq+8mVsyifvJAv47r47+ENeFNkSQQUU/v30Kg200/EK860U9D39PbuK4TEDAwMDAwOH38D57e0PcFWgpM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71920" y="5535213"/>
            <a:ext cx="2223951" cy="929595"/>
          </a:xfrm>
          <a:prstGeom prst="rect">
            <a:avLst/>
          </a:prstGeom>
        </p:spPr>
      </p:pic>
      <p:sp>
        <p:nvSpPr>
          <p:cNvPr id="17" name="TextBox 16"/>
          <p:cNvSpPr txBox="1"/>
          <p:nvPr/>
        </p:nvSpPr>
        <p:spPr>
          <a:xfrm>
            <a:off x="3810000" y="6333744"/>
            <a:ext cx="914400" cy="914400"/>
          </a:xfrm>
          <a:prstGeom prst="rect">
            <a:avLst/>
          </a:prstGeom>
        </p:spPr>
        <p:txBody>
          <a:bodyPr vert="horz" wrap="none" lIns="0" tIns="0" rIns="0" bIns="0" rtlCol="0">
            <a:normAutofit/>
          </a:bodyPr>
          <a:lstStyle/>
          <a:p>
            <a:pPr>
              <a:spcAft>
                <a:spcPts val="1800"/>
              </a:spcAft>
            </a:pPr>
            <a:r>
              <a:rPr lang="en-US" sz="1600" dirty="0" smtClean="0">
                <a:latin typeface="Dosis" panose="02010703020202060003" pitchFamily="2" charset="0"/>
              </a:rPr>
              <a:t>AI Fairness 360, AI </a:t>
            </a:r>
            <a:r>
              <a:rPr lang="en-US" sz="1600" dirty="0">
                <a:latin typeface="Dosis" panose="02010703020202060003" pitchFamily="2" charset="0"/>
              </a:rPr>
              <a:t>Explainability</a:t>
            </a:r>
            <a:r>
              <a:rPr lang="en-US" sz="1600" b="1" dirty="0"/>
              <a:t> </a:t>
            </a:r>
            <a:r>
              <a:rPr lang="en-US" sz="1600" dirty="0" smtClean="0">
                <a:latin typeface="Dosis" panose="02010703020202060003" pitchFamily="2" charset="0"/>
              </a:rPr>
              <a:t>360 Toolkits</a:t>
            </a:r>
            <a:endParaRPr lang="en-US" sz="1600" dirty="0">
              <a:latin typeface="Dosis" panose="02010703020202060003" pitchFamily="2" charset="0"/>
            </a:endParaRPr>
          </a:p>
        </p:txBody>
      </p:sp>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36128" y="1883664"/>
            <a:ext cx="2470912" cy="1389888"/>
          </a:xfrm>
          <a:prstGeom prst="rect">
            <a:avLst/>
          </a:prstGeom>
        </p:spPr>
      </p:pic>
    </p:spTree>
    <p:extLst>
      <p:ext uri="{BB962C8B-B14F-4D97-AF65-F5344CB8AC3E}">
        <p14:creationId xmlns:p14="http://schemas.microsoft.com/office/powerpoint/2010/main" val="2783982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0" y="6410325"/>
            <a:ext cx="366713" cy="274638"/>
          </a:xfrm>
        </p:spPr>
        <p:txBody>
          <a:bodyPr/>
          <a:lstStyle/>
          <a:p>
            <a:fld id="{0FB999A9-77CE-4AD1-9911-24A29F08BC34}" type="slidenum">
              <a:rPr lang="en-US" smtClean="0"/>
              <a:pPr/>
              <a:t>13</a:t>
            </a:fld>
            <a:endParaRPr lang="en-US" dirty="0"/>
          </a:p>
        </p:txBody>
      </p:sp>
      <p:sp>
        <p:nvSpPr>
          <p:cNvPr id="5" name="Content Placeholder 4"/>
          <p:cNvSpPr>
            <a:spLocks noGrp="1"/>
          </p:cNvSpPr>
          <p:nvPr>
            <p:ph idx="4294967295"/>
          </p:nvPr>
        </p:nvSpPr>
        <p:spPr>
          <a:xfrm>
            <a:off x="1129792" y="2251392"/>
            <a:ext cx="10312400" cy="4789488"/>
          </a:xfrm>
        </p:spPr>
        <p:txBody>
          <a:bodyPr/>
          <a:lstStyle/>
          <a:p>
            <a:pPr marL="0" indent="0">
              <a:lnSpc>
                <a:spcPct val="150000"/>
              </a:lnSpc>
              <a:buNone/>
            </a:pPr>
            <a:r>
              <a:rPr lang="en-US" dirty="0" smtClean="0">
                <a:solidFill>
                  <a:schemeClr val="bg1"/>
                </a:solidFill>
              </a:rPr>
              <a:t>Responsible AI is a framework to ensure </a:t>
            </a:r>
            <a:r>
              <a:rPr lang="en-US" dirty="0">
                <a:solidFill>
                  <a:srgbClr val="92D050"/>
                </a:solidFill>
              </a:rPr>
              <a:t>ethical</a:t>
            </a:r>
            <a:r>
              <a:rPr lang="en-US" dirty="0">
                <a:solidFill>
                  <a:schemeClr val="bg1"/>
                </a:solidFill>
              </a:rPr>
              <a:t>, </a:t>
            </a:r>
            <a:r>
              <a:rPr lang="en-US" dirty="0">
                <a:solidFill>
                  <a:srgbClr val="92D050"/>
                </a:solidFill>
              </a:rPr>
              <a:t>transparent</a:t>
            </a:r>
            <a:r>
              <a:rPr lang="en-US" dirty="0">
                <a:solidFill>
                  <a:schemeClr val="bg1"/>
                </a:solidFill>
              </a:rPr>
              <a:t> and </a:t>
            </a:r>
            <a:r>
              <a:rPr lang="en-US" dirty="0">
                <a:solidFill>
                  <a:srgbClr val="92D050"/>
                </a:solidFill>
              </a:rPr>
              <a:t>accountable</a:t>
            </a:r>
            <a:r>
              <a:rPr lang="en-US" dirty="0">
                <a:solidFill>
                  <a:schemeClr val="bg1"/>
                </a:solidFill>
              </a:rPr>
              <a:t> use of AI technologies in a manner consistent with </a:t>
            </a:r>
            <a:r>
              <a:rPr lang="en-US" dirty="0" smtClean="0">
                <a:solidFill>
                  <a:srgbClr val="92D050"/>
                </a:solidFill>
              </a:rPr>
              <a:t>organizational </a:t>
            </a:r>
            <a:r>
              <a:rPr lang="en-US" dirty="0">
                <a:solidFill>
                  <a:srgbClr val="92D050"/>
                </a:solidFill>
              </a:rPr>
              <a:t>values </a:t>
            </a:r>
            <a:r>
              <a:rPr lang="en-US" dirty="0">
                <a:solidFill>
                  <a:schemeClr val="bg1"/>
                </a:solidFill>
              </a:rPr>
              <a:t>and societal </a:t>
            </a:r>
            <a:r>
              <a:rPr lang="en-US" dirty="0">
                <a:solidFill>
                  <a:srgbClr val="92D050"/>
                </a:solidFill>
              </a:rPr>
              <a:t>laws and norms</a:t>
            </a:r>
            <a:r>
              <a:rPr lang="en-US" dirty="0">
                <a:solidFill>
                  <a:schemeClr val="bg1"/>
                </a:solidFill>
              </a:rPr>
              <a:t>.</a:t>
            </a:r>
          </a:p>
        </p:txBody>
      </p:sp>
    </p:spTree>
    <p:extLst>
      <p:ext uri="{BB962C8B-B14F-4D97-AF65-F5344CB8AC3E}">
        <p14:creationId xmlns:p14="http://schemas.microsoft.com/office/powerpoint/2010/main" val="176194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946786" y="1441525"/>
            <a:ext cx="10822080" cy="4738613"/>
          </a:xfrm>
        </p:spPr>
        <p:txBody>
          <a:bodyPr/>
          <a:lstStyle/>
          <a:p>
            <a:pPr marL="0" indent="0">
              <a:buNone/>
            </a:pPr>
            <a:r>
              <a:rPr lang="en-US" dirty="0" smtClean="0"/>
              <a:t>AI development goes beyond solving the problem and should consider:</a:t>
            </a:r>
          </a:p>
          <a:p>
            <a:r>
              <a:rPr lang="en-US" dirty="0" smtClean="0"/>
              <a:t>Which algorithm will result in transparency?</a:t>
            </a:r>
          </a:p>
          <a:p>
            <a:r>
              <a:rPr lang="en-US" dirty="0" smtClean="0"/>
              <a:t>Can the data be used while maintaining user privacy?</a:t>
            </a:r>
          </a:p>
          <a:p>
            <a:r>
              <a:rPr lang="en-US" dirty="0" smtClean="0"/>
              <a:t>How to prevent bias? Is it fair?</a:t>
            </a:r>
          </a:p>
          <a:p>
            <a:r>
              <a:rPr lang="en-US" dirty="0" smtClean="0"/>
              <a:t>How to collaborate with humans?</a:t>
            </a:r>
            <a:endParaRPr lang="en-US" dirty="0"/>
          </a:p>
        </p:txBody>
      </p:sp>
    </p:spTree>
    <p:extLst>
      <p:ext uri="{BB962C8B-B14F-4D97-AF65-F5344CB8AC3E}">
        <p14:creationId xmlns:p14="http://schemas.microsoft.com/office/powerpoint/2010/main" val="15772209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Thank You.</a:t>
            </a:r>
            <a:endParaRPr lang="en-US" dirty="0"/>
          </a:p>
        </p:txBody>
      </p:sp>
    </p:spTree>
    <p:extLst>
      <p:ext uri="{BB962C8B-B14F-4D97-AF65-F5344CB8AC3E}">
        <p14:creationId xmlns:p14="http://schemas.microsoft.com/office/powerpoint/2010/main" val="2955265030"/>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hlinkClick r:id="rId2"/>
              </a:rPr>
              <a:t>Fairness in AI</a:t>
            </a:r>
            <a:endParaRPr lang="en-US" dirty="0" smtClean="0"/>
          </a:p>
          <a:p>
            <a:r>
              <a:rPr lang="en-US" dirty="0" smtClean="0">
                <a:hlinkClick r:id="rId3"/>
              </a:rPr>
              <a:t>Cybersecurity</a:t>
            </a:r>
            <a:endParaRPr lang="en-US" dirty="0" smtClean="0"/>
          </a:p>
          <a:p>
            <a:r>
              <a:rPr lang="en-US" b="1" dirty="0"/>
              <a:t>Accelerating innovation through responsible AI</a:t>
            </a:r>
          </a:p>
          <a:p>
            <a:r>
              <a:rPr lang="en-US" dirty="0" smtClean="0">
                <a:hlinkClick r:id="rId4"/>
              </a:rPr>
              <a:t>AI and Cybersecurity</a:t>
            </a:r>
            <a:endParaRPr lang="en-US" dirty="0" smtClean="0"/>
          </a:p>
          <a:p>
            <a:r>
              <a:rPr lang="en-US" dirty="0" smtClean="0">
                <a:hlinkClick r:id="rId5"/>
              </a:rPr>
              <a:t>UC Berkeley</a:t>
            </a:r>
            <a:endParaRPr lang="en-US" dirty="0" smtClean="0"/>
          </a:p>
          <a:p>
            <a:r>
              <a:rPr lang="en-US" dirty="0" smtClean="0">
                <a:hlinkClick r:id="rId6"/>
              </a:rPr>
              <a:t>McKinsey </a:t>
            </a:r>
            <a:r>
              <a:rPr lang="en-US" dirty="0" smtClean="0">
                <a:hlinkClick r:id="rId6"/>
              </a:rPr>
              <a:t>Insights</a:t>
            </a:r>
            <a:endParaRPr lang="en-US" dirty="0" smtClean="0"/>
          </a:p>
          <a:p>
            <a:r>
              <a:rPr lang="en-US" dirty="0" smtClean="0">
                <a:hlinkClick r:id="rId7"/>
              </a:rPr>
              <a:t>Microsoft </a:t>
            </a:r>
            <a:endParaRPr lang="en-US" dirty="0" smtClean="0"/>
          </a:p>
          <a:p>
            <a:r>
              <a:rPr lang="en-US" dirty="0" smtClean="0">
                <a:hlinkClick r:id="rId8"/>
              </a:rPr>
              <a:t>Google Responsible AI</a:t>
            </a:r>
            <a:endParaRPr lang="en-US" dirty="0"/>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629630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92506" y="466128"/>
            <a:ext cx="10311765" cy="4452138"/>
          </a:xfrm>
        </p:spPr>
        <p:txBody>
          <a:bodyPr/>
          <a:lstStyle/>
          <a:p>
            <a:r>
              <a:rPr lang="en-US" sz="1800" b="1" dirty="0"/>
              <a:t>Fairness</a:t>
            </a:r>
          </a:p>
          <a:p>
            <a:r>
              <a:rPr lang="en-US" sz="1800" b="1" dirty="0" smtClean="0"/>
              <a:t>Reliability </a:t>
            </a:r>
            <a:r>
              <a:rPr lang="en-US" sz="1800" b="1" dirty="0"/>
              <a:t>&amp; Safety</a:t>
            </a:r>
          </a:p>
          <a:p>
            <a:r>
              <a:rPr lang="en-US" sz="1800" b="1" dirty="0" smtClean="0"/>
              <a:t>Privacy </a:t>
            </a:r>
            <a:r>
              <a:rPr lang="en-US" sz="1800" b="1" dirty="0"/>
              <a:t>&amp; Security</a:t>
            </a:r>
          </a:p>
          <a:p>
            <a:r>
              <a:rPr lang="en-US" sz="1800" b="1" dirty="0" smtClean="0"/>
              <a:t>Inclusiveness - </a:t>
            </a:r>
            <a:r>
              <a:rPr lang="en-US" sz="1800" dirty="0" smtClean="0"/>
              <a:t>empower </a:t>
            </a:r>
            <a:r>
              <a:rPr lang="en-US" sz="1800" dirty="0"/>
              <a:t>everyone and engage people</a:t>
            </a:r>
          </a:p>
          <a:p>
            <a:r>
              <a:rPr lang="en-US" sz="1800" b="1" dirty="0" smtClean="0"/>
              <a:t>Transparency</a:t>
            </a:r>
            <a:endParaRPr lang="en-US" sz="1800" b="1" dirty="0"/>
          </a:p>
          <a:p>
            <a:r>
              <a:rPr lang="en-US" sz="1800" b="1" dirty="0" smtClean="0"/>
              <a:t>Accountability - </a:t>
            </a:r>
            <a:r>
              <a:rPr lang="en-US" sz="1800" dirty="0" smtClean="0"/>
              <a:t>People </a:t>
            </a:r>
            <a:r>
              <a:rPr lang="en-US" sz="1800" dirty="0"/>
              <a:t>should be accountable for AI </a:t>
            </a:r>
            <a:r>
              <a:rPr lang="en-US" sz="1800" dirty="0" smtClean="0"/>
              <a:t>systems</a:t>
            </a:r>
          </a:p>
          <a:p>
            <a:r>
              <a:rPr lang="en-US" sz="1800" b="1" dirty="0"/>
              <a:t>Don’t bring a knife to a gunfight</a:t>
            </a:r>
          </a:p>
          <a:p>
            <a:r>
              <a:rPr lang="en-US" sz="1800" dirty="0"/>
              <a:t>In other parts of the enterprise, many organizations may choose to go slow on AI, but in cybersecurity there’s no holding back: Attackers will use AI, so defenders will have to use it too. If an organization’s IT department or cybersecurity provider isn’t already using AI, it has to start thinking immediately about AI’s short- and long-term security applications. Sample use cases include distributed denial of service (DDOS) pattern recognition, prioritization of log alerts for escalation and investigation, and risk-based authentication</a:t>
            </a:r>
            <a:r>
              <a:rPr lang="en-US" sz="1800" dirty="0" smtClean="0"/>
              <a:t>.</a:t>
            </a:r>
          </a:p>
          <a:p>
            <a:r>
              <a:rPr lang="en-US" sz="1800" b="1" dirty="0"/>
              <a:t>Cybersecurity may speed up AI’s acceptance</a:t>
            </a:r>
          </a:p>
          <a:p>
            <a:r>
              <a:rPr lang="en-US" sz="1800" dirty="0"/>
              <a:t>Since even AI-wary organizations will have to use AI for cybersecurity, </a:t>
            </a:r>
            <a:r>
              <a:rPr lang="en-US" sz="1800" dirty="0" err="1"/>
              <a:t>cyberdefense</a:t>
            </a:r>
            <a:r>
              <a:rPr lang="en-US" sz="1800" dirty="0"/>
              <a:t> will be many enterprises’ first experience with AI. We see this fostering familiarity with AI and willingness to use it elsewhere. A further spur to AI acceptance will come from its hunger for data: The greater AI’s presence and access to data throughout an organization, the better it can defend against </a:t>
            </a:r>
            <a:r>
              <a:rPr lang="en-US" sz="1800" dirty="0" err="1"/>
              <a:t>cyberthreats</a:t>
            </a:r>
            <a:r>
              <a:rPr lang="en-US" sz="1800" dirty="0"/>
              <a:t>. Some organizations are already building out </a:t>
            </a:r>
            <a:r>
              <a:rPr lang="en-US" sz="1800" dirty="0" err="1"/>
              <a:t>on-premise</a:t>
            </a:r>
            <a:r>
              <a:rPr lang="en-US" sz="1800" dirty="0"/>
              <a:t> and cloud-based “threat lakes,” that will enable AI capabilities.</a:t>
            </a:r>
          </a:p>
          <a:p>
            <a:endParaRPr lang="en-US" sz="1800" dirty="0"/>
          </a:p>
          <a:p>
            <a:endParaRPr lang="en-US" sz="1800" dirty="0" smtClean="0"/>
          </a:p>
        </p:txBody>
      </p:sp>
      <p:sp>
        <p:nvSpPr>
          <p:cNvPr id="3" name="Slide Number Placeholder 2"/>
          <p:cNvSpPr>
            <a:spLocks noGrp="1"/>
          </p:cNvSpPr>
          <p:nvPr>
            <p:ph type="sldNum" sz="quarter" idx="4"/>
          </p:nvPr>
        </p:nvSpPr>
        <p:spPr/>
        <p:txBody>
          <a:bodyPr/>
          <a:lstStyle/>
          <a:p>
            <a:fld id="{0FB999A9-77CE-4AD1-9911-24A29F08BC34}" type="slidenum">
              <a:rPr lang="en-US" smtClean="0"/>
              <a:pPr/>
              <a:t>17</a:t>
            </a:fld>
            <a:endParaRPr lang="en-US" dirty="0"/>
          </a:p>
        </p:txBody>
      </p:sp>
    </p:spTree>
    <p:extLst>
      <p:ext uri="{BB962C8B-B14F-4D97-AF65-F5344CB8AC3E}">
        <p14:creationId xmlns:p14="http://schemas.microsoft.com/office/powerpoint/2010/main" val="2934944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6785" y="1426248"/>
            <a:ext cx="10311765" cy="4452138"/>
          </a:xfrm>
        </p:spPr>
        <p:txBody>
          <a:bodyPr/>
          <a:lstStyle/>
          <a:p>
            <a:r>
              <a:rPr lang="en-US" dirty="0" smtClean="0"/>
              <a:t>Power of AI</a:t>
            </a:r>
          </a:p>
          <a:p>
            <a:r>
              <a:rPr lang="en-US" dirty="0" smtClean="0"/>
              <a:t>Challenges with AI</a:t>
            </a:r>
          </a:p>
          <a:p>
            <a:r>
              <a:rPr lang="en-US" dirty="0" smtClean="0"/>
              <a:t>Elements of Responsible AI</a:t>
            </a:r>
          </a:p>
          <a:p>
            <a:r>
              <a:rPr lang="en-US" dirty="0" smtClean="0"/>
              <a:t>Implementing Responsible AI (Interset’s approach) </a:t>
            </a:r>
            <a:endParaRPr lang="en-US" dirty="0"/>
          </a:p>
        </p:txBody>
      </p:sp>
      <p:sp>
        <p:nvSpPr>
          <p:cNvPr id="4" name="Slide Number Placeholder 3"/>
          <p:cNvSpPr>
            <a:spLocks noGrp="1"/>
          </p:cNvSpPr>
          <p:nvPr>
            <p:ph type="sldNum" sz="quarter" idx="4"/>
          </p:nvPr>
        </p:nvSpPr>
        <p:spPr/>
        <p:txBody>
          <a:bodyPr/>
          <a:lstStyle/>
          <a:p>
            <a:fld id="{0FB999A9-77CE-4AD1-9911-24A29F08BC34}" type="slidenum">
              <a:rPr lang="en-US" smtClean="0"/>
              <a:pPr/>
              <a:t>2</a:t>
            </a:fld>
            <a:endParaRPr lang="en-US" dirty="0"/>
          </a:p>
        </p:txBody>
      </p:sp>
      <p:sp>
        <p:nvSpPr>
          <p:cNvPr id="2" name="Title 1"/>
          <p:cNvSpPr>
            <a:spLocks noGrp="1"/>
          </p:cNvSpPr>
          <p:nvPr>
            <p:ph type="title"/>
          </p:nvPr>
        </p:nvSpPr>
        <p:spPr>
          <a:xfrm>
            <a:off x="946786" y="429273"/>
            <a:ext cx="10311765" cy="1080000"/>
          </a:xfrm>
        </p:spPr>
        <p:txBody>
          <a:bodyPr/>
          <a:lstStyle/>
          <a:p>
            <a:r>
              <a:rPr lang="en-US" dirty="0" smtClean="0"/>
              <a:t>We will talk about…</a:t>
            </a:r>
            <a:endParaRPr lang="en-US" dirty="0"/>
          </a:p>
        </p:txBody>
      </p:sp>
    </p:spTree>
    <p:extLst>
      <p:ext uri="{BB962C8B-B14F-4D97-AF65-F5344CB8AC3E}">
        <p14:creationId xmlns:p14="http://schemas.microsoft.com/office/powerpoint/2010/main" val="370464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FB999A9-77CE-4AD1-9911-24A29F08BC34}" type="slidenum">
              <a:rPr lang="en-US" smtClean="0"/>
              <a:pPr/>
              <a:t>3</a:t>
            </a:fld>
            <a:endParaRPr lang="en-US" dirty="0"/>
          </a:p>
        </p:txBody>
      </p:sp>
      <p:pic>
        <p:nvPicPr>
          <p:cNvPr id="5" name="Picture 4"/>
          <p:cNvPicPr>
            <a:picLocks noChangeAspect="1"/>
          </p:cNvPicPr>
          <p:nvPr/>
        </p:nvPicPr>
        <p:blipFill>
          <a:blip r:embed="rId2" cstate="print">
            <a:extLst>
              <a:ext uri="{BEBA8EAE-BF5A-486C-A8C5-ECC9F3942E4B}">
                <a14:imgProps xmlns:a14="http://schemas.microsoft.com/office/drawing/2010/main">
                  <a14:imgLayer r:embed="rId3">
                    <a14:imgEffect>
                      <a14:artisticPaintBrush/>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4"/>
          <p:cNvSpPr txBox="1">
            <a:spLocks/>
          </p:cNvSpPr>
          <p:nvPr/>
        </p:nvSpPr>
        <p:spPr>
          <a:xfrm>
            <a:off x="5336572" y="235660"/>
            <a:ext cx="4360312" cy="1080000"/>
          </a:xfrm>
          <a:prstGeom prst="rect">
            <a:avLst/>
          </a:prstGeom>
        </p:spPr>
        <p:txBody>
          <a:bodyPr vert="horz" lIns="0" tIns="45720" rIns="91440" bIns="45720" rtlCol="0" anchor="t">
            <a:noAutofit/>
          </a:bodyPr>
          <a:lstStyle>
            <a:lvl1pPr algn="l" defTabSz="914377" rtl="0" eaLnBrk="1" latinLnBrk="0" hangingPunct="1">
              <a:lnSpc>
                <a:spcPct val="90000"/>
              </a:lnSpc>
              <a:spcBef>
                <a:spcPct val="0"/>
              </a:spcBef>
              <a:buNone/>
              <a:defRPr sz="3600" b="1" kern="1200" baseline="0">
                <a:solidFill>
                  <a:schemeClr val="tx1"/>
                </a:solidFill>
                <a:latin typeface="+mj-lt"/>
                <a:ea typeface="+mj-ea"/>
                <a:cs typeface="+mj-cs"/>
              </a:defRPr>
            </a:lvl1pPr>
          </a:lstStyle>
          <a:p>
            <a:r>
              <a:rPr lang="en-US" sz="4800" dirty="0" smtClean="0">
                <a:solidFill>
                  <a:schemeClr val="tx2"/>
                </a:solidFill>
              </a:rPr>
              <a:t>AI is Everywhere</a:t>
            </a:r>
            <a:endParaRPr lang="en-US" sz="4800" dirty="0">
              <a:solidFill>
                <a:schemeClr val="tx2"/>
              </a:solidFill>
            </a:endParaRPr>
          </a:p>
        </p:txBody>
      </p:sp>
      <p:sp>
        <p:nvSpPr>
          <p:cNvPr id="13" name="Text Placeholder 14"/>
          <p:cNvSpPr txBox="1">
            <a:spLocks/>
          </p:cNvSpPr>
          <p:nvPr/>
        </p:nvSpPr>
        <p:spPr>
          <a:xfrm>
            <a:off x="5336572" y="1674873"/>
            <a:ext cx="5029200" cy="417195"/>
          </a:xfrm>
          <a:prstGeom prst="rect">
            <a:avLst/>
          </a:prstGeom>
        </p:spPr>
        <p:txBody>
          <a:bodyPr vert="horz" lIns="0" tIns="45720" rIns="91440" bIns="45720" rtlCol="0" anchor="b">
            <a:normAutofit fontScale="92500" lnSpcReduction="10000"/>
          </a:bodyPr>
          <a:lstStyle>
            <a:lvl1pPr marL="0" indent="0" algn="l" defTabSz="914377" rtl="0" eaLnBrk="1" latinLnBrk="0" hangingPunct="1">
              <a:lnSpc>
                <a:spcPct val="90000"/>
              </a:lnSpc>
              <a:spcBef>
                <a:spcPts val="0"/>
              </a:spcBef>
              <a:spcAft>
                <a:spcPts val="1200"/>
              </a:spcAft>
              <a:buClrTx/>
              <a:buSzPct val="80000"/>
              <a:buFont typeface="Wingdings" panose="05000000000000000000" pitchFamily="2" charset="2"/>
              <a:buNone/>
              <a:tabLst/>
              <a:defRPr sz="2000" b="1" kern="1200">
                <a:solidFill>
                  <a:schemeClr val="tx1"/>
                </a:solidFill>
                <a:latin typeface="+mj-lt"/>
                <a:ea typeface="+mn-ea"/>
                <a:cs typeface="+mn-cs"/>
              </a:defRPr>
            </a:lvl1pPr>
            <a:lvl2pPr marL="457189" indent="0" algn="l" defTabSz="914377" rtl="0" eaLnBrk="1" latinLnBrk="0" hangingPunct="1">
              <a:lnSpc>
                <a:spcPct val="90000"/>
              </a:lnSpc>
              <a:spcBef>
                <a:spcPts val="0"/>
              </a:spcBef>
              <a:spcAft>
                <a:spcPts val="1200"/>
              </a:spcAft>
              <a:buClrTx/>
              <a:buSzPct val="80000"/>
              <a:buFont typeface="Wingdings" panose="05000000000000000000" pitchFamily="2" charset="2"/>
              <a:buNone/>
              <a:tabLst/>
              <a:defRPr sz="2000" b="1" kern="1200">
                <a:solidFill>
                  <a:schemeClr val="tx1"/>
                </a:solidFill>
                <a:latin typeface="+mn-lt"/>
                <a:ea typeface="+mn-ea"/>
                <a:cs typeface="+mn-cs"/>
              </a:defRPr>
            </a:lvl2pPr>
            <a:lvl3pPr marL="914377" indent="0" algn="l" defTabSz="914377" rtl="0" eaLnBrk="1" latinLnBrk="0" hangingPunct="1">
              <a:lnSpc>
                <a:spcPct val="90000"/>
              </a:lnSpc>
              <a:spcBef>
                <a:spcPts val="0"/>
              </a:spcBef>
              <a:spcAft>
                <a:spcPts val="1200"/>
              </a:spcAft>
              <a:buClrTx/>
              <a:buSzPct val="80000"/>
              <a:buFont typeface="Wingdings" panose="05000000000000000000" pitchFamily="2" charset="2"/>
              <a:buNone/>
              <a:tabLst/>
              <a:defRPr sz="1800" b="1" kern="1200">
                <a:solidFill>
                  <a:schemeClr val="tx1"/>
                </a:solidFill>
                <a:latin typeface="+mn-lt"/>
                <a:ea typeface="+mn-ea"/>
                <a:cs typeface="+mn-cs"/>
              </a:defRPr>
            </a:lvl3pPr>
            <a:lvl4pPr marL="1371566" indent="0" algn="l" defTabSz="914377" rtl="0" eaLnBrk="1" latinLnBrk="0" hangingPunct="1">
              <a:lnSpc>
                <a:spcPct val="90000"/>
              </a:lnSpc>
              <a:spcBef>
                <a:spcPts val="0"/>
              </a:spcBef>
              <a:spcAft>
                <a:spcPts val="1200"/>
              </a:spcAft>
              <a:buClrTx/>
              <a:buSzPct val="80000"/>
              <a:buFont typeface="Wingdings" panose="05000000000000000000" pitchFamily="2" charset="2"/>
              <a:buNone/>
              <a:tabLst/>
              <a:defRPr sz="1600" b="1" kern="1200">
                <a:solidFill>
                  <a:schemeClr val="tx1"/>
                </a:solidFill>
                <a:latin typeface="+mn-lt"/>
                <a:ea typeface="+mn-ea"/>
                <a:cs typeface="+mn-cs"/>
              </a:defRPr>
            </a:lvl4pPr>
            <a:lvl5pPr marL="1828754" indent="0" algn="l" defTabSz="914377" rtl="0" eaLnBrk="1" latinLnBrk="0" hangingPunct="1">
              <a:lnSpc>
                <a:spcPct val="90000"/>
              </a:lnSpc>
              <a:spcBef>
                <a:spcPts val="0"/>
              </a:spcBef>
              <a:spcAft>
                <a:spcPts val="1200"/>
              </a:spcAft>
              <a:buClrTx/>
              <a:buSzPct val="80000"/>
              <a:buFont typeface="Wingdings" panose="05000000000000000000" pitchFamily="2" charset="2"/>
              <a:buNone/>
              <a:tabLst/>
              <a:defRPr sz="1600" b="1" kern="1200">
                <a:solidFill>
                  <a:schemeClr val="tx1"/>
                </a:solidFill>
                <a:latin typeface="+mn-lt"/>
                <a:ea typeface="+mn-ea"/>
                <a:cs typeface="+mn-cs"/>
              </a:defRPr>
            </a:lvl5pPr>
            <a:lvl6pPr marL="2285943"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131"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320"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509"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smtClean="0">
                <a:solidFill>
                  <a:srgbClr val="92D050"/>
                </a:solidFill>
                <a:latin typeface="+mn-lt"/>
              </a:rPr>
              <a:t>Traditional Approach</a:t>
            </a:r>
            <a:endParaRPr lang="en-US" sz="2800" dirty="0">
              <a:solidFill>
                <a:srgbClr val="92D050"/>
              </a:solidFill>
              <a:latin typeface="+mn-lt"/>
            </a:endParaRPr>
          </a:p>
        </p:txBody>
      </p:sp>
      <p:sp>
        <p:nvSpPr>
          <p:cNvPr id="14" name="Content Placeholder 15"/>
          <p:cNvSpPr txBox="1">
            <a:spLocks/>
          </p:cNvSpPr>
          <p:nvPr/>
        </p:nvSpPr>
        <p:spPr>
          <a:xfrm>
            <a:off x="5340761" y="2224899"/>
            <a:ext cx="6754783" cy="1051243"/>
          </a:xfrm>
          <a:prstGeom prst="rect">
            <a:avLst/>
          </a:prstGeom>
        </p:spPr>
        <p:txBody>
          <a:bodyPr vert="horz" lIns="0" tIns="45720" rIns="91440" bIns="45720" rtlCol="0">
            <a:noAutofit/>
          </a:bodyPr>
          <a:lstStyle>
            <a:lvl1pPr marL="287338" indent="-287338"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2000" kern="1200">
                <a:solidFill>
                  <a:schemeClr val="tx1"/>
                </a:solidFill>
                <a:latin typeface="+mn-lt"/>
                <a:ea typeface="+mn-ea"/>
                <a:cs typeface="+mn-cs"/>
              </a:defRPr>
            </a:lvl1pPr>
            <a:lvl2pPr marL="574675" indent="-22860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800" kern="1200">
                <a:solidFill>
                  <a:schemeClr val="tx1"/>
                </a:solidFill>
                <a:latin typeface="+mn-lt"/>
                <a:ea typeface="+mn-ea"/>
                <a:cs typeface="+mn-cs"/>
              </a:defRPr>
            </a:lvl2pPr>
            <a:lvl3pPr marL="744538" indent="-169863"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600" kern="1200">
                <a:solidFill>
                  <a:schemeClr val="tx1"/>
                </a:solidFill>
                <a:latin typeface="+mn-lt"/>
                <a:ea typeface="+mn-ea"/>
                <a:cs typeface="+mn-cs"/>
              </a:defRPr>
            </a:lvl3pPr>
            <a:lvl4pPr marL="922338" indent="-17780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600" kern="1200">
                <a:solidFill>
                  <a:schemeClr val="tx1"/>
                </a:solidFill>
                <a:latin typeface="+mn-lt"/>
                <a:ea typeface="+mn-ea"/>
                <a:cs typeface="+mn-cs"/>
              </a:defRPr>
            </a:lvl4pPr>
            <a:lvl5pPr marL="1079500" indent="-15875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800" dirty="0" smtClean="0">
                <a:solidFill>
                  <a:schemeClr val="tx2"/>
                </a:solidFill>
              </a:rPr>
              <a:t>Define rules to detect risks.</a:t>
            </a:r>
          </a:p>
          <a:p>
            <a:pPr marL="0" indent="0">
              <a:buFont typeface="Wingdings" panose="05000000000000000000" pitchFamily="2" charset="2"/>
              <a:buNone/>
            </a:pPr>
            <a:r>
              <a:rPr lang="en-US" sz="2800" i="1" dirty="0" smtClean="0">
                <a:solidFill>
                  <a:schemeClr val="tx2"/>
                </a:solidFill>
              </a:rPr>
              <a:t>Eg. User login after midnight is risky behavior.</a:t>
            </a:r>
          </a:p>
        </p:txBody>
      </p:sp>
      <p:sp>
        <p:nvSpPr>
          <p:cNvPr id="15" name="Text Placeholder 16"/>
          <p:cNvSpPr txBox="1">
            <a:spLocks/>
          </p:cNvSpPr>
          <p:nvPr/>
        </p:nvSpPr>
        <p:spPr>
          <a:xfrm>
            <a:off x="5332382" y="4031435"/>
            <a:ext cx="5029200" cy="417195"/>
          </a:xfrm>
          <a:prstGeom prst="rect">
            <a:avLst/>
          </a:prstGeom>
        </p:spPr>
        <p:txBody>
          <a:bodyPr vert="horz" lIns="0" tIns="45720" rIns="91440" bIns="45720" rtlCol="0" anchor="b">
            <a:normAutofit fontScale="92500" lnSpcReduction="10000"/>
          </a:bodyPr>
          <a:lstStyle>
            <a:lvl1pPr marL="0" indent="0" algn="l" defTabSz="914377" rtl="0" eaLnBrk="1" latinLnBrk="0" hangingPunct="1">
              <a:lnSpc>
                <a:spcPct val="90000"/>
              </a:lnSpc>
              <a:spcBef>
                <a:spcPts val="0"/>
              </a:spcBef>
              <a:spcAft>
                <a:spcPts val="1200"/>
              </a:spcAft>
              <a:buClrTx/>
              <a:buSzPct val="80000"/>
              <a:buFont typeface="Wingdings" panose="05000000000000000000" pitchFamily="2" charset="2"/>
              <a:buNone/>
              <a:tabLst/>
              <a:defRPr sz="2000" b="1" kern="1200">
                <a:solidFill>
                  <a:schemeClr val="tx1"/>
                </a:solidFill>
                <a:latin typeface="+mj-lt"/>
                <a:ea typeface="+mn-ea"/>
                <a:cs typeface="+mn-cs"/>
              </a:defRPr>
            </a:lvl1pPr>
            <a:lvl2pPr marL="457189" indent="0" algn="l" defTabSz="914377" rtl="0" eaLnBrk="1" latinLnBrk="0" hangingPunct="1">
              <a:lnSpc>
                <a:spcPct val="90000"/>
              </a:lnSpc>
              <a:spcBef>
                <a:spcPts val="0"/>
              </a:spcBef>
              <a:spcAft>
                <a:spcPts val="1200"/>
              </a:spcAft>
              <a:buClrTx/>
              <a:buSzPct val="80000"/>
              <a:buFont typeface="Wingdings" panose="05000000000000000000" pitchFamily="2" charset="2"/>
              <a:buNone/>
              <a:tabLst/>
              <a:defRPr sz="2000" b="1" kern="1200">
                <a:solidFill>
                  <a:schemeClr val="tx1"/>
                </a:solidFill>
                <a:latin typeface="+mn-lt"/>
                <a:ea typeface="+mn-ea"/>
                <a:cs typeface="+mn-cs"/>
              </a:defRPr>
            </a:lvl2pPr>
            <a:lvl3pPr marL="914377" indent="0" algn="l" defTabSz="914377" rtl="0" eaLnBrk="1" latinLnBrk="0" hangingPunct="1">
              <a:lnSpc>
                <a:spcPct val="90000"/>
              </a:lnSpc>
              <a:spcBef>
                <a:spcPts val="0"/>
              </a:spcBef>
              <a:spcAft>
                <a:spcPts val="1200"/>
              </a:spcAft>
              <a:buClrTx/>
              <a:buSzPct val="80000"/>
              <a:buFont typeface="Wingdings" panose="05000000000000000000" pitchFamily="2" charset="2"/>
              <a:buNone/>
              <a:tabLst/>
              <a:defRPr sz="1800" b="1" kern="1200">
                <a:solidFill>
                  <a:schemeClr val="tx1"/>
                </a:solidFill>
                <a:latin typeface="+mn-lt"/>
                <a:ea typeface="+mn-ea"/>
                <a:cs typeface="+mn-cs"/>
              </a:defRPr>
            </a:lvl3pPr>
            <a:lvl4pPr marL="1371566" indent="0" algn="l" defTabSz="914377" rtl="0" eaLnBrk="1" latinLnBrk="0" hangingPunct="1">
              <a:lnSpc>
                <a:spcPct val="90000"/>
              </a:lnSpc>
              <a:spcBef>
                <a:spcPts val="0"/>
              </a:spcBef>
              <a:spcAft>
                <a:spcPts val="1200"/>
              </a:spcAft>
              <a:buClrTx/>
              <a:buSzPct val="80000"/>
              <a:buFont typeface="Wingdings" panose="05000000000000000000" pitchFamily="2" charset="2"/>
              <a:buNone/>
              <a:tabLst/>
              <a:defRPr sz="1600" b="1" kern="1200">
                <a:solidFill>
                  <a:schemeClr val="tx1"/>
                </a:solidFill>
                <a:latin typeface="+mn-lt"/>
                <a:ea typeface="+mn-ea"/>
                <a:cs typeface="+mn-cs"/>
              </a:defRPr>
            </a:lvl4pPr>
            <a:lvl5pPr marL="1828754" indent="0" algn="l" defTabSz="914377" rtl="0" eaLnBrk="1" latinLnBrk="0" hangingPunct="1">
              <a:lnSpc>
                <a:spcPct val="90000"/>
              </a:lnSpc>
              <a:spcBef>
                <a:spcPts val="0"/>
              </a:spcBef>
              <a:spcAft>
                <a:spcPts val="1200"/>
              </a:spcAft>
              <a:buClrTx/>
              <a:buSzPct val="80000"/>
              <a:buFont typeface="Wingdings" panose="05000000000000000000" pitchFamily="2" charset="2"/>
              <a:buNone/>
              <a:tabLst/>
              <a:defRPr sz="1600" b="1" kern="1200">
                <a:solidFill>
                  <a:schemeClr val="tx1"/>
                </a:solidFill>
                <a:latin typeface="+mn-lt"/>
                <a:ea typeface="+mn-ea"/>
                <a:cs typeface="+mn-cs"/>
              </a:defRPr>
            </a:lvl5pPr>
            <a:lvl6pPr marL="2285943"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131"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320"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509"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smtClean="0">
                <a:solidFill>
                  <a:srgbClr val="92D050"/>
                </a:solidFill>
                <a:latin typeface="+mn-lt"/>
              </a:rPr>
              <a:t>AI Based Approach</a:t>
            </a:r>
            <a:endParaRPr lang="en-US" sz="2800" dirty="0">
              <a:solidFill>
                <a:srgbClr val="92D050"/>
              </a:solidFill>
              <a:latin typeface="+mn-lt"/>
            </a:endParaRPr>
          </a:p>
        </p:txBody>
      </p:sp>
      <p:sp>
        <p:nvSpPr>
          <p:cNvPr id="16" name="Content Placeholder 17"/>
          <p:cNvSpPr txBox="1">
            <a:spLocks/>
          </p:cNvSpPr>
          <p:nvPr/>
        </p:nvSpPr>
        <p:spPr>
          <a:xfrm>
            <a:off x="5336571" y="4545179"/>
            <a:ext cx="5879433" cy="577581"/>
          </a:xfrm>
          <a:prstGeom prst="rect">
            <a:avLst/>
          </a:prstGeom>
        </p:spPr>
        <p:txBody>
          <a:bodyPr vert="horz" lIns="0" tIns="45720" rIns="91440" bIns="45720" rtlCol="0">
            <a:noAutofit/>
          </a:bodyPr>
          <a:lstStyle>
            <a:lvl1pPr marL="287338" indent="-287338"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2000" kern="1200">
                <a:solidFill>
                  <a:schemeClr val="tx1"/>
                </a:solidFill>
                <a:latin typeface="+mn-lt"/>
                <a:ea typeface="+mn-ea"/>
                <a:cs typeface="+mn-cs"/>
              </a:defRPr>
            </a:lvl1pPr>
            <a:lvl2pPr marL="574675" indent="-22860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800" kern="1200">
                <a:solidFill>
                  <a:schemeClr val="tx1"/>
                </a:solidFill>
                <a:latin typeface="+mn-lt"/>
                <a:ea typeface="+mn-ea"/>
                <a:cs typeface="+mn-cs"/>
              </a:defRPr>
            </a:lvl2pPr>
            <a:lvl3pPr marL="744538" indent="-169863"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600" kern="1200">
                <a:solidFill>
                  <a:schemeClr val="tx1"/>
                </a:solidFill>
                <a:latin typeface="+mn-lt"/>
                <a:ea typeface="+mn-ea"/>
                <a:cs typeface="+mn-cs"/>
              </a:defRPr>
            </a:lvl3pPr>
            <a:lvl4pPr marL="922338" indent="-17780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600" kern="1200">
                <a:solidFill>
                  <a:schemeClr val="tx1"/>
                </a:solidFill>
                <a:latin typeface="+mn-lt"/>
                <a:ea typeface="+mn-ea"/>
                <a:cs typeface="+mn-cs"/>
              </a:defRPr>
            </a:lvl4pPr>
            <a:lvl5pPr marL="1079500" indent="-15875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800" dirty="0" smtClean="0">
                <a:solidFill>
                  <a:schemeClr val="tx2"/>
                </a:solidFill>
              </a:rPr>
              <a:t>No rules! Automatic risk detection.</a:t>
            </a:r>
            <a:endParaRPr lang="en-US" sz="2800" dirty="0">
              <a:solidFill>
                <a:schemeClr val="tx2"/>
              </a:solidFill>
            </a:endParaRPr>
          </a:p>
        </p:txBody>
      </p:sp>
      <p:sp>
        <p:nvSpPr>
          <p:cNvPr id="19" name="Title 4"/>
          <p:cNvSpPr txBox="1">
            <a:spLocks/>
          </p:cNvSpPr>
          <p:nvPr/>
        </p:nvSpPr>
        <p:spPr>
          <a:xfrm>
            <a:off x="5326925" y="5642967"/>
            <a:ext cx="5738471" cy="1080000"/>
          </a:xfrm>
          <a:prstGeom prst="rect">
            <a:avLst/>
          </a:prstGeom>
        </p:spPr>
        <p:txBody>
          <a:bodyPr vert="horz" lIns="0" tIns="45720" rIns="91440" bIns="45720" rtlCol="0" anchor="t">
            <a:noAutofit/>
          </a:bodyPr>
          <a:lstStyle>
            <a:lvl1pPr algn="l" defTabSz="914377" rtl="0" eaLnBrk="1" latinLnBrk="0" hangingPunct="1">
              <a:lnSpc>
                <a:spcPct val="90000"/>
              </a:lnSpc>
              <a:spcBef>
                <a:spcPct val="0"/>
              </a:spcBef>
              <a:buNone/>
              <a:defRPr sz="3600" b="1" kern="1200" baseline="0">
                <a:solidFill>
                  <a:schemeClr val="tx1"/>
                </a:solidFill>
                <a:latin typeface="+mj-lt"/>
                <a:ea typeface="+mj-ea"/>
                <a:cs typeface="+mj-cs"/>
              </a:defRPr>
            </a:lvl1pPr>
          </a:lstStyle>
          <a:p>
            <a:r>
              <a:rPr lang="en-US" sz="3200" dirty="0" smtClean="0">
                <a:solidFill>
                  <a:schemeClr val="tx2"/>
                </a:solidFill>
              </a:rPr>
              <a:t>AI is simple and effective!</a:t>
            </a:r>
            <a:endParaRPr lang="en-US" sz="3200" dirty="0">
              <a:solidFill>
                <a:schemeClr val="tx2"/>
              </a:solidFill>
            </a:endParaRPr>
          </a:p>
        </p:txBody>
      </p:sp>
    </p:spTree>
    <p:extLst>
      <p:ext uri="{BB962C8B-B14F-4D97-AF65-F5344CB8AC3E}">
        <p14:creationId xmlns:p14="http://schemas.microsoft.com/office/powerpoint/2010/main" val="252363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2BFAE1-45D3-4B3B-81D2-0BF25FA84FB8}"/>
              </a:ext>
            </a:extLst>
          </p:cNvPr>
          <p:cNvSpPr>
            <a:spLocks noGrp="1"/>
          </p:cNvSpPr>
          <p:nvPr>
            <p:ph type="title"/>
          </p:nvPr>
        </p:nvSpPr>
        <p:spPr>
          <a:xfrm>
            <a:off x="827478" y="240219"/>
            <a:ext cx="8515350" cy="739056"/>
          </a:xfrm>
        </p:spPr>
        <p:txBody>
          <a:bodyPr>
            <a:normAutofit/>
          </a:bodyPr>
          <a:lstStyle/>
          <a:p>
            <a:r>
              <a:rPr lang="en-US" dirty="0" smtClean="0">
                <a:latin typeface="+mn-lt"/>
              </a:rPr>
              <a:t>Responsible AI</a:t>
            </a:r>
            <a:endParaRPr lang="en-US" dirty="0">
              <a:latin typeface="+mn-lt"/>
            </a:endParaRPr>
          </a:p>
        </p:txBody>
      </p:sp>
      <p:grpSp>
        <p:nvGrpSpPr>
          <p:cNvPr id="33" name="Group 32">
            <a:extLst>
              <a:ext uri="{FF2B5EF4-FFF2-40B4-BE49-F238E27FC236}">
                <a16:creationId xmlns="" xmlns:a16="http://schemas.microsoft.com/office/drawing/2014/main" id="{B1C7CB68-65C2-134B-9854-03B830735525}"/>
              </a:ext>
            </a:extLst>
          </p:cNvPr>
          <p:cNvGrpSpPr/>
          <p:nvPr/>
        </p:nvGrpSpPr>
        <p:grpSpPr>
          <a:xfrm>
            <a:off x="4389597" y="1224385"/>
            <a:ext cx="3402522" cy="4570236"/>
            <a:chOff x="12458699" y="15074900"/>
            <a:chExt cx="807089" cy="1084074"/>
          </a:xfrm>
        </p:grpSpPr>
        <p:sp>
          <p:nvSpPr>
            <p:cNvPr id="82" name="Shape">
              <a:extLst>
                <a:ext uri="{FF2B5EF4-FFF2-40B4-BE49-F238E27FC236}">
                  <a16:creationId xmlns="" xmlns:a16="http://schemas.microsoft.com/office/drawing/2014/main" id="{EE275159-0BDD-0D4D-BB35-5171438AD136}"/>
                </a:ext>
              </a:extLst>
            </p:cNvPr>
            <p:cNvSpPr/>
            <p:nvPr/>
          </p:nvSpPr>
          <p:spPr>
            <a:xfrm>
              <a:off x="12865100" y="15074900"/>
              <a:ext cx="356615" cy="921768"/>
            </a:xfrm>
            <a:custGeom>
              <a:avLst/>
              <a:gdLst/>
              <a:ahLst/>
              <a:cxnLst>
                <a:cxn ang="0">
                  <a:pos x="wd2" y="hd2"/>
                </a:cxn>
                <a:cxn ang="5400000">
                  <a:pos x="wd2" y="hd2"/>
                </a:cxn>
                <a:cxn ang="10800000">
                  <a:pos x="wd2" y="hd2"/>
                </a:cxn>
                <a:cxn ang="16200000">
                  <a:pos x="wd2" y="hd2"/>
                </a:cxn>
              </a:cxnLst>
              <a:rect l="0" t="0" r="r" b="b"/>
              <a:pathLst>
                <a:path w="21600" h="21600" extrusionOk="0">
                  <a:moveTo>
                    <a:pt x="21600" y="5547"/>
                  </a:moveTo>
                  <a:cubicBezTo>
                    <a:pt x="21600" y="4961"/>
                    <a:pt x="20369" y="4485"/>
                    <a:pt x="18854" y="4485"/>
                  </a:cubicBezTo>
                  <a:lnTo>
                    <a:pt x="18269" y="4485"/>
                  </a:lnTo>
                  <a:lnTo>
                    <a:pt x="18269" y="3553"/>
                  </a:lnTo>
                  <a:cubicBezTo>
                    <a:pt x="18269" y="2967"/>
                    <a:pt x="17038" y="2491"/>
                    <a:pt x="15523" y="2491"/>
                  </a:cubicBezTo>
                  <a:lnTo>
                    <a:pt x="13439" y="2491"/>
                  </a:lnTo>
                  <a:lnTo>
                    <a:pt x="13439" y="2137"/>
                  </a:lnTo>
                  <a:cubicBezTo>
                    <a:pt x="13439" y="958"/>
                    <a:pt x="10962" y="0"/>
                    <a:pt x="7915" y="0"/>
                  </a:cubicBezTo>
                  <a:cubicBezTo>
                    <a:pt x="4085" y="0"/>
                    <a:pt x="969" y="1205"/>
                    <a:pt x="969" y="2687"/>
                  </a:cubicBezTo>
                  <a:lnTo>
                    <a:pt x="969" y="20579"/>
                  </a:lnTo>
                  <a:cubicBezTo>
                    <a:pt x="415" y="20645"/>
                    <a:pt x="0" y="20841"/>
                    <a:pt x="0" y="21076"/>
                  </a:cubicBezTo>
                  <a:cubicBezTo>
                    <a:pt x="0" y="21365"/>
                    <a:pt x="608" y="21600"/>
                    <a:pt x="1354" y="21600"/>
                  </a:cubicBezTo>
                  <a:cubicBezTo>
                    <a:pt x="2100" y="21600"/>
                    <a:pt x="2708" y="21365"/>
                    <a:pt x="2708" y="21076"/>
                  </a:cubicBezTo>
                  <a:cubicBezTo>
                    <a:pt x="2708" y="20841"/>
                    <a:pt x="2300" y="20642"/>
                    <a:pt x="1738" y="20579"/>
                  </a:cubicBezTo>
                  <a:lnTo>
                    <a:pt x="1738" y="9309"/>
                  </a:lnTo>
                  <a:lnTo>
                    <a:pt x="12954" y="9309"/>
                  </a:lnTo>
                  <a:lnTo>
                    <a:pt x="12954" y="6145"/>
                  </a:lnTo>
                  <a:lnTo>
                    <a:pt x="10046" y="6145"/>
                  </a:lnTo>
                  <a:cubicBezTo>
                    <a:pt x="9877" y="5931"/>
                    <a:pt x="9369" y="5771"/>
                    <a:pt x="8762" y="5771"/>
                  </a:cubicBezTo>
                  <a:cubicBezTo>
                    <a:pt x="8015" y="5771"/>
                    <a:pt x="7408" y="6006"/>
                    <a:pt x="7408" y="6294"/>
                  </a:cubicBezTo>
                  <a:cubicBezTo>
                    <a:pt x="7408" y="6583"/>
                    <a:pt x="8015" y="6818"/>
                    <a:pt x="8762" y="6818"/>
                  </a:cubicBezTo>
                  <a:cubicBezTo>
                    <a:pt x="9369" y="6818"/>
                    <a:pt x="9885" y="6660"/>
                    <a:pt x="10046" y="6443"/>
                  </a:cubicBezTo>
                  <a:lnTo>
                    <a:pt x="12185" y="6443"/>
                  </a:lnTo>
                  <a:lnTo>
                    <a:pt x="12185" y="9011"/>
                  </a:lnTo>
                  <a:lnTo>
                    <a:pt x="1738" y="9011"/>
                  </a:lnTo>
                  <a:lnTo>
                    <a:pt x="1738" y="2687"/>
                  </a:lnTo>
                  <a:cubicBezTo>
                    <a:pt x="1738" y="1369"/>
                    <a:pt x="4508" y="298"/>
                    <a:pt x="7915" y="298"/>
                  </a:cubicBezTo>
                  <a:cubicBezTo>
                    <a:pt x="10539" y="298"/>
                    <a:pt x="12669" y="1122"/>
                    <a:pt x="12669" y="2137"/>
                  </a:cubicBezTo>
                  <a:lnTo>
                    <a:pt x="12669" y="2491"/>
                  </a:lnTo>
                  <a:lnTo>
                    <a:pt x="7831" y="2491"/>
                  </a:lnTo>
                  <a:cubicBezTo>
                    <a:pt x="7661" y="2277"/>
                    <a:pt x="7154" y="2116"/>
                    <a:pt x="6546" y="2116"/>
                  </a:cubicBezTo>
                  <a:cubicBezTo>
                    <a:pt x="5800" y="2116"/>
                    <a:pt x="5192" y="2351"/>
                    <a:pt x="5192" y="2640"/>
                  </a:cubicBezTo>
                  <a:cubicBezTo>
                    <a:pt x="5192" y="2928"/>
                    <a:pt x="5800" y="3164"/>
                    <a:pt x="6546" y="3164"/>
                  </a:cubicBezTo>
                  <a:cubicBezTo>
                    <a:pt x="7154" y="3164"/>
                    <a:pt x="7669" y="3006"/>
                    <a:pt x="7831" y="2789"/>
                  </a:cubicBezTo>
                  <a:lnTo>
                    <a:pt x="12669" y="2789"/>
                  </a:lnTo>
                  <a:lnTo>
                    <a:pt x="13054" y="2789"/>
                  </a:lnTo>
                  <a:lnTo>
                    <a:pt x="15523" y="2789"/>
                  </a:lnTo>
                  <a:cubicBezTo>
                    <a:pt x="16615" y="2789"/>
                    <a:pt x="17500" y="3131"/>
                    <a:pt x="17500" y="3553"/>
                  </a:cubicBezTo>
                  <a:lnTo>
                    <a:pt x="17500" y="4485"/>
                  </a:lnTo>
                  <a:lnTo>
                    <a:pt x="4515" y="4485"/>
                  </a:lnTo>
                  <a:lnTo>
                    <a:pt x="4515" y="7196"/>
                  </a:lnTo>
                  <a:cubicBezTo>
                    <a:pt x="3961" y="7261"/>
                    <a:pt x="3546" y="7458"/>
                    <a:pt x="3546" y="7693"/>
                  </a:cubicBezTo>
                  <a:cubicBezTo>
                    <a:pt x="3546" y="7982"/>
                    <a:pt x="4154" y="8217"/>
                    <a:pt x="4900" y="8217"/>
                  </a:cubicBezTo>
                  <a:cubicBezTo>
                    <a:pt x="5646" y="8217"/>
                    <a:pt x="6254" y="7982"/>
                    <a:pt x="6254" y="7693"/>
                  </a:cubicBezTo>
                  <a:cubicBezTo>
                    <a:pt x="6254" y="7458"/>
                    <a:pt x="5846" y="7259"/>
                    <a:pt x="5284" y="7196"/>
                  </a:cubicBezTo>
                  <a:lnTo>
                    <a:pt x="5284" y="4782"/>
                  </a:lnTo>
                  <a:lnTo>
                    <a:pt x="17500" y="4782"/>
                  </a:lnTo>
                  <a:lnTo>
                    <a:pt x="17885" y="4782"/>
                  </a:lnTo>
                  <a:lnTo>
                    <a:pt x="18854" y="4782"/>
                  </a:lnTo>
                  <a:cubicBezTo>
                    <a:pt x="19946" y="4782"/>
                    <a:pt x="20831" y="5125"/>
                    <a:pt x="20831" y="5547"/>
                  </a:cubicBezTo>
                  <a:lnTo>
                    <a:pt x="20831" y="7059"/>
                  </a:lnTo>
                  <a:lnTo>
                    <a:pt x="21600" y="7059"/>
                  </a:lnTo>
                  <a:lnTo>
                    <a:pt x="21600" y="5547"/>
                  </a:lnTo>
                  <a:close/>
                  <a:moveTo>
                    <a:pt x="1938" y="21076"/>
                  </a:moveTo>
                  <a:cubicBezTo>
                    <a:pt x="1938" y="21201"/>
                    <a:pt x="1677" y="21302"/>
                    <a:pt x="1354" y="21302"/>
                  </a:cubicBezTo>
                  <a:cubicBezTo>
                    <a:pt x="1031" y="21302"/>
                    <a:pt x="769" y="21201"/>
                    <a:pt x="769" y="21076"/>
                  </a:cubicBezTo>
                  <a:cubicBezTo>
                    <a:pt x="769" y="20951"/>
                    <a:pt x="1031" y="20850"/>
                    <a:pt x="1354" y="20850"/>
                  </a:cubicBezTo>
                  <a:cubicBezTo>
                    <a:pt x="1677" y="20850"/>
                    <a:pt x="1938" y="20954"/>
                    <a:pt x="1938" y="21076"/>
                  </a:cubicBezTo>
                  <a:close/>
                  <a:moveTo>
                    <a:pt x="8761" y="6520"/>
                  </a:moveTo>
                  <a:cubicBezTo>
                    <a:pt x="8438" y="6520"/>
                    <a:pt x="8177" y="6419"/>
                    <a:pt x="8177" y="6294"/>
                  </a:cubicBezTo>
                  <a:cubicBezTo>
                    <a:pt x="8177" y="6169"/>
                    <a:pt x="8438" y="6068"/>
                    <a:pt x="8761" y="6068"/>
                  </a:cubicBezTo>
                  <a:cubicBezTo>
                    <a:pt x="9084" y="6068"/>
                    <a:pt x="9346" y="6169"/>
                    <a:pt x="9346" y="6294"/>
                  </a:cubicBezTo>
                  <a:cubicBezTo>
                    <a:pt x="9346" y="6419"/>
                    <a:pt x="9085" y="6520"/>
                    <a:pt x="8761" y="6520"/>
                  </a:cubicBezTo>
                  <a:close/>
                  <a:moveTo>
                    <a:pt x="6546" y="2866"/>
                  </a:moveTo>
                  <a:cubicBezTo>
                    <a:pt x="6223" y="2866"/>
                    <a:pt x="5961" y="2765"/>
                    <a:pt x="5961" y="2640"/>
                  </a:cubicBezTo>
                  <a:cubicBezTo>
                    <a:pt x="5961" y="2515"/>
                    <a:pt x="6223" y="2414"/>
                    <a:pt x="6546" y="2414"/>
                  </a:cubicBezTo>
                  <a:cubicBezTo>
                    <a:pt x="6869" y="2414"/>
                    <a:pt x="7131" y="2515"/>
                    <a:pt x="7131" y="2640"/>
                  </a:cubicBezTo>
                  <a:cubicBezTo>
                    <a:pt x="7131" y="2765"/>
                    <a:pt x="6861" y="2866"/>
                    <a:pt x="6546" y="2866"/>
                  </a:cubicBezTo>
                  <a:close/>
                  <a:moveTo>
                    <a:pt x="5477" y="7693"/>
                  </a:moveTo>
                  <a:cubicBezTo>
                    <a:pt x="5477" y="7818"/>
                    <a:pt x="5215" y="7919"/>
                    <a:pt x="4892" y="7919"/>
                  </a:cubicBezTo>
                  <a:cubicBezTo>
                    <a:pt x="4569" y="7919"/>
                    <a:pt x="4308" y="7818"/>
                    <a:pt x="4308" y="7693"/>
                  </a:cubicBezTo>
                  <a:cubicBezTo>
                    <a:pt x="4308" y="7568"/>
                    <a:pt x="4569" y="7467"/>
                    <a:pt x="4892" y="7467"/>
                  </a:cubicBezTo>
                  <a:cubicBezTo>
                    <a:pt x="5215" y="7467"/>
                    <a:pt x="5477" y="7571"/>
                    <a:pt x="5477" y="7693"/>
                  </a:cubicBezTo>
                  <a:close/>
                </a:path>
              </a:pathLst>
            </a:custGeom>
            <a:solidFill>
              <a:schemeClr val="accent2"/>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solidFill>
                  <a:srgbClr val="FFFFFF"/>
                </a:solidFill>
              </a:endParaRPr>
            </a:p>
          </p:txBody>
        </p:sp>
        <p:sp>
          <p:nvSpPr>
            <p:cNvPr id="83" name="Shape">
              <a:extLst>
                <a:ext uri="{FF2B5EF4-FFF2-40B4-BE49-F238E27FC236}">
                  <a16:creationId xmlns="" xmlns:a16="http://schemas.microsoft.com/office/drawing/2014/main" id="{C9424F6B-E445-BA42-966E-68F58F1B0361}"/>
                </a:ext>
              </a:extLst>
            </p:cNvPr>
            <p:cNvSpPr/>
            <p:nvPr/>
          </p:nvSpPr>
          <p:spPr>
            <a:xfrm>
              <a:off x="12941300" y="15366999"/>
              <a:ext cx="324488" cy="303403"/>
            </a:xfrm>
            <a:custGeom>
              <a:avLst/>
              <a:gdLst/>
              <a:ahLst/>
              <a:cxnLst>
                <a:cxn ang="0">
                  <a:pos x="wd2" y="hd2"/>
                </a:cxn>
                <a:cxn ang="5400000">
                  <a:pos x="wd2" y="hd2"/>
                </a:cxn>
                <a:cxn ang="10800000">
                  <a:pos x="wd2" y="hd2"/>
                </a:cxn>
                <a:cxn ang="16200000">
                  <a:pos x="wd2" y="hd2"/>
                </a:cxn>
              </a:cxnLst>
              <a:rect l="0" t="0" r="r" b="b"/>
              <a:pathLst>
                <a:path w="21592" h="21600" extrusionOk="0">
                  <a:moveTo>
                    <a:pt x="20654" y="2043"/>
                  </a:moveTo>
                  <a:cubicBezTo>
                    <a:pt x="20155" y="1528"/>
                    <a:pt x="19496" y="1194"/>
                    <a:pt x="18761" y="1148"/>
                  </a:cubicBezTo>
                  <a:lnTo>
                    <a:pt x="18761" y="1139"/>
                  </a:lnTo>
                  <a:lnTo>
                    <a:pt x="17916" y="1139"/>
                  </a:lnTo>
                  <a:lnTo>
                    <a:pt x="13031" y="1139"/>
                  </a:lnTo>
                  <a:cubicBezTo>
                    <a:pt x="12845" y="488"/>
                    <a:pt x="12287" y="0"/>
                    <a:pt x="11620" y="0"/>
                  </a:cubicBezTo>
                  <a:cubicBezTo>
                    <a:pt x="10800" y="0"/>
                    <a:pt x="10132" y="714"/>
                    <a:pt x="10132" y="1591"/>
                  </a:cubicBezTo>
                  <a:cubicBezTo>
                    <a:pt x="10132" y="2468"/>
                    <a:pt x="10800" y="3183"/>
                    <a:pt x="11620" y="3183"/>
                  </a:cubicBezTo>
                  <a:cubicBezTo>
                    <a:pt x="12287" y="3183"/>
                    <a:pt x="12853" y="2703"/>
                    <a:pt x="13031" y="2043"/>
                  </a:cubicBezTo>
                  <a:lnTo>
                    <a:pt x="17916" y="2043"/>
                  </a:lnTo>
                  <a:lnTo>
                    <a:pt x="18575" y="2043"/>
                  </a:lnTo>
                  <a:cubicBezTo>
                    <a:pt x="19775" y="2043"/>
                    <a:pt x="20746" y="3083"/>
                    <a:pt x="20746" y="4367"/>
                  </a:cubicBezTo>
                  <a:lnTo>
                    <a:pt x="20746" y="9792"/>
                  </a:lnTo>
                  <a:cubicBezTo>
                    <a:pt x="20746" y="11076"/>
                    <a:pt x="19775" y="12115"/>
                    <a:pt x="18575" y="12115"/>
                  </a:cubicBezTo>
                  <a:lnTo>
                    <a:pt x="18152" y="12115"/>
                  </a:lnTo>
                  <a:lnTo>
                    <a:pt x="9144" y="12115"/>
                  </a:lnTo>
                  <a:cubicBezTo>
                    <a:pt x="8958" y="11465"/>
                    <a:pt x="8400" y="10976"/>
                    <a:pt x="7732" y="10976"/>
                  </a:cubicBezTo>
                  <a:cubicBezTo>
                    <a:pt x="6913" y="10976"/>
                    <a:pt x="6245" y="11691"/>
                    <a:pt x="6245" y="12568"/>
                  </a:cubicBezTo>
                  <a:cubicBezTo>
                    <a:pt x="6245" y="13445"/>
                    <a:pt x="6913" y="14159"/>
                    <a:pt x="7732" y="14159"/>
                  </a:cubicBezTo>
                  <a:cubicBezTo>
                    <a:pt x="8400" y="14159"/>
                    <a:pt x="8966" y="13680"/>
                    <a:pt x="9144" y="13020"/>
                  </a:cubicBezTo>
                  <a:lnTo>
                    <a:pt x="18152" y="13020"/>
                  </a:lnTo>
                  <a:lnTo>
                    <a:pt x="18152" y="18372"/>
                  </a:lnTo>
                  <a:cubicBezTo>
                    <a:pt x="18152" y="19656"/>
                    <a:pt x="17180" y="20696"/>
                    <a:pt x="15980" y="20696"/>
                  </a:cubicBezTo>
                  <a:lnTo>
                    <a:pt x="14028" y="20696"/>
                  </a:lnTo>
                  <a:lnTo>
                    <a:pt x="845" y="20696"/>
                  </a:lnTo>
                  <a:lnTo>
                    <a:pt x="845" y="15162"/>
                  </a:lnTo>
                  <a:lnTo>
                    <a:pt x="2307" y="15162"/>
                  </a:lnTo>
                  <a:cubicBezTo>
                    <a:pt x="2493" y="15813"/>
                    <a:pt x="3051" y="16302"/>
                    <a:pt x="3718" y="16302"/>
                  </a:cubicBezTo>
                  <a:cubicBezTo>
                    <a:pt x="4538" y="16302"/>
                    <a:pt x="5206" y="15587"/>
                    <a:pt x="5206" y="14710"/>
                  </a:cubicBezTo>
                  <a:cubicBezTo>
                    <a:pt x="5206" y="13833"/>
                    <a:pt x="4538" y="13119"/>
                    <a:pt x="3718" y="13119"/>
                  </a:cubicBezTo>
                  <a:cubicBezTo>
                    <a:pt x="3051" y="13119"/>
                    <a:pt x="2484" y="13598"/>
                    <a:pt x="2307" y="14258"/>
                  </a:cubicBezTo>
                  <a:lnTo>
                    <a:pt x="0" y="14258"/>
                  </a:lnTo>
                  <a:lnTo>
                    <a:pt x="0" y="21600"/>
                  </a:lnTo>
                  <a:lnTo>
                    <a:pt x="14028" y="21600"/>
                  </a:lnTo>
                  <a:lnTo>
                    <a:pt x="14873" y="21600"/>
                  </a:lnTo>
                  <a:lnTo>
                    <a:pt x="15980" y="21600"/>
                  </a:lnTo>
                  <a:cubicBezTo>
                    <a:pt x="16792" y="21600"/>
                    <a:pt x="17518" y="21256"/>
                    <a:pt x="18068" y="20696"/>
                  </a:cubicBezTo>
                  <a:cubicBezTo>
                    <a:pt x="18642" y="20108"/>
                    <a:pt x="18997" y="19285"/>
                    <a:pt x="18997" y="18372"/>
                  </a:cubicBezTo>
                  <a:lnTo>
                    <a:pt x="18997" y="12993"/>
                  </a:lnTo>
                  <a:cubicBezTo>
                    <a:pt x="20459" y="12776"/>
                    <a:pt x="21592" y="11419"/>
                    <a:pt x="21592" y="9792"/>
                  </a:cubicBezTo>
                  <a:lnTo>
                    <a:pt x="21592" y="4367"/>
                  </a:lnTo>
                  <a:cubicBezTo>
                    <a:pt x="21600" y="3454"/>
                    <a:pt x="21228" y="2631"/>
                    <a:pt x="20654" y="2043"/>
                  </a:cubicBezTo>
                  <a:close/>
                  <a:moveTo>
                    <a:pt x="11620" y="2278"/>
                  </a:moveTo>
                  <a:cubicBezTo>
                    <a:pt x="11265" y="2278"/>
                    <a:pt x="10977" y="1971"/>
                    <a:pt x="10977" y="1591"/>
                  </a:cubicBezTo>
                  <a:cubicBezTo>
                    <a:pt x="10977" y="1211"/>
                    <a:pt x="11265" y="904"/>
                    <a:pt x="11620" y="904"/>
                  </a:cubicBezTo>
                  <a:cubicBezTo>
                    <a:pt x="11975" y="904"/>
                    <a:pt x="12262" y="1211"/>
                    <a:pt x="12262" y="1591"/>
                  </a:cubicBezTo>
                  <a:cubicBezTo>
                    <a:pt x="12262" y="1971"/>
                    <a:pt x="11975" y="2278"/>
                    <a:pt x="11620" y="2278"/>
                  </a:cubicBezTo>
                  <a:close/>
                  <a:moveTo>
                    <a:pt x="7732" y="13255"/>
                  </a:moveTo>
                  <a:cubicBezTo>
                    <a:pt x="7377" y="13255"/>
                    <a:pt x="7090" y="12947"/>
                    <a:pt x="7090" y="12568"/>
                  </a:cubicBezTo>
                  <a:cubicBezTo>
                    <a:pt x="7090" y="12188"/>
                    <a:pt x="7377" y="11880"/>
                    <a:pt x="7732" y="11880"/>
                  </a:cubicBezTo>
                  <a:cubicBezTo>
                    <a:pt x="8087" y="11880"/>
                    <a:pt x="8375" y="12188"/>
                    <a:pt x="8375" y="12568"/>
                  </a:cubicBezTo>
                  <a:cubicBezTo>
                    <a:pt x="8375" y="12947"/>
                    <a:pt x="8087" y="13255"/>
                    <a:pt x="7732" y="13255"/>
                  </a:cubicBezTo>
                  <a:close/>
                  <a:moveTo>
                    <a:pt x="3727" y="14032"/>
                  </a:moveTo>
                  <a:cubicBezTo>
                    <a:pt x="4082" y="14032"/>
                    <a:pt x="4369" y="14340"/>
                    <a:pt x="4369" y="14719"/>
                  </a:cubicBezTo>
                  <a:cubicBezTo>
                    <a:pt x="4369" y="15099"/>
                    <a:pt x="4082" y="15407"/>
                    <a:pt x="3727" y="15407"/>
                  </a:cubicBezTo>
                  <a:cubicBezTo>
                    <a:pt x="3372" y="15407"/>
                    <a:pt x="3084" y="15099"/>
                    <a:pt x="3084" y="14719"/>
                  </a:cubicBezTo>
                  <a:cubicBezTo>
                    <a:pt x="3084" y="14340"/>
                    <a:pt x="3372" y="14032"/>
                    <a:pt x="3727" y="14032"/>
                  </a:cubicBezTo>
                  <a:close/>
                </a:path>
              </a:pathLst>
            </a:custGeom>
            <a:solidFill>
              <a:schemeClr val="accent1">
                <a:lumMod val="60000"/>
                <a:lumOff val="40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solidFill>
                  <a:srgbClr val="FFFFFF"/>
                </a:solidFill>
              </a:endParaRPr>
            </a:p>
          </p:txBody>
        </p:sp>
        <p:sp>
          <p:nvSpPr>
            <p:cNvPr id="84" name="Shape">
              <a:extLst>
                <a:ext uri="{FF2B5EF4-FFF2-40B4-BE49-F238E27FC236}">
                  <a16:creationId xmlns="" xmlns:a16="http://schemas.microsoft.com/office/drawing/2014/main" id="{72A95E5F-0595-3847-8E56-75C331CB25F8}"/>
                </a:ext>
              </a:extLst>
            </p:cNvPr>
            <p:cNvSpPr/>
            <p:nvPr/>
          </p:nvSpPr>
          <p:spPr>
            <a:xfrm>
              <a:off x="12903200" y="15671800"/>
              <a:ext cx="255396" cy="193292"/>
            </a:xfrm>
            <a:custGeom>
              <a:avLst/>
              <a:gdLst/>
              <a:ahLst/>
              <a:cxnLst>
                <a:cxn ang="0">
                  <a:pos x="wd2" y="hd2"/>
                </a:cxn>
                <a:cxn ang="5400000">
                  <a:pos x="wd2" y="hd2"/>
                </a:cxn>
                <a:cxn ang="10800000">
                  <a:pos x="wd2" y="hd2"/>
                </a:cxn>
                <a:cxn ang="16200000">
                  <a:pos x="wd2" y="hd2"/>
                </a:cxn>
              </a:cxnLst>
              <a:rect l="0" t="0" r="r" b="b"/>
              <a:pathLst>
                <a:path w="21600" h="21600" extrusionOk="0">
                  <a:moveTo>
                    <a:pt x="20526" y="0"/>
                  </a:moveTo>
                  <a:lnTo>
                    <a:pt x="20526" y="5237"/>
                  </a:lnTo>
                  <a:cubicBezTo>
                    <a:pt x="20526" y="7252"/>
                    <a:pt x="19291" y="8884"/>
                    <a:pt x="17766" y="8884"/>
                  </a:cubicBezTo>
                  <a:lnTo>
                    <a:pt x="11987" y="8884"/>
                  </a:lnTo>
                  <a:lnTo>
                    <a:pt x="7916" y="8884"/>
                  </a:lnTo>
                  <a:cubicBezTo>
                    <a:pt x="7680" y="7862"/>
                    <a:pt x="6971" y="7096"/>
                    <a:pt x="6122" y="7096"/>
                  </a:cubicBezTo>
                  <a:cubicBezTo>
                    <a:pt x="5080" y="7096"/>
                    <a:pt x="4232" y="8217"/>
                    <a:pt x="4232" y="9594"/>
                  </a:cubicBezTo>
                  <a:cubicBezTo>
                    <a:pt x="4232" y="10970"/>
                    <a:pt x="5080" y="12091"/>
                    <a:pt x="6122" y="12091"/>
                  </a:cubicBezTo>
                  <a:cubicBezTo>
                    <a:pt x="6971" y="12091"/>
                    <a:pt x="7691" y="11339"/>
                    <a:pt x="7916" y="10303"/>
                  </a:cubicBezTo>
                  <a:lnTo>
                    <a:pt x="11987" y="10303"/>
                  </a:lnTo>
                  <a:lnTo>
                    <a:pt x="11987" y="14745"/>
                  </a:lnTo>
                  <a:cubicBezTo>
                    <a:pt x="11987" y="16761"/>
                    <a:pt x="10752" y="18393"/>
                    <a:pt x="9226" y="18393"/>
                  </a:cubicBezTo>
                  <a:lnTo>
                    <a:pt x="3684" y="18393"/>
                  </a:lnTo>
                  <a:cubicBezTo>
                    <a:pt x="3448" y="17371"/>
                    <a:pt x="2739" y="16604"/>
                    <a:pt x="1890" y="16604"/>
                  </a:cubicBezTo>
                  <a:cubicBezTo>
                    <a:pt x="849" y="16604"/>
                    <a:pt x="0" y="17726"/>
                    <a:pt x="0" y="19102"/>
                  </a:cubicBezTo>
                  <a:cubicBezTo>
                    <a:pt x="0" y="20479"/>
                    <a:pt x="849" y="21600"/>
                    <a:pt x="1890" y="21600"/>
                  </a:cubicBezTo>
                  <a:cubicBezTo>
                    <a:pt x="2739" y="21600"/>
                    <a:pt x="3459" y="20848"/>
                    <a:pt x="3684" y="19812"/>
                  </a:cubicBezTo>
                  <a:lnTo>
                    <a:pt x="9226" y="19812"/>
                  </a:lnTo>
                  <a:cubicBezTo>
                    <a:pt x="11342" y="19812"/>
                    <a:pt x="13061" y="17541"/>
                    <a:pt x="13061" y="14745"/>
                  </a:cubicBezTo>
                  <a:lnTo>
                    <a:pt x="13061" y="10303"/>
                  </a:lnTo>
                  <a:lnTo>
                    <a:pt x="17766" y="10303"/>
                  </a:lnTo>
                  <a:cubicBezTo>
                    <a:pt x="18797" y="10303"/>
                    <a:pt x="19720" y="9764"/>
                    <a:pt x="20419" y="8884"/>
                  </a:cubicBezTo>
                  <a:cubicBezTo>
                    <a:pt x="21149" y="7962"/>
                    <a:pt x="21600" y="6670"/>
                    <a:pt x="21600" y="5237"/>
                  </a:cubicBezTo>
                  <a:lnTo>
                    <a:pt x="21600" y="0"/>
                  </a:lnTo>
                  <a:lnTo>
                    <a:pt x="20526" y="0"/>
                  </a:lnTo>
                  <a:close/>
                  <a:moveTo>
                    <a:pt x="6111" y="10658"/>
                  </a:moveTo>
                  <a:cubicBezTo>
                    <a:pt x="5660" y="10658"/>
                    <a:pt x="5295" y="10176"/>
                    <a:pt x="5295" y="9579"/>
                  </a:cubicBezTo>
                  <a:cubicBezTo>
                    <a:pt x="5295" y="8983"/>
                    <a:pt x="5660" y="8501"/>
                    <a:pt x="6111" y="8501"/>
                  </a:cubicBezTo>
                  <a:cubicBezTo>
                    <a:pt x="6563" y="8501"/>
                    <a:pt x="6928" y="8983"/>
                    <a:pt x="6928" y="9579"/>
                  </a:cubicBezTo>
                  <a:cubicBezTo>
                    <a:pt x="6928" y="10176"/>
                    <a:pt x="6563" y="10658"/>
                    <a:pt x="6111" y="10658"/>
                  </a:cubicBezTo>
                  <a:close/>
                  <a:moveTo>
                    <a:pt x="1879" y="20167"/>
                  </a:moveTo>
                  <a:cubicBezTo>
                    <a:pt x="1428" y="20167"/>
                    <a:pt x="1063" y="19684"/>
                    <a:pt x="1063" y="19088"/>
                  </a:cubicBezTo>
                  <a:cubicBezTo>
                    <a:pt x="1063" y="18492"/>
                    <a:pt x="1428" y="18010"/>
                    <a:pt x="1879" y="18010"/>
                  </a:cubicBezTo>
                  <a:cubicBezTo>
                    <a:pt x="2331" y="18010"/>
                    <a:pt x="2696" y="18492"/>
                    <a:pt x="2696" y="19088"/>
                  </a:cubicBezTo>
                  <a:cubicBezTo>
                    <a:pt x="2696" y="19684"/>
                    <a:pt x="2331" y="20167"/>
                    <a:pt x="1879" y="20167"/>
                  </a:cubicBezTo>
                  <a:close/>
                </a:path>
              </a:pathLst>
            </a:custGeom>
            <a:solidFill>
              <a:schemeClr val="accent5"/>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solidFill>
                  <a:srgbClr val="FFFFFF"/>
                </a:solidFill>
              </a:endParaRPr>
            </a:p>
          </p:txBody>
        </p:sp>
        <p:sp>
          <p:nvSpPr>
            <p:cNvPr id="85" name="Shape">
              <a:extLst>
                <a:ext uri="{FF2B5EF4-FFF2-40B4-BE49-F238E27FC236}">
                  <a16:creationId xmlns="" xmlns:a16="http://schemas.microsoft.com/office/drawing/2014/main" id="{8D7F4C2C-1883-E248-9B20-9E9404AC0506}"/>
                </a:ext>
              </a:extLst>
            </p:cNvPr>
            <p:cNvSpPr/>
            <p:nvPr/>
          </p:nvSpPr>
          <p:spPr>
            <a:xfrm>
              <a:off x="12496799" y="15074900"/>
              <a:ext cx="356619" cy="1084074"/>
            </a:xfrm>
            <a:custGeom>
              <a:avLst/>
              <a:gdLst/>
              <a:ahLst/>
              <a:cxnLst>
                <a:cxn ang="0">
                  <a:pos x="wd2" y="hd2"/>
                </a:cxn>
                <a:cxn ang="5400000">
                  <a:pos x="wd2" y="hd2"/>
                </a:cxn>
                <a:cxn ang="10800000">
                  <a:pos x="wd2" y="hd2"/>
                </a:cxn>
                <a:cxn ang="16200000">
                  <a:pos x="wd2" y="hd2"/>
                </a:cxn>
              </a:cxnLst>
              <a:rect l="0" t="0" r="r" b="b"/>
              <a:pathLst>
                <a:path w="21600" h="21600" extrusionOk="0">
                  <a:moveTo>
                    <a:pt x="0" y="6002"/>
                  </a:moveTo>
                  <a:lnTo>
                    <a:pt x="769" y="6002"/>
                  </a:lnTo>
                  <a:lnTo>
                    <a:pt x="769" y="4717"/>
                  </a:lnTo>
                  <a:cubicBezTo>
                    <a:pt x="769" y="4357"/>
                    <a:pt x="1654" y="4066"/>
                    <a:pt x="2746" y="4066"/>
                  </a:cubicBezTo>
                  <a:lnTo>
                    <a:pt x="3715" y="4066"/>
                  </a:lnTo>
                  <a:lnTo>
                    <a:pt x="4100" y="4066"/>
                  </a:lnTo>
                  <a:lnTo>
                    <a:pt x="16315" y="4066"/>
                  </a:lnTo>
                  <a:lnTo>
                    <a:pt x="16315" y="6129"/>
                  </a:lnTo>
                  <a:cubicBezTo>
                    <a:pt x="15762" y="6184"/>
                    <a:pt x="15346" y="6351"/>
                    <a:pt x="15346" y="6551"/>
                  </a:cubicBezTo>
                  <a:cubicBezTo>
                    <a:pt x="15346" y="6797"/>
                    <a:pt x="15954" y="6997"/>
                    <a:pt x="16700" y="6997"/>
                  </a:cubicBezTo>
                  <a:cubicBezTo>
                    <a:pt x="17446" y="6997"/>
                    <a:pt x="18054" y="6797"/>
                    <a:pt x="18054" y="6551"/>
                  </a:cubicBezTo>
                  <a:cubicBezTo>
                    <a:pt x="18054" y="6351"/>
                    <a:pt x="17646" y="6182"/>
                    <a:pt x="17085" y="6129"/>
                  </a:cubicBezTo>
                  <a:lnTo>
                    <a:pt x="17085" y="3813"/>
                  </a:lnTo>
                  <a:lnTo>
                    <a:pt x="4100" y="3813"/>
                  </a:lnTo>
                  <a:lnTo>
                    <a:pt x="4100" y="3021"/>
                  </a:lnTo>
                  <a:cubicBezTo>
                    <a:pt x="4100" y="2662"/>
                    <a:pt x="4985" y="2371"/>
                    <a:pt x="6077" y="2371"/>
                  </a:cubicBezTo>
                  <a:lnTo>
                    <a:pt x="8546" y="2371"/>
                  </a:lnTo>
                  <a:lnTo>
                    <a:pt x="8931" y="2371"/>
                  </a:lnTo>
                  <a:lnTo>
                    <a:pt x="13769" y="2371"/>
                  </a:lnTo>
                  <a:cubicBezTo>
                    <a:pt x="13938" y="2553"/>
                    <a:pt x="14446" y="2690"/>
                    <a:pt x="15054" y="2690"/>
                  </a:cubicBezTo>
                  <a:cubicBezTo>
                    <a:pt x="15800" y="2690"/>
                    <a:pt x="16408" y="2490"/>
                    <a:pt x="16408" y="2245"/>
                  </a:cubicBezTo>
                  <a:cubicBezTo>
                    <a:pt x="16408" y="1999"/>
                    <a:pt x="15800" y="1799"/>
                    <a:pt x="15054" y="1799"/>
                  </a:cubicBezTo>
                  <a:cubicBezTo>
                    <a:pt x="14446" y="1799"/>
                    <a:pt x="13931" y="1933"/>
                    <a:pt x="13769" y="2118"/>
                  </a:cubicBezTo>
                  <a:lnTo>
                    <a:pt x="8931" y="2118"/>
                  </a:lnTo>
                  <a:lnTo>
                    <a:pt x="8931" y="1817"/>
                  </a:lnTo>
                  <a:cubicBezTo>
                    <a:pt x="8931" y="954"/>
                    <a:pt x="11062" y="253"/>
                    <a:pt x="13685" y="253"/>
                  </a:cubicBezTo>
                  <a:cubicBezTo>
                    <a:pt x="17092" y="253"/>
                    <a:pt x="19862" y="1164"/>
                    <a:pt x="19862" y="2285"/>
                  </a:cubicBezTo>
                  <a:lnTo>
                    <a:pt x="19862" y="7662"/>
                  </a:lnTo>
                  <a:lnTo>
                    <a:pt x="9415" y="7662"/>
                  </a:lnTo>
                  <a:lnTo>
                    <a:pt x="9415" y="5478"/>
                  </a:lnTo>
                  <a:lnTo>
                    <a:pt x="11554" y="5478"/>
                  </a:lnTo>
                  <a:cubicBezTo>
                    <a:pt x="11723" y="5661"/>
                    <a:pt x="12231" y="5797"/>
                    <a:pt x="12838" y="5797"/>
                  </a:cubicBezTo>
                  <a:cubicBezTo>
                    <a:pt x="13585" y="5797"/>
                    <a:pt x="14192" y="5597"/>
                    <a:pt x="14192" y="5352"/>
                  </a:cubicBezTo>
                  <a:cubicBezTo>
                    <a:pt x="14192" y="5106"/>
                    <a:pt x="13585" y="4907"/>
                    <a:pt x="12838" y="4907"/>
                  </a:cubicBezTo>
                  <a:cubicBezTo>
                    <a:pt x="12231" y="4907"/>
                    <a:pt x="11715" y="5041"/>
                    <a:pt x="11554" y="5225"/>
                  </a:cubicBezTo>
                  <a:lnTo>
                    <a:pt x="8646" y="5225"/>
                  </a:lnTo>
                  <a:lnTo>
                    <a:pt x="8646" y="7915"/>
                  </a:lnTo>
                  <a:lnTo>
                    <a:pt x="19862" y="7915"/>
                  </a:lnTo>
                  <a:lnTo>
                    <a:pt x="19862" y="20732"/>
                  </a:lnTo>
                  <a:cubicBezTo>
                    <a:pt x="19308" y="20788"/>
                    <a:pt x="18892" y="20955"/>
                    <a:pt x="18892" y="21155"/>
                  </a:cubicBezTo>
                  <a:cubicBezTo>
                    <a:pt x="18892" y="21400"/>
                    <a:pt x="19500" y="21600"/>
                    <a:pt x="20246" y="21600"/>
                  </a:cubicBezTo>
                  <a:cubicBezTo>
                    <a:pt x="20992" y="21600"/>
                    <a:pt x="21600" y="21400"/>
                    <a:pt x="21600" y="21155"/>
                  </a:cubicBezTo>
                  <a:cubicBezTo>
                    <a:pt x="21600" y="20955"/>
                    <a:pt x="21192" y="20785"/>
                    <a:pt x="20631" y="20732"/>
                  </a:cubicBezTo>
                  <a:lnTo>
                    <a:pt x="20631" y="2285"/>
                  </a:lnTo>
                  <a:cubicBezTo>
                    <a:pt x="20631" y="1025"/>
                    <a:pt x="17515" y="0"/>
                    <a:pt x="13685" y="0"/>
                  </a:cubicBezTo>
                  <a:cubicBezTo>
                    <a:pt x="10638" y="0"/>
                    <a:pt x="8162" y="815"/>
                    <a:pt x="8162" y="1817"/>
                  </a:cubicBezTo>
                  <a:lnTo>
                    <a:pt x="8162" y="2118"/>
                  </a:lnTo>
                  <a:lnTo>
                    <a:pt x="6077" y="2118"/>
                  </a:lnTo>
                  <a:cubicBezTo>
                    <a:pt x="4562" y="2118"/>
                    <a:pt x="3331" y="2523"/>
                    <a:pt x="3331" y="3021"/>
                  </a:cubicBezTo>
                  <a:lnTo>
                    <a:pt x="3331" y="3813"/>
                  </a:lnTo>
                  <a:lnTo>
                    <a:pt x="2746" y="3813"/>
                  </a:lnTo>
                  <a:cubicBezTo>
                    <a:pt x="1231" y="3813"/>
                    <a:pt x="0" y="4218"/>
                    <a:pt x="0" y="4717"/>
                  </a:cubicBezTo>
                  <a:lnTo>
                    <a:pt x="0" y="6002"/>
                  </a:lnTo>
                  <a:close/>
                  <a:moveTo>
                    <a:pt x="20246" y="20965"/>
                  </a:moveTo>
                  <a:cubicBezTo>
                    <a:pt x="20569" y="20965"/>
                    <a:pt x="20831" y="21051"/>
                    <a:pt x="20831" y="21157"/>
                  </a:cubicBezTo>
                  <a:cubicBezTo>
                    <a:pt x="20831" y="21263"/>
                    <a:pt x="20569" y="21349"/>
                    <a:pt x="20246" y="21349"/>
                  </a:cubicBezTo>
                  <a:cubicBezTo>
                    <a:pt x="19923" y="21349"/>
                    <a:pt x="19661" y="21263"/>
                    <a:pt x="19661" y="21157"/>
                  </a:cubicBezTo>
                  <a:cubicBezTo>
                    <a:pt x="19661" y="21051"/>
                    <a:pt x="19923" y="20965"/>
                    <a:pt x="20246" y="20965"/>
                  </a:cubicBezTo>
                  <a:close/>
                  <a:moveTo>
                    <a:pt x="12254" y="5352"/>
                  </a:moveTo>
                  <a:cubicBezTo>
                    <a:pt x="12254" y="5246"/>
                    <a:pt x="12515" y="5160"/>
                    <a:pt x="12838" y="5160"/>
                  </a:cubicBezTo>
                  <a:cubicBezTo>
                    <a:pt x="13162" y="5160"/>
                    <a:pt x="13423" y="5246"/>
                    <a:pt x="13423" y="5352"/>
                  </a:cubicBezTo>
                  <a:cubicBezTo>
                    <a:pt x="13423" y="5458"/>
                    <a:pt x="13162" y="5544"/>
                    <a:pt x="12838" y="5544"/>
                  </a:cubicBezTo>
                  <a:cubicBezTo>
                    <a:pt x="12515" y="5544"/>
                    <a:pt x="12254" y="5458"/>
                    <a:pt x="12254" y="5352"/>
                  </a:cubicBezTo>
                  <a:close/>
                  <a:moveTo>
                    <a:pt x="14477" y="2244"/>
                  </a:moveTo>
                  <a:cubicBezTo>
                    <a:pt x="14477" y="2138"/>
                    <a:pt x="14738" y="2052"/>
                    <a:pt x="15062" y="2052"/>
                  </a:cubicBezTo>
                  <a:cubicBezTo>
                    <a:pt x="15385" y="2052"/>
                    <a:pt x="15646" y="2138"/>
                    <a:pt x="15646" y="2244"/>
                  </a:cubicBezTo>
                  <a:cubicBezTo>
                    <a:pt x="15646" y="2351"/>
                    <a:pt x="15385" y="2437"/>
                    <a:pt x="15062" y="2437"/>
                  </a:cubicBezTo>
                  <a:cubicBezTo>
                    <a:pt x="14738" y="2437"/>
                    <a:pt x="14477" y="2351"/>
                    <a:pt x="14477" y="2244"/>
                  </a:cubicBezTo>
                  <a:close/>
                  <a:moveTo>
                    <a:pt x="16700" y="6362"/>
                  </a:moveTo>
                  <a:cubicBezTo>
                    <a:pt x="17023" y="6362"/>
                    <a:pt x="17285" y="6448"/>
                    <a:pt x="17285" y="6554"/>
                  </a:cubicBezTo>
                  <a:cubicBezTo>
                    <a:pt x="17285" y="6660"/>
                    <a:pt x="17023" y="6746"/>
                    <a:pt x="16700" y="6746"/>
                  </a:cubicBezTo>
                  <a:cubicBezTo>
                    <a:pt x="16377" y="6746"/>
                    <a:pt x="16115" y="6660"/>
                    <a:pt x="16115" y="6554"/>
                  </a:cubicBezTo>
                  <a:cubicBezTo>
                    <a:pt x="16115" y="6448"/>
                    <a:pt x="16377" y="6362"/>
                    <a:pt x="16700" y="6362"/>
                  </a:cubicBezTo>
                  <a:close/>
                </a:path>
              </a:pathLst>
            </a:custGeom>
            <a:solidFill>
              <a:srgbClr val="00B0F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solidFill>
                  <a:srgbClr val="FFFFFF"/>
                </a:solidFill>
              </a:endParaRPr>
            </a:p>
          </p:txBody>
        </p:sp>
        <p:sp>
          <p:nvSpPr>
            <p:cNvPr id="86" name="Shape">
              <a:extLst>
                <a:ext uri="{FF2B5EF4-FFF2-40B4-BE49-F238E27FC236}">
                  <a16:creationId xmlns="" xmlns:a16="http://schemas.microsoft.com/office/drawing/2014/main" id="{3308230E-E4D2-B847-B89A-A71CD6C3EC9B}"/>
                </a:ext>
              </a:extLst>
            </p:cNvPr>
            <p:cNvSpPr/>
            <p:nvPr/>
          </p:nvSpPr>
          <p:spPr>
            <a:xfrm>
              <a:off x="12458699" y="15366999"/>
              <a:ext cx="324485" cy="303403"/>
            </a:xfrm>
            <a:custGeom>
              <a:avLst/>
              <a:gdLst/>
              <a:ahLst/>
              <a:cxnLst>
                <a:cxn ang="0">
                  <a:pos x="wd2" y="hd2"/>
                </a:cxn>
                <a:cxn ang="5400000">
                  <a:pos x="wd2" y="hd2"/>
                </a:cxn>
                <a:cxn ang="10800000">
                  <a:pos x="wd2" y="hd2"/>
                </a:cxn>
                <a:cxn ang="16200000">
                  <a:pos x="wd2" y="hd2"/>
                </a:cxn>
              </a:cxnLst>
              <a:rect l="0" t="0" r="r" b="b"/>
              <a:pathLst>
                <a:path w="21600" h="21600" extrusionOk="0">
                  <a:moveTo>
                    <a:pt x="0" y="4367"/>
                  </a:moveTo>
                  <a:lnTo>
                    <a:pt x="0" y="9792"/>
                  </a:lnTo>
                  <a:cubicBezTo>
                    <a:pt x="0" y="11419"/>
                    <a:pt x="1133" y="12767"/>
                    <a:pt x="2595" y="12993"/>
                  </a:cubicBezTo>
                  <a:lnTo>
                    <a:pt x="2595" y="18372"/>
                  </a:lnTo>
                  <a:cubicBezTo>
                    <a:pt x="2595" y="19285"/>
                    <a:pt x="2959" y="20108"/>
                    <a:pt x="3525" y="20696"/>
                  </a:cubicBezTo>
                  <a:cubicBezTo>
                    <a:pt x="4066" y="21256"/>
                    <a:pt x="4802" y="21600"/>
                    <a:pt x="5613" y="21600"/>
                  </a:cubicBezTo>
                  <a:lnTo>
                    <a:pt x="6721" y="21600"/>
                  </a:lnTo>
                  <a:lnTo>
                    <a:pt x="7566" y="21600"/>
                  </a:lnTo>
                  <a:lnTo>
                    <a:pt x="21600" y="21600"/>
                  </a:lnTo>
                  <a:lnTo>
                    <a:pt x="21600" y="14258"/>
                  </a:lnTo>
                  <a:lnTo>
                    <a:pt x="19292" y="14258"/>
                  </a:lnTo>
                  <a:cubicBezTo>
                    <a:pt x="19106" y="13607"/>
                    <a:pt x="18548" y="13119"/>
                    <a:pt x="17880" y="13119"/>
                  </a:cubicBezTo>
                  <a:cubicBezTo>
                    <a:pt x="17060" y="13119"/>
                    <a:pt x="16392" y="13833"/>
                    <a:pt x="16392" y="14710"/>
                  </a:cubicBezTo>
                  <a:cubicBezTo>
                    <a:pt x="16392" y="15587"/>
                    <a:pt x="17060" y="16302"/>
                    <a:pt x="17880" y="16302"/>
                  </a:cubicBezTo>
                  <a:cubicBezTo>
                    <a:pt x="18548" y="16302"/>
                    <a:pt x="19115" y="15822"/>
                    <a:pt x="19292" y="15162"/>
                  </a:cubicBezTo>
                  <a:lnTo>
                    <a:pt x="20755" y="15162"/>
                  </a:lnTo>
                  <a:lnTo>
                    <a:pt x="20755" y="20696"/>
                  </a:lnTo>
                  <a:lnTo>
                    <a:pt x="7566" y="20696"/>
                  </a:lnTo>
                  <a:lnTo>
                    <a:pt x="5613" y="20696"/>
                  </a:lnTo>
                  <a:cubicBezTo>
                    <a:pt x="4413" y="20696"/>
                    <a:pt x="3441" y="19656"/>
                    <a:pt x="3441" y="18372"/>
                  </a:cubicBezTo>
                  <a:lnTo>
                    <a:pt x="3441" y="13020"/>
                  </a:lnTo>
                  <a:lnTo>
                    <a:pt x="12453" y="13020"/>
                  </a:lnTo>
                  <a:cubicBezTo>
                    <a:pt x="12639" y="13671"/>
                    <a:pt x="13197" y="14159"/>
                    <a:pt x="13865" y="14159"/>
                  </a:cubicBezTo>
                  <a:cubicBezTo>
                    <a:pt x="14685" y="14159"/>
                    <a:pt x="15352" y="13445"/>
                    <a:pt x="15352" y="12568"/>
                  </a:cubicBezTo>
                  <a:cubicBezTo>
                    <a:pt x="15352" y="11691"/>
                    <a:pt x="14685" y="10976"/>
                    <a:pt x="13865" y="10976"/>
                  </a:cubicBezTo>
                  <a:cubicBezTo>
                    <a:pt x="13197" y="10976"/>
                    <a:pt x="12630" y="11455"/>
                    <a:pt x="12453" y="12115"/>
                  </a:cubicBezTo>
                  <a:lnTo>
                    <a:pt x="3441" y="12115"/>
                  </a:lnTo>
                  <a:lnTo>
                    <a:pt x="3018" y="12115"/>
                  </a:lnTo>
                  <a:cubicBezTo>
                    <a:pt x="1818" y="12115"/>
                    <a:pt x="845" y="11076"/>
                    <a:pt x="845" y="9792"/>
                  </a:cubicBezTo>
                  <a:lnTo>
                    <a:pt x="845" y="4367"/>
                  </a:lnTo>
                  <a:cubicBezTo>
                    <a:pt x="845" y="3083"/>
                    <a:pt x="1818" y="2043"/>
                    <a:pt x="3018" y="2043"/>
                  </a:cubicBezTo>
                  <a:lnTo>
                    <a:pt x="3677" y="2043"/>
                  </a:lnTo>
                  <a:lnTo>
                    <a:pt x="8564" y="2043"/>
                  </a:lnTo>
                  <a:cubicBezTo>
                    <a:pt x="8750" y="2694"/>
                    <a:pt x="9308" y="3183"/>
                    <a:pt x="9976" y="3183"/>
                  </a:cubicBezTo>
                  <a:cubicBezTo>
                    <a:pt x="10796" y="3183"/>
                    <a:pt x="11464" y="2468"/>
                    <a:pt x="11464" y="1591"/>
                  </a:cubicBezTo>
                  <a:cubicBezTo>
                    <a:pt x="11464" y="714"/>
                    <a:pt x="10796" y="0"/>
                    <a:pt x="9976" y="0"/>
                  </a:cubicBezTo>
                  <a:cubicBezTo>
                    <a:pt x="9308" y="0"/>
                    <a:pt x="8741" y="479"/>
                    <a:pt x="8564" y="1139"/>
                  </a:cubicBezTo>
                  <a:lnTo>
                    <a:pt x="3677" y="1139"/>
                  </a:lnTo>
                  <a:lnTo>
                    <a:pt x="2832" y="1139"/>
                  </a:lnTo>
                  <a:lnTo>
                    <a:pt x="2832" y="1148"/>
                  </a:lnTo>
                  <a:cubicBezTo>
                    <a:pt x="2097" y="1194"/>
                    <a:pt x="1437" y="1537"/>
                    <a:pt x="938" y="2043"/>
                  </a:cubicBezTo>
                  <a:cubicBezTo>
                    <a:pt x="364" y="2631"/>
                    <a:pt x="0" y="3454"/>
                    <a:pt x="0" y="4367"/>
                  </a:cubicBezTo>
                  <a:close/>
                  <a:moveTo>
                    <a:pt x="9342" y="1591"/>
                  </a:moveTo>
                  <a:cubicBezTo>
                    <a:pt x="9342" y="1212"/>
                    <a:pt x="9629" y="904"/>
                    <a:pt x="9984" y="904"/>
                  </a:cubicBezTo>
                  <a:cubicBezTo>
                    <a:pt x="10339" y="904"/>
                    <a:pt x="10627" y="1212"/>
                    <a:pt x="10627" y="1591"/>
                  </a:cubicBezTo>
                  <a:cubicBezTo>
                    <a:pt x="10627" y="1971"/>
                    <a:pt x="10339" y="2278"/>
                    <a:pt x="9984" y="2278"/>
                  </a:cubicBezTo>
                  <a:cubicBezTo>
                    <a:pt x="9629" y="2278"/>
                    <a:pt x="9342" y="1971"/>
                    <a:pt x="9342" y="1591"/>
                  </a:cubicBezTo>
                  <a:close/>
                  <a:moveTo>
                    <a:pt x="13231" y="12568"/>
                  </a:moveTo>
                  <a:cubicBezTo>
                    <a:pt x="13231" y="12188"/>
                    <a:pt x="13518" y="11880"/>
                    <a:pt x="13873" y="11880"/>
                  </a:cubicBezTo>
                  <a:cubicBezTo>
                    <a:pt x="14228" y="11880"/>
                    <a:pt x="14516" y="12188"/>
                    <a:pt x="14516" y="12568"/>
                  </a:cubicBezTo>
                  <a:cubicBezTo>
                    <a:pt x="14516" y="12947"/>
                    <a:pt x="14228" y="13255"/>
                    <a:pt x="13873" y="13255"/>
                  </a:cubicBezTo>
                  <a:cubicBezTo>
                    <a:pt x="13518" y="13255"/>
                    <a:pt x="13231" y="12947"/>
                    <a:pt x="13231" y="12568"/>
                  </a:cubicBezTo>
                  <a:close/>
                  <a:moveTo>
                    <a:pt x="18523" y="14710"/>
                  </a:moveTo>
                  <a:cubicBezTo>
                    <a:pt x="18523" y="15090"/>
                    <a:pt x="18235" y="15398"/>
                    <a:pt x="17880" y="15398"/>
                  </a:cubicBezTo>
                  <a:cubicBezTo>
                    <a:pt x="17525" y="15398"/>
                    <a:pt x="17238" y="15090"/>
                    <a:pt x="17238" y="14710"/>
                  </a:cubicBezTo>
                  <a:cubicBezTo>
                    <a:pt x="17238" y="14331"/>
                    <a:pt x="17525" y="14023"/>
                    <a:pt x="17880" y="14023"/>
                  </a:cubicBezTo>
                  <a:cubicBezTo>
                    <a:pt x="18235" y="14023"/>
                    <a:pt x="18523" y="14331"/>
                    <a:pt x="18523" y="14710"/>
                  </a:cubicBezTo>
                  <a:close/>
                </a:path>
              </a:pathLst>
            </a:custGeom>
            <a:solidFill>
              <a:schemeClr val="accent6"/>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solidFill>
                  <a:srgbClr val="FFFFFF"/>
                </a:solidFill>
              </a:endParaRPr>
            </a:p>
          </p:txBody>
        </p:sp>
        <p:sp>
          <p:nvSpPr>
            <p:cNvPr id="87" name="Shape">
              <a:extLst>
                <a:ext uri="{FF2B5EF4-FFF2-40B4-BE49-F238E27FC236}">
                  <a16:creationId xmlns="" xmlns:a16="http://schemas.microsoft.com/office/drawing/2014/main" id="{5CCFB5B5-B083-0745-B76D-64D02EF8C319}"/>
                </a:ext>
              </a:extLst>
            </p:cNvPr>
            <p:cNvSpPr/>
            <p:nvPr/>
          </p:nvSpPr>
          <p:spPr>
            <a:xfrm>
              <a:off x="12560300" y="15671800"/>
              <a:ext cx="255396" cy="1932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5237"/>
                  </a:lnTo>
                  <a:cubicBezTo>
                    <a:pt x="0" y="6670"/>
                    <a:pt x="462" y="7962"/>
                    <a:pt x="1181" y="8884"/>
                  </a:cubicBezTo>
                  <a:cubicBezTo>
                    <a:pt x="1869" y="9764"/>
                    <a:pt x="2803" y="10303"/>
                    <a:pt x="3834" y="10303"/>
                  </a:cubicBezTo>
                  <a:lnTo>
                    <a:pt x="8539" y="10303"/>
                  </a:lnTo>
                  <a:lnTo>
                    <a:pt x="8539" y="14745"/>
                  </a:lnTo>
                  <a:cubicBezTo>
                    <a:pt x="8539" y="17541"/>
                    <a:pt x="10258" y="19812"/>
                    <a:pt x="12374" y="19812"/>
                  </a:cubicBezTo>
                  <a:lnTo>
                    <a:pt x="17916" y="19812"/>
                  </a:lnTo>
                  <a:cubicBezTo>
                    <a:pt x="18152" y="20834"/>
                    <a:pt x="18861" y="21600"/>
                    <a:pt x="19710" y="21600"/>
                  </a:cubicBezTo>
                  <a:cubicBezTo>
                    <a:pt x="20751" y="21600"/>
                    <a:pt x="21600" y="20479"/>
                    <a:pt x="21600" y="19102"/>
                  </a:cubicBezTo>
                  <a:cubicBezTo>
                    <a:pt x="21600" y="17726"/>
                    <a:pt x="20751" y="16604"/>
                    <a:pt x="19710" y="16604"/>
                  </a:cubicBezTo>
                  <a:cubicBezTo>
                    <a:pt x="18861" y="16604"/>
                    <a:pt x="18141" y="17357"/>
                    <a:pt x="17916" y="18393"/>
                  </a:cubicBezTo>
                  <a:lnTo>
                    <a:pt x="12374" y="18393"/>
                  </a:lnTo>
                  <a:cubicBezTo>
                    <a:pt x="10848" y="18393"/>
                    <a:pt x="9613" y="16760"/>
                    <a:pt x="9613" y="14745"/>
                  </a:cubicBezTo>
                  <a:lnTo>
                    <a:pt x="9613" y="10303"/>
                  </a:lnTo>
                  <a:lnTo>
                    <a:pt x="13684" y="10303"/>
                  </a:lnTo>
                  <a:cubicBezTo>
                    <a:pt x="13920" y="11325"/>
                    <a:pt x="14629" y="12091"/>
                    <a:pt x="15478" y="12091"/>
                  </a:cubicBezTo>
                  <a:cubicBezTo>
                    <a:pt x="16519" y="12091"/>
                    <a:pt x="17368" y="10970"/>
                    <a:pt x="17368" y="9594"/>
                  </a:cubicBezTo>
                  <a:cubicBezTo>
                    <a:pt x="17368" y="8217"/>
                    <a:pt x="16520" y="7096"/>
                    <a:pt x="15478" y="7096"/>
                  </a:cubicBezTo>
                  <a:cubicBezTo>
                    <a:pt x="14629" y="7096"/>
                    <a:pt x="13909" y="7848"/>
                    <a:pt x="13684" y="8884"/>
                  </a:cubicBezTo>
                  <a:lnTo>
                    <a:pt x="9613" y="8884"/>
                  </a:lnTo>
                  <a:lnTo>
                    <a:pt x="3834" y="8884"/>
                  </a:lnTo>
                  <a:cubicBezTo>
                    <a:pt x="2309" y="8884"/>
                    <a:pt x="1074" y="7252"/>
                    <a:pt x="1074" y="5237"/>
                  </a:cubicBezTo>
                  <a:lnTo>
                    <a:pt x="1074" y="0"/>
                  </a:lnTo>
                  <a:lnTo>
                    <a:pt x="0" y="0"/>
                  </a:lnTo>
                  <a:close/>
                  <a:moveTo>
                    <a:pt x="14672" y="9580"/>
                  </a:moveTo>
                  <a:cubicBezTo>
                    <a:pt x="14672" y="8983"/>
                    <a:pt x="15037" y="8501"/>
                    <a:pt x="15488" y="8501"/>
                  </a:cubicBezTo>
                  <a:cubicBezTo>
                    <a:pt x="15940" y="8501"/>
                    <a:pt x="16305" y="8983"/>
                    <a:pt x="16305" y="9580"/>
                  </a:cubicBezTo>
                  <a:cubicBezTo>
                    <a:pt x="16305" y="10176"/>
                    <a:pt x="15940" y="10658"/>
                    <a:pt x="15488" y="10658"/>
                  </a:cubicBezTo>
                  <a:cubicBezTo>
                    <a:pt x="15037" y="10658"/>
                    <a:pt x="14672" y="10176"/>
                    <a:pt x="14672" y="9580"/>
                  </a:cubicBezTo>
                  <a:close/>
                  <a:moveTo>
                    <a:pt x="18904" y="19088"/>
                  </a:moveTo>
                  <a:cubicBezTo>
                    <a:pt x="18904" y="18492"/>
                    <a:pt x="19269" y="18010"/>
                    <a:pt x="19720" y="18010"/>
                  </a:cubicBezTo>
                  <a:cubicBezTo>
                    <a:pt x="20171" y="18010"/>
                    <a:pt x="20537" y="18492"/>
                    <a:pt x="20537" y="19088"/>
                  </a:cubicBezTo>
                  <a:cubicBezTo>
                    <a:pt x="20537" y="19684"/>
                    <a:pt x="20171" y="20167"/>
                    <a:pt x="19720" y="20167"/>
                  </a:cubicBezTo>
                  <a:cubicBezTo>
                    <a:pt x="19269" y="20167"/>
                    <a:pt x="18904" y="19684"/>
                    <a:pt x="18904" y="19088"/>
                  </a:cubicBezTo>
                  <a:close/>
                </a:path>
              </a:pathLst>
            </a:custGeom>
            <a:solidFill>
              <a:schemeClr val="accent4"/>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solidFill>
                  <a:srgbClr val="FFFFFF"/>
                </a:solidFill>
              </a:endParaRPr>
            </a:p>
          </p:txBody>
        </p:sp>
      </p:grpSp>
      <p:sp>
        <p:nvSpPr>
          <p:cNvPr id="80" name="TextBox 11">
            <a:extLst>
              <a:ext uri="{FF2B5EF4-FFF2-40B4-BE49-F238E27FC236}">
                <a16:creationId xmlns="" xmlns:a16="http://schemas.microsoft.com/office/drawing/2014/main" id="{FB3002C4-93DD-7441-8780-C50B252C8C5A}"/>
              </a:ext>
            </a:extLst>
          </p:cNvPr>
          <p:cNvSpPr txBox="1"/>
          <p:nvPr/>
        </p:nvSpPr>
        <p:spPr>
          <a:xfrm>
            <a:off x="8033347" y="4050856"/>
            <a:ext cx="2223853"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noProof="1" smtClean="0">
                <a:solidFill>
                  <a:srgbClr val="C13018"/>
                </a:solidFill>
              </a:rPr>
              <a:t>Sustainable</a:t>
            </a:r>
            <a:endParaRPr lang="en-US" sz="2000" b="1" noProof="1">
              <a:solidFill>
                <a:srgbClr val="C13018"/>
              </a:solidFill>
            </a:endParaRPr>
          </a:p>
        </p:txBody>
      </p:sp>
      <p:sp>
        <p:nvSpPr>
          <p:cNvPr id="78" name="TextBox 14">
            <a:extLst>
              <a:ext uri="{FF2B5EF4-FFF2-40B4-BE49-F238E27FC236}">
                <a16:creationId xmlns="" xmlns:a16="http://schemas.microsoft.com/office/drawing/2014/main" id="{D14DF835-8AF8-E349-833E-33B10DE2C5D3}"/>
              </a:ext>
            </a:extLst>
          </p:cNvPr>
          <p:cNvSpPr txBox="1"/>
          <p:nvPr/>
        </p:nvSpPr>
        <p:spPr>
          <a:xfrm>
            <a:off x="2368297" y="2864392"/>
            <a:ext cx="1975104"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noProof="1" smtClean="0">
                <a:solidFill>
                  <a:schemeClr val="accent6"/>
                </a:solidFill>
              </a:rPr>
              <a:t>Fair/Unbiased</a:t>
            </a:r>
            <a:endParaRPr lang="en-US" sz="2400" b="1" noProof="1">
              <a:solidFill>
                <a:schemeClr val="accent6"/>
              </a:solidFill>
            </a:endParaRPr>
          </a:p>
        </p:txBody>
      </p:sp>
      <p:sp>
        <p:nvSpPr>
          <p:cNvPr id="76" name="TextBox 17">
            <a:extLst>
              <a:ext uri="{FF2B5EF4-FFF2-40B4-BE49-F238E27FC236}">
                <a16:creationId xmlns="" xmlns:a16="http://schemas.microsoft.com/office/drawing/2014/main" id="{1E44F701-91BD-B447-8C6B-28DAE71AC773}"/>
              </a:ext>
            </a:extLst>
          </p:cNvPr>
          <p:cNvSpPr txBox="1"/>
          <p:nvPr/>
        </p:nvSpPr>
        <p:spPr>
          <a:xfrm>
            <a:off x="8092596" y="1485210"/>
            <a:ext cx="2223853"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noProof="1" smtClean="0">
                <a:solidFill>
                  <a:srgbClr val="F7931F"/>
                </a:solidFill>
              </a:rPr>
              <a:t>Explainable</a:t>
            </a:r>
            <a:endParaRPr lang="en-US" sz="2000" b="1" noProof="1">
              <a:solidFill>
                <a:srgbClr val="F7931F"/>
              </a:solidFill>
            </a:endParaRPr>
          </a:p>
        </p:txBody>
      </p:sp>
      <p:sp>
        <p:nvSpPr>
          <p:cNvPr id="42" name="TextBox 23">
            <a:extLst>
              <a:ext uri="{FF2B5EF4-FFF2-40B4-BE49-F238E27FC236}">
                <a16:creationId xmlns="" xmlns:a16="http://schemas.microsoft.com/office/drawing/2014/main" id="{13A33E97-3D4A-6B4C-BE21-B428612EA9F7}"/>
              </a:ext>
            </a:extLst>
          </p:cNvPr>
          <p:cNvSpPr txBox="1"/>
          <p:nvPr/>
        </p:nvSpPr>
        <p:spPr>
          <a:xfrm>
            <a:off x="1382364" y="4098833"/>
            <a:ext cx="2866589"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400" b="1" noProof="1" smtClean="0">
                <a:solidFill>
                  <a:schemeClr val="accent4"/>
                </a:solidFill>
              </a:rPr>
              <a:t>Security and Privacy</a:t>
            </a:r>
            <a:endParaRPr lang="en-US" sz="2000" b="1" noProof="1">
              <a:solidFill>
                <a:schemeClr val="accent4"/>
              </a:solidFill>
            </a:endParaRPr>
          </a:p>
        </p:txBody>
      </p:sp>
      <p:sp>
        <p:nvSpPr>
          <p:cNvPr id="40" name="TextBox 26">
            <a:extLst>
              <a:ext uri="{FF2B5EF4-FFF2-40B4-BE49-F238E27FC236}">
                <a16:creationId xmlns="" xmlns:a16="http://schemas.microsoft.com/office/drawing/2014/main" id="{830D17A8-E90D-F543-B7EB-29EF9B0A73A1}"/>
              </a:ext>
            </a:extLst>
          </p:cNvPr>
          <p:cNvSpPr txBox="1"/>
          <p:nvPr/>
        </p:nvSpPr>
        <p:spPr>
          <a:xfrm>
            <a:off x="1869652" y="1519935"/>
            <a:ext cx="2223853"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400" b="1" noProof="1" smtClean="0">
                <a:solidFill>
                  <a:srgbClr val="00B0F0"/>
                </a:solidFill>
              </a:rPr>
              <a:t>Human Centric</a:t>
            </a:r>
            <a:endParaRPr lang="en-US" sz="2400" b="1" noProof="1">
              <a:solidFill>
                <a:srgbClr val="00B0F0"/>
              </a:solidFill>
            </a:endParaRPr>
          </a:p>
        </p:txBody>
      </p:sp>
      <p:sp>
        <p:nvSpPr>
          <p:cNvPr id="16" name="TextBox 23">
            <a:extLst>
              <a:ext uri="{FF2B5EF4-FFF2-40B4-BE49-F238E27FC236}">
                <a16:creationId xmlns="" xmlns:a16="http://schemas.microsoft.com/office/drawing/2014/main" id="{13A33E97-3D4A-6B4C-BE21-B428612EA9F7}"/>
              </a:ext>
            </a:extLst>
          </p:cNvPr>
          <p:cNvSpPr txBox="1"/>
          <p:nvPr/>
        </p:nvSpPr>
        <p:spPr>
          <a:xfrm>
            <a:off x="8010144" y="2824769"/>
            <a:ext cx="899201"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400" b="1" noProof="1" smtClean="0">
                <a:solidFill>
                  <a:schemeClr val="accent1">
                    <a:lumMod val="60000"/>
                    <a:lumOff val="40000"/>
                  </a:schemeClr>
                </a:solidFill>
              </a:rPr>
              <a:t>Ethical</a:t>
            </a:r>
            <a:endParaRPr lang="en-US" sz="2000" b="1" noProof="1">
              <a:solidFill>
                <a:schemeClr val="accent1">
                  <a:lumMod val="60000"/>
                  <a:lumOff val="40000"/>
                </a:schemeClr>
              </a:solidFill>
            </a:endParaRPr>
          </a:p>
        </p:txBody>
      </p:sp>
    </p:spTree>
    <p:extLst>
      <p:ext uri="{BB962C8B-B14F-4D97-AF65-F5344CB8AC3E}">
        <p14:creationId xmlns:p14="http://schemas.microsoft.com/office/powerpoint/2010/main" val="214651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78" grpId="0"/>
      <p:bldP spid="76" grpId="0"/>
      <p:bldP spid="42" grpId="0"/>
      <p:bldP spid="40"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rotWithShape="1">
          <a:blip r:embed="rId2">
            <a:extLst>
              <a:ext uri="{28A0092B-C50C-407E-A947-70E740481C1C}">
                <a14:useLocalDpi xmlns:a14="http://schemas.microsoft.com/office/drawing/2010/main" val="0"/>
              </a:ext>
            </a:extLst>
          </a:blip>
          <a:srcRect t="30403"/>
          <a:stretch/>
        </p:blipFill>
        <p:spPr>
          <a:xfrm>
            <a:off x="934719" y="1461246"/>
            <a:ext cx="4304794" cy="2671842"/>
          </a:xfrm>
        </p:spPr>
      </p:pic>
      <p:sp>
        <p:nvSpPr>
          <p:cNvPr id="3" name="Slide Number Placeholder 2"/>
          <p:cNvSpPr>
            <a:spLocks noGrp="1"/>
          </p:cNvSpPr>
          <p:nvPr>
            <p:ph type="sldNum" sz="quarter" idx="4"/>
          </p:nvPr>
        </p:nvSpPr>
        <p:spPr/>
        <p:txBody>
          <a:bodyPr/>
          <a:lstStyle/>
          <a:p>
            <a:fld id="{0FB999A9-77CE-4AD1-9911-24A29F08BC34}" type="slidenum">
              <a:rPr lang="en-US" smtClean="0"/>
              <a:pPr/>
              <a:t>5</a:t>
            </a:fld>
            <a:endParaRPr lang="en-US" dirty="0"/>
          </a:p>
        </p:txBody>
      </p:sp>
      <p:sp>
        <p:nvSpPr>
          <p:cNvPr id="4" name="Title 3"/>
          <p:cNvSpPr>
            <a:spLocks noGrp="1"/>
          </p:cNvSpPr>
          <p:nvPr>
            <p:ph type="title"/>
          </p:nvPr>
        </p:nvSpPr>
        <p:spPr>
          <a:xfrm>
            <a:off x="934720" y="297193"/>
            <a:ext cx="10311765" cy="1080000"/>
          </a:xfrm>
        </p:spPr>
        <p:txBody>
          <a:bodyPr/>
          <a:lstStyle/>
          <a:p>
            <a:r>
              <a:rPr lang="en-US" dirty="0" smtClean="0"/>
              <a:t>Human Centric AI</a:t>
            </a:r>
            <a:endParaRPr lang="en-US" dirty="0"/>
          </a:p>
        </p:txBody>
      </p:sp>
      <p:sp>
        <p:nvSpPr>
          <p:cNvPr id="6" name="TextBox 5"/>
          <p:cNvSpPr txBox="1"/>
          <p:nvPr/>
        </p:nvSpPr>
        <p:spPr>
          <a:xfrm>
            <a:off x="5751786" y="1463040"/>
            <a:ext cx="5102891" cy="2532887"/>
          </a:xfrm>
          <a:prstGeom prst="rect">
            <a:avLst/>
          </a:prstGeom>
        </p:spPr>
        <p:txBody>
          <a:bodyPr vert="horz" wrap="square" lIns="0" tIns="0" rIns="0" bIns="0" rtlCol="0">
            <a:noAutofit/>
          </a:bodyPr>
          <a:lstStyle/>
          <a:p>
            <a:pPr marL="342900" indent="-342900">
              <a:lnSpc>
                <a:spcPct val="150000"/>
              </a:lnSpc>
              <a:buFont typeface="Arial" panose="020B0604020202020204" pitchFamily="34" charset="0"/>
              <a:buChar char="•"/>
            </a:pPr>
            <a:r>
              <a:rPr lang="en-US" sz="2200" dirty="0" smtClean="0"/>
              <a:t>Will AI replace us?</a:t>
            </a:r>
          </a:p>
          <a:p>
            <a:pPr marL="342900" indent="-342900">
              <a:lnSpc>
                <a:spcPct val="150000"/>
              </a:lnSpc>
              <a:buFont typeface="Arial" panose="020B0604020202020204" pitchFamily="34" charset="0"/>
              <a:buChar char="•"/>
            </a:pPr>
            <a:r>
              <a:rPr lang="en-US" sz="2200" dirty="0" smtClean="0"/>
              <a:t>Should </a:t>
            </a:r>
            <a:r>
              <a:rPr lang="en-US" sz="2200" dirty="0"/>
              <a:t>it work without human oversight</a:t>
            </a:r>
            <a:r>
              <a:rPr lang="en-US" sz="2200" dirty="0" smtClean="0"/>
              <a:t>?</a:t>
            </a:r>
          </a:p>
          <a:p>
            <a:pPr marL="342900" indent="-342900">
              <a:lnSpc>
                <a:spcPct val="150000"/>
              </a:lnSpc>
              <a:buFont typeface="Arial" panose="020B0604020202020204" pitchFamily="34" charset="0"/>
              <a:buChar char="•"/>
            </a:pPr>
            <a:r>
              <a:rPr lang="en-US" sz="2200" dirty="0" smtClean="0"/>
              <a:t>Can it account for context?</a:t>
            </a:r>
          </a:p>
          <a:p>
            <a:pPr marL="342900" indent="-342900">
              <a:lnSpc>
                <a:spcPct val="150000"/>
              </a:lnSpc>
              <a:buFont typeface="Arial" panose="020B0604020202020204" pitchFamily="34" charset="0"/>
              <a:buChar char="•"/>
            </a:pPr>
            <a:r>
              <a:rPr lang="en-US" sz="2200" dirty="0" smtClean="0"/>
              <a:t>Is it binary – risky or safe user?</a:t>
            </a:r>
          </a:p>
          <a:p>
            <a:pPr marL="0" indent="0">
              <a:lnSpc>
                <a:spcPct val="150000"/>
              </a:lnSpc>
              <a:buNone/>
            </a:pPr>
            <a:endParaRPr lang="en-US" sz="2200" b="1" dirty="0"/>
          </a:p>
          <a:p>
            <a:pPr marL="0" indent="0">
              <a:lnSpc>
                <a:spcPct val="150000"/>
              </a:lnSpc>
              <a:buNone/>
            </a:pPr>
            <a:endParaRPr lang="en-US" sz="2200" b="1" dirty="0"/>
          </a:p>
          <a:p>
            <a:pPr>
              <a:lnSpc>
                <a:spcPct val="150000"/>
              </a:lnSpc>
            </a:pPr>
            <a:endParaRPr lang="en-US" sz="2200" b="1" dirty="0" smtClean="0"/>
          </a:p>
        </p:txBody>
      </p:sp>
      <p:sp>
        <p:nvSpPr>
          <p:cNvPr id="7" name="TextBox 6"/>
          <p:cNvSpPr txBox="1"/>
          <p:nvPr/>
        </p:nvSpPr>
        <p:spPr>
          <a:xfrm>
            <a:off x="984714" y="4605528"/>
            <a:ext cx="7244886" cy="2532887"/>
          </a:xfrm>
          <a:prstGeom prst="rect">
            <a:avLst/>
          </a:prstGeom>
        </p:spPr>
        <p:txBody>
          <a:bodyPr vert="horz" wrap="square" lIns="0" tIns="0" rIns="0" bIns="0" rtlCol="0">
            <a:noAutofit/>
          </a:bodyPr>
          <a:lstStyle/>
          <a:p>
            <a:pPr>
              <a:lnSpc>
                <a:spcPct val="150000"/>
              </a:lnSpc>
            </a:pPr>
            <a:r>
              <a:rPr lang="en-US" sz="2200" b="1" dirty="0" smtClean="0"/>
              <a:t>Interset’s Solution</a:t>
            </a:r>
          </a:p>
          <a:p>
            <a:pPr marL="342900" indent="-342900">
              <a:lnSpc>
                <a:spcPct val="150000"/>
              </a:lnSpc>
              <a:buFont typeface="Arial" panose="020B0604020202020204" pitchFamily="34" charset="0"/>
              <a:buChar char="•"/>
            </a:pPr>
            <a:r>
              <a:rPr lang="en-US" sz="2200" dirty="0" smtClean="0"/>
              <a:t>Human in the loop approach</a:t>
            </a:r>
          </a:p>
          <a:p>
            <a:pPr marL="342900" indent="-342900">
              <a:lnSpc>
                <a:spcPct val="150000"/>
              </a:lnSpc>
              <a:buFont typeface="Arial" panose="020B0604020202020204" pitchFamily="34" charset="0"/>
              <a:buChar char="•"/>
            </a:pPr>
            <a:r>
              <a:rPr lang="en-US" sz="2200" dirty="0" smtClean="0"/>
              <a:t>Risk is given as a probability rather than yes/no</a:t>
            </a:r>
          </a:p>
          <a:p>
            <a:pPr marL="342900" indent="-342900">
              <a:lnSpc>
                <a:spcPct val="150000"/>
              </a:lnSpc>
              <a:buFont typeface="Arial" panose="020B0604020202020204" pitchFamily="34" charset="0"/>
              <a:buChar char="•"/>
            </a:pPr>
            <a:r>
              <a:rPr lang="en-US" sz="2200" dirty="0" smtClean="0"/>
              <a:t>Final decision and hence final responsibility is with humans.</a:t>
            </a:r>
            <a:endParaRPr lang="en-US" sz="2200" b="1" dirty="0"/>
          </a:p>
          <a:p>
            <a:pPr marL="0" indent="0">
              <a:lnSpc>
                <a:spcPct val="150000"/>
              </a:lnSpc>
              <a:buNone/>
            </a:pPr>
            <a:endParaRPr lang="en-US" sz="2200" b="1" dirty="0"/>
          </a:p>
          <a:p>
            <a:pPr>
              <a:lnSpc>
                <a:spcPct val="150000"/>
              </a:lnSpc>
            </a:pPr>
            <a:endParaRPr lang="en-US" sz="2200" b="1" dirty="0" smtClean="0"/>
          </a:p>
        </p:txBody>
      </p:sp>
    </p:spTree>
    <p:extLst>
      <p:ext uri="{BB962C8B-B14F-4D97-AF65-F5344CB8AC3E}">
        <p14:creationId xmlns:p14="http://schemas.microsoft.com/office/powerpoint/2010/main" val="1698933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46786" y="429273"/>
            <a:ext cx="10311765" cy="656275"/>
          </a:xfrm>
        </p:spPr>
        <p:txBody>
          <a:bodyPr/>
          <a:lstStyle/>
          <a:p>
            <a:r>
              <a:rPr lang="en-US" dirty="0" smtClean="0"/>
              <a:t>Explainable AI</a:t>
            </a:r>
            <a:endParaRPr lang="en-US" dirty="0"/>
          </a:p>
        </p:txBody>
      </p:sp>
      <p:sp>
        <p:nvSpPr>
          <p:cNvPr id="9" name="TextBox 8"/>
          <p:cNvSpPr txBox="1"/>
          <p:nvPr/>
        </p:nvSpPr>
        <p:spPr>
          <a:xfrm>
            <a:off x="973784" y="3477453"/>
            <a:ext cx="4542790" cy="973797"/>
          </a:xfrm>
          <a:prstGeom prst="rect">
            <a:avLst/>
          </a:prstGeom>
        </p:spPr>
        <p:txBody>
          <a:bodyPr vert="horz" wrap="square" lIns="0" tIns="0" rIns="0" bIns="0" rtlCol="0">
            <a:noAutofit/>
          </a:bodyPr>
          <a:lstStyle/>
          <a:p>
            <a:pPr marL="0" indent="0">
              <a:spcAft>
                <a:spcPts val="1800"/>
              </a:spcAft>
              <a:buNone/>
            </a:pPr>
            <a:r>
              <a:rPr lang="en-US" sz="2000" dirty="0" smtClean="0"/>
              <a:t>10+ years of model behavior, but denied parole due to high risk assessment by Black box proprietary AI.</a:t>
            </a:r>
          </a:p>
        </p:txBody>
      </p:sp>
      <p:pic>
        <p:nvPicPr>
          <p:cNvPr id="2" name="Picture 1"/>
          <p:cNvPicPr>
            <a:picLocks noChangeAspect="1"/>
          </p:cNvPicPr>
          <p:nvPr/>
        </p:nvPicPr>
        <p:blipFill>
          <a:blip r:embed="rId2"/>
          <a:stretch>
            <a:fillRect/>
          </a:stretch>
        </p:blipFill>
        <p:spPr>
          <a:xfrm>
            <a:off x="946786" y="2064525"/>
            <a:ext cx="3670003" cy="1284757"/>
          </a:xfrm>
          <a:prstGeom prst="rect">
            <a:avLst/>
          </a:prstGeom>
        </p:spPr>
      </p:pic>
      <p:sp>
        <p:nvSpPr>
          <p:cNvPr id="10" name="TextBox 9"/>
          <p:cNvSpPr txBox="1"/>
          <p:nvPr/>
        </p:nvSpPr>
        <p:spPr>
          <a:xfrm>
            <a:off x="930705" y="1214712"/>
            <a:ext cx="5846015" cy="499975"/>
          </a:xfrm>
          <a:prstGeom prst="rect">
            <a:avLst/>
          </a:prstGeom>
        </p:spPr>
        <p:txBody>
          <a:bodyPr vert="horz" wrap="none" lIns="0" tIns="0" rIns="0" bIns="0" rtlCol="0">
            <a:noAutofit/>
          </a:bodyPr>
          <a:lstStyle/>
          <a:p>
            <a:pPr marL="0" indent="0">
              <a:spcAft>
                <a:spcPts val="1800"/>
              </a:spcAft>
              <a:buNone/>
            </a:pPr>
            <a:r>
              <a:rPr lang="en-US" sz="2400" dirty="0" smtClean="0"/>
              <a:t>Black box AI is unacceptable for some industries due to ethical, legal and regulations.</a:t>
            </a:r>
            <a:endParaRPr lang="en-US" sz="2400"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62479" y="2390531"/>
            <a:ext cx="2292037" cy="1852192"/>
          </a:xfrm>
          <a:prstGeom prst="rect">
            <a:avLst/>
          </a:prstGeom>
        </p:spPr>
      </p:pic>
      <p:sp>
        <p:nvSpPr>
          <p:cNvPr id="35" name="TextBox 34"/>
          <p:cNvSpPr txBox="1"/>
          <p:nvPr/>
        </p:nvSpPr>
        <p:spPr>
          <a:xfrm>
            <a:off x="8571015" y="2537889"/>
            <a:ext cx="3168024" cy="973797"/>
          </a:xfrm>
          <a:prstGeom prst="rect">
            <a:avLst/>
          </a:prstGeom>
        </p:spPr>
        <p:txBody>
          <a:bodyPr vert="horz" wrap="square" lIns="0" tIns="0" rIns="0" bIns="0" rtlCol="0">
            <a:noAutofit/>
          </a:bodyPr>
          <a:lstStyle/>
          <a:p>
            <a:pPr marL="342900" indent="-342900">
              <a:spcAft>
                <a:spcPts val="1800"/>
              </a:spcAft>
              <a:buFont typeface="Arial" panose="020B0604020202020204" pitchFamily="34" charset="0"/>
              <a:buChar char="•"/>
            </a:pPr>
            <a:r>
              <a:rPr lang="en-US" sz="2000" dirty="0" smtClean="0"/>
              <a:t>Why is this user high risk?</a:t>
            </a:r>
          </a:p>
          <a:p>
            <a:pPr marL="342900" indent="-342900">
              <a:spcAft>
                <a:spcPts val="1800"/>
              </a:spcAft>
              <a:buFont typeface="Arial" panose="020B0604020202020204" pitchFamily="34" charset="0"/>
              <a:buChar char="•"/>
            </a:pPr>
            <a:r>
              <a:rPr lang="en-US" sz="2000" dirty="0" smtClean="0"/>
              <a:t>What were his activities?</a:t>
            </a:r>
          </a:p>
          <a:p>
            <a:pPr marL="342900" indent="-342900">
              <a:spcAft>
                <a:spcPts val="1800"/>
              </a:spcAft>
              <a:buFont typeface="Arial" panose="020B0604020202020204" pitchFamily="34" charset="0"/>
              <a:buChar char="•"/>
            </a:pPr>
            <a:r>
              <a:rPr lang="en-US" sz="2000" dirty="0" smtClean="0"/>
              <a:t>How long before this alert was triggered?</a:t>
            </a:r>
          </a:p>
          <a:p>
            <a:pPr marL="342900" indent="-342900">
              <a:spcAft>
                <a:spcPts val="1800"/>
              </a:spcAft>
              <a:buFont typeface="Arial" panose="020B0604020202020204" pitchFamily="34" charset="0"/>
              <a:buChar char="•"/>
            </a:pPr>
            <a:endParaRPr lang="en-US" sz="2000" dirty="0" smtClean="0"/>
          </a:p>
        </p:txBody>
      </p:sp>
      <p:sp>
        <p:nvSpPr>
          <p:cNvPr id="11" name="TextBox 10"/>
          <p:cNvSpPr txBox="1"/>
          <p:nvPr/>
        </p:nvSpPr>
        <p:spPr>
          <a:xfrm>
            <a:off x="993858" y="4824984"/>
            <a:ext cx="7244886" cy="2532887"/>
          </a:xfrm>
          <a:prstGeom prst="rect">
            <a:avLst/>
          </a:prstGeom>
        </p:spPr>
        <p:txBody>
          <a:bodyPr vert="horz" wrap="square" lIns="0" tIns="0" rIns="0" bIns="0" rtlCol="0">
            <a:noAutofit/>
          </a:bodyPr>
          <a:lstStyle/>
          <a:p>
            <a:pPr>
              <a:lnSpc>
                <a:spcPct val="150000"/>
              </a:lnSpc>
            </a:pPr>
            <a:r>
              <a:rPr lang="en-US" sz="2200" b="1" dirty="0" smtClean="0"/>
              <a:t>Interset’s Solution</a:t>
            </a:r>
          </a:p>
          <a:p>
            <a:pPr marL="342900" indent="-342900">
              <a:lnSpc>
                <a:spcPct val="150000"/>
              </a:lnSpc>
              <a:buFont typeface="Arial" panose="020B0604020202020204" pitchFamily="34" charset="0"/>
              <a:buChar char="•"/>
            </a:pPr>
            <a:r>
              <a:rPr lang="en-US" sz="2200" dirty="0" smtClean="0"/>
              <a:t>Human readable risk analysis</a:t>
            </a:r>
          </a:p>
          <a:p>
            <a:pPr marL="342900" indent="-342900">
              <a:lnSpc>
                <a:spcPct val="150000"/>
              </a:lnSpc>
              <a:buFont typeface="Arial" panose="020B0604020202020204" pitchFamily="34" charset="0"/>
              <a:buChar char="•"/>
            </a:pPr>
            <a:r>
              <a:rPr lang="en-US" sz="2200" dirty="0" smtClean="0"/>
              <a:t>Algorithms selected to allow explainability.</a:t>
            </a:r>
            <a:endParaRPr lang="en-US" sz="2200" b="1" dirty="0"/>
          </a:p>
          <a:p>
            <a:pPr marL="0" indent="0">
              <a:lnSpc>
                <a:spcPct val="150000"/>
              </a:lnSpc>
              <a:buNone/>
            </a:pPr>
            <a:endParaRPr lang="en-US" sz="2200" b="1" dirty="0"/>
          </a:p>
          <a:p>
            <a:pPr>
              <a:lnSpc>
                <a:spcPct val="150000"/>
              </a:lnSpc>
            </a:pPr>
            <a:endParaRPr lang="en-US" sz="2200" b="1" dirty="0" smtClean="0"/>
          </a:p>
        </p:txBody>
      </p:sp>
    </p:spTree>
    <p:extLst>
      <p:ext uri="{BB962C8B-B14F-4D97-AF65-F5344CB8AC3E}">
        <p14:creationId xmlns:p14="http://schemas.microsoft.com/office/powerpoint/2010/main" val="423556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86125" y="616774"/>
            <a:ext cx="8794165" cy="5564107"/>
          </a:xfrm>
          <a:prstGeom prst="rect">
            <a:avLst/>
          </a:prstGeom>
        </p:spPr>
      </p:pic>
    </p:spTree>
    <p:extLst>
      <p:ext uri="{BB962C8B-B14F-4D97-AF65-F5344CB8AC3E}">
        <p14:creationId xmlns:p14="http://schemas.microsoft.com/office/powerpoint/2010/main" val="543553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46786" y="429273"/>
            <a:ext cx="10311765" cy="580024"/>
          </a:xfrm>
        </p:spPr>
        <p:txBody>
          <a:bodyPr/>
          <a:lstStyle/>
          <a:p>
            <a:r>
              <a:rPr lang="en-US" dirty="0" smtClean="0"/>
              <a:t>Fair/Unbiased AI</a:t>
            </a:r>
            <a:endParaRPr lang="en-US" dirty="0"/>
          </a:p>
        </p:txBody>
      </p:sp>
      <p:sp>
        <p:nvSpPr>
          <p:cNvPr id="6" name="TextBox 5"/>
          <p:cNvSpPr txBox="1"/>
          <p:nvPr/>
        </p:nvSpPr>
        <p:spPr>
          <a:xfrm>
            <a:off x="946785" y="1168139"/>
            <a:ext cx="8194993" cy="499975"/>
          </a:xfrm>
          <a:prstGeom prst="rect">
            <a:avLst/>
          </a:prstGeom>
        </p:spPr>
        <p:txBody>
          <a:bodyPr vert="horz" wrap="none" lIns="0" tIns="0" rIns="0" bIns="0" rtlCol="0">
            <a:noAutofit/>
          </a:bodyPr>
          <a:lstStyle/>
          <a:p>
            <a:pPr marL="0" indent="0">
              <a:spcAft>
                <a:spcPts val="1800"/>
              </a:spcAft>
              <a:buNone/>
            </a:pPr>
            <a:r>
              <a:rPr lang="en-US" sz="2400" dirty="0" smtClean="0"/>
              <a:t>Human biases should be kept out of future technology</a:t>
            </a:r>
            <a:endParaRPr lang="en-US" sz="2400" dirty="0"/>
          </a:p>
        </p:txBody>
      </p:sp>
      <p:sp>
        <p:nvSpPr>
          <p:cNvPr id="9" name="TextBox 8"/>
          <p:cNvSpPr txBox="1"/>
          <p:nvPr/>
        </p:nvSpPr>
        <p:spPr>
          <a:xfrm>
            <a:off x="5533043" y="2638545"/>
            <a:ext cx="5321617" cy="973797"/>
          </a:xfrm>
          <a:prstGeom prst="rect">
            <a:avLst/>
          </a:prstGeom>
        </p:spPr>
        <p:txBody>
          <a:bodyPr vert="horz" wrap="square" lIns="0" tIns="0" rIns="0" bIns="0" rtlCol="0">
            <a:noAutofit/>
          </a:bodyPr>
          <a:lstStyle/>
          <a:p>
            <a:pPr marL="342900" indent="-342900">
              <a:spcAft>
                <a:spcPts val="1800"/>
              </a:spcAft>
              <a:buFont typeface="Arial" panose="020B0604020202020204" pitchFamily="34" charset="0"/>
              <a:buChar char="•"/>
            </a:pPr>
            <a:r>
              <a:rPr lang="en-US" sz="2000" dirty="0" smtClean="0"/>
              <a:t>Gender Bias in Amazon’s Recruiting AI Tool</a:t>
            </a:r>
          </a:p>
          <a:p>
            <a:pPr marL="342900" indent="-342900">
              <a:spcAft>
                <a:spcPts val="1800"/>
              </a:spcAft>
              <a:buFont typeface="Arial" panose="020B0604020202020204" pitchFamily="34" charset="0"/>
              <a:buChar char="•"/>
            </a:pPr>
            <a:r>
              <a:rPr lang="en-US" sz="2000" dirty="0" smtClean="0"/>
              <a:t>Racial and Gender Bias in Facial Recognition</a:t>
            </a:r>
          </a:p>
          <a:p>
            <a:pPr marL="342900" indent="-342900">
              <a:spcAft>
                <a:spcPts val="1800"/>
              </a:spcAft>
              <a:buFont typeface="Arial" panose="020B0604020202020204" pitchFamily="34" charset="0"/>
              <a:buChar char="•"/>
            </a:pPr>
            <a:r>
              <a:rPr lang="en-US" sz="2000" dirty="0" smtClean="0"/>
              <a:t>Racial Bias in Criminal Risk Assessment</a:t>
            </a:r>
          </a:p>
          <a:p>
            <a:pPr marL="342900" indent="-342900">
              <a:spcAft>
                <a:spcPts val="1800"/>
              </a:spcAft>
              <a:buFont typeface="Arial" panose="020B0604020202020204" pitchFamily="34" charset="0"/>
              <a:buChar char="•"/>
            </a:pPr>
            <a:endParaRPr lang="en-US" sz="2000" dirty="0"/>
          </a:p>
        </p:txBody>
      </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381" y="1932968"/>
            <a:ext cx="3450323" cy="2429586"/>
          </a:xfrm>
          <a:prstGeom prst="rect">
            <a:avLst/>
          </a:prstGeom>
        </p:spPr>
      </p:pic>
      <p:sp>
        <p:nvSpPr>
          <p:cNvPr id="27" name="TextBox 26"/>
          <p:cNvSpPr txBox="1"/>
          <p:nvPr/>
        </p:nvSpPr>
        <p:spPr>
          <a:xfrm>
            <a:off x="5533043" y="2034592"/>
            <a:ext cx="5430420" cy="481345"/>
          </a:xfrm>
          <a:prstGeom prst="rect">
            <a:avLst/>
          </a:prstGeom>
        </p:spPr>
        <p:txBody>
          <a:bodyPr vert="horz" wrap="square" lIns="0" tIns="0" rIns="0" bIns="0" rtlCol="0">
            <a:noAutofit/>
          </a:bodyPr>
          <a:lstStyle/>
          <a:p>
            <a:pPr marL="0" indent="0">
              <a:buNone/>
            </a:pPr>
            <a:r>
              <a:rPr lang="en-US" sz="2000" b="1" dirty="0" smtClean="0"/>
              <a:t>Bias in Training Data. Bias in Algorithm.</a:t>
            </a:r>
            <a:endParaRPr lang="en-US" b="1" dirty="0" smtClean="0"/>
          </a:p>
        </p:txBody>
      </p:sp>
      <p:sp>
        <p:nvSpPr>
          <p:cNvPr id="7" name="TextBox 6"/>
          <p:cNvSpPr txBox="1"/>
          <p:nvPr/>
        </p:nvSpPr>
        <p:spPr>
          <a:xfrm>
            <a:off x="983101" y="4814226"/>
            <a:ext cx="10024662" cy="2532887"/>
          </a:xfrm>
          <a:prstGeom prst="rect">
            <a:avLst/>
          </a:prstGeom>
        </p:spPr>
        <p:txBody>
          <a:bodyPr vert="horz" wrap="square" lIns="0" tIns="0" rIns="0" bIns="0" rtlCol="0">
            <a:noAutofit/>
          </a:bodyPr>
          <a:lstStyle/>
          <a:p>
            <a:pPr>
              <a:lnSpc>
                <a:spcPct val="150000"/>
              </a:lnSpc>
            </a:pPr>
            <a:r>
              <a:rPr lang="en-US" sz="2200" b="1" dirty="0" smtClean="0"/>
              <a:t>Interset’s Solution</a:t>
            </a:r>
          </a:p>
          <a:p>
            <a:pPr marL="342900" indent="-342900">
              <a:lnSpc>
                <a:spcPct val="150000"/>
              </a:lnSpc>
              <a:buFont typeface="Arial" panose="020B0604020202020204" pitchFamily="34" charset="0"/>
              <a:buChar char="•"/>
            </a:pPr>
            <a:r>
              <a:rPr lang="en-US" sz="2200" dirty="0" smtClean="0"/>
              <a:t>ML performed “online” at customer site</a:t>
            </a:r>
          </a:p>
          <a:p>
            <a:pPr marL="342900" indent="-342900">
              <a:lnSpc>
                <a:spcPct val="150000"/>
              </a:lnSpc>
              <a:buFont typeface="Arial" panose="020B0604020202020204" pitchFamily="34" charset="0"/>
              <a:buChar char="•"/>
            </a:pPr>
            <a:r>
              <a:rPr lang="en-US" sz="2200" dirty="0" smtClean="0"/>
              <a:t>Unsupervised learning with real data</a:t>
            </a:r>
          </a:p>
          <a:p>
            <a:pPr marL="342900" indent="-342900">
              <a:lnSpc>
                <a:spcPct val="150000"/>
              </a:lnSpc>
              <a:buFont typeface="Arial" panose="020B0604020202020204" pitchFamily="34" charset="0"/>
              <a:buChar char="•"/>
            </a:pPr>
            <a:r>
              <a:rPr lang="en-US" sz="2200" dirty="0" smtClean="0"/>
              <a:t>Fine tuned for user specific behavior and not corporate level rules</a:t>
            </a:r>
            <a:endParaRPr lang="en-US" sz="2200" dirty="0"/>
          </a:p>
          <a:p>
            <a:pPr marL="0" indent="0">
              <a:lnSpc>
                <a:spcPct val="150000"/>
              </a:lnSpc>
              <a:buNone/>
            </a:pPr>
            <a:endParaRPr lang="en-US" sz="2200" dirty="0"/>
          </a:p>
          <a:p>
            <a:pPr>
              <a:lnSpc>
                <a:spcPct val="150000"/>
              </a:lnSpc>
            </a:pPr>
            <a:endParaRPr lang="en-US" sz="2200" b="1" dirty="0" smtClean="0"/>
          </a:p>
        </p:txBody>
      </p:sp>
    </p:spTree>
    <p:extLst>
      <p:ext uri="{BB962C8B-B14F-4D97-AF65-F5344CB8AC3E}">
        <p14:creationId xmlns:p14="http://schemas.microsoft.com/office/powerpoint/2010/main" val="105820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43500" y="1373881"/>
            <a:ext cx="5676900" cy="4452138"/>
          </a:xfrm>
        </p:spPr>
        <p:txBody>
          <a:bodyPr/>
          <a:lstStyle/>
          <a:p>
            <a:pPr marL="0" indent="0">
              <a:buNone/>
            </a:pPr>
            <a:r>
              <a:rPr lang="en-US" sz="2400" b="1" dirty="0" smtClean="0"/>
              <a:t>China’s </a:t>
            </a:r>
            <a:r>
              <a:rPr lang="en-US" sz="2400" b="1" dirty="0"/>
              <a:t>Social Credit System</a:t>
            </a:r>
          </a:p>
          <a:p>
            <a:pPr marL="0" indent="0">
              <a:buNone/>
            </a:pPr>
            <a:r>
              <a:rPr lang="en-US" sz="2000" dirty="0"/>
              <a:t>Ranks citizens’ behavior </a:t>
            </a:r>
            <a:r>
              <a:rPr lang="en-US" sz="2000" dirty="0" smtClean="0"/>
              <a:t>to determine </a:t>
            </a:r>
            <a:r>
              <a:rPr lang="en-US" sz="2000" dirty="0"/>
              <a:t>their social and </a:t>
            </a:r>
            <a:r>
              <a:rPr lang="en-US" sz="2000" dirty="0" smtClean="0"/>
              <a:t>credit worthiness. </a:t>
            </a:r>
          </a:p>
          <a:p>
            <a:pPr marL="0" indent="0">
              <a:buNone/>
            </a:pPr>
            <a:r>
              <a:rPr lang="en-US" sz="2000" dirty="0" smtClean="0"/>
              <a:t>The score will </a:t>
            </a:r>
            <a:r>
              <a:rPr lang="en-US" sz="2000" dirty="0"/>
              <a:t>impact their social </a:t>
            </a:r>
            <a:r>
              <a:rPr lang="en-US" sz="2000" dirty="0" smtClean="0"/>
              <a:t>and economic rights.</a:t>
            </a:r>
          </a:p>
          <a:p>
            <a:pPr marL="0" indent="0">
              <a:buNone/>
            </a:pPr>
            <a:endParaRPr lang="en-US" sz="2400" dirty="0"/>
          </a:p>
          <a:p>
            <a:pPr marL="0" indent="0">
              <a:buNone/>
            </a:pPr>
            <a:r>
              <a:rPr lang="en-US" sz="2400" b="1" dirty="0" smtClean="0"/>
              <a:t>ML to make healthcare decisions</a:t>
            </a:r>
          </a:p>
          <a:p>
            <a:pPr marL="0" indent="0">
              <a:buNone/>
            </a:pPr>
            <a:r>
              <a:rPr lang="en-US" sz="2000" dirty="0" smtClean="0"/>
              <a:t>AI </a:t>
            </a:r>
            <a:r>
              <a:rPr lang="en-US" sz="2000" dirty="0"/>
              <a:t>as 3rd-party actor in </a:t>
            </a:r>
            <a:r>
              <a:rPr lang="en-US" sz="2000" dirty="0" smtClean="0"/>
              <a:t>physician patient relationship</a:t>
            </a:r>
          </a:p>
          <a:p>
            <a:pPr marL="0" indent="0">
              <a:buNone/>
            </a:pPr>
            <a:r>
              <a:rPr lang="en-US" sz="2000" dirty="0" smtClean="0"/>
              <a:t>Influences tests given, diagnosis, etc.</a:t>
            </a:r>
          </a:p>
          <a:p>
            <a:pPr marL="0" indent="0">
              <a:buNone/>
            </a:pPr>
            <a:endParaRPr lang="en-US" sz="2400" dirty="0"/>
          </a:p>
        </p:txBody>
      </p:sp>
      <p:sp>
        <p:nvSpPr>
          <p:cNvPr id="3" name="Slide Number Placeholder 2"/>
          <p:cNvSpPr>
            <a:spLocks noGrp="1"/>
          </p:cNvSpPr>
          <p:nvPr>
            <p:ph type="sldNum" sz="quarter" idx="4"/>
          </p:nvPr>
        </p:nvSpPr>
        <p:spPr/>
        <p:txBody>
          <a:bodyPr/>
          <a:lstStyle/>
          <a:p>
            <a:fld id="{0FB999A9-77CE-4AD1-9911-24A29F08BC34}" type="slidenum">
              <a:rPr lang="en-US" smtClean="0"/>
              <a:pPr/>
              <a:t>9</a:t>
            </a:fld>
            <a:endParaRPr lang="en-US" dirty="0"/>
          </a:p>
        </p:txBody>
      </p:sp>
      <p:sp>
        <p:nvSpPr>
          <p:cNvPr id="4" name="Title 3"/>
          <p:cNvSpPr>
            <a:spLocks noGrp="1"/>
          </p:cNvSpPr>
          <p:nvPr>
            <p:ph type="title"/>
          </p:nvPr>
        </p:nvSpPr>
        <p:spPr/>
        <p:txBody>
          <a:bodyPr/>
          <a:lstStyle/>
          <a:p>
            <a:r>
              <a:rPr lang="en-US" dirty="0" smtClean="0"/>
              <a:t>Ethical AI</a:t>
            </a:r>
            <a:endParaRPr lang="en-US" dirty="0"/>
          </a:p>
        </p:txBody>
      </p:sp>
      <p:pic>
        <p:nvPicPr>
          <p:cNvPr id="6" name="Picture 5"/>
          <p:cNvPicPr>
            <a:picLocks noChangeAspect="1"/>
          </p:cNvPicPr>
          <p:nvPr/>
        </p:nvPicPr>
        <p:blipFill>
          <a:blip r:embed="rId2"/>
          <a:stretch>
            <a:fillRect/>
          </a:stretch>
        </p:blipFill>
        <p:spPr>
          <a:xfrm>
            <a:off x="971382" y="1494641"/>
            <a:ext cx="3500034" cy="2812435"/>
          </a:xfrm>
          <a:prstGeom prst="rect">
            <a:avLst/>
          </a:prstGeom>
        </p:spPr>
      </p:pic>
    </p:spTree>
    <p:extLst>
      <p:ext uri="{BB962C8B-B14F-4D97-AF65-F5344CB8AC3E}">
        <p14:creationId xmlns:p14="http://schemas.microsoft.com/office/powerpoint/2010/main" val="3440329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Micro Focus Theme v5">
  <a:themeElements>
    <a:clrScheme name="mf theme colors v4">
      <a:dk1>
        <a:srgbClr val="000000"/>
      </a:dk1>
      <a:lt1>
        <a:srgbClr val="FFFFFF"/>
      </a:lt1>
      <a:dk2>
        <a:srgbClr val="ECEEEF"/>
      </a:dk2>
      <a:lt2>
        <a:srgbClr val="212E35"/>
      </a:lt2>
      <a:accent1>
        <a:srgbClr val="0079EF"/>
      </a:accent1>
      <a:accent2>
        <a:srgbClr val="231CA5"/>
      </a:accent2>
      <a:accent3>
        <a:srgbClr val="7424AD"/>
      </a:accent3>
      <a:accent4>
        <a:srgbClr val="C6179D"/>
      </a:accent4>
      <a:accent5>
        <a:srgbClr val="29CEFE"/>
      </a:accent5>
      <a:accent6>
        <a:srgbClr val="2FD6C3"/>
      </a:accent6>
      <a:hlink>
        <a:srgbClr val="284CFF"/>
      </a:hlink>
      <a:folHlink>
        <a:srgbClr val="284CF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ormAutofit/>
      </a:bodyPr>
      <a:lstStyle>
        <a:defPPr marL="0" indent="0">
          <a:spcAft>
            <a:spcPts val="1800"/>
          </a:spcAft>
          <a:buNone/>
          <a:defRPr sz="2400" dirty="0"/>
        </a:defPPr>
      </a:lstStyle>
    </a:txDef>
  </a:objectDefaults>
  <a:extraClrSchemeLst/>
  <a:custClrLst>
    <a:custClr name="MF Status Crimson">
      <a:srgbClr val="E5004C"/>
    </a:custClr>
    <a:custClr name="MF Status Apricot">
      <a:srgbClr val="F48B34"/>
    </a:custClr>
    <a:custClr name="MF Status Yellow">
      <a:srgbClr val="FCDB1F"/>
    </a:custClr>
    <a:custClr name="MF Status Green">
      <a:srgbClr val="1AAC60"/>
    </a:custClr>
  </a:custClrLst>
  <a:extLst>
    <a:ext uri="{05A4C25C-085E-4340-85A3-A5531E510DB2}">
      <thm15:themeFamily xmlns:thm15="http://schemas.microsoft.com/office/thememl/2012/main" name="Presentation_2017" id="{EE410749-BDB7-BA44-9034-418D44443F47}" vid="{9639C47D-4534-FE4D-9883-F5A494F791BC}"/>
    </a:ext>
  </a:extLst>
</a:theme>
</file>

<file path=ppt/theme/theme2.xml><?xml version="1.0" encoding="utf-8"?>
<a:theme xmlns:a="http://schemas.openxmlformats.org/drawingml/2006/main" name="Template PresentationGo">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plate PresentationGo Dark">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MF Status Crimson">
      <a:srgbClr val="E5004C"/>
    </a:custClr>
    <a:custClr name="MF Status Apricot">
      <a:srgbClr val="F48B34"/>
    </a:custClr>
    <a:custClr name="MF Status Yellow">
      <a:srgbClr val="FCDB1F"/>
    </a:custClr>
    <a:custClr name="MF Status Green">
      <a:srgbClr val="1AAC60"/>
    </a:custClr>
  </a:custClr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03BCB38-008C-E349-A4FC-E674450CD1CA}">
  <we:reference id="wa104381063" version="1.0.0.0" store="en-US" storeType="OMEX"/>
  <we:alternateReferences>
    <we:reference id="wa104381063" version="1.0.0.0" store="wa1043810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Presentation_2017</Template>
  <TotalTime>2416</TotalTime>
  <Words>745</Words>
  <Application>Microsoft Office PowerPoint</Application>
  <PresentationFormat>Widescreen</PresentationFormat>
  <Paragraphs>114</Paragraphs>
  <Slides>17</Slides>
  <Notes>1</Notes>
  <HiddenSlides>1</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17</vt:i4>
      </vt:variant>
    </vt:vector>
  </HeadingPairs>
  <TitlesOfParts>
    <vt:vector size="27" baseType="lpstr">
      <vt:lpstr>Arial</vt:lpstr>
      <vt:lpstr>Calibri</vt:lpstr>
      <vt:lpstr>Calibri Light</vt:lpstr>
      <vt:lpstr>Dosis</vt:lpstr>
      <vt:lpstr>Helvetica</vt:lpstr>
      <vt:lpstr>Open Sans</vt:lpstr>
      <vt:lpstr>Wingdings</vt:lpstr>
      <vt:lpstr>Micro Focus Theme v5</vt:lpstr>
      <vt:lpstr>Template PresentationGo</vt:lpstr>
      <vt:lpstr>Template PresentationGo Dark</vt:lpstr>
      <vt:lpstr>Responsible AI</vt:lpstr>
      <vt:lpstr>We will talk about…</vt:lpstr>
      <vt:lpstr>PowerPoint Presentation</vt:lpstr>
      <vt:lpstr>Responsible AI</vt:lpstr>
      <vt:lpstr>Human Centric AI</vt:lpstr>
      <vt:lpstr>Explainable AI</vt:lpstr>
      <vt:lpstr>PowerPoint Presentation</vt:lpstr>
      <vt:lpstr>Fair/Unbiased AI</vt:lpstr>
      <vt:lpstr>Ethical AI</vt:lpstr>
      <vt:lpstr>Security and Privacy</vt:lpstr>
      <vt:lpstr>Sustainable AI</vt:lpstr>
      <vt:lpstr>Standards and Frameworks</vt:lpstr>
      <vt:lpstr>PowerPoint Presentation</vt:lpstr>
      <vt:lpstr>Summary</vt:lpstr>
      <vt:lpstr>Thank You.</vt:lpstr>
      <vt:lpstr>References</vt:lpstr>
      <vt:lpstr>PowerPoint Presentation</vt:lpstr>
    </vt:vector>
  </TitlesOfParts>
  <Company>Novell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Focus Presentation Template</dc:title>
  <dc:creator>Karlin Stokes</dc:creator>
  <cp:lastModifiedBy>Harippriya Sivapatham</cp:lastModifiedBy>
  <cp:revision>175</cp:revision>
  <dcterms:created xsi:type="dcterms:W3CDTF">2017-10-11T15:55:15Z</dcterms:created>
  <dcterms:modified xsi:type="dcterms:W3CDTF">2020-05-11T07:17:40Z</dcterms:modified>
</cp:coreProperties>
</file>