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5" r:id="rId5"/>
    <p:sldId id="287" r:id="rId6"/>
    <p:sldId id="271" r:id="rId7"/>
    <p:sldId id="289" r:id="rId8"/>
    <p:sldId id="285" r:id="rId9"/>
    <p:sldId id="284" r:id="rId10"/>
    <p:sldId id="290" r:id="rId11"/>
    <p:sldId id="265" r:id="rId12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  <a:srgbClr val="9DABAC"/>
    <a:srgbClr val="D4D6DA"/>
    <a:srgbClr val="FFFFFF"/>
    <a:srgbClr val="E8EAE9"/>
    <a:srgbClr val="6A7C87"/>
    <a:srgbClr val="3D515C"/>
    <a:srgbClr val="2C3D45"/>
    <a:srgbClr val="000000"/>
    <a:srgbClr val="ABE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0190" autoAdjust="0"/>
  </p:normalViewPr>
  <p:slideViewPr>
    <p:cSldViewPr>
      <p:cViewPr varScale="1">
        <p:scale>
          <a:sx n="102" d="100"/>
          <a:sy n="102" d="100"/>
        </p:scale>
        <p:origin x="85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186" y="-96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/>
          <a:lstStyle>
            <a:lvl1pPr algn="r">
              <a:defRPr sz="1200"/>
            </a:lvl1pPr>
          </a:lstStyle>
          <a:p>
            <a:fld id="{251B1E70-1D89-4B14-A5F5-43CE31A2E428}" type="datetimeFigureOut">
              <a:rPr lang="en-GB" smtClean="0"/>
              <a:pPr/>
              <a:t>15/12/2017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 anchor="b"/>
          <a:lstStyle>
            <a:lvl1pPr algn="r">
              <a:defRPr sz="1200"/>
            </a:lvl1pPr>
          </a:lstStyle>
          <a:p>
            <a:fld id="{0A33CE9B-620A-4A2E-9667-A4617D0A779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83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/>
          <a:lstStyle>
            <a:lvl1pPr algn="r">
              <a:defRPr sz="1200"/>
            </a:lvl1pPr>
          </a:lstStyle>
          <a:p>
            <a:fld id="{86812F9C-B6F5-4959-82AA-65637A5EC1FF}" type="datetimeFigureOut">
              <a:rPr lang="en-GB" smtClean="0"/>
              <a:pPr/>
              <a:t>15/12/2017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2" tIns="46216" rIns="92432" bIns="46216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2432" tIns="46216" rIns="92432" bIns="462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432" tIns="46216" rIns="92432" bIns="46216" rtlCol="0" anchor="b"/>
          <a:lstStyle>
            <a:lvl1pPr algn="r">
              <a:defRPr sz="1200"/>
            </a:lvl1pPr>
          </a:lstStyle>
          <a:p>
            <a:fld id="{554026FF-C702-4D93-8EE2-59D0C71AA47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76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08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471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6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3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0664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the interest of time, just say that “CA Technologies pioneered Doc Ops and found immediate results.” Don’t go into </a:t>
            </a:r>
            <a:r>
              <a:rPr lang="en-US" baseline="0" smtClean="0"/>
              <a:t>this further.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276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026FF-C702-4D93-8EE2-59D0C71AA47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19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solidFill>
              <a:srgbClr val="019E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40926 w 9144000"/>
                <a:gd name="connsiteY3" fmla="*/ 5143500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40926" y="51435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7893"/>
            <a:ext cx="3200400" cy="9144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5" name="Title 9"/>
          <p:cNvSpPr>
            <a:spLocks noGrp="1"/>
          </p:cNvSpPr>
          <p:nvPr>
            <p:ph type="title"/>
          </p:nvPr>
        </p:nvSpPr>
        <p:spPr>
          <a:xfrm>
            <a:off x="683568" y="1707654"/>
            <a:ext cx="7931224" cy="172819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6783" y="750769"/>
            <a:ext cx="548640" cy="548640"/>
          </a:xfrm>
          <a:prstGeom prst="rect">
            <a:avLst/>
          </a:prstGeom>
        </p:spPr>
      </p:pic>
      <p:grpSp>
        <p:nvGrpSpPr>
          <p:cNvPr id="25" name="Group 24"/>
          <p:cNvGrpSpPr/>
          <p:nvPr userDrawn="1"/>
        </p:nvGrpSpPr>
        <p:grpSpPr>
          <a:xfrm>
            <a:off x="7502583" y="4345290"/>
            <a:ext cx="1184217" cy="28386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26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94524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-Title Only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172400" y="4587974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55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Blank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961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Blank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8028384" y="4515966"/>
            <a:ext cx="1043608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2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gradFill flip="none" rotWithShape="1">
              <a:gsLst>
                <a:gs pos="95000">
                  <a:srgbClr val="027FDD"/>
                </a:gs>
                <a:gs pos="0">
                  <a:srgbClr val="00B0F0">
                    <a:lumMod val="10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20144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40926 w 9144000"/>
                <a:gd name="connsiteY3" fmla="*/ 5143500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40926" y="51435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9"/>
          <p:cNvSpPr>
            <a:spLocks noGrp="1"/>
          </p:cNvSpPr>
          <p:nvPr>
            <p:ph type="title"/>
          </p:nvPr>
        </p:nvSpPr>
        <p:spPr>
          <a:xfrm>
            <a:off x="457200" y="1707654"/>
            <a:ext cx="8229600" cy="108012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4757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" name="Rectangle 5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gradFill flip="none" rotWithShape="1">
              <a:gsLst>
                <a:gs pos="95000">
                  <a:srgbClr val="414345"/>
                </a:gs>
                <a:gs pos="0">
                  <a:srgbClr val="414345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37246 w 9144000"/>
                <a:gd name="connsiteY3" fmla="*/ 5141119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37246" y="51411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95000">
                  <a:srgbClr val="414345"/>
                </a:gs>
                <a:gs pos="0">
                  <a:srgbClr val="343434"/>
                </a:gs>
              </a:gsLst>
              <a:lin ang="135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457200" y="1707654"/>
            <a:ext cx="8229600" cy="108012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8168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75"/>
            <a:ext cx="9180512" cy="5159447"/>
          </a:xfrm>
          <a:prstGeom prst="rect">
            <a:avLst/>
          </a:prstGeom>
        </p:spPr>
      </p:pic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457200" y="1707654"/>
            <a:ext cx="8229600" cy="1080120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7869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-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5436096" cy="5143500"/>
            </a:xfrm>
            <a:prstGeom prst="rect">
              <a:avLst/>
            </a:prstGeom>
            <a:gradFill flip="none" rotWithShape="1">
              <a:gsLst>
                <a:gs pos="95000">
                  <a:srgbClr val="027FDD"/>
                </a:gs>
                <a:gs pos="0">
                  <a:srgbClr val="00B0F0">
                    <a:lumMod val="100000"/>
                  </a:srgb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3"/>
            <p:cNvSpPr/>
            <p:nvPr/>
          </p:nvSpPr>
          <p:spPr>
            <a:xfrm>
              <a:off x="0" y="0"/>
              <a:ext cx="9144000" cy="5143500"/>
            </a:xfrm>
            <a:custGeom>
              <a:avLst/>
              <a:gdLst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4946072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001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140035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5348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82490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36573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54781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20144 w 9144000"/>
                <a:gd name="connsiteY3" fmla="*/ 5143500 h 5143500"/>
                <a:gd name="connsiteX4" fmla="*/ 0 w 9144000"/>
                <a:gd name="connsiteY4" fmla="*/ 0 h 5143500"/>
                <a:gd name="connsiteX0" fmla="*/ 0 w 9144000"/>
                <a:gd name="connsiteY0" fmla="*/ 0 h 5143500"/>
                <a:gd name="connsiteX1" fmla="*/ 9144000 w 9144000"/>
                <a:gd name="connsiteY1" fmla="*/ 0 h 5143500"/>
                <a:gd name="connsiteX2" fmla="*/ 9144000 w 9144000"/>
                <a:gd name="connsiteY2" fmla="*/ 5143500 h 5143500"/>
                <a:gd name="connsiteX3" fmla="*/ 5340926 w 9144000"/>
                <a:gd name="connsiteY3" fmla="*/ 5143500 h 5143500"/>
                <a:gd name="connsiteX4" fmla="*/ 0 w 9144000"/>
                <a:gd name="connsiteY4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5143500">
                  <a:moveTo>
                    <a:pt x="0" y="0"/>
                  </a:moveTo>
                  <a:lnTo>
                    <a:pt x="9144000" y="0"/>
                  </a:lnTo>
                  <a:lnTo>
                    <a:pt x="9144000" y="5143500"/>
                  </a:lnTo>
                  <a:lnTo>
                    <a:pt x="5340926" y="51435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 userDrawn="1"/>
        </p:nvGrpSpPr>
        <p:grpSpPr>
          <a:xfrm>
            <a:off x="3313753" y="2038350"/>
            <a:ext cx="2543151" cy="60960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11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6363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2 -Cl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75"/>
            <a:ext cx="9180512" cy="5159447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3313753" y="2038350"/>
            <a:ext cx="2543151" cy="60960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6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951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8" y="927"/>
            <a:ext cx="9148836" cy="51416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91472" y="795405"/>
            <a:ext cx="548640" cy="54864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867911"/>
            <a:ext cx="3200400" cy="914400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83568" y="1709928"/>
            <a:ext cx="7931224" cy="1656184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502583" y="4345290"/>
            <a:ext cx="1184217" cy="283860"/>
            <a:chOff x="8190319" y="4629150"/>
            <a:chExt cx="725081" cy="173804"/>
          </a:xfrm>
          <a:solidFill>
            <a:srgbClr val="FFFFFF"/>
          </a:solidFill>
        </p:grpSpPr>
        <p:sp>
          <p:nvSpPr>
            <p:cNvPr id="9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318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3307715"/>
          </a:xfrm>
        </p:spPr>
        <p:txBody>
          <a:bodyPr>
            <a:noAutofit/>
          </a:bodyPr>
          <a:lstStyle>
            <a:lvl1pPr marL="173038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2pPr>
            <a:lvl3pPr marL="741363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3pPr>
            <a:lvl4pPr marL="1031875" indent="-173038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4pPr>
            <a:lvl5pPr marL="1316038" indent="-173038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>
            <a:norm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948014"/>
            <a:ext cx="9159498" cy="195486"/>
          </a:xfrm>
          <a:prstGeom prst="rect">
            <a:avLst/>
          </a:prstGeom>
          <a:gradFill>
            <a:gsLst>
              <a:gs pos="82000">
                <a:srgbClr val="0077F0"/>
              </a:gs>
              <a:gs pos="0">
                <a:srgbClr val="00B0F0">
                  <a:lumMod val="10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231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172400" y="4587974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3307715"/>
          </a:xfrm>
        </p:spPr>
        <p:txBody>
          <a:bodyPr/>
          <a:lstStyle>
            <a:lvl1pPr marL="173038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1pPr>
            <a:lvl2pPr marL="457200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2pPr>
            <a:lvl3pPr marL="741363" indent="-173038">
              <a:buClr>
                <a:schemeClr val="tx1"/>
              </a:buClr>
              <a:buSzPct val="85000"/>
              <a:defRPr>
                <a:solidFill>
                  <a:schemeClr val="tx1"/>
                </a:solidFill>
              </a:defRPr>
            </a:lvl3pPr>
            <a:lvl4pPr marL="1031875" indent="-173038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4pPr>
            <a:lvl5pPr marL="1316038" indent="-173038">
              <a:buClr>
                <a:schemeClr val="tx1"/>
              </a:buClr>
              <a:buSzPct val="85000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>
            <a:norm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4948014"/>
            <a:ext cx="9159498" cy="195486"/>
          </a:xfrm>
          <a:prstGeom prst="rect">
            <a:avLst/>
          </a:prstGeom>
          <a:gradFill>
            <a:gsLst>
              <a:gs pos="82000">
                <a:srgbClr val="0077F0"/>
              </a:gs>
              <a:gs pos="0">
                <a:srgbClr val="00B0F0">
                  <a:lumMod val="10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29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4038600" cy="33077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0"/>
            <a:ext cx="4038600" cy="33077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687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8172400" y="4587974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0160"/>
            <a:ext cx="4038600" cy="33077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0160"/>
            <a:ext cx="4038600" cy="33077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05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4040188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670"/>
            <a:ext cx="4040188" cy="27362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80160"/>
            <a:ext cx="4041775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51670"/>
            <a:ext cx="4041775" cy="27362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4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w/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72400" y="4587974"/>
            <a:ext cx="7920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4040188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51670"/>
            <a:ext cx="4040188" cy="27362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280160"/>
            <a:ext cx="4041775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851670"/>
            <a:ext cx="4041775" cy="273620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036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-Title Only w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164"/>
            <a:ext cx="8229600" cy="883432"/>
          </a:xfrm>
        </p:spPr>
        <p:txBody>
          <a:bodyPr anchor="ctr" anchorCtr="0"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AD13E-0250-4DDE-87F3-DC3D88732FA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2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8275"/>
            <a:ext cx="8229600" cy="88171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5607"/>
            <a:ext cx="8229600" cy="33122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4659982"/>
            <a:ext cx="874440" cy="1816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rgbClr val="4C646F"/>
                </a:solidFill>
              </a:defRPr>
            </a:lvl1pPr>
          </a:lstStyle>
          <a:p>
            <a:fld id="{AE3AD13E-0250-4DDE-87F3-DC3D88732FA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0" y="4948014"/>
            <a:ext cx="9144000" cy="195486"/>
          </a:xfrm>
          <a:prstGeom prst="rect">
            <a:avLst/>
          </a:prstGeom>
          <a:gradFill>
            <a:gsLst>
              <a:gs pos="82000">
                <a:srgbClr val="0077F0"/>
              </a:gs>
              <a:gs pos="0">
                <a:srgbClr val="00B0F0">
                  <a:lumMod val="10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8190319" y="4629150"/>
            <a:ext cx="725081" cy="173804"/>
            <a:chOff x="8190319" y="4629150"/>
            <a:chExt cx="725081" cy="173804"/>
          </a:xfrm>
        </p:grpSpPr>
        <p:sp>
          <p:nvSpPr>
            <p:cNvPr id="9" name="Freeform 1"/>
            <p:cNvSpPr>
              <a:spLocks noChangeArrowheads="1"/>
            </p:cNvSpPr>
            <p:nvPr userDrawn="1"/>
          </p:nvSpPr>
          <p:spPr bwMode="auto">
            <a:xfrm>
              <a:off x="8224101" y="4629150"/>
              <a:ext cx="140022" cy="140186"/>
            </a:xfrm>
            <a:custGeom>
              <a:avLst/>
              <a:gdLst>
                <a:gd name="T0" fmla="*/ 3783 w 3784"/>
                <a:gd name="T1" fmla="*/ 0 h 3789"/>
                <a:gd name="T2" fmla="*/ 3783 w 3784"/>
                <a:gd name="T3" fmla="*/ 3788 h 3789"/>
                <a:gd name="T4" fmla="*/ 2874 w 3784"/>
                <a:gd name="T5" fmla="*/ 3788 h 3789"/>
                <a:gd name="T6" fmla="*/ 2874 w 3784"/>
                <a:gd name="T7" fmla="*/ 914 h 3789"/>
                <a:gd name="T8" fmla="*/ 0 w 3784"/>
                <a:gd name="T9" fmla="*/ 914 h 3789"/>
                <a:gd name="T10" fmla="*/ 0 w 3784"/>
                <a:gd name="T11" fmla="*/ 0 h 3789"/>
                <a:gd name="T12" fmla="*/ 3783 w 3784"/>
                <a:gd name="T13" fmla="*/ 0 h 3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4" h="3789">
                  <a:moveTo>
                    <a:pt x="3783" y="0"/>
                  </a:moveTo>
                  <a:lnTo>
                    <a:pt x="3783" y="3788"/>
                  </a:lnTo>
                  <a:lnTo>
                    <a:pt x="2874" y="3788"/>
                  </a:lnTo>
                  <a:lnTo>
                    <a:pt x="2874" y="914"/>
                  </a:lnTo>
                  <a:lnTo>
                    <a:pt x="0" y="914"/>
                  </a:lnTo>
                  <a:lnTo>
                    <a:pt x="0" y="0"/>
                  </a:lnTo>
                  <a:lnTo>
                    <a:pt x="3783" y="0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2"/>
            <p:cNvSpPr>
              <a:spLocks noChangeArrowheads="1"/>
            </p:cNvSpPr>
            <p:nvPr userDrawn="1"/>
          </p:nvSpPr>
          <p:spPr bwMode="auto">
            <a:xfrm>
              <a:off x="8190319" y="4662932"/>
              <a:ext cx="140186" cy="140022"/>
            </a:xfrm>
            <a:custGeom>
              <a:avLst/>
              <a:gdLst>
                <a:gd name="T0" fmla="*/ 3788 w 3789"/>
                <a:gd name="T1" fmla="*/ 2874 h 3784"/>
                <a:gd name="T2" fmla="*/ 3788 w 3789"/>
                <a:gd name="T3" fmla="*/ 3783 h 3784"/>
                <a:gd name="T4" fmla="*/ 0 w 3789"/>
                <a:gd name="T5" fmla="*/ 3783 h 3784"/>
                <a:gd name="T6" fmla="*/ 0 w 3789"/>
                <a:gd name="T7" fmla="*/ 0 h 3784"/>
                <a:gd name="T8" fmla="*/ 914 w 3789"/>
                <a:gd name="T9" fmla="*/ 0 h 3784"/>
                <a:gd name="T10" fmla="*/ 914 w 3789"/>
                <a:gd name="T11" fmla="*/ 2874 h 3784"/>
                <a:gd name="T12" fmla="*/ 3788 w 3789"/>
                <a:gd name="T13" fmla="*/ 2874 h 3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89" h="3784">
                  <a:moveTo>
                    <a:pt x="3788" y="2874"/>
                  </a:moveTo>
                  <a:lnTo>
                    <a:pt x="3788" y="3783"/>
                  </a:lnTo>
                  <a:lnTo>
                    <a:pt x="0" y="3783"/>
                  </a:lnTo>
                  <a:lnTo>
                    <a:pt x="0" y="0"/>
                  </a:lnTo>
                  <a:lnTo>
                    <a:pt x="914" y="0"/>
                  </a:lnTo>
                  <a:lnTo>
                    <a:pt x="914" y="2874"/>
                  </a:lnTo>
                  <a:lnTo>
                    <a:pt x="3788" y="2874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"/>
            <p:cNvSpPr>
              <a:spLocks noChangeArrowheads="1"/>
            </p:cNvSpPr>
            <p:nvPr userDrawn="1"/>
          </p:nvSpPr>
          <p:spPr bwMode="auto">
            <a:xfrm>
              <a:off x="8405085" y="4629313"/>
              <a:ext cx="80945" cy="74907"/>
            </a:xfrm>
            <a:custGeom>
              <a:avLst/>
              <a:gdLst>
                <a:gd name="T0" fmla="*/ 2186 w 2187"/>
                <a:gd name="T1" fmla="*/ 2021 h 2022"/>
                <a:gd name="T2" fmla="*/ 2186 w 2187"/>
                <a:gd name="T3" fmla="*/ 0 h 2022"/>
                <a:gd name="T4" fmla="*/ 1795 w 2187"/>
                <a:gd name="T5" fmla="*/ 0 h 2022"/>
                <a:gd name="T6" fmla="*/ 1096 w 2187"/>
                <a:gd name="T7" fmla="*/ 1005 h 2022"/>
                <a:gd name="T8" fmla="*/ 397 w 2187"/>
                <a:gd name="T9" fmla="*/ 0 h 2022"/>
                <a:gd name="T10" fmla="*/ 0 w 2187"/>
                <a:gd name="T11" fmla="*/ 0 h 2022"/>
                <a:gd name="T12" fmla="*/ 0 w 2187"/>
                <a:gd name="T13" fmla="*/ 2021 h 2022"/>
                <a:gd name="T14" fmla="*/ 397 w 2187"/>
                <a:gd name="T15" fmla="*/ 2021 h 2022"/>
                <a:gd name="T16" fmla="*/ 397 w 2187"/>
                <a:gd name="T17" fmla="*/ 693 h 2022"/>
                <a:gd name="T18" fmla="*/ 977 w 2187"/>
                <a:gd name="T19" fmla="*/ 1533 h 2022"/>
                <a:gd name="T20" fmla="*/ 1215 w 2187"/>
                <a:gd name="T21" fmla="*/ 1533 h 2022"/>
                <a:gd name="T22" fmla="*/ 1789 w 2187"/>
                <a:gd name="T23" fmla="*/ 693 h 2022"/>
                <a:gd name="T24" fmla="*/ 1789 w 2187"/>
                <a:gd name="T25" fmla="*/ 2021 h 2022"/>
                <a:gd name="T26" fmla="*/ 2186 w 2187"/>
                <a:gd name="T27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87" h="2022">
                  <a:moveTo>
                    <a:pt x="2186" y="2021"/>
                  </a:moveTo>
                  <a:lnTo>
                    <a:pt x="2186" y="0"/>
                  </a:lnTo>
                  <a:lnTo>
                    <a:pt x="1795" y="0"/>
                  </a:lnTo>
                  <a:lnTo>
                    <a:pt x="1096" y="1005"/>
                  </a:lnTo>
                  <a:lnTo>
                    <a:pt x="397" y="0"/>
                  </a:lnTo>
                  <a:lnTo>
                    <a:pt x="0" y="0"/>
                  </a:lnTo>
                  <a:lnTo>
                    <a:pt x="0" y="2021"/>
                  </a:lnTo>
                  <a:lnTo>
                    <a:pt x="397" y="2021"/>
                  </a:lnTo>
                  <a:lnTo>
                    <a:pt x="397" y="693"/>
                  </a:lnTo>
                  <a:lnTo>
                    <a:pt x="977" y="1533"/>
                  </a:lnTo>
                  <a:lnTo>
                    <a:pt x="1215" y="1533"/>
                  </a:lnTo>
                  <a:lnTo>
                    <a:pt x="1789" y="693"/>
                  </a:lnTo>
                  <a:lnTo>
                    <a:pt x="1789" y="2021"/>
                  </a:lnTo>
                  <a:lnTo>
                    <a:pt x="2186" y="2021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4"/>
            <p:cNvSpPr>
              <a:spLocks noChangeArrowheads="1"/>
            </p:cNvSpPr>
            <p:nvPr userDrawn="1"/>
          </p:nvSpPr>
          <p:spPr bwMode="auto">
            <a:xfrm>
              <a:off x="8523729" y="4629313"/>
              <a:ext cx="14688" cy="74907"/>
            </a:xfrm>
            <a:custGeom>
              <a:avLst/>
              <a:gdLst>
                <a:gd name="T0" fmla="*/ 0 w 399"/>
                <a:gd name="T1" fmla="*/ 2021 h 2022"/>
                <a:gd name="T2" fmla="*/ 398 w 399"/>
                <a:gd name="T3" fmla="*/ 2021 h 2022"/>
                <a:gd name="T4" fmla="*/ 398 w 399"/>
                <a:gd name="T5" fmla="*/ 0 h 2022"/>
                <a:gd name="T6" fmla="*/ 0 w 399"/>
                <a:gd name="T7" fmla="*/ 0 h 2022"/>
                <a:gd name="T8" fmla="*/ 0 w 399"/>
                <a:gd name="T9" fmla="*/ 2021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9" h="2022">
                  <a:moveTo>
                    <a:pt x="0" y="2021"/>
                  </a:moveTo>
                  <a:lnTo>
                    <a:pt x="398" y="2021"/>
                  </a:lnTo>
                  <a:lnTo>
                    <a:pt x="398" y="0"/>
                  </a:lnTo>
                  <a:lnTo>
                    <a:pt x="0" y="0"/>
                  </a:lnTo>
                  <a:lnTo>
                    <a:pt x="0" y="2021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5"/>
            <p:cNvSpPr>
              <a:spLocks noChangeArrowheads="1"/>
            </p:cNvSpPr>
            <p:nvPr userDrawn="1"/>
          </p:nvSpPr>
          <p:spPr bwMode="auto">
            <a:xfrm>
              <a:off x="8575952" y="4629313"/>
              <a:ext cx="73602" cy="74907"/>
            </a:xfrm>
            <a:custGeom>
              <a:avLst/>
              <a:gdLst>
                <a:gd name="T0" fmla="*/ 1988 w 1989"/>
                <a:gd name="T1" fmla="*/ 1823 h 2022"/>
                <a:gd name="T2" fmla="*/ 1988 w 1989"/>
                <a:gd name="T3" fmla="*/ 1823 h 2022"/>
                <a:gd name="T4" fmla="*/ 1988 w 1989"/>
                <a:gd name="T5" fmla="*/ 1368 h 2022"/>
                <a:gd name="T6" fmla="*/ 1591 w 1989"/>
                <a:gd name="T7" fmla="*/ 1374 h 2022"/>
                <a:gd name="T8" fmla="*/ 1591 w 1989"/>
                <a:gd name="T9" fmla="*/ 1630 h 2022"/>
                <a:gd name="T10" fmla="*/ 398 w 1989"/>
                <a:gd name="T11" fmla="*/ 1630 h 2022"/>
                <a:gd name="T12" fmla="*/ 398 w 1989"/>
                <a:gd name="T13" fmla="*/ 392 h 2022"/>
                <a:gd name="T14" fmla="*/ 1591 w 1989"/>
                <a:gd name="T15" fmla="*/ 392 h 2022"/>
                <a:gd name="T16" fmla="*/ 1591 w 1989"/>
                <a:gd name="T17" fmla="*/ 653 h 2022"/>
                <a:gd name="T18" fmla="*/ 1988 w 1989"/>
                <a:gd name="T19" fmla="*/ 653 h 2022"/>
                <a:gd name="T20" fmla="*/ 1988 w 1989"/>
                <a:gd name="T21" fmla="*/ 204 h 2022"/>
                <a:gd name="T22" fmla="*/ 1790 w 1989"/>
                <a:gd name="T23" fmla="*/ 0 h 2022"/>
                <a:gd name="T24" fmla="*/ 199 w 1989"/>
                <a:gd name="T25" fmla="*/ 0 h 2022"/>
                <a:gd name="T26" fmla="*/ 0 w 1989"/>
                <a:gd name="T27" fmla="*/ 204 h 2022"/>
                <a:gd name="T28" fmla="*/ 0 w 1989"/>
                <a:gd name="T29" fmla="*/ 1823 h 2022"/>
                <a:gd name="T30" fmla="*/ 199 w 1989"/>
                <a:gd name="T31" fmla="*/ 2021 h 2022"/>
                <a:gd name="T32" fmla="*/ 1790 w 1989"/>
                <a:gd name="T33" fmla="*/ 2021 h 2022"/>
                <a:gd name="T34" fmla="*/ 1988 w 1989"/>
                <a:gd name="T35" fmla="*/ 1823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2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68"/>
                    <a:pt x="1988" y="1368"/>
                    <a:pt x="1988" y="1368"/>
                  </a:cubicBezTo>
                  <a:cubicBezTo>
                    <a:pt x="1591" y="1374"/>
                    <a:pt x="1591" y="1374"/>
                    <a:pt x="1591" y="1374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ubicBezTo>
                    <a:pt x="1591" y="392"/>
                    <a:pt x="1591" y="392"/>
                    <a:pt x="1591" y="392"/>
                  </a:cubicBezTo>
                  <a:cubicBezTo>
                    <a:pt x="1591" y="653"/>
                    <a:pt x="1591" y="653"/>
                    <a:pt x="1591" y="653"/>
                  </a:cubicBezTo>
                  <a:cubicBezTo>
                    <a:pt x="1988" y="653"/>
                    <a:pt x="1988" y="653"/>
                    <a:pt x="1988" y="653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85"/>
                    <a:pt x="1903" y="0"/>
                    <a:pt x="1790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91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91" y="2021"/>
                    <a:pt x="199" y="2021"/>
                  </a:cubicBezTo>
                  <a:cubicBezTo>
                    <a:pt x="1790" y="2021"/>
                    <a:pt x="1790" y="2021"/>
                    <a:pt x="1790" y="2021"/>
                  </a:cubicBezTo>
                  <a:cubicBezTo>
                    <a:pt x="1903" y="2021"/>
                    <a:pt x="1988" y="1936"/>
                    <a:pt x="1988" y="1823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Freeform 6"/>
            <p:cNvSpPr>
              <a:spLocks noChangeArrowheads="1"/>
            </p:cNvSpPr>
            <p:nvPr userDrawn="1"/>
          </p:nvSpPr>
          <p:spPr bwMode="auto">
            <a:xfrm>
              <a:off x="8687415" y="4629313"/>
              <a:ext cx="73438" cy="74907"/>
            </a:xfrm>
            <a:custGeom>
              <a:avLst/>
              <a:gdLst>
                <a:gd name="T0" fmla="*/ 1982 w 1983"/>
                <a:gd name="T1" fmla="*/ 2021 h 2022"/>
                <a:gd name="T2" fmla="*/ 1982 w 1983"/>
                <a:gd name="T3" fmla="*/ 2021 h 2022"/>
                <a:gd name="T4" fmla="*/ 1386 w 1983"/>
                <a:gd name="T5" fmla="*/ 1215 h 2022"/>
                <a:gd name="T6" fmla="*/ 1783 w 1983"/>
                <a:gd name="T7" fmla="*/ 1215 h 2022"/>
                <a:gd name="T8" fmla="*/ 1982 w 1983"/>
                <a:gd name="T9" fmla="*/ 1011 h 2022"/>
                <a:gd name="T10" fmla="*/ 1982 w 1983"/>
                <a:gd name="T11" fmla="*/ 204 h 2022"/>
                <a:gd name="T12" fmla="*/ 1783 w 1983"/>
                <a:gd name="T13" fmla="*/ 0 h 2022"/>
                <a:gd name="T14" fmla="*/ 0 w 1983"/>
                <a:gd name="T15" fmla="*/ 0 h 2022"/>
                <a:gd name="T16" fmla="*/ 0 w 1983"/>
                <a:gd name="T17" fmla="*/ 2021 h 2022"/>
                <a:gd name="T18" fmla="*/ 397 w 1983"/>
                <a:gd name="T19" fmla="*/ 2021 h 2022"/>
                <a:gd name="T20" fmla="*/ 397 w 1983"/>
                <a:gd name="T21" fmla="*/ 1215 h 2022"/>
                <a:gd name="T22" fmla="*/ 886 w 1983"/>
                <a:gd name="T23" fmla="*/ 1215 h 2022"/>
                <a:gd name="T24" fmla="*/ 1482 w 1983"/>
                <a:gd name="T25" fmla="*/ 2021 h 2022"/>
                <a:gd name="T26" fmla="*/ 1982 w 1983"/>
                <a:gd name="T27" fmla="*/ 2021 h 2022"/>
                <a:gd name="T28" fmla="*/ 397 w 1983"/>
                <a:gd name="T29" fmla="*/ 392 h 2022"/>
                <a:gd name="T30" fmla="*/ 397 w 1983"/>
                <a:gd name="T31" fmla="*/ 392 h 2022"/>
                <a:gd name="T32" fmla="*/ 1585 w 1983"/>
                <a:gd name="T33" fmla="*/ 392 h 2022"/>
                <a:gd name="T34" fmla="*/ 1585 w 1983"/>
                <a:gd name="T35" fmla="*/ 817 h 2022"/>
                <a:gd name="T36" fmla="*/ 397 w 1983"/>
                <a:gd name="T37" fmla="*/ 817 h 2022"/>
                <a:gd name="T38" fmla="*/ 397 w 1983"/>
                <a:gd name="T39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83" h="2022">
                  <a:moveTo>
                    <a:pt x="1982" y="2021"/>
                  </a:moveTo>
                  <a:lnTo>
                    <a:pt x="1982" y="2021"/>
                  </a:lnTo>
                  <a:cubicBezTo>
                    <a:pt x="1386" y="1215"/>
                    <a:pt x="1386" y="1215"/>
                    <a:pt x="1386" y="1215"/>
                  </a:cubicBezTo>
                  <a:cubicBezTo>
                    <a:pt x="1783" y="1215"/>
                    <a:pt x="1783" y="1215"/>
                    <a:pt x="1783" y="1215"/>
                  </a:cubicBezTo>
                  <a:cubicBezTo>
                    <a:pt x="1897" y="1215"/>
                    <a:pt x="1982" y="1124"/>
                    <a:pt x="1982" y="1011"/>
                  </a:cubicBezTo>
                  <a:cubicBezTo>
                    <a:pt x="1982" y="204"/>
                    <a:pt x="1982" y="204"/>
                    <a:pt x="1982" y="204"/>
                  </a:cubicBezTo>
                  <a:cubicBezTo>
                    <a:pt x="1982" y="85"/>
                    <a:pt x="1897" y="0"/>
                    <a:pt x="178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21"/>
                    <a:pt x="0" y="2021"/>
                    <a:pt x="0" y="2021"/>
                  </a:cubicBezTo>
                  <a:cubicBezTo>
                    <a:pt x="397" y="2021"/>
                    <a:pt x="397" y="2021"/>
                    <a:pt x="397" y="2021"/>
                  </a:cubicBezTo>
                  <a:cubicBezTo>
                    <a:pt x="397" y="1215"/>
                    <a:pt x="397" y="1215"/>
                    <a:pt x="397" y="1215"/>
                  </a:cubicBezTo>
                  <a:cubicBezTo>
                    <a:pt x="886" y="1215"/>
                    <a:pt x="886" y="1215"/>
                    <a:pt x="886" y="1215"/>
                  </a:cubicBezTo>
                  <a:cubicBezTo>
                    <a:pt x="1482" y="2021"/>
                    <a:pt x="1482" y="2021"/>
                    <a:pt x="1482" y="2021"/>
                  </a:cubicBezTo>
                  <a:cubicBezTo>
                    <a:pt x="1982" y="2021"/>
                    <a:pt x="1982" y="2021"/>
                    <a:pt x="1982" y="2021"/>
                  </a:cubicBezTo>
                  <a:close/>
                  <a:moveTo>
                    <a:pt x="397" y="392"/>
                  </a:moveTo>
                  <a:lnTo>
                    <a:pt x="397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817"/>
                    <a:pt x="1585" y="817"/>
                    <a:pt x="1585" y="817"/>
                  </a:cubicBezTo>
                  <a:cubicBezTo>
                    <a:pt x="397" y="817"/>
                    <a:pt x="397" y="817"/>
                    <a:pt x="397" y="817"/>
                  </a:cubicBezTo>
                  <a:cubicBezTo>
                    <a:pt x="397" y="392"/>
                    <a:pt x="397" y="392"/>
                    <a:pt x="397" y="392"/>
                  </a:cubicBez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7"/>
            <p:cNvSpPr>
              <a:spLocks noChangeArrowheads="1"/>
            </p:cNvSpPr>
            <p:nvPr userDrawn="1"/>
          </p:nvSpPr>
          <p:spPr bwMode="auto">
            <a:xfrm>
              <a:off x="8798551" y="4629313"/>
              <a:ext cx="73438" cy="74907"/>
            </a:xfrm>
            <a:custGeom>
              <a:avLst/>
              <a:gdLst>
                <a:gd name="T0" fmla="*/ 1983 w 1984"/>
                <a:gd name="T1" fmla="*/ 1823 h 2022"/>
                <a:gd name="T2" fmla="*/ 1983 w 1984"/>
                <a:gd name="T3" fmla="*/ 1823 h 2022"/>
                <a:gd name="T4" fmla="*/ 1983 w 1984"/>
                <a:gd name="T5" fmla="*/ 204 h 2022"/>
                <a:gd name="T6" fmla="*/ 1784 w 1984"/>
                <a:gd name="T7" fmla="*/ 0 h 2022"/>
                <a:gd name="T8" fmla="*/ 194 w 1984"/>
                <a:gd name="T9" fmla="*/ 0 h 2022"/>
                <a:gd name="T10" fmla="*/ 0 w 1984"/>
                <a:gd name="T11" fmla="*/ 204 h 2022"/>
                <a:gd name="T12" fmla="*/ 0 w 1984"/>
                <a:gd name="T13" fmla="*/ 1823 h 2022"/>
                <a:gd name="T14" fmla="*/ 194 w 1984"/>
                <a:gd name="T15" fmla="*/ 2021 h 2022"/>
                <a:gd name="T16" fmla="*/ 1784 w 1984"/>
                <a:gd name="T17" fmla="*/ 2021 h 2022"/>
                <a:gd name="T18" fmla="*/ 1983 w 1984"/>
                <a:gd name="T19" fmla="*/ 1823 h 2022"/>
                <a:gd name="T20" fmla="*/ 398 w 1984"/>
                <a:gd name="T21" fmla="*/ 392 h 2022"/>
                <a:gd name="T22" fmla="*/ 398 w 1984"/>
                <a:gd name="T23" fmla="*/ 392 h 2022"/>
                <a:gd name="T24" fmla="*/ 1585 w 1984"/>
                <a:gd name="T25" fmla="*/ 392 h 2022"/>
                <a:gd name="T26" fmla="*/ 1585 w 1984"/>
                <a:gd name="T27" fmla="*/ 1630 h 2022"/>
                <a:gd name="T28" fmla="*/ 398 w 1984"/>
                <a:gd name="T29" fmla="*/ 1630 h 2022"/>
                <a:gd name="T30" fmla="*/ 398 w 1984"/>
                <a:gd name="T31" fmla="*/ 392 h 20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4" h="2022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204"/>
                    <a:pt x="1983" y="204"/>
                    <a:pt x="1983" y="204"/>
                  </a:cubicBezTo>
                  <a:cubicBezTo>
                    <a:pt x="1983" y="85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85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6"/>
                    <a:pt x="86" y="2021"/>
                    <a:pt x="194" y="2021"/>
                  </a:cubicBezTo>
                  <a:cubicBezTo>
                    <a:pt x="1784" y="2021"/>
                    <a:pt x="1784" y="2021"/>
                    <a:pt x="1784" y="2021"/>
                  </a:cubicBezTo>
                  <a:cubicBezTo>
                    <a:pt x="1898" y="2021"/>
                    <a:pt x="1983" y="1936"/>
                    <a:pt x="1983" y="1823"/>
                  </a:cubicBezTo>
                  <a:close/>
                  <a:moveTo>
                    <a:pt x="398" y="392"/>
                  </a:moveTo>
                  <a:lnTo>
                    <a:pt x="398" y="392"/>
                  </a:lnTo>
                  <a:cubicBezTo>
                    <a:pt x="1585" y="392"/>
                    <a:pt x="1585" y="392"/>
                    <a:pt x="1585" y="392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392"/>
                    <a:pt x="398" y="392"/>
                    <a:pt x="398" y="392"/>
                  </a:cubicBez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Freeform 8"/>
            <p:cNvSpPr>
              <a:spLocks noChangeArrowheads="1"/>
            </p:cNvSpPr>
            <p:nvPr userDrawn="1"/>
          </p:nvSpPr>
          <p:spPr bwMode="auto">
            <a:xfrm>
              <a:off x="8405085" y="4727557"/>
              <a:ext cx="73601" cy="75070"/>
            </a:xfrm>
            <a:custGeom>
              <a:avLst/>
              <a:gdLst>
                <a:gd name="T0" fmla="*/ 1988 w 1989"/>
                <a:gd name="T1" fmla="*/ 398 h 2028"/>
                <a:gd name="T2" fmla="*/ 1988 w 1989"/>
                <a:gd name="T3" fmla="*/ 0 h 2028"/>
                <a:gd name="T4" fmla="*/ 0 w 1989"/>
                <a:gd name="T5" fmla="*/ 0 h 2028"/>
                <a:gd name="T6" fmla="*/ 0 w 1989"/>
                <a:gd name="T7" fmla="*/ 2027 h 2028"/>
                <a:gd name="T8" fmla="*/ 397 w 1989"/>
                <a:gd name="T9" fmla="*/ 2027 h 2028"/>
                <a:gd name="T10" fmla="*/ 397 w 1989"/>
                <a:gd name="T11" fmla="*/ 1215 h 2028"/>
                <a:gd name="T12" fmla="*/ 1590 w 1989"/>
                <a:gd name="T13" fmla="*/ 1215 h 2028"/>
                <a:gd name="T14" fmla="*/ 1590 w 1989"/>
                <a:gd name="T15" fmla="*/ 812 h 2028"/>
                <a:gd name="T16" fmla="*/ 397 w 1989"/>
                <a:gd name="T17" fmla="*/ 812 h 2028"/>
                <a:gd name="T18" fmla="*/ 397 w 1989"/>
                <a:gd name="T19" fmla="*/ 398 h 2028"/>
                <a:gd name="T20" fmla="*/ 1988 w 1989"/>
                <a:gd name="T2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89" h="2028">
                  <a:moveTo>
                    <a:pt x="1988" y="398"/>
                  </a:moveTo>
                  <a:lnTo>
                    <a:pt x="1988" y="0"/>
                  </a:lnTo>
                  <a:lnTo>
                    <a:pt x="0" y="0"/>
                  </a:lnTo>
                  <a:lnTo>
                    <a:pt x="0" y="2027"/>
                  </a:lnTo>
                  <a:lnTo>
                    <a:pt x="397" y="2027"/>
                  </a:lnTo>
                  <a:lnTo>
                    <a:pt x="397" y="1215"/>
                  </a:lnTo>
                  <a:lnTo>
                    <a:pt x="1590" y="1215"/>
                  </a:lnTo>
                  <a:lnTo>
                    <a:pt x="1590" y="812"/>
                  </a:lnTo>
                  <a:lnTo>
                    <a:pt x="397" y="812"/>
                  </a:lnTo>
                  <a:lnTo>
                    <a:pt x="397" y="398"/>
                  </a:lnTo>
                  <a:lnTo>
                    <a:pt x="1988" y="398"/>
                  </a:ln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9"/>
            <p:cNvSpPr>
              <a:spLocks noChangeArrowheads="1"/>
            </p:cNvSpPr>
            <p:nvPr userDrawn="1"/>
          </p:nvSpPr>
          <p:spPr bwMode="auto">
            <a:xfrm>
              <a:off x="8499086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204 h 2028"/>
                <a:gd name="T6" fmla="*/ 1789 w 1989"/>
                <a:gd name="T7" fmla="*/ 0 h 2028"/>
                <a:gd name="T8" fmla="*/ 199 w 1989"/>
                <a:gd name="T9" fmla="*/ 0 h 2028"/>
                <a:gd name="T10" fmla="*/ 0 w 1989"/>
                <a:gd name="T11" fmla="*/ 204 h 2028"/>
                <a:gd name="T12" fmla="*/ 0 w 1989"/>
                <a:gd name="T13" fmla="*/ 1823 h 2028"/>
                <a:gd name="T14" fmla="*/ 199 w 1989"/>
                <a:gd name="T15" fmla="*/ 2027 h 2028"/>
                <a:gd name="T16" fmla="*/ 1789 w 1989"/>
                <a:gd name="T17" fmla="*/ 2027 h 2028"/>
                <a:gd name="T18" fmla="*/ 1988 w 1989"/>
                <a:gd name="T19" fmla="*/ 1823 h 2028"/>
                <a:gd name="T20" fmla="*/ 397 w 1989"/>
                <a:gd name="T21" fmla="*/ 398 h 2028"/>
                <a:gd name="T22" fmla="*/ 397 w 1989"/>
                <a:gd name="T23" fmla="*/ 398 h 2028"/>
                <a:gd name="T24" fmla="*/ 1590 w 1989"/>
                <a:gd name="T25" fmla="*/ 398 h 2028"/>
                <a:gd name="T26" fmla="*/ 1590 w 1989"/>
                <a:gd name="T27" fmla="*/ 1630 h 2028"/>
                <a:gd name="T28" fmla="*/ 397 w 1989"/>
                <a:gd name="T29" fmla="*/ 1630 h 2028"/>
                <a:gd name="T30" fmla="*/ 397 w 1989"/>
                <a:gd name="T31" fmla="*/ 398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902" y="0"/>
                    <a:pt x="1789" y="0"/>
                  </a:cubicBezTo>
                  <a:cubicBezTo>
                    <a:pt x="199" y="0"/>
                    <a:pt x="199" y="0"/>
                    <a:pt x="199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9" y="2027"/>
                  </a:cubicBezTo>
                  <a:cubicBezTo>
                    <a:pt x="1789" y="2027"/>
                    <a:pt x="1789" y="2027"/>
                    <a:pt x="1789" y="2027"/>
                  </a:cubicBezTo>
                  <a:cubicBezTo>
                    <a:pt x="1902" y="2027"/>
                    <a:pt x="1988" y="1937"/>
                    <a:pt x="1988" y="1823"/>
                  </a:cubicBezTo>
                  <a:close/>
                  <a:moveTo>
                    <a:pt x="397" y="398"/>
                  </a:moveTo>
                  <a:lnTo>
                    <a:pt x="397" y="398"/>
                  </a:lnTo>
                  <a:cubicBezTo>
                    <a:pt x="1590" y="398"/>
                    <a:pt x="1590" y="398"/>
                    <a:pt x="1590" y="398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 noChangeArrowheads="1"/>
            </p:cNvSpPr>
            <p:nvPr userDrawn="1"/>
          </p:nvSpPr>
          <p:spPr bwMode="auto">
            <a:xfrm>
              <a:off x="8598962" y="4727557"/>
              <a:ext cx="73601" cy="75070"/>
            </a:xfrm>
            <a:custGeom>
              <a:avLst/>
              <a:gdLst>
                <a:gd name="T0" fmla="*/ 1988 w 1989"/>
                <a:gd name="T1" fmla="*/ 1823 h 2028"/>
                <a:gd name="T2" fmla="*/ 1988 w 1989"/>
                <a:gd name="T3" fmla="*/ 1823 h 2028"/>
                <a:gd name="T4" fmla="*/ 1988 w 1989"/>
                <a:gd name="T5" fmla="*/ 1374 h 2028"/>
                <a:gd name="T6" fmla="*/ 1590 w 1989"/>
                <a:gd name="T7" fmla="*/ 1374 h 2028"/>
                <a:gd name="T8" fmla="*/ 1590 w 1989"/>
                <a:gd name="T9" fmla="*/ 1630 h 2028"/>
                <a:gd name="T10" fmla="*/ 397 w 1989"/>
                <a:gd name="T11" fmla="*/ 1630 h 2028"/>
                <a:gd name="T12" fmla="*/ 397 w 1989"/>
                <a:gd name="T13" fmla="*/ 398 h 2028"/>
                <a:gd name="T14" fmla="*/ 1590 w 1989"/>
                <a:gd name="T15" fmla="*/ 398 h 2028"/>
                <a:gd name="T16" fmla="*/ 1590 w 1989"/>
                <a:gd name="T17" fmla="*/ 653 h 2028"/>
                <a:gd name="T18" fmla="*/ 1988 w 1989"/>
                <a:gd name="T19" fmla="*/ 659 h 2028"/>
                <a:gd name="T20" fmla="*/ 1988 w 1989"/>
                <a:gd name="T21" fmla="*/ 204 h 2028"/>
                <a:gd name="T22" fmla="*/ 1783 w 1989"/>
                <a:gd name="T23" fmla="*/ 0 h 2028"/>
                <a:gd name="T24" fmla="*/ 198 w 1989"/>
                <a:gd name="T25" fmla="*/ 0 h 2028"/>
                <a:gd name="T26" fmla="*/ 0 w 1989"/>
                <a:gd name="T27" fmla="*/ 204 h 2028"/>
                <a:gd name="T28" fmla="*/ 0 w 1989"/>
                <a:gd name="T29" fmla="*/ 1823 h 2028"/>
                <a:gd name="T30" fmla="*/ 198 w 1989"/>
                <a:gd name="T31" fmla="*/ 2027 h 2028"/>
                <a:gd name="T32" fmla="*/ 1783 w 1989"/>
                <a:gd name="T33" fmla="*/ 2027 h 2028"/>
                <a:gd name="T34" fmla="*/ 1988 w 1989"/>
                <a:gd name="T35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89" h="2028">
                  <a:moveTo>
                    <a:pt x="1988" y="1823"/>
                  </a:moveTo>
                  <a:lnTo>
                    <a:pt x="1988" y="1823"/>
                  </a:lnTo>
                  <a:cubicBezTo>
                    <a:pt x="1988" y="1374"/>
                    <a:pt x="1988" y="1374"/>
                    <a:pt x="1988" y="1374"/>
                  </a:cubicBezTo>
                  <a:cubicBezTo>
                    <a:pt x="1590" y="1374"/>
                    <a:pt x="1590" y="1374"/>
                    <a:pt x="1590" y="1374"/>
                  </a:cubicBezTo>
                  <a:cubicBezTo>
                    <a:pt x="1590" y="1630"/>
                    <a:pt x="1590" y="1630"/>
                    <a:pt x="1590" y="1630"/>
                  </a:cubicBezTo>
                  <a:cubicBezTo>
                    <a:pt x="397" y="1630"/>
                    <a:pt x="397" y="1630"/>
                    <a:pt x="397" y="1630"/>
                  </a:cubicBezTo>
                  <a:cubicBezTo>
                    <a:pt x="397" y="398"/>
                    <a:pt x="397" y="398"/>
                    <a:pt x="397" y="398"/>
                  </a:cubicBezTo>
                  <a:cubicBezTo>
                    <a:pt x="1590" y="398"/>
                    <a:pt x="1590" y="398"/>
                    <a:pt x="1590" y="398"/>
                  </a:cubicBezTo>
                  <a:cubicBezTo>
                    <a:pt x="1590" y="653"/>
                    <a:pt x="1590" y="653"/>
                    <a:pt x="1590" y="653"/>
                  </a:cubicBezTo>
                  <a:cubicBezTo>
                    <a:pt x="1988" y="659"/>
                    <a:pt x="1988" y="659"/>
                    <a:pt x="1988" y="659"/>
                  </a:cubicBezTo>
                  <a:cubicBezTo>
                    <a:pt x="1988" y="204"/>
                    <a:pt x="1988" y="204"/>
                    <a:pt x="1988" y="204"/>
                  </a:cubicBezTo>
                  <a:cubicBezTo>
                    <a:pt x="1988" y="91"/>
                    <a:pt x="1897" y="0"/>
                    <a:pt x="1783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85" y="0"/>
                    <a:pt x="0" y="91"/>
                    <a:pt x="0" y="204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5" y="2027"/>
                    <a:pt x="198" y="2027"/>
                  </a:cubicBezTo>
                  <a:cubicBezTo>
                    <a:pt x="1783" y="2027"/>
                    <a:pt x="1783" y="2027"/>
                    <a:pt x="1783" y="2027"/>
                  </a:cubicBezTo>
                  <a:cubicBezTo>
                    <a:pt x="1897" y="2027"/>
                    <a:pt x="1988" y="1937"/>
                    <a:pt x="1988" y="1823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Freeform 11"/>
            <p:cNvSpPr>
              <a:spLocks noChangeArrowheads="1"/>
            </p:cNvSpPr>
            <p:nvPr userDrawn="1"/>
          </p:nvSpPr>
          <p:spPr bwMode="auto">
            <a:xfrm>
              <a:off x="8698675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0 h 2028"/>
                <a:gd name="T6" fmla="*/ 1591 w 1984"/>
                <a:gd name="T7" fmla="*/ 0 h 2028"/>
                <a:gd name="T8" fmla="*/ 1591 w 1984"/>
                <a:gd name="T9" fmla="*/ 1630 h 2028"/>
                <a:gd name="T10" fmla="*/ 398 w 1984"/>
                <a:gd name="T11" fmla="*/ 1630 h 2028"/>
                <a:gd name="T12" fmla="*/ 398 w 1984"/>
                <a:gd name="T13" fmla="*/ 0 h 2028"/>
                <a:gd name="T14" fmla="*/ 0 w 1984"/>
                <a:gd name="T15" fmla="*/ 0 h 2028"/>
                <a:gd name="T16" fmla="*/ 0 w 1984"/>
                <a:gd name="T17" fmla="*/ 1823 h 2028"/>
                <a:gd name="T18" fmla="*/ 199 w 1984"/>
                <a:gd name="T19" fmla="*/ 2027 h 2028"/>
                <a:gd name="T20" fmla="*/ 1784 w 1984"/>
                <a:gd name="T21" fmla="*/ 2027 h 2028"/>
                <a:gd name="T22" fmla="*/ 1983 w 1984"/>
                <a:gd name="T23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0"/>
                    <a:pt x="1983" y="0"/>
                    <a:pt x="1983" y="0"/>
                  </a:cubicBezTo>
                  <a:cubicBezTo>
                    <a:pt x="1591" y="0"/>
                    <a:pt x="1591" y="0"/>
                    <a:pt x="1591" y="0"/>
                  </a:cubicBezTo>
                  <a:cubicBezTo>
                    <a:pt x="1591" y="1630"/>
                    <a:pt x="1591" y="1630"/>
                    <a:pt x="1591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9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12"/>
            <p:cNvSpPr>
              <a:spLocks noChangeArrowheads="1"/>
            </p:cNvSpPr>
            <p:nvPr userDrawn="1"/>
          </p:nvSpPr>
          <p:spPr bwMode="auto">
            <a:xfrm>
              <a:off x="8798551" y="4727557"/>
              <a:ext cx="73438" cy="75070"/>
            </a:xfrm>
            <a:custGeom>
              <a:avLst/>
              <a:gdLst>
                <a:gd name="T0" fmla="*/ 1983 w 1984"/>
                <a:gd name="T1" fmla="*/ 1823 h 2028"/>
                <a:gd name="T2" fmla="*/ 1983 w 1984"/>
                <a:gd name="T3" fmla="*/ 1823 h 2028"/>
                <a:gd name="T4" fmla="*/ 1983 w 1984"/>
                <a:gd name="T5" fmla="*/ 1017 h 2028"/>
                <a:gd name="T6" fmla="*/ 1784 w 1984"/>
                <a:gd name="T7" fmla="*/ 812 h 2028"/>
                <a:gd name="T8" fmla="*/ 398 w 1984"/>
                <a:gd name="T9" fmla="*/ 812 h 2028"/>
                <a:gd name="T10" fmla="*/ 398 w 1984"/>
                <a:gd name="T11" fmla="*/ 398 h 2028"/>
                <a:gd name="T12" fmla="*/ 1585 w 1984"/>
                <a:gd name="T13" fmla="*/ 398 h 2028"/>
                <a:gd name="T14" fmla="*/ 1585 w 1984"/>
                <a:gd name="T15" fmla="*/ 613 h 2028"/>
                <a:gd name="T16" fmla="*/ 1983 w 1984"/>
                <a:gd name="T17" fmla="*/ 613 h 2028"/>
                <a:gd name="T18" fmla="*/ 1983 w 1984"/>
                <a:gd name="T19" fmla="*/ 204 h 2028"/>
                <a:gd name="T20" fmla="*/ 1784 w 1984"/>
                <a:gd name="T21" fmla="*/ 0 h 2028"/>
                <a:gd name="T22" fmla="*/ 194 w 1984"/>
                <a:gd name="T23" fmla="*/ 0 h 2028"/>
                <a:gd name="T24" fmla="*/ 0 w 1984"/>
                <a:gd name="T25" fmla="*/ 204 h 2028"/>
                <a:gd name="T26" fmla="*/ 0 w 1984"/>
                <a:gd name="T27" fmla="*/ 1011 h 2028"/>
                <a:gd name="T28" fmla="*/ 194 w 1984"/>
                <a:gd name="T29" fmla="*/ 1215 h 2028"/>
                <a:gd name="T30" fmla="*/ 1585 w 1984"/>
                <a:gd name="T31" fmla="*/ 1215 h 2028"/>
                <a:gd name="T32" fmla="*/ 1585 w 1984"/>
                <a:gd name="T33" fmla="*/ 1630 h 2028"/>
                <a:gd name="T34" fmla="*/ 398 w 1984"/>
                <a:gd name="T35" fmla="*/ 1630 h 2028"/>
                <a:gd name="T36" fmla="*/ 398 w 1984"/>
                <a:gd name="T37" fmla="*/ 1420 h 2028"/>
                <a:gd name="T38" fmla="*/ 0 w 1984"/>
                <a:gd name="T39" fmla="*/ 1420 h 2028"/>
                <a:gd name="T40" fmla="*/ 0 w 1984"/>
                <a:gd name="T41" fmla="*/ 1823 h 2028"/>
                <a:gd name="T42" fmla="*/ 194 w 1984"/>
                <a:gd name="T43" fmla="*/ 2027 h 2028"/>
                <a:gd name="T44" fmla="*/ 1784 w 1984"/>
                <a:gd name="T45" fmla="*/ 2027 h 2028"/>
                <a:gd name="T46" fmla="*/ 1983 w 1984"/>
                <a:gd name="T47" fmla="*/ 1823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984" h="2028">
                  <a:moveTo>
                    <a:pt x="1983" y="1823"/>
                  </a:moveTo>
                  <a:lnTo>
                    <a:pt x="1983" y="1823"/>
                  </a:lnTo>
                  <a:cubicBezTo>
                    <a:pt x="1983" y="1017"/>
                    <a:pt x="1983" y="1017"/>
                    <a:pt x="1983" y="1017"/>
                  </a:cubicBezTo>
                  <a:cubicBezTo>
                    <a:pt x="1983" y="909"/>
                    <a:pt x="1898" y="812"/>
                    <a:pt x="1784" y="812"/>
                  </a:cubicBezTo>
                  <a:cubicBezTo>
                    <a:pt x="398" y="812"/>
                    <a:pt x="398" y="812"/>
                    <a:pt x="398" y="812"/>
                  </a:cubicBezTo>
                  <a:cubicBezTo>
                    <a:pt x="398" y="398"/>
                    <a:pt x="398" y="398"/>
                    <a:pt x="398" y="398"/>
                  </a:cubicBezTo>
                  <a:cubicBezTo>
                    <a:pt x="1585" y="398"/>
                    <a:pt x="1585" y="398"/>
                    <a:pt x="1585" y="398"/>
                  </a:cubicBezTo>
                  <a:cubicBezTo>
                    <a:pt x="1585" y="613"/>
                    <a:pt x="1585" y="613"/>
                    <a:pt x="1585" y="613"/>
                  </a:cubicBezTo>
                  <a:cubicBezTo>
                    <a:pt x="1983" y="613"/>
                    <a:pt x="1983" y="613"/>
                    <a:pt x="1983" y="613"/>
                  </a:cubicBezTo>
                  <a:cubicBezTo>
                    <a:pt x="1983" y="204"/>
                    <a:pt x="1983" y="204"/>
                    <a:pt x="1983" y="204"/>
                  </a:cubicBezTo>
                  <a:cubicBezTo>
                    <a:pt x="1983" y="91"/>
                    <a:pt x="1898" y="0"/>
                    <a:pt x="1784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86" y="0"/>
                    <a:pt x="0" y="91"/>
                    <a:pt x="0" y="204"/>
                  </a:cubicBezTo>
                  <a:cubicBezTo>
                    <a:pt x="0" y="1011"/>
                    <a:pt x="0" y="1011"/>
                    <a:pt x="0" y="1011"/>
                  </a:cubicBezTo>
                  <a:cubicBezTo>
                    <a:pt x="0" y="1124"/>
                    <a:pt x="86" y="1215"/>
                    <a:pt x="194" y="1215"/>
                  </a:cubicBezTo>
                  <a:cubicBezTo>
                    <a:pt x="1585" y="1215"/>
                    <a:pt x="1585" y="1215"/>
                    <a:pt x="1585" y="1215"/>
                  </a:cubicBezTo>
                  <a:cubicBezTo>
                    <a:pt x="1585" y="1630"/>
                    <a:pt x="1585" y="1630"/>
                    <a:pt x="1585" y="1630"/>
                  </a:cubicBezTo>
                  <a:cubicBezTo>
                    <a:pt x="398" y="1630"/>
                    <a:pt x="398" y="1630"/>
                    <a:pt x="398" y="1630"/>
                  </a:cubicBezTo>
                  <a:cubicBezTo>
                    <a:pt x="398" y="1420"/>
                    <a:pt x="398" y="1420"/>
                    <a:pt x="398" y="1420"/>
                  </a:cubicBezTo>
                  <a:cubicBezTo>
                    <a:pt x="0" y="1420"/>
                    <a:pt x="0" y="1420"/>
                    <a:pt x="0" y="1420"/>
                  </a:cubicBezTo>
                  <a:cubicBezTo>
                    <a:pt x="0" y="1823"/>
                    <a:pt x="0" y="1823"/>
                    <a:pt x="0" y="1823"/>
                  </a:cubicBezTo>
                  <a:cubicBezTo>
                    <a:pt x="0" y="1937"/>
                    <a:pt x="86" y="2027"/>
                    <a:pt x="194" y="2027"/>
                  </a:cubicBezTo>
                  <a:cubicBezTo>
                    <a:pt x="1784" y="2027"/>
                    <a:pt x="1784" y="2027"/>
                    <a:pt x="1784" y="2027"/>
                  </a:cubicBezTo>
                  <a:cubicBezTo>
                    <a:pt x="1898" y="2027"/>
                    <a:pt x="1983" y="1937"/>
                    <a:pt x="1983" y="1823"/>
                  </a:cubicBezTo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13"/>
            <p:cNvSpPr>
              <a:spLocks noChangeArrowheads="1"/>
            </p:cNvSpPr>
            <p:nvPr userDrawn="1"/>
          </p:nvSpPr>
          <p:spPr bwMode="auto">
            <a:xfrm>
              <a:off x="8887983" y="4629966"/>
              <a:ext cx="27417" cy="27417"/>
            </a:xfrm>
            <a:custGeom>
              <a:avLst/>
              <a:gdLst>
                <a:gd name="T0" fmla="*/ 370 w 740"/>
                <a:gd name="T1" fmla="*/ 738 h 739"/>
                <a:gd name="T2" fmla="*/ 370 w 740"/>
                <a:gd name="T3" fmla="*/ 738 h 739"/>
                <a:gd name="T4" fmla="*/ 0 w 740"/>
                <a:gd name="T5" fmla="*/ 369 h 739"/>
                <a:gd name="T6" fmla="*/ 370 w 740"/>
                <a:gd name="T7" fmla="*/ 0 h 739"/>
                <a:gd name="T8" fmla="*/ 739 w 740"/>
                <a:gd name="T9" fmla="*/ 363 h 739"/>
                <a:gd name="T10" fmla="*/ 370 w 740"/>
                <a:gd name="T11" fmla="*/ 738 h 739"/>
                <a:gd name="T12" fmla="*/ 370 w 740"/>
                <a:gd name="T13" fmla="*/ 34 h 739"/>
                <a:gd name="T14" fmla="*/ 370 w 740"/>
                <a:gd name="T15" fmla="*/ 34 h 739"/>
                <a:gd name="T16" fmla="*/ 35 w 740"/>
                <a:gd name="T17" fmla="*/ 369 h 739"/>
                <a:gd name="T18" fmla="*/ 370 w 740"/>
                <a:gd name="T19" fmla="*/ 704 h 739"/>
                <a:gd name="T20" fmla="*/ 705 w 740"/>
                <a:gd name="T21" fmla="*/ 369 h 739"/>
                <a:gd name="T22" fmla="*/ 370 w 740"/>
                <a:gd name="T23" fmla="*/ 34 h 739"/>
                <a:gd name="T24" fmla="*/ 461 w 740"/>
                <a:gd name="T25" fmla="*/ 602 h 739"/>
                <a:gd name="T26" fmla="*/ 461 w 740"/>
                <a:gd name="T27" fmla="*/ 602 h 739"/>
                <a:gd name="T28" fmla="*/ 364 w 740"/>
                <a:gd name="T29" fmla="*/ 397 h 739"/>
                <a:gd name="T30" fmla="*/ 290 w 740"/>
                <a:gd name="T31" fmla="*/ 397 h 739"/>
                <a:gd name="T32" fmla="*/ 290 w 740"/>
                <a:gd name="T33" fmla="*/ 602 h 739"/>
                <a:gd name="T34" fmla="*/ 233 w 740"/>
                <a:gd name="T35" fmla="*/ 602 h 739"/>
                <a:gd name="T36" fmla="*/ 233 w 740"/>
                <a:gd name="T37" fmla="*/ 136 h 739"/>
                <a:gd name="T38" fmla="*/ 370 w 740"/>
                <a:gd name="T39" fmla="*/ 136 h 739"/>
                <a:gd name="T40" fmla="*/ 517 w 740"/>
                <a:gd name="T41" fmla="*/ 267 h 739"/>
                <a:gd name="T42" fmla="*/ 426 w 740"/>
                <a:gd name="T43" fmla="*/ 392 h 739"/>
                <a:gd name="T44" fmla="*/ 523 w 740"/>
                <a:gd name="T45" fmla="*/ 602 h 739"/>
                <a:gd name="T46" fmla="*/ 461 w 740"/>
                <a:gd name="T47" fmla="*/ 602 h 739"/>
                <a:gd name="T48" fmla="*/ 290 w 740"/>
                <a:gd name="T49" fmla="*/ 346 h 739"/>
                <a:gd name="T50" fmla="*/ 290 w 740"/>
                <a:gd name="T51" fmla="*/ 346 h 739"/>
                <a:gd name="T52" fmla="*/ 370 w 740"/>
                <a:gd name="T53" fmla="*/ 346 h 739"/>
                <a:gd name="T54" fmla="*/ 461 w 740"/>
                <a:gd name="T55" fmla="*/ 267 h 739"/>
                <a:gd name="T56" fmla="*/ 364 w 740"/>
                <a:gd name="T57" fmla="*/ 187 h 739"/>
                <a:gd name="T58" fmla="*/ 290 w 740"/>
                <a:gd name="T59" fmla="*/ 187 h 739"/>
                <a:gd name="T60" fmla="*/ 290 w 740"/>
                <a:gd name="T61" fmla="*/ 346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40" h="739">
                  <a:moveTo>
                    <a:pt x="370" y="738"/>
                  </a:moveTo>
                  <a:lnTo>
                    <a:pt x="370" y="738"/>
                  </a:lnTo>
                  <a:cubicBezTo>
                    <a:pt x="165" y="738"/>
                    <a:pt x="0" y="573"/>
                    <a:pt x="0" y="369"/>
                  </a:cubicBezTo>
                  <a:cubicBezTo>
                    <a:pt x="0" y="159"/>
                    <a:pt x="165" y="0"/>
                    <a:pt x="370" y="0"/>
                  </a:cubicBezTo>
                  <a:cubicBezTo>
                    <a:pt x="574" y="0"/>
                    <a:pt x="739" y="164"/>
                    <a:pt x="739" y="363"/>
                  </a:cubicBezTo>
                  <a:cubicBezTo>
                    <a:pt x="739" y="573"/>
                    <a:pt x="574" y="738"/>
                    <a:pt x="370" y="738"/>
                  </a:cubicBezTo>
                  <a:close/>
                  <a:moveTo>
                    <a:pt x="370" y="34"/>
                  </a:moveTo>
                  <a:lnTo>
                    <a:pt x="370" y="34"/>
                  </a:lnTo>
                  <a:cubicBezTo>
                    <a:pt x="182" y="34"/>
                    <a:pt x="35" y="181"/>
                    <a:pt x="35" y="369"/>
                  </a:cubicBezTo>
                  <a:cubicBezTo>
                    <a:pt x="35" y="556"/>
                    <a:pt x="182" y="704"/>
                    <a:pt x="370" y="704"/>
                  </a:cubicBezTo>
                  <a:cubicBezTo>
                    <a:pt x="557" y="704"/>
                    <a:pt x="705" y="556"/>
                    <a:pt x="705" y="369"/>
                  </a:cubicBezTo>
                  <a:cubicBezTo>
                    <a:pt x="705" y="181"/>
                    <a:pt x="557" y="34"/>
                    <a:pt x="370" y="34"/>
                  </a:cubicBezTo>
                  <a:close/>
                  <a:moveTo>
                    <a:pt x="461" y="602"/>
                  </a:moveTo>
                  <a:lnTo>
                    <a:pt x="461" y="602"/>
                  </a:lnTo>
                  <a:cubicBezTo>
                    <a:pt x="364" y="397"/>
                    <a:pt x="364" y="397"/>
                    <a:pt x="364" y="397"/>
                  </a:cubicBezTo>
                  <a:cubicBezTo>
                    <a:pt x="290" y="397"/>
                    <a:pt x="290" y="397"/>
                    <a:pt x="290" y="397"/>
                  </a:cubicBezTo>
                  <a:cubicBezTo>
                    <a:pt x="290" y="602"/>
                    <a:pt x="290" y="602"/>
                    <a:pt x="290" y="602"/>
                  </a:cubicBezTo>
                  <a:cubicBezTo>
                    <a:pt x="233" y="602"/>
                    <a:pt x="233" y="602"/>
                    <a:pt x="233" y="602"/>
                  </a:cubicBezTo>
                  <a:cubicBezTo>
                    <a:pt x="233" y="136"/>
                    <a:pt x="233" y="136"/>
                    <a:pt x="233" y="136"/>
                  </a:cubicBezTo>
                  <a:cubicBezTo>
                    <a:pt x="370" y="136"/>
                    <a:pt x="370" y="136"/>
                    <a:pt x="370" y="136"/>
                  </a:cubicBezTo>
                  <a:cubicBezTo>
                    <a:pt x="472" y="136"/>
                    <a:pt x="517" y="181"/>
                    <a:pt x="517" y="267"/>
                  </a:cubicBezTo>
                  <a:cubicBezTo>
                    <a:pt x="517" y="335"/>
                    <a:pt x="483" y="380"/>
                    <a:pt x="426" y="392"/>
                  </a:cubicBezTo>
                  <a:cubicBezTo>
                    <a:pt x="523" y="602"/>
                    <a:pt x="523" y="602"/>
                    <a:pt x="523" y="602"/>
                  </a:cubicBezTo>
                  <a:lnTo>
                    <a:pt x="461" y="602"/>
                  </a:lnTo>
                  <a:close/>
                  <a:moveTo>
                    <a:pt x="290" y="346"/>
                  </a:moveTo>
                  <a:lnTo>
                    <a:pt x="290" y="346"/>
                  </a:lnTo>
                  <a:cubicBezTo>
                    <a:pt x="370" y="346"/>
                    <a:pt x="370" y="346"/>
                    <a:pt x="370" y="346"/>
                  </a:cubicBezTo>
                  <a:cubicBezTo>
                    <a:pt x="438" y="346"/>
                    <a:pt x="461" y="323"/>
                    <a:pt x="461" y="267"/>
                  </a:cubicBezTo>
                  <a:cubicBezTo>
                    <a:pt x="461" y="204"/>
                    <a:pt x="438" y="187"/>
                    <a:pt x="364" y="187"/>
                  </a:cubicBezTo>
                  <a:cubicBezTo>
                    <a:pt x="290" y="187"/>
                    <a:pt x="290" y="187"/>
                    <a:pt x="290" y="187"/>
                  </a:cubicBezTo>
                  <a:lnTo>
                    <a:pt x="290" y="346"/>
                  </a:lnTo>
                  <a:close/>
                </a:path>
              </a:pathLst>
            </a:custGeom>
            <a:solidFill>
              <a:srgbClr val="0078E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7807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9" r:id="rId4"/>
    <p:sldLayoutId id="2147483652" r:id="rId5"/>
    <p:sldLayoutId id="2147483671" r:id="rId6"/>
    <p:sldLayoutId id="2147483653" r:id="rId7"/>
    <p:sldLayoutId id="2147483672" r:id="rId8"/>
    <p:sldLayoutId id="2147483654" r:id="rId9"/>
    <p:sldLayoutId id="2147483670" r:id="rId10"/>
    <p:sldLayoutId id="2147483655" r:id="rId11"/>
    <p:sldLayoutId id="2147483662" r:id="rId12"/>
    <p:sldLayoutId id="2147483660" r:id="rId13"/>
    <p:sldLayoutId id="2147483651" r:id="rId14"/>
    <p:sldLayoutId id="2147483668" r:id="rId15"/>
    <p:sldLayoutId id="2147483661" r:id="rId16"/>
    <p:sldLayoutId id="2147483673" r:id="rId1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73038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2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57200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741363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031875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316038" indent="-173038" algn="l" defTabSz="914400" rtl="0" eaLnBrk="1" latinLnBrk="0" hangingPunct="1">
        <a:spcBef>
          <a:spcPts val="0"/>
        </a:spcBef>
        <a:spcAft>
          <a:spcPts val="600"/>
        </a:spcAft>
        <a:buClr>
          <a:schemeClr val="tx1"/>
        </a:buClr>
        <a:buSzPct val="80000"/>
        <a:buFont typeface="Arial" charset="0"/>
        <a:buChar char="•"/>
        <a:tabLst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orient="horz" pos="2890" userDrawn="1">
          <p15:clr>
            <a:srgbClr val="F26B43"/>
          </p15:clr>
        </p15:guide>
        <p15:guide id="6" orient="horz" pos="804" userDrawn="1">
          <p15:clr>
            <a:srgbClr val="F26B43"/>
          </p15:clr>
        </p15:guide>
        <p15:guide id="7" orient="horz" pos="741" userDrawn="1">
          <p15:clr>
            <a:srgbClr val="F26B43"/>
          </p15:clr>
        </p15:guide>
        <p15:guide id="10" orient="horz" pos="1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3568" y="3028950"/>
            <a:ext cx="3200400" cy="2062103"/>
          </a:xfrm>
        </p:spPr>
        <p:txBody>
          <a:bodyPr>
            <a:spAutoFit/>
          </a:bodyPr>
          <a:lstStyle/>
          <a:p>
            <a:r>
              <a:rPr lang="en-US" dirty="0" smtClean="0"/>
              <a:t>Archana </a:t>
            </a:r>
            <a:r>
              <a:rPr lang="en-US" dirty="0" err="1" smtClean="0"/>
              <a:t>Tiwary</a:t>
            </a:r>
            <a:endParaRPr lang="en-US" dirty="0" smtClean="0"/>
          </a:p>
          <a:p>
            <a:r>
              <a:rPr lang="en-US" dirty="0" smtClean="0"/>
              <a:t>Deepak </a:t>
            </a:r>
            <a:r>
              <a:rPr lang="en-US" dirty="0" err="1" smtClean="0"/>
              <a:t>Ruhil</a:t>
            </a:r>
            <a:endParaRPr lang="en-US" dirty="0" smtClean="0"/>
          </a:p>
          <a:p>
            <a:r>
              <a:rPr lang="en-US" dirty="0" err="1" smtClean="0"/>
              <a:t>Javeria</a:t>
            </a:r>
            <a:r>
              <a:rPr lang="en-US" dirty="0" smtClean="0"/>
              <a:t> Begum</a:t>
            </a:r>
          </a:p>
          <a:p>
            <a:r>
              <a:rPr lang="en-US" dirty="0" smtClean="0"/>
              <a:t>Liza Abraham</a:t>
            </a:r>
          </a:p>
          <a:p>
            <a:r>
              <a:rPr lang="en-US" dirty="0" smtClean="0"/>
              <a:t>Parakh Saikia</a:t>
            </a:r>
          </a:p>
          <a:p>
            <a:r>
              <a:rPr lang="en-US" dirty="0" smtClean="0"/>
              <a:t>Neha Sapru</a:t>
            </a:r>
          </a:p>
          <a:p>
            <a:r>
              <a:rPr lang="en-US" dirty="0" smtClean="0"/>
              <a:t>Idea &amp; Concept by Harippriya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9376" y="1707654"/>
            <a:ext cx="7931224" cy="1728192"/>
          </a:xfrm>
        </p:spPr>
        <p:txBody>
          <a:bodyPr/>
          <a:lstStyle/>
          <a:p>
            <a:r>
              <a:rPr lang="en-US" dirty="0" smtClean="0"/>
              <a:t>DocOps </a:t>
            </a:r>
            <a:br>
              <a:rPr lang="en-US" dirty="0" smtClean="0"/>
            </a:br>
            <a:r>
              <a:rPr lang="en-US" sz="2000" dirty="0" smtClean="0"/>
              <a:t>IAM Hackfest 2017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46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1809750"/>
            <a:ext cx="7162800" cy="2549525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800" dirty="0" smtClean="0"/>
              <a:t>Documentation platform that matches </a:t>
            </a:r>
            <a:r>
              <a:rPr lang="en-US" sz="2800" dirty="0"/>
              <a:t>the </a:t>
            </a:r>
            <a:r>
              <a:rPr lang="en-US" sz="2800" dirty="0" smtClean="0"/>
              <a:t>speed of </a:t>
            </a:r>
            <a:r>
              <a:rPr lang="en-US" sz="2800" dirty="0" err="1" smtClean="0"/>
              <a:t>DevOps</a:t>
            </a:r>
            <a:r>
              <a:rPr lang="en-US" sz="2800" dirty="0" smtClean="0"/>
              <a:t> software model.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DocOps?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4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Upgrade of a Micro service</a:t>
            </a:r>
            <a:endParaRPr lang="en-US" dirty="0"/>
          </a:p>
        </p:txBody>
      </p:sp>
      <p:sp>
        <p:nvSpPr>
          <p:cNvPr id="3" name="Flowchart: Process 2"/>
          <p:cNvSpPr/>
          <p:nvPr/>
        </p:nvSpPr>
        <p:spPr>
          <a:xfrm>
            <a:off x="838200" y="1786657"/>
            <a:ext cx="1905000" cy="1623293"/>
          </a:xfrm>
          <a:prstGeom prst="flowChartProcess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1962150"/>
            <a:ext cx="1447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Risk Rule 1</a:t>
            </a:r>
            <a:endParaRPr lang="en-US" sz="1200" dirty="0"/>
          </a:p>
        </p:txBody>
      </p:sp>
      <p:sp>
        <p:nvSpPr>
          <p:cNvPr id="13" name="Flowchart: Process 12"/>
          <p:cNvSpPr/>
          <p:nvPr/>
        </p:nvSpPr>
        <p:spPr>
          <a:xfrm>
            <a:off x="838200" y="1365821"/>
            <a:ext cx="1905000" cy="268436"/>
          </a:xfrm>
          <a:prstGeom prst="flowChartProcess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RISK Engine 1.0 </a:t>
            </a:r>
            <a:endParaRPr lang="en-US" sz="1100" dirty="0"/>
          </a:p>
        </p:txBody>
      </p:sp>
      <p:sp>
        <p:nvSpPr>
          <p:cNvPr id="15" name="Right Arrow 14"/>
          <p:cNvSpPr/>
          <p:nvPr/>
        </p:nvSpPr>
        <p:spPr>
          <a:xfrm>
            <a:off x="3048000" y="2504023"/>
            <a:ext cx="2133600" cy="251886"/>
          </a:xfrm>
          <a:prstGeom prst="rightArrow">
            <a:avLst/>
          </a:prstGeom>
          <a:ln w="31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66800" y="2419350"/>
            <a:ext cx="1447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Risk Rule </a:t>
            </a:r>
            <a:r>
              <a:rPr lang="en-US" sz="1200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66800" y="2876550"/>
            <a:ext cx="1447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Risk Rule </a:t>
            </a:r>
            <a:r>
              <a:rPr lang="en-US" sz="1200" dirty="0"/>
              <a:t>3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5369859" y="1786657"/>
            <a:ext cx="1905000" cy="2004293"/>
          </a:xfrm>
          <a:prstGeom prst="flowChartProcess">
            <a:avLst/>
          </a:prstGeom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598459" y="1962150"/>
            <a:ext cx="1447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Risk Rule 1</a:t>
            </a:r>
            <a:endParaRPr lang="en-US" sz="1200" dirty="0"/>
          </a:p>
        </p:txBody>
      </p:sp>
      <p:sp>
        <p:nvSpPr>
          <p:cNvPr id="26" name="Flowchart: Process 25"/>
          <p:cNvSpPr/>
          <p:nvPr/>
        </p:nvSpPr>
        <p:spPr>
          <a:xfrm>
            <a:off x="5369859" y="1365821"/>
            <a:ext cx="1905000" cy="268436"/>
          </a:xfrm>
          <a:prstGeom prst="flowChartProcess">
            <a:avLst/>
          </a:prstGeom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RISK Engine 1.1</a:t>
            </a:r>
            <a:endParaRPr lang="en-US" sz="1100" dirty="0"/>
          </a:p>
        </p:txBody>
      </p:sp>
      <p:sp>
        <p:nvSpPr>
          <p:cNvPr id="27" name="Rectangle 26"/>
          <p:cNvSpPr/>
          <p:nvPr/>
        </p:nvSpPr>
        <p:spPr>
          <a:xfrm>
            <a:off x="5598459" y="2419350"/>
            <a:ext cx="1447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Risk Rule </a:t>
            </a:r>
            <a:r>
              <a:rPr lang="en-US" sz="1200" dirty="0"/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598459" y="2876550"/>
            <a:ext cx="1447800" cy="3048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Risk Rule </a:t>
            </a:r>
            <a:r>
              <a:rPr lang="en-US" sz="1200" dirty="0"/>
              <a:t>3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618630" y="3333750"/>
            <a:ext cx="1447800" cy="304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Risk Rule 4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3008807" y="2187028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Continuous Deployment</a:t>
            </a:r>
            <a:endParaRPr lang="en-US" sz="1400" dirty="0"/>
          </a:p>
        </p:txBody>
      </p:sp>
      <p:sp>
        <p:nvSpPr>
          <p:cNvPr id="30" name="TextBox 29"/>
          <p:cNvSpPr txBox="1"/>
          <p:nvPr/>
        </p:nvSpPr>
        <p:spPr>
          <a:xfrm>
            <a:off x="476395" y="4031218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Requirement: Update Documentation in sync with the update of Risk micro service.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249740" y="2763876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Rolling Upgrade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8440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" grpId="0"/>
      <p:bldP spid="30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80161"/>
            <a:ext cx="8229600" cy="266319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Adding information about a single new rule requires: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Update of the entire doc and PDF Generation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Multiple writers working on single file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Peer review of the generated document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Publishing the content (with help of external team)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Localization (if needed)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of the Current Documentation Model</a:t>
            </a:r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6576391" y="1733550"/>
            <a:ext cx="304800" cy="1752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1139" y="2425184"/>
            <a:ext cx="1984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Time Consuming!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0690" y="3939539"/>
            <a:ext cx="766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 short, current doc process cannot work at the speed of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DevOps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model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45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5455" y="1167596"/>
            <a:ext cx="8229600" cy="52959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DocOps is “wiki++”.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Solution: DocOps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1809750"/>
            <a:ext cx="2743200" cy="381000"/>
          </a:xfrm>
          <a:prstGeom prst="rect">
            <a:avLst/>
          </a:prstGeom>
          <a:ln w="3175">
            <a:solidFill>
              <a:srgbClr val="9DABA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i="1" dirty="0" smtClean="0"/>
              <a:t>Doc Ops Platform</a:t>
            </a:r>
            <a:endParaRPr lang="en-US" sz="1200" i="1" dirty="0"/>
          </a:p>
        </p:txBody>
      </p:sp>
      <p:sp>
        <p:nvSpPr>
          <p:cNvPr id="6" name="Rectangle 5"/>
          <p:cNvSpPr/>
          <p:nvPr/>
        </p:nvSpPr>
        <p:spPr>
          <a:xfrm>
            <a:off x="609600" y="2190750"/>
            <a:ext cx="2743200" cy="2590800"/>
          </a:xfrm>
          <a:prstGeom prst="rect">
            <a:avLst/>
          </a:prstGeom>
          <a:solidFill>
            <a:srgbClr val="F5F5F5"/>
          </a:solidFill>
          <a:ln w="3175">
            <a:solidFill>
              <a:srgbClr val="9DABA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343150"/>
            <a:ext cx="2286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Automated Editing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8200" y="2959948"/>
            <a:ext cx="2286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Version Control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00" y="3600450"/>
            <a:ext cx="2286000" cy="3048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3">
                    <a:lumMod val="50000"/>
                  </a:schemeClr>
                </a:solidFill>
              </a:rPr>
              <a:t>Publishing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200" y="4248150"/>
            <a:ext cx="22860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Translation Management</a:t>
            </a:r>
            <a:endParaRPr lang="en-U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81200" y="2647950"/>
            <a:ext cx="0" cy="31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81200" y="3288452"/>
            <a:ext cx="0" cy="31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981200" y="3905250"/>
            <a:ext cx="0" cy="3119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19453" y="3054240"/>
            <a:ext cx="3854109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Core Component.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Example: Confluence Wiki, Google Docs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Continuous update at the speed of agile.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Seamless publishing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Collaborative authoring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4108402" y="4400550"/>
            <a:ext cx="3865161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Automated translator that handles 80% of text.</a:t>
            </a:r>
          </a:p>
          <a:p>
            <a:r>
              <a:rPr lang="en-US" sz="1400" dirty="0" smtClean="0"/>
              <a:t>Example: </a:t>
            </a:r>
            <a:r>
              <a:rPr lang="en-US" sz="1400" dirty="0" err="1" smtClean="0"/>
              <a:t>Lingotek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4119454" y="2091606"/>
            <a:ext cx="3854108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Handles documentation of various versions.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Keep wiki to document latest version.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Older versions as PDF.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09151" y="1322903"/>
            <a:ext cx="3864412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Maintain style and quality of English.</a:t>
            </a:r>
          </a:p>
          <a:p>
            <a:r>
              <a:rPr lang="en-US" sz="1400" dirty="0" smtClean="0"/>
              <a:t>Example: </a:t>
            </a:r>
            <a:r>
              <a:rPr lang="en-US" sz="1400" dirty="0" err="1" smtClean="0"/>
              <a:t>Acrolinx</a:t>
            </a:r>
            <a:endParaRPr lang="en-US" sz="1400" dirty="0"/>
          </a:p>
        </p:txBody>
      </p:sp>
      <p:cxnSp>
        <p:nvCxnSpPr>
          <p:cNvPr id="20" name="Straight Arrow Connector 19"/>
          <p:cNvCxnSpPr>
            <a:stCxn id="9" idx="3"/>
          </p:cNvCxnSpPr>
          <p:nvPr/>
        </p:nvCxnSpPr>
        <p:spPr>
          <a:xfrm>
            <a:off x="3124200" y="3752850"/>
            <a:ext cx="984202" cy="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17" idx="1"/>
          </p:cNvCxnSpPr>
          <p:nvPr/>
        </p:nvCxnSpPr>
        <p:spPr>
          <a:xfrm flipV="1">
            <a:off x="3124200" y="2460938"/>
            <a:ext cx="995254" cy="593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3"/>
            <a:endCxn id="18" idx="1"/>
          </p:cNvCxnSpPr>
          <p:nvPr/>
        </p:nvCxnSpPr>
        <p:spPr>
          <a:xfrm flipV="1">
            <a:off x="3124200" y="1584513"/>
            <a:ext cx="984951" cy="91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3"/>
            <a:endCxn id="16" idx="1"/>
          </p:cNvCxnSpPr>
          <p:nvPr/>
        </p:nvCxnSpPr>
        <p:spPr>
          <a:xfrm>
            <a:off x="3124200" y="4400550"/>
            <a:ext cx="984202" cy="261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65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0913" y="899160"/>
            <a:ext cx="8229600" cy="197739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Beyond the obvious real time update, other advantages are: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Granular feature based documentation instead of a monolith.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No </a:t>
            </a:r>
            <a:r>
              <a:rPr lang="en-US" sz="2000" dirty="0"/>
              <a:t>separate </a:t>
            </a:r>
            <a:r>
              <a:rPr lang="en-US" sz="2000" dirty="0" smtClean="0"/>
              <a:t>Help files</a:t>
            </a:r>
            <a:endParaRPr lang="en-US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Integration with Google </a:t>
            </a:r>
            <a:r>
              <a:rPr lang="en-US" sz="2000" dirty="0" smtClean="0"/>
              <a:t>Analytics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Increased productivity </a:t>
            </a: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0913" y="65569"/>
            <a:ext cx="8229600" cy="883432"/>
          </a:xfrm>
        </p:spPr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931182"/>
            <a:ext cx="4554520" cy="29256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15000" y="4552950"/>
            <a:ext cx="2471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CA’s DocOps Platform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3028950"/>
            <a:ext cx="2535904" cy="1798393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76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53200" y="1707654"/>
            <a:ext cx="2133600" cy="108012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41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47864" y="2965162"/>
            <a:ext cx="237626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 smtClean="0">
                <a:solidFill>
                  <a:srgbClr val="61EEEC"/>
                </a:solidFill>
              </a:rPr>
              <a:t>www.microfocus.com</a:t>
            </a:r>
            <a:endParaRPr lang="en-US" sz="1300" dirty="0">
              <a:solidFill>
                <a:srgbClr val="61EE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41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 Focus 2016 16x9 Presentation Template v4_ks[2]">
  <a:themeElements>
    <a:clrScheme name="Micro Focus 2016 Preso Palette">
      <a:dk1>
        <a:srgbClr val="212E35"/>
      </a:dk1>
      <a:lt1>
        <a:sysClr val="window" lastClr="FFFFFF"/>
      </a:lt1>
      <a:dk2>
        <a:srgbClr val="1C036F"/>
      </a:dk2>
      <a:lt2>
        <a:srgbClr val="6EF9F5"/>
      </a:lt2>
      <a:accent1>
        <a:srgbClr val="0078EF"/>
      </a:accent1>
      <a:accent2>
        <a:srgbClr val="28C3FF"/>
      </a:accent2>
      <a:accent3>
        <a:srgbClr val="3DDCCA"/>
      </a:accent3>
      <a:accent4>
        <a:srgbClr val="1FFBBA"/>
      </a:accent4>
      <a:accent5>
        <a:srgbClr val="56176C"/>
      </a:accent5>
      <a:accent6>
        <a:srgbClr val="DF287C"/>
      </a:accent6>
      <a:hlink>
        <a:srgbClr val="0080FF"/>
      </a:hlink>
      <a:folHlink>
        <a:srgbClr val="5EAE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 Focus 2016 16x9 Presentation Template v4_ks.pptx" id="{8C1E0B26-344E-443A-9ABC-30F7C5522A30}" vid="{FC847468-E5C6-452B-ABD8-E9079BC37E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24517B7AB06045951371457F81FC20" ma:contentTypeVersion="1" ma:contentTypeDescription="Create a new document." ma:contentTypeScope="" ma:versionID="560d99ebf5751dcb3b07eb2cb960f073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6f9746fe128b0ca74698fd9d7c13d39e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07A059-68F0-453D-B128-529450B15B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6C0635-0877-40FE-B096-A23EB9EDAEA5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CB2E592-DED4-47FC-ABDB-64C379ADE7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 Focus 2016 16x9 Presentation Template v4_ks[2].potx</Template>
  <TotalTime>1476</TotalTime>
  <Words>303</Words>
  <Application>Microsoft Office PowerPoint</Application>
  <PresentationFormat>On-screen Show (16:9)</PresentationFormat>
  <Paragraphs>68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Micro Focus 2016 16x9 Presentation Template v4_ks[2]</vt:lpstr>
      <vt:lpstr>DocOps  IAM Hackfest 2017</vt:lpstr>
      <vt:lpstr>What is DocOps?</vt:lpstr>
      <vt:lpstr>Use Case: Upgrade of a Micro service</vt:lpstr>
      <vt:lpstr>Challenges of the Current Documentation Model</vt:lpstr>
      <vt:lpstr>Solution: DocOps </vt:lpstr>
      <vt:lpstr>Advantages</vt:lpstr>
      <vt:lpstr>Demo</vt:lpstr>
      <vt:lpstr>PowerPoint Presentation</vt:lpstr>
    </vt:vector>
  </TitlesOfParts>
  <Company>Micro Focus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 Corp Presentation Template 2016_16x9</dc:title>
  <dc:creator>Karlin</dc:creator>
  <dc:description>Micro Focus 2016 Presentation Template</dc:description>
  <cp:lastModifiedBy>Harippriya Sivapatham</cp:lastModifiedBy>
  <cp:revision>140</cp:revision>
  <cp:lastPrinted>2016-03-24T19:19:51Z</cp:lastPrinted>
  <dcterms:created xsi:type="dcterms:W3CDTF">2016-03-02T22:04:22Z</dcterms:created>
  <dcterms:modified xsi:type="dcterms:W3CDTF">2017-12-15T16:22:44Z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0x0101008724517B7AB06045951371457F81FC20</vt:lpwstr>
  </property>
</Properties>
</file>