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0465"/>
            <a:ext cx="12192000" cy="19361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69" y="1484785"/>
            <a:ext cx="4349515" cy="95931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827712"/>
            <a:ext cx="8534400" cy="4816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43872" y="6160220"/>
            <a:ext cx="2304256" cy="365125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accent6"/>
                </a:solidFill>
              </a:defRPr>
            </a:lvl1pPr>
          </a:lstStyle>
          <a:p>
            <a:fld id="{D6D436F5-07B6-4D6A-9C60-B3714D148B0B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600" y="3424138"/>
            <a:ext cx="10972800" cy="868958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9744405" y="0"/>
            <a:ext cx="2447595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80958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7834"/>
            <a:ext cx="11151029" cy="868958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1151029" cy="4525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8C67-0E45-4835-A638-A77D80A3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5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4705"/>
            <a:ext cx="2921429" cy="53614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4705"/>
            <a:ext cx="8026400" cy="53614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8C67-0E45-4835-A638-A77D80A3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4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8C67-0E45-4835-A638-A77D80A3D0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687834"/>
            <a:ext cx="10972800" cy="868958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99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8C67-0E45-4835-A638-A77D80A3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8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7834"/>
            <a:ext cx="10972800" cy="868958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8C67-0E45-4835-A638-A77D80A3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6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7834"/>
            <a:ext cx="10972800" cy="8689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65102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14016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65102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14016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8C67-0E45-4835-A638-A77D80A3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7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7834"/>
            <a:ext cx="10972800" cy="868958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8C67-0E45-4835-A638-A77D80A3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9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8C67-0E45-4835-A638-A77D80A3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9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64704"/>
            <a:ext cx="4011084" cy="116205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64705"/>
            <a:ext cx="6815667" cy="53614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2857"/>
            <a:ext cx="4011084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8C67-0E45-4835-A638-A77D80A3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2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8C67-0E45-4835-A638-A77D80A3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7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0353"/>
            <a:ext cx="12192000" cy="566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69" y="194066"/>
            <a:ext cx="1533152" cy="33897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87834"/>
            <a:ext cx="10972800" cy="8689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3600" y="6564884"/>
            <a:ext cx="2844800" cy="32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0E918C67-0E45-4835-A638-A77D80A3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3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827712"/>
            <a:ext cx="8534400" cy="6666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Harippriya, Tulika, Priyanka, Sangeetha, Bharath</a:t>
            </a:r>
          </a:p>
          <a:p>
            <a:r>
              <a:rPr lang="en-US" dirty="0" smtClean="0"/>
              <a:t>Access Manager Team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Your Customer…Realize Your Revenue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36519"/>
            <a:ext cx="10972800" cy="5081154"/>
          </a:xfrm>
        </p:spPr>
        <p:txBody>
          <a:bodyPr>
            <a:normAutofit/>
          </a:bodyPr>
          <a:lstStyle/>
          <a:p>
            <a:r>
              <a:rPr lang="en-US" dirty="0" smtClean="0"/>
              <a:t>Access Manager does not provide enough information about its users.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59234"/>
            <a:ext cx="10972800" cy="868958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0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36519"/>
            <a:ext cx="10972800" cy="5081154"/>
          </a:xfrm>
        </p:spPr>
        <p:txBody>
          <a:bodyPr>
            <a:normAutofit/>
          </a:bodyPr>
          <a:lstStyle/>
          <a:p>
            <a:r>
              <a:rPr lang="en-US" dirty="0" smtClean="0"/>
              <a:t>Access manager is licensed per number of users.</a:t>
            </a:r>
          </a:p>
          <a:p>
            <a:pPr lvl="1"/>
            <a:r>
              <a:rPr lang="en-US" dirty="0" smtClean="0"/>
              <a:t>Problem: No way to track the number of unique users</a:t>
            </a:r>
          </a:p>
          <a:p>
            <a:pPr lvl="1"/>
            <a:r>
              <a:rPr lang="en-US" dirty="0" smtClean="0"/>
              <a:t>Result: Murky license negotiations. Revenue lost or unhappy customers.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Help administrators with capacity planning.</a:t>
            </a:r>
          </a:p>
          <a:p>
            <a:endParaRPr lang="en-US" dirty="0" smtClean="0"/>
          </a:p>
          <a:p>
            <a:r>
              <a:rPr lang="en-US" dirty="0" smtClean="0"/>
              <a:t>Help administrators make informed decisions about their network</a:t>
            </a:r>
          </a:p>
          <a:p>
            <a:pPr lvl="1"/>
            <a:r>
              <a:rPr lang="en-US" dirty="0" smtClean="0"/>
              <a:t>Know the operating systems commonly used, locations of users,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59234"/>
            <a:ext cx="10972800" cy="868958"/>
          </a:xfrm>
        </p:spPr>
        <p:txBody>
          <a:bodyPr/>
          <a:lstStyle/>
          <a:p>
            <a:r>
              <a:rPr lang="en-US" dirty="0"/>
              <a:t>Why is this important?</a:t>
            </a:r>
          </a:p>
        </p:txBody>
      </p:sp>
    </p:spTree>
    <p:extLst>
      <p:ext uri="{BB962C8B-B14F-4D97-AF65-F5344CB8AC3E}">
        <p14:creationId xmlns:p14="http://schemas.microsoft.com/office/powerpoint/2010/main" val="231357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40427"/>
            <a:ext cx="10972800" cy="478573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Added reports that provide the needed information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User data collected</a:t>
            </a:r>
          </a:p>
          <a:p>
            <a:pPr lvl="1"/>
            <a:r>
              <a:rPr lang="en-US" dirty="0" smtClean="0"/>
              <a:t>Time of login</a:t>
            </a:r>
          </a:p>
          <a:p>
            <a:pPr lvl="1"/>
            <a:r>
              <a:rPr lang="en-US" dirty="0" smtClean="0"/>
              <a:t>Client IP</a:t>
            </a:r>
          </a:p>
          <a:p>
            <a:pPr lvl="1"/>
            <a:r>
              <a:rPr lang="en-US" dirty="0" smtClean="0"/>
              <a:t>OS – type, </a:t>
            </a:r>
            <a:r>
              <a:rPr lang="en-US" dirty="0" err="1" smtClean="0"/>
              <a:t>isPad</a:t>
            </a:r>
            <a:r>
              <a:rPr lang="en-US" dirty="0" smtClean="0"/>
              <a:t>, </a:t>
            </a:r>
            <a:r>
              <a:rPr lang="en-US" dirty="0" err="1" smtClean="0"/>
              <a:t>isMobile</a:t>
            </a:r>
            <a:r>
              <a:rPr lang="en-US" dirty="0" smtClean="0"/>
              <a:t>, </a:t>
            </a:r>
            <a:r>
              <a:rPr lang="en-US" dirty="0" err="1" smtClean="0"/>
              <a:t>isPhone</a:t>
            </a:r>
            <a:endParaRPr lang="en-US" dirty="0"/>
          </a:p>
          <a:p>
            <a:pPr lvl="1"/>
            <a:r>
              <a:rPr lang="en-US" dirty="0" smtClean="0"/>
              <a:t>Browser</a:t>
            </a:r>
          </a:p>
          <a:p>
            <a:pPr lvl="1"/>
            <a:r>
              <a:rPr lang="en-US" dirty="0" smtClean="0"/>
              <a:t>CPU</a:t>
            </a:r>
          </a:p>
          <a:p>
            <a:pPr lvl="1"/>
            <a:r>
              <a:rPr lang="en-US" dirty="0" smtClean="0"/>
              <a:t>Java enabled</a:t>
            </a:r>
          </a:p>
          <a:p>
            <a:pPr lvl="1"/>
            <a:r>
              <a:rPr lang="en-US" dirty="0" smtClean="0"/>
              <a:t>Language</a:t>
            </a:r>
          </a:p>
          <a:p>
            <a:pPr lvl="1"/>
            <a:r>
              <a:rPr lang="en-US" dirty="0" err="1" smtClean="0"/>
              <a:t>Timezone</a:t>
            </a:r>
            <a:endParaRPr lang="en-US" dirty="0" smtClean="0"/>
          </a:p>
          <a:p>
            <a:pPr lvl="1"/>
            <a:r>
              <a:rPr lang="en-US" dirty="0" err="1" smtClean="0"/>
              <a:t>isFlashEnabled</a:t>
            </a:r>
            <a:r>
              <a:rPr lang="en-US" dirty="0" smtClean="0"/>
              <a:t>, </a:t>
            </a:r>
            <a:r>
              <a:rPr lang="en-US" dirty="0" err="1" smtClean="0"/>
              <a:t>isCanvas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Technologies Used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Logstash</a:t>
            </a:r>
            <a:endParaRPr lang="en-US" dirty="0" smtClean="0"/>
          </a:p>
          <a:p>
            <a:pPr lvl="1"/>
            <a:r>
              <a:rPr lang="en-US" dirty="0" smtClean="0"/>
              <a:t>Elastic Search </a:t>
            </a:r>
          </a:p>
          <a:p>
            <a:pPr lvl="1"/>
            <a:r>
              <a:rPr lang="en-US" dirty="0" err="1" smtClean="0"/>
              <a:t>Kibana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Hackfest</a:t>
            </a:r>
            <a:r>
              <a:rPr lang="en-US" dirty="0" smtClean="0"/>
              <a:t>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94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646271"/>
            <a:ext cx="2110643" cy="868958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3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877964" cy="668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9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2282" cy="676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71109" y="2672498"/>
            <a:ext cx="5053445" cy="868958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8394"/>
      </p:ext>
    </p:extLst>
  </p:cSld>
  <p:clrMapOvr>
    <a:masterClrMapping/>
  </p:clrMapOvr>
</p:sld>
</file>

<file path=ppt/theme/theme1.xml><?xml version="1.0" encoding="utf-8"?>
<a:theme xmlns:a="http://schemas.openxmlformats.org/drawingml/2006/main" name="Micro Focus Corporate Presentation Template 2013_Light">
  <a:themeElements>
    <a:clrScheme name="Micro Focus">
      <a:dk1>
        <a:srgbClr val="003768"/>
      </a:dk1>
      <a:lt1>
        <a:srgbClr val="FFFFFF"/>
      </a:lt1>
      <a:dk2>
        <a:srgbClr val="000000"/>
      </a:dk2>
      <a:lt2>
        <a:srgbClr val="E6E6E6"/>
      </a:lt2>
      <a:accent1>
        <a:srgbClr val="939393"/>
      </a:accent1>
      <a:accent2>
        <a:srgbClr val="585858"/>
      </a:accent2>
      <a:accent3>
        <a:srgbClr val="7D4199"/>
      </a:accent3>
      <a:accent4>
        <a:srgbClr val="C1D82F"/>
      </a:accent4>
      <a:accent5>
        <a:srgbClr val="F8981D"/>
      </a:accent5>
      <a:accent6>
        <a:srgbClr val="B4D5F0"/>
      </a:accent6>
      <a:hlink>
        <a:srgbClr val="009DDC"/>
      </a:hlink>
      <a:folHlink>
        <a:srgbClr val="EF3E4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 Focus Corporate Presentation Template 2013_Light</Template>
  <TotalTime>29</TotalTime>
  <Words>140</Words>
  <Application>Microsoft Office PowerPoint</Application>
  <PresentationFormat>Widescreen</PresentationFormat>
  <Paragraphs>33</Paragraphs>
  <Slides>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Verdana</vt:lpstr>
      <vt:lpstr>Micro Focus Corporate Presentation Template 2013_Light</vt:lpstr>
      <vt:lpstr>Know Your Customer…Realize Your Revenue</vt:lpstr>
      <vt:lpstr>Problem Statement</vt:lpstr>
      <vt:lpstr>Why is this important?</vt:lpstr>
      <vt:lpstr>Hackfest Solution</vt:lpstr>
      <vt:lpstr>Demo</vt:lpstr>
      <vt:lpstr>PowerPoint Presentation</vt:lpstr>
      <vt:lpstr>PowerPoint Presentation</vt:lpstr>
      <vt:lpstr>Thank You</vt:lpstr>
    </vt:vector>
  </TitlesOfParts>
  <Company>Novell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 Your Customer…Realize Your Revenue</dc:title>
  <dc:creator>Novell Employee</dc:creator>
  <cp:lastModifiedBy>Novell Employee</cp:lastModifiedBy>
  <cp:revision>7</cp:revision>
  <dcterms:created xsi:type="dcterms:W3CDTF">2015-12-20T13:35:21Z</dcterms:created>
  <dcterms:modified xsi:type="dcterms:W3CDTF">2015-12-21T06:04:35Z</dcterms:modified>
</cp:coreProperties>
</file>