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257" r:id="rId6"/>
    <p:sldId id="258" r:id="rId7"/>
    <p:sldId id="263" r:id="rId8"/>
    <p:sldId id="259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D3"/>
    <a:srgbClr val="D4E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951" autoAdjust="0"/>
  </p:normalViewPr>
  <p:slideViewPr>
    <p:cSldViewPr>
      <p:cViewPr varScale="1">
        <p:scale>
          <a:sx n="87" d="100"/>
          <a:sy n="87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64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B1E70-1D89-4B14-A5F5-43CE31A2E428}" type="datetimeFigureOut">
              <a:rPr lang="en-GB" smtClean="0"/>
              <a:pPr/>
              <a:t>11/07/2016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3CE9B-620A-4A2E-9667-A4617D0A77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8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12F9C-B6F5-4959-82AA-65637A5EC1FF}" type="datetimeFigureOut">
              <a:rPr lang="en-GB" smtClean="0"/>
              <a:pPr/>
              <a:t>11/07/2016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026FF-C702-4D93-8EE2-59D0C71AA47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76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9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8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0465"/>
            <a:ext cx="9144000" cy="1936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02" y="1484784"/>
            <a:ext cx="3262136" cy="9593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27712"/>
            <a:ext cx="6400800" cy="4816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7904" y="6160219"/>
            <a:ext cx="1728192" cy="36512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accent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3424138"/>
            <a:ext cx="8229600" cy="868958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08304" y="0"/>
            <a:ext cx="1835696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61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7834"/>
            <a:ext cx="8363272" cy="868958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363272" cy="4525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4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4704"/>
            <a:ext cx="2191072" cy="5361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4704"/>
            <a:ext cx="6019800" cy="5361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40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8" y="-3048"/>
            <a:ext cx="9148836" cy="6864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0032" y="1151980"/>
            <a:ext cx="731520" cy="5486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5157215"/>
            <a:ext cx="3200400" cy="12192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3568" y="2279904"/>
            <a:ext cx="7931224" cy="2208245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502584" y="5793720"/>
            <a:ext cx="1184217" cy="37848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9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3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4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5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6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7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9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0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1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9423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932"/>
            <a:ext cx="9180512" cy="6887861"/>
          </a:xfrm>
          <a:prstGeom prst="rect">
            <a:avLst/>
          </a:prstGeom>
        </p:spPr>
      </p:pic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44016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8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687834"/>
            <a:ext cx="8229600" cy="868958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78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16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7834"/>
            <a:ext cx="8229600" cy="868958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68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7834"/>
            <a:ext cx="8229600" cy="8689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65102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14016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65102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14016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4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7834"/>
            <a:ext cx="8229600" cy="868958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21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96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3008313" cy="116205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0" cy="53614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73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08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0353"/>
            <a:ext cx="9144000" cy="566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94065"/>
            <a:ext cx="1149864" cy="3389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7834"/>
            <a:ext cx="8229600" cy="8689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564883"/>
            <a:ext cx="2133600" cy="32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80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3568" y="4725162"/>
            <a:ext cx="8155632" cy="824841"/>
          </a:xfrm>
        </p:spPr>
        <p:txBody>
          <a:bodyPr wrap="square">
            <a:spAutoFit/>
          </a:bodyPr>
          <a:lstStyle/>
          <a:p>
            <a:r>
              <a:rPr lang="en-US" dirty="0" err="1" smtClean="0"/>
              <a:t>Anupkumar</a:t>
            </a:r>
            <a:r>
              <a:rPr lang="en-US" dirty="0" smtClean="0"/>
              <a:t>, Harippriya, Naga Prasad, Priyanka, Sangeetha</a:t>
            </a:r>
            <a:endParaRPr lang="en-US" dirty="0" smtClean="0"/>
          </a:p>
          <a:p>
            <a:r>
              <a:rPr lang="en-US" dirty="0" smtClean="0"/>
              <a:t>Hackfest 2016</a:t>
            </a:r>
            <a:endParaRPr lang="en-US" dirty="0" smtClean="0"/>
          </a:p>
          <a:p>
            <a:r>
              <a:rPr lang="en-US" dirty="0" smtClean="0"/>
              <a:t>July 17, 2016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Seamless Integration of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IDM </a:t>
            </a:r>
            <a:r>
              <a:rPr lang="en-GB" dirty="0"/>
              <a:t>and </a:t>
            </a:r>
            <a:r>
              <a:rPr lang="en-GB" dirty="0" smtClean="0"/>
              <a:t>Access Manager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2888" y="696402"/>
            <a:ext cx="8229600" cy="868958"/>
          </a:xfrm>
        </p:spPr>
        <p:txBody>
          <a:bodyPr/>
          <a:lstStyle/>
          <a:p>
            <a:r>
              <a:rPr lang="en-GB" dirty="0" smtClean="0"/>
              <a:t>Current Integration 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435780"/>
            <a:ext cx="1171575" cy="1857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8" y="2631042"/>
            <a:ext cx="1152525" cy="1466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91" y="2435780"/>
            <a:ext cx="1081979" cy="17454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48" y="3118995"/>
            <a:ext cx="469393" cy="4693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898" y="3608258"/>
            <a:ext cx="469393" cy="4693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39" y="2485626"/>
            <a:ext cx="996278" cy="7000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985" y="3504674"/>
            <a:ext cx="949557" cy="6765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178060"/>
            <a:ext cx="655388" cy="7427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52600" y="435764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IDM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57441" y="4293155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Access Manager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86400" y="2815617"/>
            <a:ext cx="619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50000"/>
                  </a:schemeClr>
                </a:solidFill>
              </a:rPr>
              <a:t>Roles &amp; Policies</a:t>
            </a:r>
            <a:endParaRPr lang="en-US" sz="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stCxn id="11" idx="3"/>
          </p:cNvCxnSpPr>
          <p:nvPr/>
        </p:nvCxnSpPr>
        <p:spPr>
          <a:xfrm flipV="1">
            <a:off x="7101270" y="2984894"/>
            <a:ext cx="461848" cy="3236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</p:cNvCxnSpPr>
          <p:nvPr/>
        </p:nvCxnSpPr>
        <p:spPr>
          <a:xfrm>
            <a:off x="7101270" y="3308508"/>
            <a:ext cx="461848" cy="2798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19880" y="3573448"/>
            <a:ext cx="61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50000"/>
                  </a:schemeClr>
                </a:solidFill>
              </a:rPr>
              <a:t>Role-based</a:t>
            </a:r>
          </a:p>
          <a:p>
            <a:r>
              <a:rPr lang="en-US" sz="800" b="1" dirty="0" smtClean="0">
                <a:solidFill>
                  <a:schemeClr val="tx1">
                    <a:lumMod val="50000"/>
                  </a:schemeClr>
                </a:solidFill>
              </a:rPr>
              <a:t>Access</a:t>
            </a:r>
            <a:endParaRPr lang="en-US" sz="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9" idx="3"/>
          </p:cNvCxnSpPr>
          <p:nvPr/>
        </p:nvCxnSpPr>
        <p:spPr>
          <a:xfrm flipV="1">
            <a:off x="2590800" y="2920833"/>
            <a:ext cx="1081979" cy="44363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1"/>
          </p:cNvCxnSpPr>
          <p:nvPr/>
        </p:nvCxnSpPr>
        <p:spPr>
          <a:xfrm flipH="1" flipV="1">
            <a:off x="4745320" y="2920833"/>
            <a:ext cx="785528" cy="432859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86200" y="2984894"/>
            <a:ext cx="836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50000"/>
                  </a:schemeClr>
                </a:solidFill>
              </a:rPr>
              <a:t>User Store</a:t>
            </a:r>
            <a:endParaRPr lang="en-US" sz="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3400" y="534566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State:  Manual Integration!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6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952750" y="3657600"/>
            <a:ext cx="1600200" cy="1066800"/>
          </a:xfrm>
          <a:prstGeom prst="roundRect">
            <a:avLst/>
          </a:prstGeom>
          <a:solidFill>
            <a:srgbClr val="FEFDD3"/>
          </a:solidFill>
          <a:ln>
            <a:solidFill>
              <a:srgbClr val="FEFD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IDM REST API</a:t>
            </a:r>
            <a:endParaRPr 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05150" y="1524000"/>
            <a:ext cx="1295400" cy="1219200"/>
          </a:xfrm>
          <a:prstGeom prst="ellipse">
            <a:avLst/>
          </a:prstGeom>
          <a:solidFill>
            <a:srgbClr val="D4ECFC"/>
          </a:solidFill>
          <a:ln>
            <a:solidFill>
              <a:srgbClr val="D4EC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1"/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</a:schemeClr>
                </a:solidFill>
              </a:rPr>
              <a:t>Access Manager</a:t>
            </a:r>
            <a:endParaRPr 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Scenario 1</a:t>
            </a:r>
            <a:r>
              <a:rPr lang="en-GB" dirty="0"/>
              <a:t>: </a:t>
            </a:r>
            <a:r>
              <a:rPr lang="en-GB" dirty="0" smtClean="0"/>
              <a:t>Basic User Access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799"/>
            <a:ext cx="243840" cy="5059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399"/>
            <a:ext cx="429769" cy="457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752600"/>
            <a:ext cx="356996" cy="563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1" y="3779807"/>
            <a:ext cx="404426" cy="6804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234" y="3875635"/>
            <a:ext cx="374715" cy="4897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676399"/>
            <a:ext cx="949557" cy="67656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1676400" y="2133600"/>
            <a:ext cx="127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00275" y="2042433"/>
            <a:ext cx="152400" cy="182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15516" y="2034266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1469" y="2248637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User logs in</a:t>
            </a:r>
            <a:endParaRPr lang="en-US" sz="1000" dirty="0"/>
          </a:p>
        </p:txBody>
      </p:sp>
      <p:cxnSp>
        <p:nvCxnSpPr>
          <p:cNvPr id="20" name="Straight Arrow Connector 19"/>
          <p:cNvCxnSpPr>
            <a:stCxn id="9" idx="4"/>
            <a:endCxn id="12" idx="0"/>
          </p:cNvCxnSpPr>
          <p:nvPr/>
        </p:nvCxnSpPr>
        <p:spPr>
          <a:xfrm>
            <a:off x="3752850" y="2743200"/>
            <a:ext cx="0" cy="9144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19346" y="2743200"/>
            <a:ext cx="0" cy="9144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517203" y="3058884"/>
            <a:ext cx="152400" cy="182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55877" y="3051861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2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87537" y="3107222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B050"/>
                </a:solidFill>
              </a:rPr>
              <a:t>Get Roles for this User</a:t>
            </a:r>
            <a:endParaRPr lang="en-US" sz="1000" b="1" dirty="0">
              <a:solidFill>
                <a:srgbClr val="00B05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52950" y="2133599"/>
            <a:ext cx="1314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05400" y="2049456"/>
            <a:ext cx="152400" cy="182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21863" y="2261495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RBAC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715781" y="5075500"/>
            <a:ext cx="6162906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Out of the box integration.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Avoid complex NAM configuration for simple use cases.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Single point of configuration.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7834"/>
            <a:ext cx="8382000" cy="868958"/>
          </a:xfrm>
        </p:spPr>
        <p:txBody>
          <a:bodyPr>
            <a:normAutofit/>
          </a:bodyPr>
          <a:lstStyle/>
          <a:p>
            <a:r>
              <a:rPr lang="en-GB" dirty="0" smtClean="0"/>
              <a:t>Scenario 2: </a:t>
            </a:r>
            <a:r>
              <a:rPr lang="en-GB" smtClean="0"/>
              <a:t>Advanced Configurations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533400" y="1447800"/>
            <a:ext cx="8000973" cy="1779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Invoke IDM REST API to get all configured roles.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List these roles on Access Manager UI for creating complex configuration.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To create complex policy using multiple roles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To restrict access using a role name</a:t>
            </a:r>
          </a:p>
        </p:txBody>
      </p:sp>
    </p:spTree>
    <p:extLst>
      <p:ext uri="{BB962C8B-B14F-4D97-AF65-F5344CB8AC3E}">
        <p14:creationId xmlns:p14="http://schemas.microsoft.com/office/powerpoint/2010/main" val="129456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Automates straight-forward scenarios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Simplifies management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Reusable solution for integration with other products.</a:t>
            </a:r>
          </a:p>
          <a:p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0" y="2276872"/>
            <a:ext cx="2133600" cy="2066528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 Focus Corporate Presentation Template 2013_Light">
  <a:themeElements>
    <a:clrScheme name="Micro Focus">
      <a:dk1>
        <a:srgbClr val="003768"/>
      </a:dk1>
      <a:lt1>
        <a:srgbClr val="FFFFFF"/>
      </a:lt1>
      <a:dk2>
        <a:srgbClr val="000000"/>
      </a:dk2>
      <a:lt2>
        <a:srgbClr val="E6E6E6"/>
      </a:lt2>
      <a:accent1>
        <a:srgbClr val="939393"/>
      </a:accent1>
      <a:accent2>
        <a:srgbClr val="585858"/>
      </a:accent2>
      <a:accent3>
        <a:srgbClr val="7D4199"/>
      </a:accent3>
      <a:accent4>
        <a:srgbClr val="C1D82F"/>
      </a:accent4>
      <a:accent5>
        <a:srgbClr val="F8981D"/>
      </a:accent5>
      <a:accent6>
        <a:srgbClr val="B4D5F0"/>
      </a:accent6>
      <a:hlink>
        <a:srgbClr val="009DDC"/>
      </a:hlink>
      <a:folHlink>
        <a:srgbClr val="EF3E4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24517B7AB06045951371457F81FC20" ma:contentTypeVersion="1" ma:contentTypeDescription="Create a new document." ma:contentTypeScope="" ma:versionID="560d99ebf5751dcb3b07eb2cb960f07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f9746fe128b0ca74698fd9d7c13d39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6C0635-0877-40FE-B096-A23EB9EDA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607A059-68F0-453D-B128-529450B15B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2E592-DED4-47FC-ABDB-64C379ADE7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 Focus Corporate Presentation Template 2013_Light</Template>
  <TotalTime>644</TotalTime>
  <Words>142</Words>
  <Application>Microsoft Office PowerPoint</Application>
  <PresentationFormat>On-screen Show (4:3)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Micro Focus Corporate Presentation Template 2013_Light</vt:lpstr>
      <vt:lpstr>Seamless Integration of  IDM and Access Manager Roles</vt:lpstr>
      <vt:lpstr>Current Integration </vt:lpstr>
      <vt:lpstr>Scenario 1: Basic User Access</vt:lpstr>
      <vt:lpstr>Scenario 2: Advanced Configurations</vt:lpstr>
      <vt:lpstr>Summary</vt:lpstr>
      <vt:lpstr>Demo</vt:lpstr>
    </vt:vector>
  </TitlesOfParts>
  <Company>Novell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Seamless Integration of IDM and NAM Roles</dc:title>
  <dc:creator>Novell Employee</dc:creator>
  <cp:lastModifiedBy>Novell Employee</cp:lastModifiedBy>
  <cp:revision>24</cp:revision>
  <dcterms:created xsi:type="dcterms:W3CDTF">2016-07-09T10:16:34Z</dcterms:created>
  <dcterms:modified xsi:type="dcterms:W3CDTF">2016-07-11T03:44:47Z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0x0101008724517B7AB06045951371457F81FC20</vt:lpwstr>
  </property>
</Properties>
</file>