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6"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in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HARIPRABHA V </a:t>
            </a:r>
            <a:r>
              <a:rPr lang="en-US" sz="2000" b="1" dirty="0">
                <a:solidFill>
                  <a:schemeClr val="accent1">
                    <a:lumMod val="75000"/>
                  </a:schemeClr>
                </a:solidFill>
                <a:latin typeface="Arial"/>
                <a:cs typeface="Arial"/>
              </a:rPr>
              <a:t>– J K </a:t>
            </a:r>
            <a:r>
              <a:rPr lang="en-US" sz="2000" b="1" dirty="0" err="1" smtClean="0">
                <a:solidFill>
                  <a:schemeClr val="accent1">
                    <a:lumMod val="75000"/>
                  </a:schemeClr>
                </a:solidFill>
                <a:latin typeface="Arial"/>
                <a:cs typeface="Arial"/>
              </a:rPr>
              <a:t>K</a:t>
            </a:r>
            <a:r>
              <a:rPr lang="en-US" sz="2000" b="1" dirty="0" smtClean="0">
                <a:solidFill>
                  <a:schemeClr val="accent1">
                    <a:lumMod val="75000"/>
                  </a:schemeClr>
                </a:solidFill>
                <a:latin typeface="Arial"/>
                <a:cs typeface="Arial"/>
              </a:rPr>
              <a:t> MUNIRAJAH COLLEGE OF TECHNOLOGY– </a:t>
            </a:r>
            <a:r>
              <a:rPr lang="en-US" sz="2000" b="1" dirty="0">
                <a:solidFill>
                  <a:schemeClr val="accent1">
                    <a:lumMod val="75000"/>
                  </a:schemeClr>
                </a:solidFill>
                <a:latin typeface="Arial"/>
                <a:cs typeface="Arial"/>
              </a:rPr>
              <a:t>BE CSE III YEAR</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305435" indent="-305435"/>
            <a:r>
              <a:rPr lang="en-US" sz="24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descr="Screenshot (87).png"/>
          <p:cNvPicPr>
            <a:picLocks noGrp="1" noChangeAspect="1"/>
          </p:cNvPicPr>
          <p:nvPr>
            <p:ph idx="1"/>
          </p:nvPr>
        </p:nvPicPr>
        <p:blipFill>
          <a:blip r:embed="rId2"/>
          <a:stretch>
            <a:fillRect/>
          </a:stretch>
        </p:blipFill>
        <p:spPr>
          <a:xfrm>
            <a:off x="1575582" y="1097056"/>
            <a:ext cx="9509760" cy="5346630"/>
          </a:xfr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 (86).png"/>
          <p:cNvPicPr>
            <a:picLocks noGrp="1" noChangeAspect="1"/>
          </p:cNvPicPr>
          <p:nvPr>
            <p:ph idx="1"/>
          </p:nvPr>
        </p:nvPicPr>
        <p:blipFill>
          <a:blip r:embed="rId2"/>
          <a:stretch>
            <a:fillRect/>
          </a:stretch>
        </p:blipFill>
        <p:spPr>
          <a:xfrm>
            <a:off x="1701088" y="1167618"/>
            <a:ext cx="8483922" cy="4769877"/>
          </a:xfrm>
        </p:spPr>
      </p:pic>
    </p:spTree>
    <p:extLst>
      <p:ext uri="{BB962C8B-B14F-4D97-AF65-F5344CB8AC3E}">
        <p14:creationId xmlns:p14="http://schemas.microsoft.com/office/powerpoint/2010/main" xmlns="" val="303913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82CE46CF-BB0D-B25D-84BC-BAB334E77B4A}"/>
              </a:ext>
            </a:extLst>
          </p:cNvPr>
          <p:cNvPicPr>
            <a:picLocks noGrp="1" noChangeAspect="1"/>
          </p:cNvPicPr>
          <p:nvPr>
            <p:ph idx="1"/>
          </p:nvPr>
        </p:nvPicPr>
        <p:blipFill>
          <a:blip r:embed="rId2"/>
          <a:stretch>
            <a:fillRect/>
          </a:stretch>
        </p:blipFill>
        <p:spPr>
          <a:xfrm>
            <a:off x="412822" y="2791202"/>
            <a:ext cx="11601276" cy="1275596"/>
          </a:xfrm>
        </p:spPr>
      </p:pic>
    </p:spTree>
    <p:extLst>
      <p:ext uri="{BB962C8B-B14F-4D97-AF65-F5344CB8AC3E}">
        <p14:creationId xmlns:p14="http://schemas.microsoft.com/office/powerpoint/2010/main" xmlns="" val="368283587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712</Words>
  <Application>Microsoft Office PowerPoint</Application>
  <PresentationFormat>Custom</PresentationFormat>
  <Paragraphs>58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Keylogger in security</vt:lpstr>
      <vt:lpstr>OUTLINE</vt:lpstr>
      <vt:lpstr>Problem Statement</vt:lpstr>
      <vt:lpstr>Proposed Solution</vt:lpstr>
      <vt:lpstr>System  Approach</vt:lpstr>
      <vt:lpstr>Algorithm &amp; Deployment</vt:lpstr>
      <vt:lpstr>Result</vt:lpstr>
      <vt:lpstr>Slide 8</vt:lpstr>
      <vt:lpstr>Slide 9</vt:lpstr>
      <vt:lpstr>Conclusion</vt:lpstr>
      <vt:lpstr>Slide 11</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DeaR Soul</cp:lastModifiedBy>
  <cp:revision>28</cp:revision>
  <dcterms:created xsi:type="dcterms:W3CDTF">2021-05-26T16:50:10Z</dcterms:created>
  <dcterms:modified xsi:type="dcterms:W3CDTF">2024-04-03T02:16:34Z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