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6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482E8-6E0E-1B4F-B1FD-C69DB9E858D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017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4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haripradeep/ami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Economy in Automobile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EDA &amp; LR Modeling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20000" y="5556275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Analysis by Hari </a:t>
            </a:r>
            <a:r>
              <a:rPr lang="en-US" dirty="0" err="1"/>
              <a:t>pradeep</a:t>
            </a:r>
            <a:r>
              <a:rPr lang="en-US" dirty="0"/>
              <a:t> Rajendran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</a:t>
            </a:r>
            <a:r>
              <a:rPr lang="en-IN" sz="1200" dirty="0">
                <a:hlinkClick r:id="rId2"/>
              </a:rPr>
              <a:t>https://github.com/haripradeep/amity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79814-19A4-49D2-9F58-C6D76838D480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6113827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222287"/>
            <a:ext cx="5107018" cy="18193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Dummy Variables for ‘Make’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783" y="2222287"/>
            <a:ext cx="6687415" cy="3638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>
                <a:solidFill>
                  <a:schemeClr val="bg1"/>
                </a:solidFill>
              </a:rPr>
              <a:t>So filtered out ‘makes’ with less than 30 instances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659" y="3727343"/>
            <a:ext cx="5847132" cy="79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BC768-DF3C-4C19-8250-AF52F3CB5296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11265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59" y="2200762"/>
            <a:ext cx="5639158" cy="38523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yet – time to apply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1673408"/>
            <a:ext cx="5185873" cy="718141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Predicted Value plotted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784" y="2667130"/>
            <a:ext cx="5522300" cy="31723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3543" y="1768801"/>
            <a:ext cx="3496579" cy="7181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RMSE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3543" y="556061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E70D4-0CEC-4404-BD2D-D8E755E05C09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-2967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2456192"/>
            <a:ext cx="4488654" cy="34485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>
                <a:solidFill>
                  <a:schemeClr val="bg1"/>
                </a:solidFill>
              </a:rPr>
              <a:t>Would like to try with same features but for different ‘Makes”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8B894-996D-494F-8C03-8406EF1D336D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DA5A1-7DBC-4673-855A-0C000C8BD58F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MPG – But which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City MPG (FT2)</a:t>
            </a:r>
          </a:p>
          <a:p>
            <a:r>
              <a:rPr lang="en-US" dirty="0">
                <a:solidFill>
                  <a:schemeClr val="bg1"/>
                </a:solidFill>
              </a:rPr>
              <a:t>City Gasoline Consumption (CD)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58154-2AB6-4D70-B4B1-23084984006F}"/>
              </a:ext>
            </a:extLst>
          </p:cNvPr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MPG – But which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City MPG (FT2)</a:t>
            </a:r>
          </a:p>
          <a:p>
            <a:r>
              <a:rPr lang="en-US" dirty="0">
                <a:solidFill>
                  <a:schemeClr val="bg1"/>
                </a:solidFill>
              </a:rPr>
              <a:t>City Gasoline Consumption (CD)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City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Unadjusted Highway MPG (FT2)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(FT1) </a:t>
            </a:r>
          </a:p>
          <a:p>
            <a:r>
              <a:rPr lang="en-US" dirty="0">
                <a:solidFill>
                  <a:schemeClr val="bg1"/>
                </a:solidFill>
              </a:rPr>
              <a:t>Combined MPG (FT2) </a:t>
            </a:r>
          </a:p>
          <a:p>
            <a:r>
              <a:rPr lang="en-US" dirty="0">
                <a:solidFill>
                  <a:schemeClr val="bg1"/>
                </a:solidFill>
              </a:rPr>
              <a:t>Unrounded Combined MPG (FT2)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0170B-1832-4E8F-8740-928DB96577AF}"/>
              </a:ext>
            </a:extLst>
          </p:cNvPr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Columns?</a:t>
            </a:r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09601" y="1749286"/>
            <a:ext cx="5105870" cy="38696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6374296" y="1749287"/>
            <a:ext cx="5208104" cy="38696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4775" y="5727543"/>
            <a:ext cx="4013374" cy="4341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133 of Vehicle ‘Makes’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71661" y="5618921"/>
            <a:ext cx="4013374" cy="5428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‘Years’ 1984 - 2017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2727AC-EA84-4F7B-8C8E-84A120774CE3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3422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Feature Columns -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>
                <a:solidFill>
                  <a:schemeClr val="bg1"/>
                </a:solidFill>
              </a:rPr>
              <a:t>heatmap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9583" y="1736035"/>
            <a:ext cx="5181599" cy="4317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EA2E4-5CA5-40A8-AC04-2FF991E88D08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55" y="2851021"/>
            <a:ext cx="3147862" cy="32020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Columns - 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Dummy coding categorical variables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320208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A16DA-81FE-48D7-A36E-811471C858A8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905669"/>
            <a:ext cx="5585444" cy="13670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6" y="2905669"/>
            <a:ext cx="6068592" cy="13670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Root Mean Squared Error: </a:t>
            </a:r>
            <a:br>
              <a:rPr lang="en-US" dirty="0"/>
            </a:br>
            <a:r>
              <a:rPr lang="en-US" dirty="0"/>
              <a:t>Null vs.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Regression with ‘Year’ as Feature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Null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70BBE-2FF4-4361-91A2-A3897275352E}"/>
              </a:ext>
            </a:extLst>
          </p:cNvPr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8787808" y="0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Additional Feature Columns Improve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Additional Features Bring Down RMSE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2770D-755F-4D84-87B1-FAE23962F252}"/>
              </a:ext>
            </a:extLst>
          </p:cNvPr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8799925" y="-8491"/>
            <a:ext cx="3404192" cy="74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384</TotalTime>
  <Words>393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Wingdings 2</vt:lpstr>
      <vt:lpstr>Gallery</vt:lpstr>
      <vt:lpstr>Fuel Economy in Automobile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Examine Coefficients</vt:lpstr>
    </vt:vector>
  </TitlesOfParts>
  <Company>The UPS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Hari</cp:lastModifiedBy>
  <cp:revision>36</cp:revision>
  <dcterms:created xsi:type="dcterms:W3CDTF">2018-03-22T20:58:35Z</dcterms:created>
  <dcterms:modified xsi:type="dcterms:W3CDTF">2019-05-09T11:09:52Z</dcterms:modified>
</cp:coreProperties>
</file>