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3" r:id="rId16"/>
    <p:sldId id="271" r:id="rId17"/>
    <p:sldId id="272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8e2463c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8e2463c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8e2463cd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8e2463cd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8e2463cd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8e2463cd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sz="48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R="64008" lvl="0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0" name="Google Shape;20;p2"/>
            <p:cNvSpPr/>
            <p:nvPr/>
          </p:nvSpPr>
          <p:spPr>
            <a:xfrm>
              <a:off x="1687513" y="4832896"/>
              <a:ext cx="7456487" cy="518816"/>
            </a:xfrm>
            <a:custGeom>
              <a:avLst/>
              <a:gdLst/>
              <a:ahLst/>
              <a:cxnLst/>
              <a:rect l="l" t="t" r="r" b="b"/>
              <a:pathLst>
                <a:path w="4697" h="367" extrusionOk="0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443" y="5135526"/>
              <a:ext cx="9108557" cy="838200"/>
            </a:xfrm>
            <a:custGeom>
              <a:avLst/>
              <a:gdLst/>
              <a:ahLst/>
              <a:cxnLst/>
              <a:rect l="l" t="t" r="r" b="b"/>
              <a:pathLst>
                <a:path w="5760" h="528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4883888"/>
              <a:ext cx="9144000" cy="1981200"/>
            </a:xfrm>
            <a:custGeom>
              <a:avLst/>
              <a:gdLst/>
              <a:ahLst/>
              <a:cxnLst/>
              <a:rect l="l" t="t" r="r" b="b"/>
              <a:pathLst>
                <a:path w="5760" h="1248" extrusionOk="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tx="0" ty="0" sx="50000" sy="50000" flip="none" algn="t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23" name="Google Shape;23;p2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w="12050" cap="flat" cmpd="sng">
              <a:solidFill>
                <a:srgbClr val="93C5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lvl="1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lvl="2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lvl="3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lvl="4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lvl="5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lvl="6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lvl="7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lvl="8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 rot="5400000">
            <a:off x="2378965" y="-440435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6324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marL="914400" lvl="1" indent="-3429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 rot="5400000">
            <a:off x="4936367" y="2182286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1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6324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marL="914400" lvl="1" indent="-3429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6324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marL="914400" lvl="1" indent="-3429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sz="48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w="9525" cap="rnd" cmpd="sng">
            <a:solidFill>
              <a:srgbClr val="20768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w="9525" cap="rnd" cmpd="sng">
            <a:solidFill>
              <a:srgbClr val="20768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504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marL="914400" lvl="1" indent="-3810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504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marL="914400" lvl="1" indent="-3810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bg>
      <p:bgPr>
        <a:blipFill rotWithShape="1">
          <a:blip r:embed="rId2">
            <a:alphaModFix/>
          </a:blip>
          <a:tile tx="0" ty="0" sx="50000" sy="50000" flip="none" algn="tl"/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w="96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4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w="96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4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3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2232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marL="914400" lvl="1" indent="-3556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4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2232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marL="914400" lvl="1" indent="-3556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bg>
      <p:bgPr>
        <a:blipFill rotWithShape="1">
          <a:blip r:embed="rId2">
            <a:alphaModFix/>
          </a:blip>
          <a:tile tx="0" ty="0" sx="50000" sy="50000" flip="none" algn="tl"/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sz="2500" b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marL="914400" lvl="1" indent="-2286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6776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marL="914400" lvl="1" indent="-406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marR="18288" lvl="0" indent="-228600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marL="914400" lvl="1" indent="-3048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21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marL="1828800" lvl="3" indent="-28575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>
            <a:spLocks noGrp="1"/>
          </p:cNvSpPr>
          <p:nvPr>
            <p:ph type="pic" idx="2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lvl="1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lvl="2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lvl="3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lvl="4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lvl="5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lvl="6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lvl="7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lvl="8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sz="3000" b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499273" y="5944936"/>
            <a:ext cx="4940624" cy="921076"/>
          </a:xfrm>
          <a:custGeom>
            <a:avLst/>
            <a:gdLst/>
            <a:ahLst/>
            <a:cxnLst/>
            <a:rect l="l" t="t" r="r" b="b"/>
            <a:pathLst>
              <a:path w="7485" h="337" extrusionOk="0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485717" y="5939011"/>
            <a:ext cx="3690451" cy="933450"/>
          </a:xfrm>
          <a:custGeom>
            <a:avLst/>
            <a:gdLst/>
            <a:ahLst/>
            <a:cxnLst/>
            <a:rect l="l" t="t" r="r" b="b"/>
            <a:pathLst>
              <a:path w="5591" h="588" extrusionOk="0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83" name="Google Shape;83;p10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w="12050" cap="flat" cmpd="sng">
            <a:solidFill>
              <a:srgbClr val="93C5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4" name="Google Shape;84;p10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w="9525" cap="rnd" cmpd="sng">
            <a:solidFill>
              <a:srgbClr val="20768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w="9525" cap="rnd" cmpd="sng">
            <a:solidFill>
              <a:srgbClr val="20768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99273" y="5944936"/>
            <a:ext cx="4940624" cy="921076"/>
          </a:xfrm>
          <a:custGeom>
            <a:avLst/>
            <a:gdLst/>
            <a:ahLst/>
            <a:cxnLst/>
            <a:rect l="l" t="t" r="r" b="b"/>
            <a:pathLst>
              <a:path w="7485" h="337" extrusionOk="0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485717" y="5939011"/>
            <a:ext cx="3690451" cy="933450"/>
          </a:xfrm>
          <a:custGeom>
            <a:avLst/>
            <a:gdLst/>
            <a:ahLst/>
            <a:cxnLst/>
            <a:rect l="l" t="t" r="r" b="b"/>
            <a:pathLst>
              <a:path w="5591" h="588" extrusionOk="0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3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w="12050" cap="flat" cmpd="sng">
            <a:solidFill>
              <a:srgbClr val="93C5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518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sz="27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74650" algn="l" rtl="0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sz="2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619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92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sz="19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worlds.in/free-projects/php-projects/student-result-management-system-project-in-php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astro.com/simple-student-result-management-system-in-php-with-source-cod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/>
          </a:p>
        </p:txBody>
      </p:sp>
      <p:pic>
        <p:nvPicPr>
          <p:cNvPr id="103" name="Google Shape;103;p13" descr="https://lh6.googleusercontent.com/wtTrRSOoeqIAEabjRuBh4hzv_D7w9PypO0V65jRktxY_FX9ne-M8e_08LwGxBX6UjsupZcV8vnexZc3b9Kc6wGoWvG6NY5gRqDgweVDECqw3cCrML5fv98d1cYg3cS-DgBZRYsAL1a-iWiNl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2800" y="1371600"/>
            <a:ext cx="2569762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/>
          <p:nvPr/>
        </p:nvSpPr>
        <p:spPr>
          <a:xfrm>
            <a:off x="1088136" y="3133344"/>
            <a:ext cx="715670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Department of Computer Science and Engineering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	         SRM University, AP</a:t>
            </a:r>
            <a:endParaRPr sz="2000" b="1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/>
            </a:r>
            <a:b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endParaRPr sz="18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2" descr="sql.jfif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2514600"/>
            <a:ext cx="2095500" cy="139446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ucida Sans"/>
              <a:buNone/>
            </a:pPr>
            <a:r>
              <a:rPr lang="en-US" sz="2400"/>
              <a:t>Backend comprised with these following technology</a:t>
            </a:r>
            <a:endParaRPr sz="2400"/>
          </a:p>
        </p:txBody>
      </p:sp>
      <p:pic>
        <p:nvPicPr>
          <p:cNvPr id="160" name="Google Shape;160;p22" descr="bootstrap.jf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1800" y="2438400"/>
            <a:ext cx="1912620" cy="1531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 descr="php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000" y="2514600"/>
            <a:ext cx="233172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 descr="xampp-logo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09800" y="4419600"/>
            <a:ext cx="5410199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360"/>
              <a:buFont typeface="Noto Sans Symbols"/>
              <a:buChar char="⮚"/>
            </a:pPr>
            <a:r>
              <a:rPr lang="en-US" sz="2000"/>
              <a:t>We have successfully proposed the “STUDENT  RESULT MANAGEMENT  SYSTEM” for  replacing  the  manual work of the administration.</a:t>
            </a:r>
            <a:endParaRPr/>
          </a:p>
          <a:p>
            <a:pPr marL="365760" lvl="0" indent="-169671" algn="l" rtl="0"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None/>
            </a:pPr>
            <a:endParaRPr sz="2000"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Char char="⮚"/>
            </a:pPr>
            <a:r>
              <a:rPr lang="en-US" sz="2000"/>
              <a:t> By this application student can easily access the modules like student  results and courses other information required to student.</a:t>
            </a:r>
            <a:endParaRPr/>
          </a:p>
          <a:p>
            <a:pPr marL="365760" lvl="0" indent="-169671" algn="l" rtl="0"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None/>
            </a:pPr>
            <a:endParaRPr sz="2000"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Char char="⮚"/>
            </a:pPr>
            <a:r>
              <a:rPr lang="en-US" sz="2000"/>
              <a:t>This application is flexible and can easily access by the student .</a:t>
            </a:r>
            <a:endParaRPr/>
          </a:p>
          <a:p>
            <a:pPr marL="365760" lvl="0" indent="-169671" algn="l" rtl="0"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None/>
            </a:pPr>
            <a:endParaRPr sz="2000"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Char char="⮚"/>
            </a:pPr>
            <a:r>
              <a:rPr lang="en-US" sz="2000"/>
              <a:t>So the time taken for getting the information will be reduces.</a:t>
            </a:r>
            <a:endParaRPr/>
          </a:p>
          <a:p>
            <a:pPr marL="365760" lvl="0" indent="-169671" algn="l" rtl="0"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000"/>
          </a:p>
        </p:txBody>
      </p:sp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Proposed System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2519675" y="2499375"/>
            <a:ext cx="4653300" cy="29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1.Register/Login Module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2.Student Module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3.Admin Module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65760" lvl="0" indent="-139446" algn="l" rtl="0">
              <a:spcBef>
                <a:spcPts val="0"/>
              </a:spcBef>
              <a:spcAft>
                <a:spcPts val="0"/>
              </a:spcAft>
              <a:buSzPts val="1836"/>
              <a:buNone/>
            </a:pPr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sz="3600" b="0" u="sng">
                <a:solidFill>
                  <a:srgbClr val="04617B"/>
                </a:solidFill>
                <a:latin typeface="Arial"/>
                <a:ea typeface="Arial"/>
                <a:cs typeface="Arial"/>
                <a:sym typeface="Arial"/>
              </a:rPr>
              <a:t>Modules:-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🞂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Home page of the “STUDENT  RESULTS MANAGEMENT SYSTEM”.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🞂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It consists of Two portal about student and admin..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🞂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 Login page is used to login to the admin portal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>
                <a:latin typeface="Arial"/>
                <a:ea typeface="Arial"/>
                <a:cs typeface="Arial"/>
                <a:sym typeface="Arial"/>
              </a:rPr>
              <a:t>2.Student Module:</a:t>
            </a:r>
            <a:endParaRPr sz="2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 students can view the results.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 student can download the results..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1.Resgister/login  Module:-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>
                <a:latin typeface="Arial"/>
                <a:ea typeface="Arial"/>
                <a:cs typeface="Arial"/>
                <a:sym typeface="Arial"/>
              </a:rPr>
              <a:t>3.Admin Module:</a:t>
            </a:r>
            <a:endParaRPr sz="2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🞂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Create  and  manage  the subjects , classes  and  can  add the students and  their results of the students.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🞂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Reports for various modules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🞂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Update or deleting the admin information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Results/Performance</a:t>
            </a:r>
            <a:endParaRPr lang="en-US" dirty="0"/>
          </a:p>
        </p:txBody>
      </p:sp>
      <p:pic>
        <p:nvPicPr>
          <p:cNvPr id="4" name="Picture 3" descr="WhatsApp Image 2022-05-09 at 10.50.05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655634"/>
            <a:ext cx="7269480" cy="408908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06324" algn="l" rtl="0">
              <a:spcBef>
                <a:spcPts val="400"/>
              </a:spcBef>
              <a:spcAft>
                <a:spcPts val="0"/>
              </a:spcAft>
              <a:buSzPts val="1224"/>
              <a:buChar char="🞂"/>
            </a:pPr>
            <a:r>
              <a:rPr lang="en-US"/>
              <a:t>Student result management system has been designed to replace the manual storing of data.</a:t>
            </a:r>
            <a:endParaRPr/>
          </a:p>
          <a:p>
            <a:pPr marL="457200" lvl="0" indent="-306324" algn="l" rtl="0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en-US"/>
              <a:t>Helpful to perform paperless work and manages all data.</a:t>
            </a:r>
            <a:endParaRPr/>
          </a:p>
          <a:p>
            <a:pPr marL="457200" lvl="0" indent="-306324" algn="l" rtl="0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en-US"/>
              <a:t>Provides easy, accurate, faster access to data.</a:t>
            </a:r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631325" y="338313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indent="-139446">
              <a:spcBef>
                <a:spcPts val="0"/>
              </a:spcBef>
              <a:buSzPts val="1836"/>
              <a:buFont typeface="Wingdings" pitchFamily="2" charset="2"/>
              <a:buChar char="Ø"/>
            </a:pPr>
            <a:r>
              <a:rPr lang="en-US" dirty="0" smtClean="0">
                <a:hlinkClick r:id="rId3"/>
              </a:rPr>
              <a:t>https://projectworlds.in/free-projects/php-projects/student-result-management-system-project-in-php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365760" indent="-139446">
              <a:spcBef>
                <a:spcPts val="0"/>
              </a:spcBef>
              <a:buSzPts val="1836"/>
              <a:buFont typeface="Wingdings" pitchFamily="2" charset="2"/>
              <a:buChar char="Ø"/>
            </a:pPr>
            <a:endParaRPr lang="en-US" dirty="0" smtClean="0"/>
          </a:p>
          <a:p>
            <a:pPr marL="365760" indent="-139446">
              <a:spcBef>
                <a:spcPts val="0"/>
              </a:spcBef>
              <a:buSzPts val="1836"/>
              <a:buFont typeface="Wingdings" pitchFamily="2" charset="2"/>
              <a:buChar char="Ø"/>
            </a:pPr>
            <a:r>
              <a:rPr lang="en-US" dirty="0" smtClean="0">
                <a:hlinkClick r:id="rId4"/>
              </a:rPr>
              <a:t>https://codeastro.com/simple-student-result-management-system-in-php-with-source-code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365760" indent="-139446">
              <a:spcBef>
                <a:spcPts val="0"/>
              </a:spcBef>
              <a:buSzPts val="1836"/>
              <a:buFont typeface="Wingdings" pitchFamily="2" charset="2"/>
              <a:buChar char="Ø"/>
            </a:pPr>
            <a:endParaRPr lang="en-US" dirty="0" smtClean="0"/>
          </a:p>
          <a:p>
            <a:pPr marL="365760" indent="-139446">
              <a:spcBef>
                <a:spcPts val="0"/>
              </a:spcBef>
              <a:buSzPts val="1836"/>
              <a:buFont typeface="Wingdings" pitchFamily="2" charset="2"/>
              <a:buChar char="Ø"/>
            </a:pPr>
            <a:endParaRPr dirty="0"/>
          </a:p>
        </p:txBody>
      </p:sp>
      <p:sp>
        <p:nvSpPr>
          <p:cNvPr id="203" name="Google Shape;203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References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body" idx="1"/>
          </p:nvPr>
        </p:nvSpPr>
        <p:spPr>
          <a:xfrm>
            <a:off x="3200400" y="3657600"/>
            <a:ext cx="5486400" cy="234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ct val="68000"/>
              <a:buNone/>
            </a:pP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		</a:t>
            </a: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 sz="2200"/>
              <a:t>Presented by</a:t>
            </a: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 sz="2200"/>
              <a:t>P. Hari Prakash - AP19110010210</a:t>
            </a: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 sz="2200"/>
              <a:t>Ch. Bhanu Prakash - AP19110010155</a:t>
            </a:r>
            <a:endParaRPr sz="2200"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 sz="2200"/>
              <a:t>P. Sai Sandeep – AP19110010293</a:t>
            </a:r>
            <a:endParaRPr/>
          </a:p>
          <a:p>
            <a:pPr marL="365760" lvl="0" indent="-148211" algn="l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600200" y="1066800"/>
            <a:ext cx="8686800" cy="246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lang="en-US" sz="3600"/>
              <a:t>Student Result Management </a:t>
            </a:r>
            <a:br>
              <a:rPr lang="en-US" sz="3600"/>
            </a:br>
            <a:r>
              <a:rPr lang="en-US" sz="3600"/>
              <a:t>		system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Introduction</a:t>
            </a: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Abstract</a:t>
            </a: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Objectives of the Project</a:t>
            </a: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UML Diagrams</a:t>
            </a: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Technologies used</a:t>
            </a: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System Requirements</a:t>
            </a: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Proposed System</a:t>
            </a: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Results</a:t>
            </a: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Conclusions</a:t>
            </a: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References</a:t>
            </a: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Outline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650250" y="1991349"/>
            <a:ext cx="8036700" cy="4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SRMS(Student Result Management System) is a web application that manages the records of the student regarding Results and their class details.</a:t>
            </a: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457200" y="518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Easy Registration Process</a:t>
            </a: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Easy to manage student result</a:t>
            </a: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Make Automatic Transcript</a:t>
            </a: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Provide Transcript and certificate within short time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Objectives of the project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ct val="68000"/>
              <a:buFont typeface="Noto Sans Symbols"/>
              <a:buChar char="⮚"/>
            </a:pPr>
            <a:r>
              <a:rPr lang="en-US" sz="2800"/>
              <a:t>Existing process of the getting information for the student is done manually.</a:t>
            </a:r>
            <a:endParaRPr/>
          </a:p>
          <a:p>
            <a:pPr marL="365760" lvl="0" indent="-144195" algn="l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endParaRPr sz="2800"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Char char="⮚"/>
            </a:pPr>
            <a:r>
              <a:rPr lang="en-US" sz="2800"/>
              <a:t>All the wanted information need to be provided by the administration.</a:t>
            </a:r>
            <a:endParaRPr/>
          </a:p>
          <a:p>
            <a:pPr marL="365760" lvl="0" indent="-144195" algn="l" rtl="0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endParaRPr sz="2800"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Char char="⮚"/>
            </a:pPr>
            <a:r>
              <a:rPr lang="en-US" sz="2800"/>
              <a:t>If the students want to know the results of the particular subject so their should wait for long time because work done manually.</a:t>
            </a:r>
            <a:endParaRPr/>
          </a:p>
          <a:p>
            <a:pPr marL="365760" lvl="0" indent="-144195" algn="l" rtl="0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endParaRPr sz="2800"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Char char="⮚"/>
            </a:pPr>
            <a:r>
              <a:rPr lang="en-US" sz="2800"/>
              <a:t>The information about their  courses , results and other information accessing is not possible. </a:t>
            </a:r>
            <a:endParaRPr/>
          </a:p>
          <a:p>
            <a:pPr marL="365760" lvl="0" indent="-148211" algn="l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Existing System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Hardware Requirements:-</a:t>
            </a:r>
            <a:endParaRPr/>
          </a:p>
          <a:p>
            <a:pPr marL="621792" lvl="1" indent="-228600" algn="l" rtl="0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Processor: Intel p4 processor with minimum 2GHZ speed</a:t>
            </a:r>
            <a:endParaRPr/>
          </a:p>
          <a:p>
            <a:pPr marL="621792" lvl="1" indent="-228600" algn="l" rtl="0">
              <a:spcBef>
                <a:spcPts val="324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RAM : Minimum 1GB</a:t>
            </a:r>
            <a:endParaRPr/>
          </a:p>
          <a:p>
            <a:pPr marL="621792" lvl="1" indent="-228600" algn="l" rtl="0">
              <a:spcBef>
                <a:spcPts val="324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Hard Disk : Min 20 GB</a:t>
            </a:r>
            <a:endParaRPr/>
          </a:p>
          <a:p>
            <a:pPr marL="621792" lvl="1" indent="-82550" algn="l" rtl="0">
              <a:spcBef>
                <a:spcPts val="324"/>
              </a:spcBef>
              <a:spcAft>
                <a:spcPts val="0"/>
              </a:spcAft>
              <a:buSzPts val="2300"/>
              <a:buNone/>
            </a:pP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/>
              <a:t>		</a:t>
            </a:r>
            <a:endParaRPr sz="2400"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632"/>
              <a:buNone/>
            </a:pPr>
            <a:endParaRPr sz="2400"/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Lucida Sans"/>
              <a:buNone/>
            </a:pPr>
            <a:r>
              <a:rPr lang="en-US" u="sng">
                <a:solidFill>
                  <a:schemeClr val="dk1"/>
                </a:solidFill>
              </a:rPr>
              <a:t>System Requirements:-</a:t>
            </a:r>
            <a:endParaRPr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334875" y="924225"/>
            <a:ext cx="8231400" cy="49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992"/>
              <a:buNone/>
            </a:pPr>
            <a:r>
              <a:rPr lang="en-US" sz="2800">
                <a:solidFill>
                  <a:srgbClr val="04617B"/>
                </a:solidFill>
                <a:latin typeface="Arial"/>
                <a:ea typeface="Arial"/>
                <a:cs typeface="Arial"/>
                <a:sym typeface="Arial"/>
              </a:rPr>
              <a:t>SOFTWARE REQUIREMENTS:-</a:t>
            </a:r>
            <a:endParaRPr sz="4400" b="1" baseline="-25000"/>
          </a:p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992"/>
              <a:buNone/>
            </a:pPr>
            <a:endParaRPr sz="4400"/>
          </a:p>
          <a:p>
            <a:pPr marL="822960" lvl="0" indent="-256032" algn="l" rtl="0">
              <a:spcBef>
                <a:spcPts val="0"/>
              </a:spcBef>
              <a:spcAft>
                <a:spcPts val="0"/>
              </a:spcAft>
              <a:buSzPts val="2992"/>
              <a:buNone/>
            </a:pPr>
            <a:r>
              <a:rPr lang="en-US" sz="2100"/>
              <a:t>Operating System : WINDOWS 8/10 </a:t>
            </a:r>
            <a:endParaRPr sz="2100"/>
          </a:p>
          <a:p>
            <a:pPr marL="822960" lvl="0" indent="-256032" algn="l" rtl="0">
              <a:spcBef>
                <a:spcPts val="0"/>
              </a:spcBef>
              <a:spcAft>
                <a:spcPts val="0"/>
              </a:spcAft>
              <a:buSzPts val="2992"/>
              <a:buNone/>
            </a:pPr>
            <a:r>
              <a:rPr lang="en-US" sz="2100"/>
              <a:t>Front End :</a:t>
            </a:r>
            <a:r>
              <a:rPr lang="en-US" sz="2100" b="1"/>
              <a:t> </a:t>
            </a:r>
            <a:r>
              <a:rPr lang="en-US" sz="2100"/>
              <a:t>PHP with bootstrap</a:t>
            </a:r>
            <a:endParaRPr sz="2100"/>
          </a:p>
          <a:p>
            <a:pPr marL="822960" lvl="0" indent="-256032" algn="l" rtl="0">
              <a:spcBef>
                <a:spcPts val="0"/>
              </a:spcBef>
              <a:spcAft>
                <a:spcPts val="0"/>
              </a:spcAft>
              <a:buSzPts val="2992"/>
              <a:buNone/>
            </a:pPr>
            <a:r>
              <a:rPr lang="en-US" sz="2100"/>
              <a:t>Back End : MYSQL</a:t>
            </a:r>
            <a:endParaRPr sz="2100"/>
          </a:p>
          <a:p>
            <a:pPr marL="822960" lvl="0" indent="-256032" algn="l" rtl="0">
              <a:spcBef>
                <a:spcPts val="0"/>
              </a:spcBef>
              <a:spcAft>
                <a:spcPts val="0"/>
              </a:spcAft>
              <a:buSzPts val="2992"/>
              <a:buNone/>
            </a:pPr>
            <a:r>
              <a:rPr lang="en-US" sz="2100"/>
              <a:t>Tools : XAMPP(cross-platform, apache, MYSQL,PHP)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 descr="js.jfif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48400" y="2895600"/>
            <a:ext cx="17394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457200" y="522376"/>
            <a:ext cx="8229600" cy="15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lang="en-US" sz="2800"/>
              <a:t>Frontend Comprised with these following technology</a:t>
            </a:r>
            <a:r>
              <a:rPr lang="en-US"/>
              <a:t> </a:t>
            </a:r>
            <a:endParaRPr/>
          </a:p>
        </p:txBody>
      </p:sp>
      <p:pic>
        <p:nvPicPr>
          <p:cNvPr id="152" name="Google Shape;152;p21" descr="css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7600" y="2895600"/>
            <a:ext cx="1573696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 descr="1200px-HTML5_logo_and_wordmark.sv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2743200"/>
            <a:ext cx="20574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407</Words>
  <Application>Microsoft Office PowerPoint</Application>
  <PresentationFormat>On-screen Show (4:3)</PresentationFormat>
  <Paragraphs>86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  </vt:lpstr>
      <vt:lpstr>Student Result Management    system</vt:lpstr>
      <vt:lpstr>Outline</vt:lpstr>
      <vt:lpstr>Introduction</vt:lpstr>
      <vt:lpstr>Objectives of the project</vt:lpstr>
      <vt:lpstr>Existing System</vt:lpstr>
      <vt:lpstr>System Requirements:-</vt:lpstr>
      <vt:lpstr>Slide 8</vt:lpstr>
      <vt:lpstr>Frontend Comprised with these following technology </vt:lpstr>
      <vt:lpstr>Backend comprised with these following technology</vt:lpstr>
      <vt:lpstr>Proposed System</vt:lpstr>
      <vt:lpstr>Modules:-</vt:lpstr>
      <vt:lpstr>1.Resgister/login  Module:- </vt:lpstr>
      <vt:lpstr>Slide 14</vt:lpstr>
      <vt:lpstr>Results/Performance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cp:lastModifiedBy>user</cp:lastModifiedBy>
  <cp:revision>4</cp:revision>
  <dcterms:modified xsi:type="dcterms:W3CDTF">2022-05-09T05:32:45Z</dcterms:modified>
</cp:coreProperties>
</file>