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5" r:id="rId14"/>
    <p:sldId id="276" r:id="rId15"/>
    <p:sldId id="277" r:id="rId16"/>
    <p:sldId id="278" r:id="rId17"/>
    <p:sldId id="272" r:id="rId18"/>
    <p:sldId id="279" r:id="rId19"/>
    <p:sldId id="280" r:id="rId20"/>
    <p:sldId id="273" r:id="rId21"/>
    <p:sldId id="274" r:id="rId22"/>
    <p:sldId id="267" r:id="rId23"/>
    <p:sldId id="268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 Mudalair" initials="MM" lastIdx="1" clrIdx="0">
    <p:extLst>
      <p:ext uri="{19B8F6BF-5375-455C-9EA6-DF929625EA0E}">
        <p15:presenceInfo xmlns:p15="http://schemas.microsoft.com/office/powerpoint/2012/main" userId="288366836168fb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EC"/>
    <a:srgbClr val="530D0F"/>
    <a:srgbClr val="241D43"/>
    <a:srgbClr val="CE0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7732-174F-40F1-9D27-0473D511DBBD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BB34-35F3-4A6A-90D2-E6288BEB0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BB34-35F3-4A6A-90D2-E6288BEB06A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BB34-35F3-4A6A-90D2-E6288BEB06A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15000" t="-15000" r="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C096-BAE5-4B4D-A14E-22454F99AC0F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86C7-4BE4-4D5B-8882-9D3675258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5429288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WEEDS IN THE CROP FIELD USING 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0" y="38472"/>
            <a:ext cx="1847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47800"/>
            <a:ext cx="6143668" cy="4800600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is an application, there is no need of money, it is free of cost. All they need is a Smartphone to click the photos of crop and weed.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a better accuracy than the existing system.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scalable and can be able to run on any type of device.</a:t>
            </a:r>
          </a:p>
          <a:p>
            <a:endParaRPr lang="en-US" dirty="0"/>
          </a:p>
        </p:txBody>
      </p:sp>
      <p:pic>
        <p:nvPicPr>
          <p:cNvPr id="6" name="Picture 5" descr="pro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071678"/>
            <a:ext cx="2303434" cy="2500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85728"/>
            <a:ext cx="6643734" cy="5962672"/>
          </a:xfrm>
        </p:spPr>
        <p:txBody>
          <a:bodyPr>
            <a:normAutofit fontScale="77500" lnSpcReduction="20000"/>
          </a:bodyPr>
          <a:lstStyle/>
          <a:p>
            <a:pPr fontAlgn="base"/>
            <a:endParaRPr lang="en-US" dirty="0"/>
          </a:p>
          <a:p>
            <a:pPr>
              <a:buNone/>
            </a:pPr>
            <a:r>
              <a:rPr lang="en-US" sz="47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4700" i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</a:t>
            </a:r>
          </a:p>
          <a:p>
            <a:pPr algn="just" fontAlgn="base">
              <a:lnSpc>
                <a:spcPct val="17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982663" indent="-87313" algn="just" fontAlgn="base">
              <a:lnSpc>
                <a:spcPct val="17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</a:p>
          <a:p>
            <a:endParaRPr lang="en-US" dirty="0"/>
          </a:p>
        </p:txBody>
      </p:sp>
      <p:pic>
        <p:nvPicPr>
          <p:cNvPr id="5" name="Picture 4" descr="pro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68760"/>
            <a:ext cx="2735709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6D1-E06A-443A-BCA7-BA7519C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F33A-BDF6-4B4C-B769-0E66BD97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2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F641-10B5-4B5C-96E7-C47FCDD26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72222"/>
            <a:ext cx="8917773" cy="37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F7C-957F-46FF-A402-56C5CEA9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927B1A-6750-4E2D-A804-BC81510E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556792"/>
            <a:ext cx="8822919" cy="4273347"/>
          </a:xfrm>
        </p:spPr>
      </p:pic>
    </p:spTree>
    <p:extLst>
      <p:ext uri="{BB962C8B-B14F-4D97-AF65-F5344CB8AC3E}">
        <p14:creationId xmlns:p14="http://schemas.microsoft.com/office/powerpoint/2010/main" val="398796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9BF9EF-B500-46D0-8C34-52EE3FD7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71FD5-6E90-487F-97DB-9355062F08F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951537" cy="5943600"/>
          </a:xfrm>
        </p:spPr>
      </p:pic>
    </p:spTree>
    <p:extLst>
      <p:ext uri="{BB962C8B-B14F-4D97-AF65-F5344CB8AC3E}">
        <p14:creationId xmlns:p14="http://schemas.microsoft.com/office/powerpoint/2010/main" val="362034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E189-C6BE-4EE7-81CA-9DF30FD9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&amp; Re-scaling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6B4A0-7D3C-4F44-976B-1ACF265CA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31" y="905555"/>
            <a:ext cx="6570559" cy="5763805"/>
          </a:xfrm>
        </p:spPr>
      </p:pic>
    </p:spTree>
    <p:extLst>
      <p:ext uri="{BB962C8B-B14F-4D97-AF65-F5344CB8AC3E}">
        <p14:creationId xmlns:p14="http://schemas.microsoft.com/office/powerpoint/2010/main" val="324595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8E67-18F0-4718-969D-685F1886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D1F8A8-4346-4D66-8507-80C0B3BC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65" r="2738" b="2880"/>
          <a:stretch/>
        </p:blipFill>
        <p:spPr>
          <a:xfrm>
            <a:off x="127001" y="1700808"/>
            <a:ext cx="8981503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417435-09D2-499C-A03F-CA521D92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our Training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9B0680-FD63-47DB-85FB-7ED726F8D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2060848"/>
            <a:ext cx="8949871" cy="3277628"/>
          </a:xfrm>
        </p:spPr>
      </p:pic>
    </p:spTree>
    <p:extLst>
      <p:ext uri="{BB962C8B-B14F-4D97-AF65-F5344CB8AC3E}">
        <p14:creationId xmlns:p14="http://schemas.microsoft.com/office/powerpoint/2010/main" val="115700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D6D6-24E4-4389-82CF-AF15176C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Validation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9131F6-F57E-4D3E-A843-ADDD7C24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052736"/>
            <a:ext cx="7710284" cy="5266072"/>
          </a:xfrm>
        </p:spPr>
      </p:pic>
    </p:spTree>
    <p:extLst>
      <p:ext uri="{BB962C8B-B14F-4D97-AF65-F5344CB8AC3E}">
        <p14:creationId xmlns:p14="http://schemas.microsoft.com/office/powerpoint/2010/main" val="30354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247AFD-2C96-4D9C-9487-49125BAB5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16632"/>
            <a:ext cx="4998009" cy="6421972"/>
          </a:xfrm>
        </p:spPr>
      </p:pic>
    </p:spTree>
    <p:extLst>
      <p:ext uri="{BB962C8B-B14F-4D97-AF65-F5344CB8AC3E}">
        <p14:creationId xmlns:p14="http://schemas.microsoft.com/office/powerpoint/2010/main" val="70871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1594"/>
            <a:ext cx="8229600" cy="5786478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18336" y="44624"/>
            <a:ext cx="749808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BACHELOR OF TECHNOLOGY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ELECTRONICS AND COMMUNICATION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BATCH NO: 01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UNDER THE GUIDANCE OF ASSOCIATE PROFESSOR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P.S.J. SREERAM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M.Tech.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 MEMBERS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0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97762"/>
              </p:ext>
            </p:extLst>
          </p:nvPr>
        </p:nvGraphicFramePr>
        <p:xfrm>
          <a:off x="2001372" y="4912568"/>
          <a:ext cx="5738980" cy="1770085"/>
        </p:xfrm>
        <a:graphic>
          <a:graphicData uri="http://schemas.openxmlformats.org/drawingml/2006/table">
            <a:tbl>
              <a:tblPr/>
              <a:tblGrid>
                <a:gridCol w="286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V.P L PADMAJA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176K1A0454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I.S.S.SAMEERA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176K1A0420</a:t>
                      </a:r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/>
                        <a:t>S.HARIPRASAD .M</a:t>
                      </a:r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176K1A0459</a:t>
                      </a:r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692829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D.RAKESH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176K1A0414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D.CHITHRA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MEGHANA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176K1A0411</a:t>
                      </a:r>
                      <a:endParaRPr lang="en-US" sz="1700" dirty="0"/>
                    </a:p>
                  </a:txBody>
                  <a:tcPr marL="66378" marR="66378" marT="44252" marB="4425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8C607D6-B814-4CF5-8F99-0FB1AC75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samples &amp; Attained Accuracy Rate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825CF-D785-4E47-B13B-4419368F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56792"/>
            <a:ext cx="9086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AA53-E3EB-4549-9BD7-9D41CBCB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-90264"/>
            <a:ext cx="8229600" cy="11430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 of the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229E7-F020-4AB9-8630-7110605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5" y="985195"/>
            <a:ext cx="7181767" cy="57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30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can improve the system (application) to analyze the soil and can figure out whether that land is suitable for crop growth or not.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also be enhanced to suggest the correct amount of agrochemicals for utilization.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extended to detect pests and plant diseases after slight modifications.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rgbClr val="FA3AEC"/>
                </a:solidFill>
              </a:rPr>
              <a:t> </a:t>
            </a:r>
            <a:r>
              <a:rPr lang="en-US" sz="4000" i="1" dirty="0">
                <a:solidFill>
                  <a:srgbClr val="FA3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5" y="1285860"/>
            <a:ext cx="8749635" cy="4663420"/>
          </a:xfrm>
        </p:spPr>
        <p:txBody>
          <a:bodyPr>
            <a:normAutofit fontScale="70000" lnSpcReduction="20000"/>
          </a:bodyPr>
          <a:lstStyle/>
          <a:p>
            <a:pPr algn="just" fontAlgn="base"/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Mansoor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Shahab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Roman, Muhammad Tufail, Muhammad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Khan, Muhammad Tahir Khan 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Machine-Learning Based Crop/Weed Detection and Classification for  Variable-Rate Spraying in Precision Agriculture ”, 2020 7th International Conference on Electrical and Electronics Engineering.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Ahmad, K. Muhammad, I. Ahmad, W. Ahmad, M. L. Smith, L. N.  Smith, D. K. Jain, H. Wang, and I. Mehmood, “Visual features based  boosted classification of weeds for real-time selective herbicide  sprayer systems,” Computers in Industry, vol. 98, pp. 23–33, 2018.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11" y="285728"/>
            <a:ext cx="8046578" cy="58404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28694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br>
              <a:rPr lang="en-US" b="1" i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8856984" cy="507209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the agrochemicals spraying techniques results either in over dosing or in under dosing which have their own disadvantages.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design a real-time computer vision based crop/weed detection web application.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takes the images as input and it will generate an analysis report on how much percentage of weed and crop are present. 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Agrochemical spraying will be done by the farmer based on the report generated by the web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i="1" dirty="0">
                <a:solidFill>
                  <a:srgbClr val="002060"/>
                </a:solidFill>
              </a:rPr>
              <a:t>:</a:t>
            </a:r>
            <a:br>
              <a:rPr lang="en-US" b="0" i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61" y="1124744"/>
            <a:ext cx="8229600" cy="5286412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Weeds are the unwanted plants that regrow vigorously and are the strongest yield-reducers resulting in 10 to 20% of yield losses.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provides an web application which detects the percentage of weed present.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system, we try to increase the accuracy using possibly less number of  better Machine Learning techniques than those used in the existing system.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of this project work is a machine learning-based vision system having the capability to detect weeds and can, therefore, be used for precise weed control.</a:t>
            </a:r>
            <a:endParaRPr lang="en-US" sz="6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0" i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design a scalable application which reduces manpower in detecting weed and crop.</a:t>
            </a:r>
          </a:p>
          <a:p>
            <a:pPr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accuracy better than that of the existing system.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71400"/>
            <a:ext cx="8229600" cy="908720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rgbClr val="7030A0"/>
                </a:solidFill>
              </a:rPr>
              <a:t>EXISTING SYSTEM: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01080" cy="566355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framework for agrochemical spraying comprises two subsystems namely:</a:t>
            </a:r>
          </a:p>
          <a:p>
            <a:pPr marL="596646" indent="-514350" algn="just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Vision system: The complete approach is explained in the following subsections.</a:t>
            </a:r>
            <a:endParaRPr lang="en-US" sz="7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-363538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/ Weed detection: The different phases involved are: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/ Data acquisition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904875" indent="127000" algn="just" fontAlgn="base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</a:p>
          <a:p>
            <a:pPr marL="596646" indent="-514350" algn="just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Fluid flow control or spray actuation/application system: This consists of a spraying system which comprised of a 4-wheeler trolley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6357982" cy="5033978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investment to purchase such a system will be very high.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maintenance cost would be high to keep the system in good condition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spraying system may sometimes get overloaded.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also give a false mixture of chemicals.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219138" name="Picture 2" descr="Pay big bill. Businessman holding long bill, shocked by payment amount and paying finance bills cartoon v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1714488"/>
            <a:ext cx="2285984" cy="3714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80" y="-27384"/>
            <a:ext cx="8362216" cy="813178"/>
          </a:xfrm>
        </p:spPr>
        <p:txBody>
          <a:bodyPr>
            <a:normAutofit/>
          </a:bodyPr>
          <a:lstStyle/>
          <a:p>
            <a:pPr algn="l"/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38300"/>
            <a:ext cx="8858280" cy="5410100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Training phase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Testing phase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530" y="1700808"/>
            <a:ext cx="1500198" cy="1285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6090" y="1700808"/>
            <a:ext cx="1785950" cy="1357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9558" y="1772816"/>
            <a:ext cx="1928826" cy="1214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Extraction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131708" y="22768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941160" y="2276872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5140" y="3789040"/>
            <a:ext cx="1714512" cy="6096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(CNN)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7143768" y="3002652"/>
            <a:ext cx="28575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500958" y="4365104"/>
            <a:ext cx="239394" cy="521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472" y="4950288"/>
            <a:ext cx="1571636" cy="11430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28926" y="4806842"/>
            <a:ext cx="1571636" cy="1214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57818" y="4877710"/>
            <a:ext cx="1357322" cy="10715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Extraction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58082" y="4950288"/>
            <a:ext cx="1071570" cy="979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29520" y="6240162"/>
            <a:ext cx="1143008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2143108" y="530348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500562" y="5303488"/>
            <a:ext cx="85725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715140" y="530348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812360" y="5857892"/>
            <a:ext cx="216024" cy="390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3787452"/>
            <a:ext cx="9144000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505092" cy="6286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is actually a web application which is scalable.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take the images of crops, weeds and  combination of both as input.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applied to process those images and will generate a dataset from those processed  images.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two phases Training Phase and Testing Phase.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Training Phase, the dataset generated is used to train the Supervised Machine Learning model.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 completely it will be able to detect crop and weed in testing phase.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application will generate a report on how much percentage of crop and weed are present.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895</Words>
  <Application>Microsoft Office PowerPoint</Application>
  <PresentationFormat>On-screen Show (4:3)</PresentationFormat>
  <Paragraphs>113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Office Theme</vt:lpstr>
      <vt:lpstr> DETECTION OF WEEDS IN THE CROP FIELD USING   MACHINE LEARNING  </vt:lpstr>
      <vt:lpstr>  </vt:lpstr>
      <vt:lpstr>            ABSTRACT:            </vt:lpstr>
      <vt:lpstr> INTRODUCTION:  </vt:lpstr>
      <vt:lpstr> OBJECTIVES:  </vt:lpstr>
      <vt:lpstr>EXISTING SYSTEM:</vt:lpstr>
      <vt:lpstr>DISADVANTAGES:</vt:lpstr>
      <vt:lpstr>PROPOSED SYSTEM:</vt:lpstr>
      <vt:lpstr>PowerPoint Presentation</vt:lpstr>
      <vt:lpstr>ADVANTAGES:</vt:lpstr>
      <vt:lpstr>PowerPoint Presentation</vt:lpstr>
      <vt:lpstr>Software Implementation</vt:lpstr>
      <vt:lpstr>Model</vt:lpstr>
      <vt:lpstr>Model Specification</vt:lpstr>
      <vt:lpstr>Data Augmentation &amp; Re-scaling</vt:lpstr>
      <vt:lpstr>Training Model</vt:lpstr>
      <vt:lpstr>Output of our Training model</vt:lpstr>
      <vt:lpstr>Training &amp; Validation</vt:lpstr>
      <vt:lpstr>PowerPoint Presentation</vt:lpstr>
      <vt:lpstr>Testing samples &amp; Attained Accuracy Rate</vt:lpstr>
      <vt:lpstr>Final Prediction of the Model</vt:lpstr>
      <vt:lpstr>FUTURE ENHANCEMENTS:</vt:lpstr>
      <vt:lpstr> 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MUProject Title: DETECTION OF WEEDS IN THE CROP FIELD USING DIGITAL IMAGE PROCESSING AND MACHINE LEARNING</dc:title>
  <dc:creator>hp</dc:creator>
  <cp:lastModifiedBy>Mihir Mudalair</cp:lastModifiedBy>
  <cp:revision>100</cp:revision>
  <dcterms:created xsi:type="dcterms:W3CDTF">2021-05-11T04:18:51Z</dcterms:created>
  <dcterms:modified xsi:type="dcterms:W3CDTF">2021-07-27T08:39:42Z</dcterms:modified>
</cp:coreProperties>
</file>