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ormorant Garamond Bold Italics" panose="020B0604020202020204" charset="0"/>
      <p:regular r:id="rId13"/>
    </p:embeddedFont>
    <p:embeddedFont>
      <p:font typeface="Quicksan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716467"/>
            <a:ext cx="16229942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79"/>
              </a:lnSpc>
              <a:spcBef>
                <a:spcPct val="0"/>
              </a:spcBef>
            </a:pPr>
            <a:r>
              <a:rPr lang="en-US" sz="66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Sign language detecttion and translatioon system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737539" y="5908475"/>
            <a:ext cx="12812922" cy="343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By-</a:t>
            </a:r>
          </a:p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Palla Praveen Reddy</a:t>
            </a:r>
          </a:p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Rayala Vikyath</a:t>
            </a:r>
          </a:p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Shyamala Hari Prasad</a:t>
            </a:r>
          </a:p>
        </p:txBody>
      </p:sp>
      <p:sp>
        <p:nvSpPr>
          <p:cNvPr id="5" name="Freeform 5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24270" y="3988074"/>
            <a:ext cx="13190705" cy="592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Successfully developed a system for ASL recognition and audio translation.</a:t>
            </a:r>
          </a:p>
          <a:p>
            <a:pPr marL="690876" lvl="1" indent="-345438" algn="l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Enables better communication for hearing-impaired individuals.</a:t>
            </a:r>
          </a:p>
          <a:p>
            <a:pPr marL="690876" lvl="1" indent="-345438" algn="l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Future enhancements: Sentence recognition, support for other sign languages, mobile app development.</a:t>
            </a:r>
          </a:p>
          <a:p>
            <a:pPr marL="0" lvl="0" indent="0" algn="l">
              <a:lnSpc>
                <a:spcPts val="7999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2880" y="4255567"/>
            <a:ext cx="16493552" cy="3387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Sign Language Recognition and Translation System is an AI-powered application designed to bridge the communication gap between the hearing-impaired and the hearing population. Using computer vision and deep learning techniques, the system recognizes hand gestures corresponding to American Sign Language (ASL) alphabets from a webcam feed.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18520" y="1543240"/>
            <a:ext cx="6330814" cy="7573376"/>
            <a:chOff x="0" y="0"/>
            <a:chExt cx="8441085" cy="100978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4915" b="4915"/>
            <a:stretch>
              <a:fillRect/>
            </a:stretch>
          </p:blipFill>
          <p:spPr>
            <a:xfrm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3044" y="3186869"/>
            <a:ext cx="8834964" cy="342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5"/>
              </a:lnSpc>
            </a:pPr>
            <a:r>
              <a:rPr lang="en-US" sz="325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develope a system for automatic translation of staticgestures used by dumb and def persons into audible speech understand by common person </a:t>
            </a:r>
          </a:p>
          <a:p>
            <a:pPr marL="0" lvl="0" indent="0" algn="l">
              <a:lnSpc>
                <a:spcPts val="5535"/>
              </a:lnSpc>
            </a:pPr>
            <a:endParaRPr lang="en-US" sz="3256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4384" y="3262149"/>
            <a:ext cx="12182095" cy="393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6221" lvl="1" indent="-348110" algn="just">
              <a:lnSpc>
                <a:spcPts val="8061"/>
              </a:lnSpc>
              <a:buFont typeface="Arial"/>
              <a:buChar char="•"/>
            </a:pPr>
            <a:r>
              <a:rPr lang="en-US" sz="32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Dataset: ASL Alphabet Dataset (A-Z, space, delete, nothing).</a:t>
            </a:r>
          </a:p>
          <a:p>
            <a:pPr marL="696221" lvl="1" indent="-348110" algn="just">
              <a:lnSpc>
                <a:spcPts val="8061"/>
              </a:lnSpc>
              <a:buFont typeface="Arial"/>
              <a:buChar char="•"/>
            </a:pPr>
            <a:r>
              <a:rPr lang="en-US" sz="32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Contains thousands of labeled images for training.</a:t>
            </a:r>
          </a:p>
          <a:p>
            <a:pPr marL="696221" lvl="1" indent="-348110" algn="just">
              <a:lnSpc>
                <a:spcPts val="8061"/>
              </a:lnSpc>
              <a:buFont typeface="Arial"/>
              <a:buChar char="•"/>
            </a:pPr>
            <a:r>
              <a:rPr lang="en-US" sz="3224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https://www.kaggle.com/grassknoted/asl-alphabet</a:t>
            </a:r>
          </a:p>
          <a:p>
            <a:pPr marL="0" lvl="0" indent="0" algn="just">
              <a:lnSpc>
                <a:spcPts val="8061"/>
              </a:lnSpc>
            </a:pPr>
            <a:endParaRPr lang="en-US" sz="3224" u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441467" y="1467714"/>
            <a:ext cx="4275671" cy="749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📂 project/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├── 📂 images/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└── 📂 asl_alphabet_train/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A/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B/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C/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...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Z/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del/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nothing/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└── 📂 space/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├── 📂 data/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├── 📂 A/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├── 📂 B/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├── ...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└── 📂 Z/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6275" y="2348872"/>
            <a:ext cx="11147406" cy="565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Capture live video feed from webcam.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Extract hand gesture Region of Interest (ROI).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Preprocess image and feed to CNN model for prediction.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Build words from recognized letters.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 text to speech for audio output.</a:t>
            </a:r>
          </a:p>
          <a:p>
            <a:pPr algn="just">
              <a:lnSpc>
                <a:spcPts val="6495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948074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development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24539" y="2726304"/>
            <a:ext cx="13311462" cy="43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Convolutional Neural Network (CNN) trained on ASL images.</a:t>
            </a:r>
          </a:p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Input: 64x64 pixel images of hand gestures.</a:t>
            </a:r>
          </a:p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Output: Predicted letter from the ASL alphabet.</a:t>
            </a:r>
          </a:p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Achieves high accuracy with proper training and augmentation.</a:t>
            </a:r>
          </a:p>
          <a:p>
            <a:pPr algn="l">
              <a:lnSpc>
                <a:spcPts val="6975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 interface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43748"/>
            <a:ext cx="11283447" cy="522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Developed with </a:t>
            </a:r>
            <a:r>
              <a:rPr lang="en-US" sz="3199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Tkinter</a:t>
            </a: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(or </a:t>
            </a:r>
            <a:r>
              <a:rPr lang="en-US" sz="3199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PyQt</a:t>
            </a: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Displays webcam feed and detected letters in real-time.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Shows translated word/sentence on screen.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Buttons to clear translation and exit.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Audio toggle to enable or disable voice output.</a:t>
            </a:r>
          </a:p>
          <a:p>
            <a:pPr algn="l">
              <a:lnSpc>
                <a:spcPts val="7007"/>
              </a:lnSpc>
            </a:pPr>
            <a:endParaRPr lang="en-US" sz="31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2324-2F44-4DAC-C6AF-B471D2CE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305299"/>
            <a:ext cx="6220438" cy="5282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6672" y="2301826"/>
            <a:ext cx="12290807" cy="6231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ariations in lighting and background affect prediction accuracy.</a:t>
            </a:r>
          </a:p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Similar hand gestures can confuse the model.</a:t>
            </a:r>
          </a:p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Added prediction delay and threshold to improve reliability.</a:t>
            </a:r>
          </a:p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image preprocessing and ROI selection for better results.</a:t>
            </a:r>
          </a:p>
          <a:p>
            <a:pPr marL="0" lvl="0" indent="0" algn="l">
              <a:lnSpc>
                <a:spcPts val="7199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45578"/>
            <a:ext cx="18288000" cy="7109486"/>
          </a:xfrm>
          <a:custGeom>
            <a:avLst/>
            <a:gdLst/>
            <a:ahLst/>
            <a:cxnLst/>
            <a:rect l="l" t="t" r="r" b="b"/>
            <a:pathLst>
              <a:path w="18288000" h="7109486">
                <a:moveTo>
                  <a:pt x="0" y="0"/>
                </a:moveTo>
                <a:lnTo>
                  <a:pt x="18288000" y="0"/>
                </a:lnTo>
                <a:lnTo>
                  <a:pt x="18288000" y="7109487"/>
                </a:lnTo>
                <a:lnTo>
                  <a:pt x="0" y="7109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6" r="-1456" b="-489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402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Quicksand</vt:lpstr>
      <vt:lpstr>Arial</vt:lpstr>
      <vt:lpstr>Cormorant Garamond Bold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hari prasad</cp:lastModifiedBy>
  <cp:revision>2</cp:revision>
  <dcterms:created xsi:type="dcterms:W3CDTF">2006-08-16T00:00:00Z</dcterms:created>
  <dcterms:modified xsi:type="dcterms:W3CDTF">2025-06-06T06:17:39Z</dcterms:modified>
  <dc:identifier>DAGpjd5vdeQ</dc:identifier>
</cp:coreProperties>
</file>