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180b49a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180b49a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180b49a8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180b49a8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283575" y="2152350"/>
            <a:ext cx="30699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&amp; CSS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Portfolio </a:t>
            </a:r>
            <a:r>
              <a:rPr lang="en"/>
              <a:t>Webpage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need to create a one-page personal portfolio that includes the following sections: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Header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your name and a navigation menu.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 Me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section with a short bio and a photo.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Skills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section listing your skills.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section showcasing some of your work.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section with a simple contact form.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5252" y="617325"/>
            <a:ext cx="3053100" cy="414837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