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269" r:id="rId16"/>
    <p:sldId id="296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7" r:id="rId25"/>
    <p:sldId id="298" r:id="rId26"/>
    <p:sldId id="299" r:id="rId27"/>
    <p:sldId id="277" r:id="rId28"/>
    <p:sldId id="278" r:id="rId29"/>
    <p:sldId id="279" r:id="rId30"/>
    <p:sldId id="280" r:id="rId31"/>
    <p:sldId id="281" r:id="rId32"/>
    <p:sldId id="282" r:id="rId33"/>
    <p:sldId id="300" r:id="rId34"/>
    <p:sldId id="301" r:id="rId35"/>
    <p:sldId id="302" r:id="rId36"/>
    <p:sldId id="292" r:id="rId37"/>
    <p:sldId id="283" r:id="rId38"/>
    <p:sldId id="285" r:id="rId39"/>
    <p:sldId id="284" r:id="rId40"/>
    <p:sldId id="306" r:id="rId41"/>
    <p:sldId id="286" r:id="rId42"/>
    <p:sldId id="305" r:id="rId43"/>
    <p:sldId id="289" r:id="rId44"/>
    <p:sldId id="290" r:id="rId45"/>
    <p:sldId id="304" r:id="rId46"/>
    <p:sldId id="307" r:id="rId47"/>
    <p:sldId id="291" r:id="rId48"/>
    <p:sldId id="308" r:id="rId4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03196-0EFD-B2BB-D3CC-6A2810A53E83}" v="10" dt="2024-08-28T10:39:39.953"/>
    <p1510:client id="{A9AB051C-0969-41A8-47D1-C6F35916C3F0}" v="660" dt="2024-08-28T12:45:1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ald Vinfrank" userId="S::jerald.vinfrank@gdn-commerce.com::7f24c40c-d400-405f-971d-9cd1011033e4" providerId="AD" clId="Web-{591B5E94-D7AF-BB0B-21A2-7CF891D4A1B2}"/>
    <pc:docChg chg="modSld">
      <pc:chgData name="Jerald Vinfrank" userId="S::jerald.vinfrank@gdn-commerce.com::7f24c40c-d400-405f-971d-9cd1011033e4" providerId="AD" clId="Web-{591B5E94-D7AF-BB0B-21A2-7CF891D4A1B2}" dt="2023-11-28T10:17:25.880" v="5" actId="20577"/>
      <pc:docMkLst>
        <pc:docMk/>
      </pc:docMkLst>
      <pc:sldChg chg="modSp">
        <pc:chgData name="Jerald Vinfrank" userId="S::jerald.vinfrank@gdn-commerce.com::7f24c40c-d400-405f-971d-9cd1011033e4" providerId="AD" clId="Web-{591B5E94-D7AF-BB0B-21A2-7CF891D4A1B2}" dt="2023-11-28T10:17:25.880" v="5" actId="20577"/>
        <pc:sldMkLst>
          <pc:docMk/>
          <pc:sldMk cId="4178207418" sldId="278"/>
        </pc:sldMkLst>
        <pc:spChg chg="mod">
          <ac:chgData name="Jerald Vinfrank" userId="S::jerald.vinfrank@gdn-commerce.com::7f24c40c-d400-405f-971d-9cd1011033e4" providerId="AD" clId="Web-{591B5E94-D7AF-BB0B-21A2-7CF891D4A1B2}" dt="2023-11-28T10:17:25.880" v="5" actId="20577"/>
          <ac:spMkLst>
            <pc:docMk/>
            <pc:sldMk cId="4178207418" sldId="278"/>
            <ac:spMk id="3" creationId="{4DF0AF87-D203-2C14-3F93-584F7FEAD979}"/>
          </ac:spMkLst>
        </pc:spChg>
      </pc:sldChg>
    </pc:docChg>
  </pc:docChgLst>
  <pc:docChgLst>
    <pc:chgData name="Jerald Vinfrank" userId="S::jerald.vinfrank@gdn-commerce.com::7f24c40c-d400-405f-971d-9cd1011033e4" providerId="AD" clId="Web-{EE7B93A4-264D-6E1E-F8AB-34658F24B9A6}"/>
    <pc:docChg chg="addSld delSld modSld">
      <pc:chgData name="Jerald Vinfrank" userId="S::jerald.vinfrank@gdn-commerce.com::7f24c40c-d400-405f-971d-9cd1011033e4" providerId="AD" clId="Web-{EE7B93A4-264D-6E1E-F8AB-34658F24B9A6}" dt="2023-11-28T13:33:47.698" v="1354" actId="20577"/>
      <pc:docMkLst>
        <pc:docMk/>
      </pc:docMkLst>
      <pc:sldChg chg="modSp add del">
        <pc:chgData name="Jerald Vinfrank" userId="S::jerald.vinfrank@gdn-commerce.com::7f24c40c-d400-405f-971d-9cd1011033e4" providerId="AD" clId="Web-{EE7B93A4-264D-6E1E-F8AB-34658F24B9A6}" dt="2023-11-28T12:12:20.169" v="169" actId="20577"/>
        <pc:sldMkLst>
          <pc:docMk/>
          <pc:sldMk cId="715445977" sldId="295"/>
        </pc:sldMkLst>
        <pc:spChg chg="mod">
          <ac:chgData name="Jerald Vinfrank" userId="S::jerald.vinfrank@gdn-commerce.com::7f24c40c-d400-405f-971d-9cd1011033e4" providerId="AD" clId="Web-{EE7B93A4-264D-6E1E-F8AB-34658F24B9A6}" dt="2023-11-28T12:12:20.169" v="169" actId="20577"/>
          <ac:spMkLst>
            <pc:docMk/>
            <pc:sldMk cId="715445977" sldId="295"/>
            <ac:spMk id="3" creationId="{09E63012-9EF4-9DA8-E0E4-7F65C8F4D91D}"/>
          </ac:spMkLst>
        </pc:spChg>
      </pc:sldChg>
      <pc:sldChg chg="modSp new">
        <pc:chgData name="Jerald Vinfrank" userId="S::jerald.vinfrank@gdn-commerce.com::7f24c40c-d400-405f-971d-9cd1011033e4" providerId="AD" clId="Web-{EE7B93A4-264D-6E1E-F8AB-34658F24B9A6}" dt="2023-11-28T12:54:06.646" v="520" actId="20577"/>
        <pc:sldMkLst>
          <pc:docMk/>
          <pc:sldMk cId="375908223" sldId="296"/>
        </pc:sldMkLst>
        <pc:spChg chg="mod">
          <ac:chgData name="Jerald Vinfrank" userId="S::jerald.vinfrank@gdn-commerce.com::7f24c40c-d400-405f-971d-9cd1011033e4" providerId="AD" clId="Web-{EE7B93A4-264D-6E1E-F8AB-34658F24B9A6}" dt="2023-11-28T12:45:51.501" v="266" actId="20577"/>
          <ac:spMkLst>
            <pc:docMk/>
            <pc:sldMk cId="375908223" sldId="296"/>
            <ac:spMk id="2" creationId="{A45399C0-8793-F34A-3084-58FF49954B58}"/>
          </ac:spMkLst>
        </pc:spChg>
        <pc:spChg chg="mod">
          <ac:chgData name="Jerald Vinfrank" userId="S::jerald.vinfrank@gdn-commerce.com::7f24c40c-d400-405f-971d-9cd1011033e4" providerId="AD" clId="Web-{EE7B93A4-264D-6E1E-F8AB-34658F24B9A6}" dt="2023-11-28T12:54:06.646" v="520" actId="20577"/>
          <ac:spMkLst>
            <pc:docMk/>
            <pc:sldMk cId="375908223" sldId="296"/>
            <ac:spMk id="3" creationId="{A5A7DDD7-7757-4514-A6EE-03B332871841}"/>
          </ac:spMkLst>
        </pc:spChg>
      </pc:sldChg>
      <pc:sldChg chg="modSp new">
        <pc:chgData name="Jerald Vinfrank" userId="S::jerald.vinfrank@gdn-commerce.com::7f24c40c-d400-405f-971d-9cd1011033e4" providerId="AD" clId="Web-{EE7B93A4-264D-6E1E-F8AB-34658F24B9A6}" dt="2023-11-28T13:07:26.164" v="554" actId="20577"/>
        <pc:sldMkLst>
          <pc:docMk/>
          <pc:sldMk cId="3229140282" sldId="297"/>
        </pc:sldMkLst>
        <pc:spChg chg="mod">
          <ac:chgData name="Jerald Vinfrank" userId="S::jerald.vinfrank@gdn-commerce.com::7f24c40c-d400-405f-971d-9cd1011033e4" providerId="AD" clId="Web-{EE7B93A4-264D-6E1E-F8AB-34658F24B9A6}" dt="2023-11-28T13:05:51.004" v="528" actId="20577"/>
          <ac:spMkLst>
            <pc:docMk/>
            <pc:sldMk cId="3229140282" sldId="297"/>
            <ac:spMk id="2" creationId="{5EEC85AB-C131-6BF8-BDF0-2419AF4A8157}"/>
          </ac:spMkLst>
        </pc:spChg>
        <pc:spChg chg="mod">
          <ac:chgData name="Jerald Vinfrank" userId="S::jerald.vinfrank@gdn-commerce.com::7f24c40c-d400-405f-971d-9cd1011033e4" providerId="AD" clId="Web-{EE7B93A4-264D-6E1E-F8AB-34658F24B9A6}" dt="2023-11-28T13:07:26.164" v="554" actId="20577"/>
          <ac:spMkLst>
            <pc:docMk/>
            <pc:sldMk cId="3229140282" sldId="297"/>
            <ac:spMk id="3" creationId="{511D71AB-FDCC-1CCD-1EAE-A3006EAF710A}"/>
          </ac:spMkLst>
        </pc:spChg>
      </pc:sldChg>
      <pc:sldChg chg="modSp new">
        <pc:chgData name="Jerald Vinfrank" userId="S::jerald.vinfrank@gdn-commerce.com::7f24c40c-d400-405f-971d-9cd1011033e4" providerId="AD" clId="Web-{EE7B93A4-264D-6E1E-F8AB-34658F24B9A6}" dt="2023-11-28T13:13:09.538" v="600" actId="20577"/>
        <pc:sldMkLst>
          <pc:docMk/>
          <pc:sldMk cId="3430777185" sldId="298"/>
        </pc:sldMkLst>
        <pc:spChg chg="mod">
          <ac:chgData name="Jerald Vinfrank" userId="S::jerald.vinfrank@gdn-commerce.com::7f24c40c-d400-405f-971d-9cd1011033e4" providerId="AD" clId="Web-{EE7B93A4-264D-6E1E-F8AB-34658F24B9A6}" dt="2023-11-28T13:07:43.961" v="557" actId="20577"/>
          <ac:spMkLst>
            <pc:docMk/>
            <pc:sldMk cId="3430777185" sldId="298"/>
            <ac:spMk id="2" creationId="{8B7A1D1D-4A67-218A-484D-FE544CC24EA1}"/>
          </ac:spMkLst>
        </pc:spChg>
        <pc:spChg chg="mod">
          <ac:chgData name="Jerald Vinfrank" userId="S::jerald.vinfrank@gdn-commerce.com::7f24c40c-d400-405f-971d-9cd1011033e4" providerId="AD" clId="Web-{EE7B93A4-264D-6E1E-F8AB-34658F24B9A6}" dt="2023-11-28T13:13:09.538" v="600" actId="20577"/>
          <ac:spMkLst>
            <pc:docMk/>
            <pc:sldMk cId="3430777185" sldId="298"/>
            <ac:spMk id="3" creationId="{6C1C55BD-F560-5B40-476D-A215C69201FE}"/>
          </ac:spMkLst>
        </pc:spChg>
      </pc:sldChg>
      <pc:sldChg chg="modSp new">
        <pc:chgData name="Jerald Vinfrank" userId="S::jerald.vinfrank@gdn-commerce.com::7f24c40c-d400-405f-971d-9cd1011033e4" providerId="AD" clId="Web-{EE7B93A4-264D-6E1E-F8AB-34658F24B9A6}" dt="2023-11-28T13:24:08.846" v="803" actId="20577"/>
        <pc:sldMkLst>
          <pc:docMk/>
          <pc:sldMk cId="1020038135" sldId="299"/>
        </pc:sldMkLst>
        <pc:spChg chg="mod">
          <ac:chgData name="Jerald Vinfrank" userId="S::jerald.vinfrank@gdn-commerce.com::7f24c40c-d400-405f-971d-9cd1011033e4" providerId="AD" clId="Web-{EE7B93A4-264D-6E1E-F8AB-34658F24B9A6}" dt="2023-11-28T13:14:27.713" v="607" actId="20577"/>
          <ac:spMkLst>
            <pc:docMk/>
            <pc:sldMk cId="1020038135" sldId="299"/>
            <ac:spMk id="2" creationId="{773C97E7-94C8-2930-77E4-341041659915}"/>
          </ac:spMkLst>
        </pc:spChg>
        <pc:spChg chg="mod">
          <ac:chgData name="Jerald Vinfrank" userId="S::jerald.vinfrank@gdn-commerce.com::7f24c40c-d400-405f-971d-9cd1011033e4" providerId="AD" clId="Web-{EE7B93A4-264D-6E1E-F8AB-34658F24B9A6}" dt="2023-11-28T13:24:08.846" v="803" actId="20577"/>
          <ac:spMkLst>
            <pc:docMk/>
            <pc:sldMk cId="1020038135" sldId="299"/>
            <ac:spMk id="3" creationId="{1EDF9E64-3E60-B7CB-DB10-760E2A134CFF}"/>
          </ac:spMkLst>
        </pc:spChg>
      </pc:sldChg>
      <pc:sldChg chg="modSp new">
        <pc:chgData name="Jerald Vinfrank" userId="S::jerald.vinfrank@gdn-commerce.com::7f24c40c-d400-405f-971d-9cd1011033e4" providerId="AD" clId="Web-{EE7B93A4-264D-6E1E-F8AB-34658F24B9A6}" dt="2023-11-28T13:31:42.178" v="1209" actId="20577"/>
        <pc:sldMkLst>
          <pc:docMk/>
          <pc:sldMk cId="4055017403" sldId="300"/>
        </pc:sldMkLst>
        <pc:spChg chg="mod">
          <ac:chgData name="Jerald Vinfrank" userId="S::jerald.vinfrank@gdn-commerce.com::7f24c40c-d400-405f-971d-9cd1011033e4" providerId="AD" clId="Web-{EE7B93A4-264D-6E1E-F8AB-34658F24B9A6}" dt="2023-11-28T13:24:55.489" v="809" actId="20577"/>
          <ac:spMkLst>
            <pc:docMk/>
            <pc:sldMk cId="4055017403" sldId="300"/>
            <ac:spMk id="2" creationId="{6F9195A6-CC21-3B98-E73D-02BBC173997C}"/>
          </ac:spMkLst>
        </pc:spChg>
        <pc:spChg chg="mod">
          <ac:chgData name="Jerald Vinfrank" userId="S::jerald.vinfrank@gdn-commerce.com::7f24c40c-d400-405f-971d-9cd1011033e4" providerId="AD" clId="Web-{EE7B93A4-264D-6E1E-F8AB-34658F24B9A6}" dt="2023-11-28T13:31:42.178" v="1209" actId="20577"/>
          <ac:spMkLst>
            <pc:docMk/>
            <pc:sldMk cId="4055017403" sldId="300"/>
            <ac:spMk id="3" creationId="{DF8DAA88-A9BE-06BC-4EC2-E76A2FA82058}"/>
          </ac:spMkLst>
        </pc:spChg>
      </pc:sldChg>
      <pc:sldChg chg="modSp new">
        <pc:chgData name="Jerald Vinfrank" userId="S::jerald.vinfrank@gdn-commerce.com::7f24c40c-d400-405f-971d-9cd1011033e4" providerId="AD" clId="Web-{EE7B93A4-264D-6E1E-F8AB-34658F24B9A6}" dt="2023-11-28T13:31:49.959" v="1214" actId="20577"/>
        <pc:sldMkLst>
          <pc:docMk/>
          <pc:sldMk cId="703362428" sldId="301"/>
        </pc:sldMkLst>
        <pc:spChg chg="mod">
          <ac:chgData name="Jerald Vinfrank" userId="S::jerald.vinfrank@gdn-commerce.com::7f24c40c-d400-405f-971d-9cd1011033e4" providerId="AD" clId="Web-{EE7B93A4-264D-6E1E-F8AB-34658F24B9A6}" dt="2023-11-28T13:29:57.298" v="1090" actId="20577"/>
          <ac:spMkLst>
            <pc:docMk/>
            <pc:sldMk cId="703362428" sldId="301"/>
            <ac:spMk id="2" creationId="{DF563C63-84DF-DBBC-9BB3-E70F8C9931E5}"/>
          </ac:spMkLst>
        </pc:spChg>
        <pc:spChg chg="mod">
          <ac:chgData name="Jerald Vinfrank" userId="S::jerald.vinfrank@gdn-commerce.com::7f24c40c-d400-405f-971d-9cd1011033e4" providerId="AD" clId="Web-{EE7B93A4-264D-6E1E-F8AB-34658F24B9A6}" dt="2023-11-28T13:31:49.959" v="1214" actId="20577"/>
          <ac:spMkLst>
            <pc:docMk/>
            <pc:sldMk cId="703362428" sldId="301"/>
            <ac:spMk id="3" creationId="{DB94B320-8970-2970-A75D-9DE19D57A27D}"/>
          </ac:spMkLst>
        </pc:spChg>
      </pc:sldChg>
      <pc:sldChg chg="modSp new">
        <pc:chgData name="Jerald Vinfrank" userId="S::jerald.vinfrank@gdn-commerce.com::7f24c40c-d400-405f-971d-9cd1011033e4" providerId="AD" clId="Web-{EE7B93A4-264D-6E1E-F8AB-34658F24B9A6}" dt="2023-11-28T13:33:47.698" v="1354" actId="20577"/>
        <pc:sldMkLst>
          <pc:docMk/>
          <pc:sldMk cId="2594217258" sldId="302"/>
        </pc:sldMkLst>
        <pc:spChg chg="mod">
          <ac:chgData name="Jerald Vinfrank" userId="S::jerald.vinfrank@gdn-commerce.com::7f24c40c-d400-405f-971d-9cd1011033e4" providerId="AD" clId="Web-{EE7B93A4-264D-6E1E-F8AB-34658F24B9A6}" dt="2023-11-28T13:32:33.742" v="1226" actId="20577"/>
          <ac:spMkLst>
            <pc:docMk/>
            <pc:sldMk cId="2594217258" sldId="302"/>
            <ac:spMk id="2" creationId="{4C1A8818-C524-C211-F2FB-E23E53C6BF15}"/>
          </ac:spMkLst>
        </pc:spChg>
        <pc:spChg chg="mod">
          <ac:chgData name="Jerald Vinfrank" userId="S::jerald.vinfrank@gdn-commerce.com::7f24c40c-d400-405f-971d-9cd1011033e4" providerId="AD" clId="Web-{EE7B93A4-264D-6E1E-F8AB-34658F24B9A6}" dt="2023-11-28T13:33:47.698" v="1354" actId="20577"/>
          <ac:spMkLst>
            <pc:docMk/>
            <pc:sldMk cId="2594217258" sldId="302"/>
            <ac:spMk id="3" creationId="{3C913475-5AED-3266-ED21-2DD0E300DB57}"/>
          </ac:spMkLst>
        </pc:spChg>
      </pc:sldChg>
    </pc:docChg>
  </pc:docChgLst>
  <pc:docChgLst>
    <pc:chgData name="Jerald Vinfrank" userId="S::jerald.vinfrank@gdn-commerce.com::7f24c40c-d400-405f-971d-9cd1011033e4" providerId="AD" clId="Web-{F3F50B65-C5EC-971C-4F3F-1B1EDA3FD83D}"/>
    <pc:docChg chg="modSld">
      <pc:chgData name="Jerald Vinfrank" userId="S::jerald.vinfrank@gdn-commerce.com::7f24c40c-d400-405f-971d-9cd1011033e4" providerId="AD" clId="Web-{F3F50B65-C5EC-971C-4F3F-1B1EDA3FD83D}" dt="2024-08-26T11:27:34.898" v="9" actId="20577"/>
      <pc:docMkLst>
        <pc:docMk/>
      </pc:docMkLst>
      <pc:sldChg chg="modSp">
        <pc:chgData name="Jerald Vinfrank" userId="S::jerald.vinfrank@gdn-commerce.com::7f24c40c-d400-405f-971d-9cd1011033e4" providerId="AD" clId="Web-{F3F50B65-C5EC-971C-4F3F-1B1EDA3FD83D}" dt="2024-08-26T11:27:34.898" v="9" actId="20577"/>
        <pc:sldMkLst>
          <pc:docMk/>
          <pc:sldMk cId="1638321464" sldId="258"/>
        </pc:sldMkLst>
        <pc:spChg chg="mod">
          <ac:chgData name="Jerald Vinfrank" userId="S::jerald.vinfrank@gdn-commerce.com::7f24c40c-d400-405f-971d-9cd1011033e4" providerId="AD" clId="Web-{F3F50B65-C5EC-971C-4F3F-1B1EDA3FD83D}" dt="2024-08-26T11:27:34.898" v="9" actId="20577"/>
          <ac:spMkLst>
            <pc:docMk/>
            <pc:sldMk cId="1638321464" sldId="258"/>
            <ac:spMk id="3" creationId="{C512B732-F523-7696-5DAD-2B1E57B3ED19}"/>
          </ac:spMkLst>
        </pc:spChg>
      </pc:sldChg>
    </pc:docChg>
  </pc:docChgLst>
  <pc:docChgLst>
    <pc:chgData name="Jerald Vinfrank" userId="S::jerald.vinfrank@gdn-commerce.com::7f24c40c-d400-405f-971d-9cd1011033e4" providerId="AD" clId="Web-{A9AB051C-0969-41A8-47D1-C6F35916C3F0}"/>
    <pc:docChg chg="addSld delSld modSld sldOrd">
      <pc:chgData name="Jerald Vinfrank" userId="S::jerald.vinfrank@gdn-commerce.com::7f24c40c-d400-405f-971d-9cd1011033e4" providerId="AD" clId="Web-{A9AB051C-0969-41A8-47D1-C6F35916C3F0}" dt="2024-08-28T12:45:13.341" v="645" actId="20577"/>
      <pc:docMkLst>
        <pc:docMk/>
      </pc:docMkLst>
      <pc:sldChg chg="modSp">
        <pc:chgData name="Jerald Vinfrank" userId="S::jerald.vinfrank@gdn-commerce.com::7f24c40c-d400-405f-971d-9cd1011033e4" providerId="AD" clId="Web-{A9AB051C-0969-41A8-47D1-C6F35916C3F0}" dt="2024-08-28T11:29:08.941" v="41" actId="20577"/>
        <pc:sldMkLst>
          <pc:docMk/>
          <pc:sldMk cId="3735457598" sldId="283"/>
        </pc:sldMkLst>
        <pc:spChg chg="mod">
          <ac:chgData name="Jerald Vinfrank" userId="S::jerald.vinfrank@gdn-commerce.com::7f24c40c-d400-405f-971d-9cd1011033e4" providerId="AD" clId="Web-{A9AB051C-0969-41A8-47D1-C6F35916C3F0}" dt="2024-08-28T11:29:08.941" v="41" actId="20577"/>
          <ac:spMkLst>
            <pc:docMk/>
            <pc:sldMk cId="3735457598" sldId="283"/>
            <ac:spMk id="3" creationId="{3329C99D-31AC-A83A-2735-3AC3D21E36BA}"/>
          </ac:spMkLst>
        </pc:spChg>
      </pc:sldChg>
      <pc:sldChg chg="ord">
        <pc:chgData name="Jerald Vinfrank" userId="S::jerald.vinfrank@gdn-commerce.com::7f24c40c-d400-405f-971d-9cd1011033e4" providerId="AD" clId="Web-{A9AB051C-0969-41A8-47D1-C6F35916C3F0}" dt="2024-08-28T11:58:22.892" v="369"/>
        <pc:sldMkLst>
          <pc:docMk/>
          <pc:sldMk cId="875787039" sldId="286"/>
        </pc:sldMkLst>
      </pc:sldChg>
      <pc:sldChg chg="modSp">
        <pc:chgData name="Jerald Vinfrank" userId="S::jerald.vinfrank@gdn-commerce.com::7f24c40c-d400-405f-971d-9cd1011033e4" providerId="AD" clId="Web-{A9AB051C-0969-41A8-47D1-C6F35916C3F0}" dt="2024-08-28T12:12:44.945" v="478" actId="20577"/>
        <pc:sldMkLst>
          <pc:docMk/>
          <pc:sldMk cId="2748217304" sldId="289"/>
        </pc:sldMkLst>
        <pc:spChg chg="mod">
          <ac:chgData name="Jerald Vinfrank" userId="S::jerald.vinfrank@gdn-commerce.com::7f24c40c-d400-405f-971d-9cd1011033e4" providerId="AD" clId="Web-{A9AB051C-0969-41A8-47D1-C6F35916C3F0}" dt="2024-08-28T12:12:44.945" v="478" actId="20577"/>
          <ac:spMkLst>
            <pc:docMk/>
            <pc:sldMk cId="2748217304" sldId="289"/>
            <ac:spMk id="3" creationId="{123D096E-F727-C632-2F1F-F479D334EBF9}"/>
          </ac:spMkLst>
        </pc:spChg>
      </pc:sldChg>
      <pc:sldChg chg="modSp">
        <pc:chgData name="Jerald Vinfrank" userId="S::jerald.vinfrank@gdn-commerce.com::7f24c40c-d400-405f-971d-9cd1011033e4" providerId="AD" clId="Web-{A9AB051C-0969-41A8-47D1-C6F35916C3F0}" dt="2024-08-28T12:33:45.515" v="585" actId="20577"/>
        <pc:sldMkLst>
          <pc:docMk/>
          <pc:sldMk cId="2564297899" sldId="291"/>
        </pc:sldMkLst>
        <pc:spChg chg="mod">
          <ac:chgData name="Jerald Vinfrank" userId="S::jerald.vinfrank@gdn-commerce.com::7f24c40c-d400-405f-971d-9cd1011033e4" providerId="AD" clId="Web-{A9AB051C-0969-41A8-47D1-C6F35916C3F0}" dt="2024-08-28T12:33:45.515" v="585" actId="20577"/>
          <ac:spMkLst>
            <pc:docMk/>
            <pc:sldMk cId="2564297899" sldId="291"/>
            <ac:spMk id="2" creationId="{DEB98E79-354E-0A4C-9BCC-92E0D9285B4A}"/>
          </ac:spMkLst>
        </pc:spChg>
        <pc:spChg chg="mod">
          <ac:chgData name="Jerald Vinfrank" userId="S::jerald.vinfrank@gdn-commerce.com::7f24c40c-d400-405f-971d-9cd1011033e4" providerId="AD" clId="Web-{A9AB051C-0969-41A8-47D1-C6F35916C3F0}" dt="2024-08-28T12:33:20.670" v="578" actId="20577"/>
          <ac:spMkLst>
            <pc:docMk/>
            <pc:sldMk cId="2564297899" sldId="291"/>
            <ac:spMk id="3" creationId="{23A0038F-CBD0-2F5A-83C7-FD75B62EA678}"/>
          </ac:spMkLst>
        </pc:spChg>
      </pc:sldChg>
      <pc:sldChg chg="addSp delSp modSp del">
        <pc:chgData name="Jerald Vinfrank" userId="S::jerald.vinfrank@gdn-commerce.com::7f24c40c-d400-405f-971d-9cd1011033e4" providerId="AD" clId="Web-{A9AB051C-0969-41A8-47D1-C6F35916C3F0}" dt="2024-08-28T11:31:12.290" v="43"/>
        <pc:sldMkLst>
          <pc:docMk/>
          <pc:sldMk cId="919109027" sldId="303"/>
        </pc:sldMkLst>
        <pc:spChg chg="add mod">
          <ac:chgData name="Jerald Vinfrank" userId="S::jerald.vinfrank@gdn-commerce.com::7f24c40c-d400-405f-971d-9cd1011033e4" providerId="AD" clId="Web-{A9AB051C-0969-41A8-47D1-C6F35916C3F0}" dt="2024-08-28T11:30:57.133" v="42"/>
          <ac:spMkLst>
            <pc:docMk/>
            <pc:sldMk cId="919109027" sldId="303"/>
            <ac:spMk id="40" creationId="{6A9091E1-4FAD-EF48-223C-23E94B7F32CD}"/>
          </ac:spMkLst>
        </pc:spChg>
        <pc:graphicFrameChg chg="del">
          <ac:chgData name="Jerald Vinfrank" userId="S::jerald.vinfrank@gdn-commerce.com::7f24c40c-d400-405f-971d-9cd1011033e4" providerId="AD" clId="Web-{A9AB051C-0969-41A8-47D1-C6F35916C3F0}" dt="2024-08-28T11:30:57.133" v="42"/>
          <ac:graphicFrameMkLst>
            <pc:docMk/>
            <pc:sldMk cId="919109027" sldId="303"/>
            <ac:graphicFrameMk id="5" creationId="{E254819F-854A-D1CF-CDE6-2E0B7B342112}"/>
          </ac:graphicFrameMkLst>
        </pc:graphicFrameChg>
      </pc:sldChg>
      <pc:sldChg chg="addSp delSp modSp">
        <pc:chgData name="Jerald Vinfrank" userId="S::jerald.vinfrank@gdn-commerce.com::7f24c40c-d400-405f-971d-9cd1011033e4" providerId="AD" clId="Web-{A9AB051C-0969-41A8-47D1-C6F35916C3F0}" dt="2024-08-28T12:17:31.879" v="490"/>
        <pc:sldMkLst>
          <pc:docMk/>
          <pc:sldMk cId="3770821611" sldId="304"/>
        </pc:sldMkLst>
        <pc:spChg chg="add del mod">
          <ac:chgData name="Jerald Vinfrank" userId="S::jerald.vinfrank@gdn-commerce.com::7f24c40c-d400-405f-971d-9cd1011033e4" providerId="AD" clId="Web-{A9AB051C-0969-41A8-47D1-C6F35916C3F0}" dt="2024-08-28T12:16:30.017" v="480"/>
          <ac:spMkLst>
            <pc:docMk/>
            <pc:sldMk cId="3770821611" sldId="304"/>
            <ac:spMk id="3" creationId="{C32EE17B-E97A-729E-D4F9-792405BCB008}"/>
          </ac:spMkLst>
        </pc:spChg>
        <pc:spChg chg="add del mod">
          <ac:chgData name="Jerald Vinfrank" userId="S::jerald.vinfrank@gdn-commerce.com::7f24c40c-d400-405f-971d-9cd1011033e4" providerId="AD" clId="Web-{A9AB051C-0969-41A8-47D1-C6F35916C3F0}" dt="2024-08-28T12:17:04.175" v="483"/>
          <ac:spMkLst>
            <pc:docMk/>
            <pc:sldMk cId="3770821611" sldId="304"/>
            <ac:spMk id="7" creationId="{1FDDFEB0-66DF-EF95-9DD9-5524387F7A10}"/>
          </ac:spMkLst>
        </pc:spChg>
        <pc:spChg chg="add del mod">
          <ac:chgData name="Jerald Vinfrank" userId="S::jerald.vinfrank@gdn-commerce.com::7f24c40c-d400-405f-971d-9cd1011033e4" providerId="AD" clId="Web-{A9AB051C-0969-41A8-47D1-C6F35916C3F0}" dt="2024-08-28T12:17:28.801" v="489"/>
          <ac:spMkLst>
            <pc:docMk/>
            <pc:sldMk cId="3770821611" sldId="304"/>
            <ac:spMk id="10" creationId="{3E192B9E-1C2F-C056-4F10-13179F31EA91}"/>
          </ac:spMkLst>
        </pc:spChg>
        <pc:spChg chg="del">
          <ac:chgData name="Jerald Vinfrank" userId="S::jerald.vinfrank@gdn-commerce.com::7f24c40c-d400-405f-971d-9cd1011033e4" providerId="AD" clId="Web-{A9AB051C-0969-41A8-47D1-C6F35916C3F0}" dt="2024-08-28T12:16:36.986" v="481"/>
          <ac:spMkLst>
            <pc:docMk/>
            <pc:sldMk cId="3770821611" sldId="304"/>
            <ac:spMk id="20" creationId="{388DD50E-1D2D-48C6-A470-79FB7F337F8A}"/>
          </ac:spMkLst>
        </pc:spChg>
        <pc:spChg chg="del">
          <ac:chgData name="Jerald Vinfrank" userId="S::jerald.vinfrank@gdn-commerce.com::7f24c40c-d400-405f-971d-9cd1011033e4" providerId="AD" clId="Web-{A9AB051C-0969-41A8-47D1-C6F35916C3F0}" dt="2024-08-28T12:16:36.986" v="481"/>
          <ac:spMkLst>
            <pc:docMk/>
            <pc:sldMk cId="3770821611" sldId="304"/>
            <ac:spMk id="22" creationId="{6DBDBE7B-6FA0-46FB-AA52-4426EB35C1D0}"/>
          </ac:spMkLst>
        </pc:spChg>
        <pc:spChg chg="del">
          <ac:chgData name="Jerald Vinfrank" userId="S::jerald.vinfrank@gdn-commerce.com::7f24c40c-d400-405f-971d-9cd1011033e4" providerId="AD" clId="Web-{A9AB051C-0969-41A8-47D1-C6F35916C3F0}" dt="2024-08-28T12:16:36.986" v="481"/>
          <ac:spMkLst>
            <pc:docMk/>
            <pc:sldMk cId="3770821611" sldId="304"/>
            <ac:spMk id="24" creationId="{0A0C8B9D-9EB7-4CEE-9F2E-57E91EBF96FB}"/>
          </ac:spMkLst>
        </pc:spChg>
        <pc:spChg chg="del">
          <ac:chgData name="Jerald Vinfrank" userId="S::jerald.vinfrank@gdn-commerce.com::7f24c40c-d400-405f-971d-9cd1011033e4" providerId="AD" clId="Web-{A9AB051C-0969-41A8-47D1-C6F35916C3F0}" dt="2024-08-28T12:16:36.986" v="481"/>
          <ac:spMkLst>
            <pc:docMk/>
            <pc:sldMk cId="3770821611" sldId="304"/>
            <ac:spMk id="26" creationId="{F83D7DDF-17C0-4989-9770-F2115973EB58}"/>
          </ac:spMkLst>
        </pc:spChg>
        <pc:spChg chg="add del">
          <ac:chgData name="Jerald Vinfrank" userId="S::jerald.vinfrank@gdn-commerce.com::7f24c40c-d400-405f-971d-9cd1011033e4" providerId="AD" clId="Web-{A9AB051C-0969-41A8-47D1-C6F35916C3F0}" dt="2024-08-28T12:17:06.488" v="484"/>
          <ac:spMkLst>
            <pc:docMk/>
            <pc:sldMk cId="3770821611" sldId="304"/>
            <ac:spMk id="31" creationId="{71616407-3E4D-4469-BDAF-3837EBF9FDA8}"/>
          </ac:spMkLst>
        </pc:spChg>
        <pc:spChg chg="add del">
          <ac:chgData name="Jerald Vinfrank" userId="S::jerald.vinfrank@gdn-commerce.com::7f24c40c-d400-405f-971d-9cd1011033e4" providerId="AD" clId="Web-{A9AB051C-0969-41A8-47D1-C6F35916C3F0}" dt="2024-08-28T12:17:06.488" v="484"/>
          <ac:spMkLst>
            <pc:docMk/>
            <pc:sldMk cId="3770821611" sldId="304"/>
            <ac:spMk id="33" creationId="{3C383C8E-44DC-4108-A303-352282FFD5B5}"/>
          </ac:spMkLst>
        </pc:spChg>
        <pc:spChg chg="add del">
          <ac:chgData name="Jerald Vinfrank" userId="S::jerald.vinfrank@gdn-commerce.com::7f24c40c-d400-405f-971d-9cd1011033e4" providerId="AD" clId="Web-{A9AB051C-0969-41A8-47D1-C6F35916C3F0}" dt="2024-08-28T12:17:31.879" v="490"/>
          <ac:spMkLst>
            <pc:docMk/>
            <pc:sldMk cId="3770821611" sldId="304"/>
            <ac:spMk id="38" creationId="{71616407-3E4D-4469-BDAF-3837EBF9FDA8}"/>
          </ac:spMkLst>
        </pc:spChg>
        <pc:spChg chg="add del">
          <ac:chgData name="Jerald Vinfrank" userId="S::jerald.vinfrank@gdn-commerce.com::7f24c40c-d400-405f-971d-9cd1011033e4" providerId="AD" clId="Web-{A9AB051C-0969-41A8-47D1-C6F35916C3F0}" dt="2024-08-28T12:17:31.879" v="490"/>
          <ac:spMkLst>
            <pc:docMk/>
            <pc:sldMk cId="3770821611" sldId="304"/>
            <ac:spMk id="40" creationId="{3C383C8E-44DC-4108-A303-352282FFD5B5}"/>
          </ac:spMkLst>
        </pc:spChg>
        <pc:spChg chg="add">
          <ac:chgData name="Jerald Vinfrank" userId="S::jerald.vinfrank@gdn-commerce.com::7f24c40c-d400-405f-971d-9cd1011033e4" providerId="AD" clId="Web-{A9AB051C-0969-41A8-47D1-C6F35916C3F0}" dt="2024-08-28T12:17:31.879" v="490"/>
          <ac:spMkLst>
            <pc:docMk/>
            <pc:sldMk cId="3770821611" sldId="304"/>
            <ac:spMk id="45" creationId="{388DD50E-1D2D-48C6-A470-79FB7F337F8A}"/>
          </ac:spMkLst>
        </pc:spChg>
        <pc:spChg chg="add">
          <ac:chgData name="Jerald Vinfrank" userId="S::jerald.vinfrank@gdn-commerce.com::7f24c40c-d400-405f-971d-9cd1011033e4" providerId="AD" clId="Web-{A9AB051C-0969-41A8-47D1-C6F35916C3F0}" dt="2024-08-28T12:17:31.879" v="490"/>
          <ac:spMkLst>
            <pc:docMk/>
            <pc:sldMk cId="3770821611" sldId="304"/>
            <ac:spMk id="47" creationId="{3DB0ED7D-0741-41C8-9BCD-85B80680FB6C}"/>
          </ac:spMkLst>
        </pc:spChg>
        <pc:picChg chg="del">
          <ac:chgData name="Jerald Vinfrank" userId="S::jerald.vinfrank@gdn-commerce.com::7f24c40c-d400-405f-971d-9cd1011033e4" providerId="AD" clId="Web-{A9AB051C-0969-41A8-47D1-C6F35916C3F0}" dt="2024-08-28T12:13:44.088" v="479"/>
          <ac:picMkLst>
            <pc:docMk/>
            <pc:sldMk cId="3770821611" sldId="304"/>
            <ac:picMk id="4" creationId="{265E9DDD-42F1-BED0-2293-2CFC9DF3E941}"/>
          </ac:picMkLst>
        </pc:picChg>
        <pc:picChg chg="add del mod ord">
          <ac:chgData name="Jerald Vinfrank" userId="S::jerald.vinfrank@gdn-commerce.com::7f24c40c-d400-405f-971d-9cd1011033e4" providerId="AD" clId="Web-{A9AB051C-0969-41A8-47D1-C6F35916C3F0}" dt="2024-08-28T12:16:53.987" v="482"/>
          <ac:picMkLst>
            <pc:docMk/>
            <pc:sldMk cId="3770821611" sldId="304"/>
            <ac:picMk id="5" creationId="{C01388CF-1EDA-EE65-CE73-F7C24815006C}"/>
          </ac:picMkLst>
        </pc:picChg>
        <pc:picChg chg="add del mod ord">
          <ac:chgData name="Jerald Vinfrank" userId="S::jerald.vinfrank@gdn-commerce.com::7f24c40c-d400-405f-971d-9cd1011033e4" providerId="AD" clId="Web-{A9AB051C-0969-41A8-47D1-C6F35916C3F0}" dt="2024-08-28T12:17:26.739" v="488"/>
          <ac:picMkLst>
            <pc:docMk/>
            <pc:sldMk cId="3770821611" sldId="304"/>
            <ac:picMk id="8" creationId="{D35FD16A-8C6B-E44C-C9A9-BF4C9F63943F}"/>
          </ac:picMkLst>
        </pc:picChg>
        <pc:picChg chg="add mod ord">
          <ac:chgData name="Jerald Vinfrank" userId="S::jerald.vinfrank@gdn-commerce.com::7f24c40c-d400-405f-971d-9cd1011033e4" providerId="AD" clId="Web-{A9AB051C-0969-41A8-47D1-C6F35916C3F0}" dt="2024-08-28T12:17:31.879" v="490"/>
          <ac:picMkLst>
            <pc:docMk/>
            <pc:sldMk cId="3770821611" sldId="304"/>
            <ac:picMk id="11" creationId="{AD1A0F2E-ED79-63FD-F64B-CD71ABE0EC1A}"/>
          </ac:picMkLst>
        </pc:picChg>
      </pc:sldChg>
      <pc:sldChg chg="modSp new">
        <pc:chgData name="Jerald Vinfrank" userId="S::jerald.vinfrank@gdn-commerce.com::7f24c40c-d400-405f-971d-9cd1011033e4" providerId="AD" clId="Web-{A9AB051C-0969-41A8-47D1-C6F35916C3F0}" dt="2024-08-28T12:45:13.341" v="645" actId="20577"/>
        <pc:sldMkLst>
          <pc:docMk/>
          <pc:sldMk cId="2645814505" sldId="305"/>
        </pc:sldMkLst>
        <pc:spChg chg="mod">
          <ac:chgData name="Jerald Vinfrank" userId="S::jerald.vinfrank@gdn-commerce.com::7f24c40c-d400-405f-971d-9cd1011033e4" providerId="AD" clId="Web-{A9AB051C-0969-41A8-47D1-C6F35916C3F0}" dt="2024-08-28T11:46:05.220" v="55" actId="20577"/>
          <ac:spMkLst>
            <pc:docMk/>
            <pc:sldMk cId="2645814505" sldId="305"/>
            <ac:spMk id="2" creationId="{ED58C30F-2B04-504A-4395-B041CE89A527}"/>
          </ac:spMkLst>
        </pc:spChg>
        <pc:spChg chg="mod">
          <ac:chgData name="Jerald Vinfrank" userId="S::jerald.vinfrank@gdn-commerce.com::7f24c40c-d400-405f-971d-9cd1011033e4" providerId="AD" clId="Web-{A9AB051C-0969-41A8-47D1-C6F35916C3F0}" dt="2024-08-28T12:45:13.341" v="645" actId="20577"/>
          <ac:spMkLst>
            <pc:docMk/>
            <pc:sldMk cId="2645814505" sldId="305"/>
            <ac:spMk id="3" creationId="{1FE38ED5-86A9-63C8-704B-D5DB1B09D05A}"/>
          </ac:spMkLst>
        </pc:spChg>
      </pc:sldChg>
      <pc:sldChg chg="modSp new">
        <pc:chgData name="Jerald Vinfrank" userId="S::jerald.vinfrank@gdn-commerce.com::7f24c40c-d400-405f-971d-9cd1011033e4" providerId="AD" clId="Web-{A9AB051C-0969-41A8-47D1-C6F35916C3F0}" dt="2024-08-28T12:11:25.817" v="476" actId="20577"/>
        <pc:sldMkLst>
          <pc:docMk/>
          <pc:sldMk cId="684837071" sldId="306"/>
        </pc:sldMkLst>
        <pc:spChg chg="mod">
          <ac:chgData name="Jerald Vinfrank" userId="S::jerald.vinfrank@gdn-commerce.com::7f24c40c-d400-405f-971d-9cd1011033e4" providerId="AD" clId="Web-{A9AB051C-0969-41A8-47D1-C6F35916C3F0}" dt="2024-08-28T12:06:39.132" v="384" actId="20577"/>
          <ac:spMkLst>
            <pc:docMk/>
            <pc:sldMk cId="684837071" sldId="306"/>
            <ac:spMk id="2" creationId="{53FE78CF-9B62-C063-0018-CAEE46CEF463}"/>
          </ac:spMkLst>
        </pc:spChg>
        <pc:spChg chg="mod">
          <ac:chgData name="Jerald Vinfrank" userId="S::jerald.vinfrank@gdn-commerce.com::7f24c40c-d400-405f-971d-9cd1011033e4" providerId="AD" clId="Web-{A9AB051C-0969-41A8-47D1-C6F35916C3F0}" dt="2024-08-28T12:11:25.817" v="476" actId="20577"/>
          <ac:spMkLst>
            <pc:docMk/>
            <pc:sldMk cId="684837071" sldId="306"/>
            <ac:spMk id="3" creationId="{FECD6860-C40E-D6C3-504B-D46D017AB31C}"/>
          </ac:spMkLst>
        </pc:spChg>
      </pc:sldChg>
      <pc:sldChg chg="addSp delSp modSp new mod setBg">
        <pc:chgData name="Jerald Vinfrank" userId="S::jerald.vinfrank@gdn-commerce.com::7f24c40c-d400-405f-971d-9cd1011033e4" providerId="AD" clId="Web-{A9AB051C-0969-41A8-47D1-C6F35916C3F0}" dt="2024-08-28T12:26:57.779" v="493"/>
        <pc:sldMkLst>
          <pc:docMk/>
          <pc:sldMk cId="4202588793" sldId="307"/>
        </pc:sldMkLst>
        <pc:spChg chg="del">
          <ac:chgData name="Jerald Vinfrank" userId="S::jerald.vinfrank@gdn-commerce.com::7f24c40c-d400-405f-971d-9cd1011033e4" providerId="AD" clId="Web-{A9AB051C-0969-41A8-47D1-C6F35916C3F0}" dt="2024-08-28T12:26:57.779" v="493"/>
          <ac:spMkLst>
            <pc:docMk/>
            <pc:sldMk cId="4202588793" sldId="307"/>
            <ac:spMk id="2" creationId="{69709373-D025-852F-546C-BFA9500CE328}"/>
          </ac:spMkLst>
        </pc:spChg>
        <pc:spChg chg="del">
          <ac:chgData name="Jerald Vinfrank" userId="S::jerald.vinfrank@gdn-commerce.com::7f24c40c-d400-405f-971d-9cd1011033e4" providerId="AD" clId="Web-{A9AB051C-0969-41A8-47D1-C6F35916C3F0}" dt="2024-08-28T12:26:54.216" v="492"/>
          <ac:spMkLst>
            <pc:docMk/>
            <pc:sldMk cId="4202588793" sldId="307"/>
            <ac:spMk id="3" creationId="{1C3688A7-A364-B770-6DC0-A50FE03DCF31}"/>
          </ac:spMkLst>
        </pc:spChg>
        <pc:spChg chg="add">
          <ac:chgData name="Jerald Vinfrank" userId="S::jerald.vinfrank@gdn-commerce.com::7f24c40c-d400-405f-971d-9cd1011033e4" providerId="AD" clId="Web-{A9AB051C-0969-41A8-47D1-C6F35916C3F0}" dt="2024-08-28T12:26:57.779" v="493"/>
          <ac:spMkLst>
            <pc:docMk/>
            <pc:sldMk cId="4202588793" sldId="307"/>
            <ac:spMk id="9" creationId="{388DD50E-1D2D-48C6-A470-79FB7F337F8A}"/>
          </ac:spMkLst>
        </pc:spChg>
        <pc:spChg chg="add">
          <ac:chgData name="Jerald Vinfrank" userId="S::jerald.vinfrank@gdn-commerce.com::7f24c40c-d400-405f-971d-9cd1011033e4" providerId="AD" clId="Web-{A9AB051C-0969-41A8-47D1-C6F35916C3F0}" dt="2024-08-28T12:26:57.779" v="493"/>
          <ac:spMkLst>
            <pc:docMk/>
            <pc:sldMk cId="4202588793" sldId="307"/>
            <ac:spMk id="11" creationId="{3DB0ED7D-0741-41C8-9BCD-85B80680FB6C}"/>
          </ac:spMkLst>
        </pc:spChg>
        <pc:picChg chg="add mod ord">
          <ac:chgData name="Jerald Vinfrank" userId="S::jerald.vinfrank@gdn-commerce.com::7f24c40c-d400-405f-971d-9cd1011033e4" providerId="AD" clId="Web-{A9AB051C-0969-41A8-47D1-C6F35916C3F0}" dt="2024-08-28T12:26:57.779" v="493"/>
          <ac:picMkLst>
            <pc:docMk/>
            <pc:sldMk cId="4202588793" sldId="307"/>
            <ac:picMk id="4" creationId="{03C64058-2406-1F2B-A6D9-D9D7A119E419}"/>
          </ac:picMkLst>
        </pc:picChg>
      </pc:sldChg>
      <pc:sldChg chg="addSp modSp new">
        <pc:chgData name="Jerald Vinfrank" userId="S::jerald.vinfrank@gdn-commerce.com::7f24c40c-d400-405f-971d-9cd1011033e4" providerId="AD" clId="Web-{A9AB051C-0969-41A8-47D1-C6F35916C3F0}" dt="2024-08-28T12:41:27.191" v="605" actId="1076"/>
        <pc:sldMkLst>
          <pc:docMk/>
          <pc:sldMk cId="2106260155" sldId="308"/>
        </pc:sldMkLst>
        <pc:spChg chg="mod">
          <ac:chgData name="Jerald Vinfrank" userId="S::jerald.vinfrank@gdn-commerce.com::7f24c40c-d400-405f-971d-9cd1011033e4" providerId="AD" clId="Web-{A9AB051C-0969-41A8-47D1-C6F35916C3F0}" dt="2024-08-28T12:33:37.624" v="583" actId="20577"/>
          <ac:spMkLst>
            <pc:docMk/>
            <pc:sldMk cId="2106260155" sldId="308"/>
            <ac:spMk id="2" creationId="{2EC45376-FEDD-1C3D-C13A-ED246CBB8C07}"/>
          </ac:spMkLst>
        </pc:spChg>
        <pc:spChg chg="mod">
          <ac:chgData name="Jerald Vinfrank" userId="S::jerald.vinfrank@gdn-commerce.com::7f24c40c-d400-405f-971d-9cd1011033e4" providerId="AD" clId="Web-{A9AB051C-0969-41A8-47D1-C6F35916C3F0}" dt="2024-08-28T12:41:23.847" v="604" actId="20577"/>
          <ac:spMkLst>
            <pc:docMk/>
            <pc:sldMk cId="2106260155" sldId="308"/>
            <ac:spMk id="3" creationId="{648BB968-283A-C409-E6FA-BA4F09BD295A}"/>
          </ac:spMkLst>
        </pc:spChg>
        <pc:picChg chg="add mod">
          <ac:chgData name="Jerald Vinfrank" userId="S::jerald.vinfrank@gdn-commerce.com::7f24c40c-d400-405f-971d-9cd1011033e4" providerId="AD" clId="Web-{A9AB051C-0969-41A8-47D1-C6F35916C3F0}" dt="2024-08-28T12:41:27.191" v="605" actId="1076"/>
          <ac:picMkLst>
            <pc:docMk/>
            <pc:sldMk cId="2106260155" sldId="308"/>
            <ac:picMk id="4" creationId="{3637A3B4-F2C5-7E89-F626-559613E50FDA}"/>
          </ac:picMkLst>
        </pc:picChg>
      </pc:sldChg>
    </pc:docChg>
  </pc:docChgLst>
  <pc:docChgLst>
    <pc:chgData name="Harsh Srivastva" userId="S::harsh.srivastva@gdn-commerce.com::4cf22a0c-f4c3-4c09-85b1-91ae7013275d" providerId="AD" clId="Web-{BC4680B0-3D3B-2C04-834B-E4AD9B6C37CD}"/>
    <pc:docChg chg="modSld">
      <pc:chgData name="Harsh Srivastva" userId="S::harsh.srivastva@gdn-commerce.com::4cf22a0c-f4c3-4c09-85b1-91ae7013275d" providerId="AD" clId="Web-{BC4680B0-3D3B-2C04-834B-E4AD9B6C37CD}" dt="2023-12-01T04:43:20.321" v="2" actId="20577"/>
      <pc:docMkLst>
        <pc:docMk/>
      </pc:docMkLst>
      <pc:sldChg chg="modSp">
        <pc:chgData name="Harsh Srivastva" userId="S::harsh.srivastva@gdn-commerce.com::4cf22a0c-f4c3-4c09-85b1-91ae7013275d" providerId="AD" clId="Web-{BC4680B0-3D3B-2C04-834B-E4AD9B6C37CD}" dt="2023-12-01T04:43:20.321" v="2" actId="20577"/>
        <pc:sldMkLst>
          <pc:docMk/>
          <pc:sldMk cId="3735457598" sldId="283"/>
        </pc:sldMkLst>
        <pc:spChg chg="mod">
          <ac:chgData name="Harsh Srivastva" userId="S::harsh.srivastva@gdn-commerce.com::4cf22a0c-f4c3-4c09-85b1-91ae7013275d" providerId="AD" clId="Web-{BC4680B0-3D3B-2C04-834B-E4AD9B6C37CD}" dt="2023-12-01T04:43:20.321" v="2" actId="20577"/>
          <ac:spMkLst>
            <pc:docMk/>
            <pc:sldMk cId="3735457598" sldId="283"/>
            <ac:spMk id="3" creationId="{3329C99D-31AC-A83A-2735-3AC3D21E36BA}"/>
          </ac:spMkLst>
        </pc:spChg>
      </pc:sldChg>
    </pc:docChg>
  </pc:docChgLst>
  <pc:docChgLst>
    <pc:chgData name="Jerald Vinfrank" userId="S::jerald.vinfrank@gdn-commerce.com::7f24c40c-d400-405f-971d-9cd1011033e4" providerId="AD" clId="Web-{6CA12EDD-1D75-70A7-AB1C-8700879088DE}"/>
    <pc:docChg chg="modSld">
      <pc:chgData name="Jerald Vinfrank" userId="S::jerald.vinfrank@gdn-commerce.com::7f24c40c-d400-405f-971d-9cd1011033e4" providerId="AD" clId="Web-{6CA12EDD-1D75-70A7-AB1C-8700879088DE}" dt="2023-11-29T09:10:40.016" v="71" actId="20577"/>
      <pc:docMkLst>
        <pc:docMk/>
      </pc:docMkLst>
      <pc:sldChg chg="modSp">
        <pc:chgData name="Jerald Vinfrank" userId="S::jerald.vinfrank@gdn-commerce.com::7f24c40c-d400-405f-971d-9cd1011033e4" providerId="AD" clId="Web-{6CA12EDD-1D75-70A7-AB1C-8700879088DE}" dt="2023-11-29T09:10:04.234" v="63" actId="20577"/>
        <pc:sldMkLst>
          <pc:docMk/>
          <pc:sldMk cId="2742899727" sldId="261"/>
        </pc:sldMkLst>
        <pc:spChg chg="mod">
          <ac:chgData name="Jerald Vinfrank" userId="S::jerald.vinfrank@gdn-commerce.com::7f24c40c-d400-405f-971d-9cd1011033e4" providerId="AD" clId="Web-{6CA12EDD-1D75-70A7-AB1C-8700879088DE}" dt="2023-11-29T09:10:04.234" v="63" actId="20577"/>
          <ac:spMkLst>
            <pc:docMk/>
            <pc:sldMk cId="2742899727" sldId="261"/>
            <ac:spMk id="3" creationId="{F2957435-F785-D77E-1779-92027F605448}"/>
          </ac:spMkLst>
        </pc:spChg>
      </pc:sldChg>
      <pc:sldChg chg="modSp">
        <pc:chgData name="Jerald Vinfrank" userId="S::jerald.vinfrank@gdn-commerce.com::7f24c40c-d400-405f-971d-9cd1011033e4" providerId="AD" clId="Web-{6CA12EDD-1D75-70A7-AB1C-8700879088DE}" dt="2023-11-29T09:10:40.016" v="71" actId="20577"/>
        <pc:sldMkLst>
          <pc:docMk/>
          <pc:sldMk cId="2250173391" sldId="279"/>
        </pc:sldMkLst>
        <pc:spChg chg="mod">
          <ac:chgData name="Jerald Vinfrank" userId="S::jerald.vinfrank@gdn-commerce.com::7f24c40c-d400-405f-971d-9cd1011033e4" providerId="AD" clId="Web-{6CA12EDD-1D75-70A7-AB1C-8700879088DE}" dt="2023-11-29T09:10:40.016" v="71" actId="20577"/>
          <ac:spMkLst>
            <pc:docMk/>
            <pc:sldMk cId="2250173391" sldId="279"/>
            <ac:spMk id="3" creationId="{BCD4B5EE-E104-8CE2-1289-84D2EAED9313}"/>
          </ac:spMkLst>
        </pc:spChg>
      </pc:sldChg>
    </pc:docChg>
  </pc:docChgLst>
  <pc:docChgLst>
    <pc:chgData name="Harsh Srivastva" userId="S::harsh.srivastva@gdn-commerce.com::4cf22a0c-f4c3-4c09-85b1-91ae7013275d" providerId="AD" clId="Web-{09309628-B85D-9C77-92C3-BD6C5302E7F6}"/>
    <pc:docChg chg="modSld">
      <pc:chgData name="Harsh Srivastva" userId="S::harsh.srivastva@gdn-commerce.com::4cf22a0c-f4c3-4c09-85b1-91ae7013275d" providerId="AD" clId="Web-{09309628-B85D-9C77-92C3-BD6C5302E7F6}" dt="2023-11-30T05:31:36.629" v="13" actId="20577"/>
      <pc:docMkLst>
        <pc:docMk/>
      </pc:docMkLst>
      <pc:sldChg chg="modSp">
        <pc:chgData name="Harsh Srivastva" userId="S::harsh.srivastva@gdn-commerce.com::4cf22a0c-f4c3-4c09-85b1-91ae7013275d" providerId="AD" clId="Web-{09309628-B85D-9C77-92C3-BD6C5302E7F6}" dt="2023-11-30T05:31:36.629" v="13" actId="20577"/>
        <pc:sldMkLst>
          <pc:docMk/>
          <pc:sldMk cId="2779753686" sldId="292"/>
        </pc:sldMkLst>
        <pc:spChg chg="mod">
          <ac:chgData name="Harsh Srivastva" userId="S::harsh.srivastva@gdn-commerce.com::4cf22a0c-f4c3-4c09-85b1-91ae7013275d" providerId="AD" clId="Web-{09309628-B85D-9C77-92C3-BD6C5302E7F6}" dt="2023-11-30T05:31:36.629" v="13" actId="20577"/>
          <ac:spMkLst>
            <pc:docMk/>
            <pc:sldMk cId="2779753686" sldId="292"/>
            <ac:spMk id="3" creationId="{D0C6F8C4-9D4B-515A-B827-D784E839A66C}"/>
          </ac:spMkLst>
        </pc:spChg>
      </pc:sldChg>
    </pc:docChg>
  </pc:docChgLst>
  <pc:docChgLst>
    <pc:chgData name="Harsh Srivastva" userId="S::harsh.srivastva@gdn-commerce.com::4cf22a0c-f4c3-4c09-85b1-91ae7013275d" providerId="AD" clId="Web-{1872A186-30EE-3A32-88C5-E9DA8DFAEFB5}"/>
    <pc:docChg chg="modSld">
      <pc:chgData name="Harsh Srivastva" userId="S::harsh.srivastva@gdn-commerce.com::4cf22a0c-f4c3-4c09-85b1-91ae7013275d" providerId="AD" clId="Web-{1872A186-30EE-3A32-88C5-E9DA8DFAEFB5}" dt="2023-11-28T10:20:49.830" v="55" actId="20577"/>
      <pc:docMkLst>
        <pc:docMk/>
      </pc:docMkLst>
      <pc:sldChg chg="modSp">
        <pc:chgData name="Harsh Srivastva" userId="S::harsh.srivastva@gdn-commerce.com::4cf22a0c-f4c3-4c09-85b1-91ae7013275d" providerId="AD" clId="Web-{1872A186-30EE-3A32-88C5-E9DA8DFAEFB5}" dt="2023-11-28T09:32:49.273" v="2" actId="20577"/>
        <pc:sldMkLst>
          <pc:docMk/>
          <pc:sldMk cId="1638321464" sldId="258"/>
        </pc:sldMkLst>
        <pc:spChg chg="mod">
          <ac:chgData name="Harsh Srivastva" userId="S::harsh.srivastva@gdn-commerce.com::4cf22a0c-f4c3-4c09-85b1-91ae7013275d" providerId="AD" clId="Web-{1872A186-30EE-3A32-88C5-E9DA8DFAEFB5}" dt="2023-11-28T09:32:49.273" v="2" actId="20577"/>
          <ac:spMkLst>
            <pc:docMk/>
            <pc:sldMk cId="1638321464" sldId="258"/>
            <ac:spMk id="3" creationId="{C512B732-F523-7696-5DAD-2B1E57B3ED19}"/>
          </ac:spMkLst>
        </pc:spChg>
      </pc:sldChg>
      <pc:sldChg chg="modSp">
        <pc:chgData name="Harsh Srivastva" userId="S::harsh.srivastva@gdn-commerce.com::4cf22a0c-f4c3-4c09-85b1-91ae7013275d" providerId="AD" clId="Web-{1872A186-30EE-3A32-88C5-E9DA8DFAEFB5}" dt="2023-11-28T10:20:49.830" v="55" actId="20577"/>
        <pc:sldMkLst>
          <pc:docMk/>
          <pc:sldMk cId="3735457598" sldId="283"/>
        </pc:sldMkLst>
        <pc:spChg chg="mod">
          <ac:chgData name="Harsh Srivastva" userId="S::harsh.srivastva@gdn-commerce.com::4cf22a0c-f4c3-4c09-85b1-91ae7013275d" providerId="AD" clId="Web-{1872A186-30EE-3A32-88C5-E9DA8DFAEFB5}" dt="2023-11-28T10:20:49.830" v="55" actId="20577"/>
          <ac:spMkLst>
            <pc:docMk/>
            <pc:sldMk cId="3735457598" sldId="283"/>
            <ac:spMk id="3" creationId="{3329C99D-31AC-A83A-2735-3AC3D21E36BA}"/>
          </ac:spMkLst>
        </pc:spChg>
      </pc:sldChg>
      <pc:sldChg chg="modSp">
        <pc:chgData name="Harsh Srivastva" userId="S::harsh.srivastva@gdn-commerce.com::4cf22a0c-f4c3-4c09-85b1-91ae7013275d" providerId="AD" clId="Web-{1872A186-30EE-3A32-88C5-E9DA8DFAEFB5}" dt="2023-11-28T10:20:24.486" v="26" actId="20577"/>
        <pc:sldMkLst>
          <pc:docMk/>
          <pc:sldMk cId="715445977" sldId="295"/>
        </pc:sldMkLst>
        <pc:spChg chg="mod">
          <ac:chgData name="Harsh Srivastva" userId="S::harsh.srivastva@gdn-commerce.com::4cf22a0c-f4c3-4c09-85b1-91ae7013275d" providerId="AD" clId="Web-{1872A186-30EE-3A32-88C5-E9DA8DFAEFB5}" dt="2023-11-28T10:20:24.486" v="26" actId="20577"/>
          <ac:spMkLst>
            <pc:docMk/>
            <pc:sldMk cId="715445977" sldId="295"/>
            <ac:spMk id="3" creationId="{09E63012-9EF4-9DA8-E0E4-7F65C8F4D91D}"/>
          </ac:spMkLst>
        </pc:spChg>
      </pc:sldChg>
    </pc:docChg>
  </pc:docChgLst>
  <pc:docChgLst>
    <pc:chgData name="Jerald Vinfrank" userId="S::jerald.vinfrank@gdn-commerce.com::7f24c40c-d400-405f-971d-9cd1011033e4" providerId="AD" clId="Web-{266CC48C-5B64-85B3-0A52-6C949F62169C}"/>
    <pc:docChg chg="addSld modSld">
      <pc:chgData name="Jerald Vinfrank" userId="S::jerald.vinfrank@gdn-commerce.com::7f24c40c-d400-405f-971d-9cd1011033e4" providerId="AD" clId="Web-{266CC48C-5B64-85B3-0A52-6C949F62169C}" dt="2023-11-26T12:16:06.924" v="1557" actId="20577"/>
      <pc:docMkLst>
        <pc:docMk/>
      </pc:docMkLst>
      <pc:sldChg chg="modSp">
        <pc:chgData name="Jerald Vinfrank" userId="S::jerald.vinfrank@gdn-commerce.com::7f24c40c-d400-405f-971d-9cd1011033e4" providerId="AD" clId="Web-{266CC48C-5B64-85B3-0A52-6C949F62169C}" dt="2023-11-26T11:35:55.019" v="531" actId="20577"/>
        <pc:sldMkLst>
          <pc:docMk/>
          <pc:sldMk cId="2742899727" sldId="261"/>
        </pc:sldMkLst>
        <pc:spChg chg="mod">
          <ac:chgData name="Jerald Vinfrank" userId="S::jerald.vinfrank@gdn-commerce.com::7f24c40c-d400-405f-971d-9cd1011033e4" providerId="AD" clId="Web-{266CC48C-5B64-85B3-0A52-6C949F62169C}" dt="2023-11-26T11:35:55.019" v="531" actId="20577"/>
          <ac:spMkLst>
            <pc:docMk/>
            <pc:sldMk cId="2742899727" sldId="261"/>
            <ac:spMk id="3" creationId="{F2957435-F785-D77E-1779-92027F605448}"/>
          </ac:spMkLst>
        </pc:spChg>
      </pc:sldChg>
      <pc:sldChg chg="modSp">
        <pc:chgData name="Jerald Vinfrank" userId="S::jerald.vinfrank@gdn-commerce.com::7f24c40c-d400-405f-971d-9cd1011033e4" providerId="AD" clId="Web-{266CC48C-5B64-85B3-0A52-6C949F62169C}" dt="2023-11-26T11:28:41.439" v="330" actId="20577"/>
        <pc:sldMkLst>
          <pc:docMk/>
          <pc:sldMk cId="1101001969" sldId="263"/>
        </pc:sldMkLst>
        <pc:spChg chg="mod">
          <ac:chgData name="Jerald Vinfrank" userId="S::jerald.vinfrank@gdn-commerce.com::7f24c40c-d400-405f-971d-9cd1011033e4" providerId="AD" clId="Web-{266CC48C-5B64-85B3-0A52-6C949F62169C}" dt="2023-11-26T11:28:41.439" v="330" actId="20577"/>
          <ac:spMkLst>
            <pc:docMk/>
            <pc:sldMk cId="1101001969" sldId="263"/>
            <ac:spMk id="3" creationId="{C10C9A34-E9E8-7418-0E7D-F979F95195EB}"/>
          </ac:spMkLst>
        </pc:spChg>
      </pc:sldChg>
      <pc:sldChg chg="modSp">
        <pc:chgData name="Jerald Vinfrank" userId="S::jerald.vinfrank@gdn-commerce.com::7f24c40c-d400-405f-971d-9cd1011033e4" providerId="AD" clId="Web-{266CC48C-5B64-85B3-0A52-6C949F62169C}" dt="2023-11-26T11:14:09.701" v="0" actId="20577"/>
        <pc:sldMkLst>
          <pc:docMk/>
          <pc:sldMk cId="515901151" sldId="265"/>
        </pc:sldMkLst>
        <pc:spChg chg="mod">
          <ac:chgData name="Jerald Vinfrank" userId="S::jerald.vinfrank@gdn-commerce.com::7f24c40c-d400-405f-971d-9cd1011033e4" providerId="AD" clId="Web-{266CC48C-5B64-85B3-0A52-6C949F62169C}" dt="2023-11-26T11:14:09.701" v="0" actId="20577"/>
          <ac:spMkLst>
            <pc:docMk/>
            <pc:sldMk cId="515901151" sldId="265"/>
            <ac:spMk id="3" creationId="{8D52A676-08D7-4850-EFCF-9FE31748B16F}"/>
          </ac:spMkLst>
        </pc:spChg>
      </pc:sldChg>
      <pc:sldChg chg="modSp">
        <pc:chgData name="Jerald Vinfrank" userId="S::jerald.vinfrank@gdn-commerce.com::7f24c40c-d400-405f-971d-9cd1011033e4" providerId="AD" clId="Web-{266CC48C-5B64-85B3-0A52-6C949F62169C}" dt="2023-11-26T11:14:20.264" v="2" actId="20577"/>
        <pc:sldMkLst>
          <pc:docMk/>
          <pc:sldMk cId="3996332346" sldId="266"/>
        </pc:sldMkLst>
        <pc:spChg chg="mod">
          <ac:chgData name="Jerald Vinfrank" userId="S::jerald.vinfrank@gdn-commerce.com::7f24c40c-d400-405f-971d-9cd1011033e4" providerId="AD" clId="Web-{266CC48C-5B64-85B3-0A52-6C949F62169C}" dt="2023-11-26T11:14:20.264" v="2" actId="20577"/>
          <ac:spMkLst>
            <pc:docMk/>
            <pc:sldMk cId="3996332346" sldId="266"/>
            <ac:spMk id="3" creationId="{C4CF8FAF-6937-93CF-3B5F-88FF00454992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1:17:40.818" v="202" actId="20577"/>
        <pc:sldMkLst>
          <pc:docMk/>
          <pc:sldMk cId="3496114008" sldId="267"/>
        </pc:sldMkLst>
        <pc:spChg chg="mod">
          <ac:chgData name="Jerald Vinfrank" userId="S::jerald.vinfrank@gdn-commerce.com::7f24c40c-d400-405f-971d-9cd1011033e4" providerId="AD" clId="Web-{266CC48C-5B64-85B3-0A52-6C949F62169C}" dt="2023-11-26T11:14:38.670" v="5" actId="20577"/>
          <ac:spMkLst>
            <pc:docMk/>
            <pc:sldMk cId="3496114008" sldId="267"/>
            <ac:spMk id="2" creationId="{8096C99D-6A0E-2391-9645-C1520351A97B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1:17:40.818" v="202" actId="20577"/>
          <ac:spMkLst>
            <pc:docMk/>
            <pc:sldMk cId="3496114008" sldId="267"/>
            <ac:spMk id="3" creationId="{4E77AD57-3684-9087-F13B-2E6306CCEEE6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1:23:20.224" v="273" actId="20577"/>
        <pc:sldMkLst>
          <pc:docMk/>
          <pc:sldMk cId="4057140640" sldId="268"/>
        </pc:sldMkLst>
        <pc:spChg chg="mod">
          <ac:chgData name="Jerald Vinfrank" userId="S::jerald.vinfrank@gdn-commerce.com::7f24c40c-d400-405f-971d-9cd1011033e4" providerId="AD" clId="Web-{266CC48C-5B64-85B3-0A52-6C949F62169C}" dt="2023-11-26T11:21:42.546" v="214" actId="20577"/>
          <ac:spMkLst>
            <pc:docMk/>
            <pc:sldMk cId="4057140640" sldId="268"/>
            <ac:spMk id="2" creationId="{1950383F-0943-54B9-E824-F8105F4A6ED6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1:23:20.224" v="273" actId="20577"/>
          <ac:spMkLst>
            <pc:docMk/>
            <pc:sldMk cId="4057140640" sldId="268"/>
            <ac:spMk id="3" creationId="{1A37669E-7359-41AE-A240-5651BB2ACFEB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1:29:48.004" v="350" actId="20577"/>
        <pc:sldMkLst>
          <pc:docMk/>
          <pc:sldMk cId="670305830" sldId="269"/>
        </pc:sldMkLst>
        <pc:spChg chg="mod">
          <ac:chgData name="Jerald Vinfrank" userId="S::jerald.vinfrank@gdn-commerce.com::7f24c40c-d400-405f-971d-9cd1011033e4" providerId="AD" clId="Web-{266CC48C-5B64-85B3-0A52-6C949F62169C}" dt="2023-11-26T11:23:58.460" v="282" actId="20577"/>
          <ac:spMkLst>
            <pc:docMk/>
            <pc:sldMk cId="670305830" sldId="269"/>
            <ac:spMk id="2" creationId="{172C06F8-AF9E-62B2-6B52-A14E7E5DFC6D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1:29:48.004" v="350" actId="20577"/>
          <ac:spMkLst>
            <pc:docMk/>
            <pc:sldMk cId="670305830" sldId="269"/>
            <ac:spMk id="3" creationId="{4CF70620-37C4-B339-1C55-EEF16DC0A3EB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1:57:40.413" v="956" actId="20577"/>
        <pc:sldMkLst>
          <pc:docMk/>
          <pc:sldMk cId="451265943" sldId="270"/>
        </pc:sldMkLst>
        <pc:spChg chg="mod">
          <ac:chgData name="Jerald Vinfrank" userId="S::jerald.vinfrank@gdn-commerce.com::7f24c40c-d400-405f-971d-9cd1011033e4" providerId="AD" clId="Web-{266CC48C-5B64-85B3-0A52-6C949F62169C}" dt="2023-11-26T11:30:50.304" v="352" actId="20577"/>
          <ac:spMkLst>
            <pc:docMk/>
            <pc:sldMk cId="451265943" sldId="270"/>
            <ac:spMk id="2" creationId="{95630118-6542-065D-60B5-4CC64B3614CC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1:57:40.413" v="956" actId="20577"/>
          <ac:spMkLst>
            <pc:docMk/>
            <pc:sldMk cId="451265943" sldId="270"/>
            <ac:spMk id="3" creationId="{40DA9F05-D9A1-598E-0360-F6030518C8F9}"/>
          </ac:spMkLst>
        </pc:spChg>
      </pc:sldChg>
      <pc:sldChg chg="addSp delSp modSp new mod setBg setClrOvrMap">
        <pc:chgData name="Jerald Vinfrank" userId="S::jerald.vinfrank@gdn-commerce.com::7f24c40c-d400-405f-971d-9cd1011033e4" providerId="AD" clId="Web-{266CC48C-5B64-85B3-0A52-6C949F62169C}" dt="2023-11-26T11:33:03.309" v="428" actId="20577"/>
        <pc:sldMkLst>
          <pc:docMk/>
          <pc:sldMk cId="2064725219" sldId="271"/>
        </pc:sldMkLst>
        <pc:spChg chg="mod">
          <ac:chgData name="Jerald Vinfrank" userId="S::jerald.vinfrank@gdn-commerce.com::7f24c40c-d400-405f-971d-9cd1011033e4" providerId="AD" clId="Web-{266CC48C-5B64-85B3-0A52-6C949F62169C}" dt="2023-11-26T11:32:45.214" v="425"/>
          <ac:spMkLst>
            <pc:docMk/>
            <pc:sldMk cId="2064725219" sldId="271"/>
            <ac:spMk id="2" creationId="{589B32A9-A1AB-2CC0-B4A4-47604F7E5307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1:33:03.309" v="428" actId="20577"/>
          <ac:spMkLst>
            <pc:docMk/>
            <pc:sldMk cId="2064725219" sldId="271"/>
            <ac:spMk id="3" creationId="{9E9A7AF3-3B73-6E7E-94B5-09A2A0530599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32:34.980" v="418"/>
          <ac:spMkLst>
            <pc:docMk/>
            <pc:sldMk cId="2064725219" sldId="271"/>
            <ac:spMk id="8" creationId="{324E43EB-867C-4B35-9A5C-E435157C7297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32:34.980" v="418"/>
          <ac:spMkLst>
            <pc:docMk/>
            <pc:sldMk cId="2064725219" sldId="271"/>
            <ac:spMk id="10" creationId="{A7C0F5DA-B59F-4F13-8BB8-FFD8F2C572BC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32:34.980" v="418"/>
          <ac:spMkLst>
            <pc:docMk/>
            <pc:sldMk cId="2064725219" sldId="271"/>
            <ac:spMk id="12" creationId="{9CEA1DEC-CC9E-4776-9E08-048A15BFA6CA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32:34.980" v="418"/>
          <ac:spMkLst>
            <pc:docMk/>
            <pc:sldMk cId="2064725219" sldId="271"/>
            <ac:spMk id="14" creationId="{9CE399CF-F4B8-4832-A8CB-B93F6B1EF44B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32:34.980" v="418"/>
          <ac:spMkLst>
            <pc:docMk/>
            <pc:sldMk cId="2064725219" sldId="271"/>
            <ac:spMk id="16" creationId="{1F23E73A-FDC8-462C-83C1-3AA8961449CF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32:37.745" v="420"/>
          <ac:spMkLst>
            <pc:docMk/>
            <pc:sldMk cId="2064725219" sldId="271"/>
            <ac:spMk id="18" creationId="{B219AE65-9B94-44EA-BEF3-EF4BFA169C81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32:37.745" v="420"/>
          <ac:spMkLst>
            <pc:docMk/>
            <pc:sldMk cId="2064725219" sldId="271"/>
            <ac:spMk id="19" creationId="{F0C81A57-9CD5-461B-8FFE-4A8CB6CFBE01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32:40.621" v="422"/>
          <ac:spMkLst>
            <pc:docMk/>
            <pc:sldMk cId="2064725219" sldId="271"/>
            <ac:spMk id="24" creationId="{712E451E-151A-4910-BF41-6A040B65982B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32:40.621" v="422"/>
          <ac:spMkLst>
            <pc:docMk/>
            <pc:sldMk cId="2064725219" sldId="271"/>
            <ac:spMk id="25" creationId="{C296EFE4-A70C-4388-9A15-3F657B6615FD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32:40.621" v="422"/>
          <ac:spMkLst>
            <pc:docMk/>
            <pc:sldMk cId="2064725219" sldId="271"/>
            <ac:spMk id="26" creationId="{425EBAFC-9388-432A-BCFD-EEA2F410D8EC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32:45.199" v="424"/>
          <ac:spMkLst>
            <pc:docMk/>
            <pc:sldMk cId="2064725219" sldId="271"/>
            <ac:spMk id="28" creationId="{C314C310-850D-4491-AA52-C75BEA68B68C}"/>
          </ac:spMkLst>
        </pc:spChg>
        <pc:spChg chg="add">
          <ac:chgData name="Jerald Vinfrank" userId="S::jerald.vinfrank@gdn-commerce.com::7f24c40c-d400-405f-971d-9cd1011033e4" providerId="AD" clId="Web-{266CC48C-5B64-85B3-0A52-6C949F62169C}" dt="2023-11-26T11:32:45.214" v="425"/>
          <ac:spMkLst>
            <pc:docMk/>
            <pc:sldMk cId="2064725219" sldId="271"/>
            <ac:spMk id="33" creationId="{324E43EB-867C-4B35-9A5C-E435157C7297}"/>
          </ac:spMkLst>
        </pc:spChg>
        <pc:spChg chg="add">
          <ac:chgData name="Jerald Vinfrank" userId="S::jerald.vinfrank@gdn-commerce.com::7f24c40c-d400-405f-971d-9cd1011033e4" providerId="AD" clId="Web-{266CC48C-5B64-85B3-0A52-6C949F62169C}" dt="2023-11-26T11:32:45.214" v="425"/>
          <ac:spMkLst>
            <pc:docMk/>
            <pc:sldMk cId="2064725219" sldId="271"/>
            <ac:spMk id="34" creationId="{A7C0F5DA-B59F-4F13-8BB8-FFD8F2C572BC}"/>
          </ac:spMkLst>
        </pc:spChg>
        <pc:spChg chg="add">
          <ac:chgData name="Jerald Vinfrank" userId="S::jerald.vinfrank@gdn-commerce.com::7f24c40c-d400-405f-971d-9cd1011033e4" providerId="AD" clId="Web-{266CC48C-5B64-85B3-0A52-6C949F62169C}" dt="2023-11-26T11:32:45.214" v="425"/>
          <ac:spMkLst>
            <pc:docMk/>
            <pc:sldMk cId="2064725219" sldId="271"/>
            <ac:spMk id="35" creationId="{9CEA1DEC-CC9E-4776-9E08-048A15BFA6CA}"/>
          </ac:spMkLst>
        </pc:spChg>
        <pc:spChg chg="add">
          <ac:chgData name="Jerald Vinfrank" userId="S::jerald.vinfrank@gdn-commerce.com::7f24c40c-d400-405f-971d-9cd1011033e4" providerId="AD" clId="Web-{266CC48C-5B64-85B3-0A52-6C949F62169C}" dt="2023-11-26T11:32:45.214" v="425"/>
          <ac:spMkLst>
            <pc:docMk/>
            <pc:sldMk cId="2064725219" sldId="271"/>
            <ac:spMk id="36" creationId="{9CE399CF-F4B8-4832-A8CB-B93F6B1EF44B}"/>
          </ac:spMkLst>
        </pc:spChg>
        <pc:spChg chg="add">
          <ac:chgData name="Jerald Vinfrank" userId="S::jerald.vinfrank@gdn-commerce.com::7f24c40c-d400-405f-971d-9cd1011033e4" providerId="AD" clId="Web-{266CC48C-5B64-85B3-0A52-6C949F62169C}" dt="2023-11-26T11:32:45.214" v="425"/>
          <ac:spMkLst>
            <pc:docMk/>
            <pc:sldMk cId="2064725219" sldId="271"/>
            <ac:spMk id="37" creationId="{1F23E73A-FDC8-462C-83C1-3AA8961449CF}"/>
          </ac:spMkLst>
        </pc:spChg>
        <pc:grpChg chg="add del">
          <ac:chgData name="Jerald Vinfrank" userId="S::jerald.vinfrank@gdn-commerce.com::7f24c40c-d400-405f-971d-9cd1011033e4" providerId="AD" clId="Web-{266CC48C-5B64-85B3-0A52-6C949F62169C}" dt="2023-11-26T11:32:37.745" v="420"/>
          <ac:grpSpMkLst>
            <pc:docMk/>
            <pc:sldMk cId="2064725219" sldId="271"/>
            <ac:grpSpMk id="20" creationId="{3086C462-37F4-494D-8292-CCB95221CC1A}"/>
          </ac:grpSpMkLst>
        </pc:grpChg>
        <pc:grpChg chg="add del">
          <ac:chgData name="Jerald Vinfrank" userId="S::jerald.vinfrank@gdn-commerce.com::7f24c40c-d400-405f-971d-9cd1011033e4" providerId="AD" clId="Web-{266CC48C-5B64-85B3-0A52-6C949F62169C}" dt="2023-11-26T11:32:45.199" v="424"/>
          <ac:grpSpMkLst>
            <pc:docMk/>
            <pc:sldMk cId="2064725219" sldId="271"/>
            <ac:grpSpMk id="29" creationId="{D4EC3799-3F52-48CE-85CC-83AED368EB42}"/>
          </ac:grpSpMkLst>
        </pc:grpChg>
        <pc:cxnChg chg="add del">
          <ac:chgData name="Jerald Vinfrank" userId="S::jerald.vinfrank@gdn-commerce.com::7f24c40c-d400-405f-971d-9cd1011033e4" providerId="AD" clId="Web-{266CC48C-5B64-85B3-0A52-6C949F62169C}" dt="2023-11-26T11:32:37.745" v="420"/>
          <ac:cxnSpMkLst>
            <pc:docMk/>
            <pc:sldMk cId="2064725219" sldId="271"/>
            <ac:cxnSpMk id="22" creationId="{AD23B2CD-009B-425A-9616-1E1AD1D5AB46}"/>
          </ac:cxnSpMkLst>
        </pc:cxnChg>
        <pc:cxnChg chg="add del">
          <ac:chgData name="Jerald Vinfrank" userId="S::jerald.vinfrank@gdn-commerce.com::7f24c40c-d400-405f-971d-9cd1011033e4" providerId="AD" clId="Web-{266CC48C-5B64-85B3-0A52-6C949F62169C}" dt="2023-11-26T11:32:45.199" v="424"/>
          <ac:cxnSpMkLst>
            <pc:docMk/>
            <pc:sldMk cId="2064725219" sldId="271"/>
            <ac:cxnSpMk id="31" creationId="{789E20C7-BB50-4317-93C7-90C8ED80B275}"/>
          </ac:cxnSpMkLst>
        </pc:cxnChg>
      </pc:sldChg>
      <pc:sldChg chg="addSp modSp new mod setBg">
        <pc:chgData name="Jerald Vinfrank" userId="S::jerald.vinfrank@gdn-commerce.com::7f24c40c-d400-405f-971d-9cd1011033e4" providerId="AD" clId="Web-{266CC48C-5B64-85B3-0A52-6C949F62169C}" dt="2023-11-26T11:59:50.808" v="1044" actId="20577"/>
        <pc:sldMkLst>
          <pc:docMk/>
          <pc:sldMk cId="3836286356" sldId="272"/>
        </pc:sldMkLst>
        <pc:spChg chg="mod">
          <ac:chgData name="Jerald Vinfrank" userId="S::jerald.vinfrank@gdn-commerce.com::7f24c40c-d400-405f-971d-9cd1011033e4" providerId="AD" clId="Web-{266CC48C-5B64-85B3-0A52-6C949F62169C}" dt="2023-11-26T11:34:05.718" v="455"/>
          <ac:spMkLst>
            <pc:docMk/>
            <pc:sldMk cId="3836286356" sldId="272"/>
            <ac:spMk id="2" creationId="{74D4886C-D552-4F47-52B2-22640C8840BB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1:59:50.808" v="1044" actId="20577"/>
          <ac:spMkLst>
            <pc:docMk/>
            <pc:sldMk cId="3836286356" sldId="272"/>
            <ac:spMk id="3" creationId="{8BCE7031-447A-9C4E-E3E0-31386577BEA1}"/>
          </ac:spMkLst>
        </pc:spChg>
        <pc:spChg chg="add">
          <ac:chgData name="Jerald Vinfrank" userId="S::jerald.vinfrank@gdn-commerce.com::7f24c40c-d400-405f-971d-9cd1011033e4" providerId="AD" clId="Web-{266CC48C-5B64-85B3-0A52-6C949F62169C}" dt="2023-11-26T11:34:05.718" v="455"/>
          <ac:spMkLst>
            <pc:docMk/>
            <pc:sldMk cId="3836286356" sldId="272"/>
            <ac:spMk id="8" creationId="{324E43EB-867C-4B35-9A5C-E435157C7297}"/>
          </ac:spMkLst>
        </pc:spChg>
        <pc:spChg chg="add">
          <ac:chgData name="Jerald Vinfrank" userId="S::jerald.vinfrank@gdn-commerce.com::7f24c40c-d400-405f-971d-9cd1011033e4" providerId="AD" clId="Web-{266CC48C-5B64-85B3-0A52-6C949F62169C}" dt="2023-11-26T11:34:05.718" v="455"/>
          <ac:spMkLst>
            <pc:docMk/>
            <pc:sldMk cId="3836286356" sldId="272"/>
            <ac:spMk id="10" creationId="{A7C0F5DA-B59F-4F13-8BB8-FFD8F2C572BC}"/>
          </ac:spMkLst>
        </pc:spChg>
        <pc:spChg chg="add">
          <ac:chgData name="Jerald Vinfrank" userId="S::jerald.vinfrank@gdn-commerce.com::7f24c40c-d400-405f-971d-9cd1011033e4" providerId="AD" clId="Web-{266CC48C-5B64-85B3-0A52-6C949F62169C}" dt="2023-11-26T11:34:05.718" v="455"/>
          <ac:spMkLst>
            <pc:docMk/>
            <pc:sldMk cId="3836286356" sldId="272"/>
            <ac:spMk id="12" creationId="{9CEA1DEC-CC9E-4776-9E08-048A15BFA6CA}"/>
          </ac:spMkLst>
        </pc:spChg>
        <pc:spChg chg="add">
          <ac:chgData name="Jerald Vinfrank" userId="S::jerald.vinfrank@gdn-commerce.com::7f24c40c-d400-405f-971d-9cd1011033e4" providerId="AD" clId="Web-{266CC48C-5B64-85B3-0A52-6C949F62169C}" dt="2023-11-26T11:34:05.718" v="455"/>
          <ac:spMkLst>
            <pc:docMk/>
            <pc:sldMk cId="3836286356" sldId="272"/>
            <ac:spMk id="14" creationId="{9CE399CF-F4B8-4832-A8CB-B93F6B1EF44B}"/>
          </ac:spMkLst>
        </pc:spChg>
        <pc:spChg chg="add">
          <ac:chgData name="Jerald Vinfrank" userId="S::jerald.vinfrank@gdn-commerce.com::7f24c40c-d400-405f-971d-9cd1011033e4" providerId="AD" clId="Web-{266CC48C-5B64-85B3-0A52-6C949F62169C}" dt="2023-11-26T11:34:05.718" v="455"/>
          <ac:spMkLst>
            <pc:docMk/>
            <pc:sldMk cId="3836286356" sldId="272"/>
            <ac:spMk id="16" creationId="{1F23E73A-FDC8-462C-83C1-3AA8961449CF}"/>
          </ac:spMkLst>
        </pc:spChg>
      </pc:sldChg>
      <pc:sldChg chg="addSp delSp modSp new mod setBg">
        <pc:chgData name="Jerald Vinfrank" userId="S::jerald.vinfrank@gdn-commerce.com::7f24c40c-d400-405f-971d-9cd1011033e4" providerId="AD" clId="Web-{266CC48C-5B64-85B3-0A52-6C949F62169C}" dt="2023-11-26T11:42:29.706" v="655" actId="20577"/>
        <pc:sldMkLst>
          <pc:docMk/>
          <pc:sldMk cId="2926475403" sldId="273"/>
        </pc:sldMkLst>
        <pc:spChg chg="mod">
          <ac:chgData name="Jerald Vinfrank" userId="S::jerald.vinfrank@gdn-commerce.com::7f24c40c-d400-405f-971d-9cd1011033e4" providerId="AD" clId="Web-{266CC48C-5B64-85B3-0A52-6C949F62169C}" dt="2023-11-26T11:40:30.279" v="605"/>
          <ac:spMkLst>
            <pc:docMk/>
            <pc:sldMk cId="2926475403" sldId="273"/>
            <ac:spMk id="2" creationId="{3A8F253A-5C26-21D2-0BBB-E8CB068EC02B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1:42:29.706" v="655" actId="20577"/>
          <ac:spMkLst>
            <pc:docMk/>
            <pc:sldMk cId="2926475403" sldId="273"/>
            <ac:spMk id="3" creationId="{73F3DDDE-2DA0-A962-2426-DE4457CA914F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40:30.279" v="605"/>
          <ac:spMkLst>
            <pc:docMk/>
            <pc:sldMk cId="2926475403" sldId="273"/>
            <ac:spMk id="8" creationId="{324E43EB-867C-4B35-9A5C-E435157C7297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40:30.279" v="605"/>
          <ac:spMkLst>
            <pc:docMk/>
            <pc:sldMk cId="2926475403" sldId="273"/>
            <ac:spMk id="10" creationId="{A7C0F5DA-B59F-4F13-8BB8-FFD8F2C572BC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40:30.279" v="605"/>
          <ac:spMkLst>
            <pc:docMk/>
            <pc:sldMk cId="2926475403" sldId="273"/>
            <ac:spMk id="12" creationId="{9CEA1DEC-CC9E-4776-9E08-048A15BFA6CA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40:30.279" v="605"/>
          <ac:spMkLst>
            <pc:docMk/>
            <pc:sldMk cId="2926475403" sldId="273"/>
            <ac:spMk id="14" creationId="{9CE399CF-F4B8-4832-A8CB-B93F6B1EF44B}"/>
          </ac:spMkLst>
        </pc:spChg>
        <pc:spChg chg="add del">
          <ac:chgData name="Jerald Vinfrank" userId="S::jerald.vinfrank@gdn-commerce.com::7f24c40c-d400-405f-971d-9cd1011033e4" providerId="AD" clId="Web-{266CC48C-5B64-85B3-0A52-6C949F62169C}" dt="2023-11-26T11:40:30.279" v="605"/>
          <ac:spMkLst>
            <pc:docMk/>
            <pc:sldMk cId="2926475403" sldId="273"/>
            <ac:spMk id="16" creationId="{1F23E73A-FDC8-462C-83C1-3AA8961449CF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1:52:34.401" v="795" actId="20577"/>
        <pc:sldMkLst>
          <pc:docMk/>
          <pc:sldMk cId="1636598071" sldId="274"/>
        </pc:sldMkLst>
        <pc:spChg chg="mod">
          <ac:chgData name="Jerald Vinfrank" userId="S::jerald.vinfrank@gdn-commerce.com::7f24c40c-d400-405f-971d-9cd1011033e4" providerId="AD" clId="Web-{266CC48C-5B64-85B3-0A52-6C949F62169C}" dt="2023-11-26T11:50:24.162" v="659" actId="20577"/>
          <ac:spMkLst>
            <pc:docMk/>
            <pc:sldMk cId="1636598071" sldId="274"/>
            <ac:spMk id="2" creationId="{B81063FC-EB35-8B5E-0970-EC5FBBF60CDB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1:52:34.401" v="795" actId="20577"/>
          <ac:spMkLst>
            <pc:docMk/>
            <pc:sldMk cId="1636598071" sldId="274"/>
            <ac:spMk id="3" creationId="{266D36EA-0E2D-39C2-8E42-A79CD9FE872C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1:54:04.092" v="832" actId="20577"/>
        <pc:sldMkLst>
          <pc:docMk/>
          <pc:sldMk cId="2583065717" sldId="275"/>
        </pc:sldMkLst>
        <pc:spChg chg="mod">
          <ac:chgData name="Jerald Vinfrank" userId="S::jerald.vinfrank@gdn-commerce.com::7f24c40c-d400-405f-971d-9cd1011033e4" providerId="AD" clId="Web-{266CC48C-5B64-85B3-0A52-6C949F62169C}" dt="2023-11-26T11:52:40.354" v="797" actId="20577"/>
          <ac:spMkLst>
            <pc:docMk/>
            <pc:sldMk cId="2583065717" sldId="275"/>
            <ac:spMk id="2" creationId="{649C7197-CC35-B407-3E67-E962EC409B37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1:54:04.092" v="832" actId="20577"/>
          <ac:spMkLst>
            <pc:docMk/>
            <pc:sldMk cId="2583065717" sldId="275"/>
            <ac:spMk id="3" creationId="{8A258CCF-F6AE-92DF-7A6D-3694B94818EA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1:55:59.628" v="901" actId="20577"/>
        <pc:sldMkLst>
          <pc:docMk/>
          <pc:sldMk cId="108727579" sldId="276"/>
        </pc:sldMkLst>
        <pc:spChg chg="mod">
          <ac:chgData name="Jerald Vinfrank" userId="S::jerald.vinfrank@gdn-commerce.com::7f24c40c-d400-405f-971d-9cd1011033e4" providerId="AD" clId="Web-{266CC48C-5B64-85B3-0A52-6C949F62169C}" dt="2023-11-26T11:54:32.843" v="848" actId="20577"/>
          <ac:spMkLst>
            <pc:docMk/>
            <pc:sldMk cId="108727579" sldId="276"/>
            <ac:spMk id="2" creationId="{96A51CAF-D2AA-52ED-6E63-AC7DCA60B5B9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1:55:59.628" v="901" actId="20577"/>
          <ac:spMkLst>
            <pc:docMk/>
            <pc:sldMk cId="108727579" sldId="276"/>
            <ac:spMk id="3" creationId="{AF99BBF3-1444-0DD4-ECC9-7CC3BA24E4BA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2:00:49.123" v="1107" actId="20577"/>
        <pc:sldMkLst>
          <pc:docMk/>
          <pc:sldMk cId="2330950486" sldId="277"/>
        </pc:sldMkLst>
        <pc:spChg chg="mod">
          <ac:chgData name="Jerald Vinfrank" userId="S::jerald.vinfrank@gdn-commerce.com::7f24c40c-d400-405f-971d-9cd1011033e4" providerId="AD" clId="Web-{266CC48C-5B64-85B3-0A52-6C949F62169C}" dt="2023-11-26T11:56:28.457" v="910" actId="20577"/>
          <ac:spMkLst>
            <pc:docMk/>
            <pc:sldMk cId="2330950486" sldId="277"/>
            <ac:spMk id="2" creationId="{8CDE7C2B-318F-1CE2-4EAB-D1CE23DBFED3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2:00:49.123" v="1107" actId="20577"/>
          <ac:spMkLst>
            <pc:docMk/>
            <pc:sldMk cId="2330950486" sldId="277"/>
            <ac:spMk id="3" creationId="{B525AEC6-D267-CC6D-D299-88C2D5AB9EA0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2:04:42.538" v="1251" actId="20577"/>
        <pc:sldMkLst>
          <pc:docMk/>
          <pc:sldMk cId="4178207418" sldId="278"/>
        </pc:sldMkLst>
        <pc:spChg chg="mod">
          <ac:chgData name="Jerald Vinfrank" userId="S::jerald.vinfrank@gdn-commerce.com::7f24c40c-d400-405f-971d-9cd1011033e4" providerId="AD" clId="Web-{266CC48C-5B64-85B3-0A52-6C949F62169C}" dt="2023-11-26T12:01:11.905" v="1112" actId="20577"/>
          <ac:spMkLst>
            <pc:docMk/>
            <pc:sldMk cId="4178207418" sldId="278"/>
            <ac:spMk id="2" creationId="{36F05E7F-0D29-1CE1-8A49-E7E3DACBCA71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2:04:42.538" v="1251" actId="20577"/>
          <ac:spMkLst>
            <pc:docMk/>
            <pc:sldMk cId="4178207418" sldId="278"/>
            <ac:spMk id="3" creationId="{4DF0AF87-D203-2C14-3F93-584F7FEAD979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2:15:54.783" v="1555" actId="20577"/>
        <pc:sldMkLst>
          <pc:docMk/>
          <pc:sldMk cId="2250173391" sldId="279"/>
        </pc:sldMkLst>
        <pc:spChg chg="mod">
          <ac:chgData name="Jerald Vinfrank" userId="S::jerald.vinfrank@gdn-commerce.com::7f24c40c-d400-405f-971d-9cd1011033e4" providerId="AD" clId="Web-{266CC48C-5B64-85B3-0A52-6C949F62169C}" dt="2023-11-26T12:07:18.169" v="1258" actId="20577"/>
          <ac:spMkLst>
            <pc:docMk/>
            <pc:sldMk cId="2250173391" sldId="279"/>
            <ac:spMk id="2" creationId="{82E83E6B-594C-7E7C-8B96-7E5C89874846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2:15:54.783" v="1555" actId="20577"/>
          <ac:spMkLst>
            <pc:docMk/>
            <pc:sldMk cId="2250173391" sldId="279"/>
            <ac:spMk id="3" creationId="{BCD4B5EE-E104-8CE2-1289-84D2EAED9313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2:11:59.040" v="1395" actId="20577"/>
        <pc:sldMkLst>
          <pc:docMk/>
          <pc:sldMk cId="3098703543" sldId="280"/>
        </pc:sldMkLst>
        <pc:spChg chg="mod">
          <ac:chgData name="Jerald Vinfrank" userId="S::jerald.vinfrank@gdn-commerce.com::7f24c40c-d400-405f-971d-9cd1011033e4" providerId="AD" clId="Web-{266CC48C-5B64-85B3-0A52-6C949F62169C}" dt="2023-11-26T12:10:47.052" v="1358" actId="20577"/>
          <ac:spMkLst>
            <pc:docMk/>
            <pc:sldMk cId="3098703543" sldId="280"/>
            <ac:spMk id="2" creationId="{AFF4151C-0CDE-6080-8E06-3FB92495843B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2:11:59.040" v="1395" actId="20577"/>
          <ac:spMkLst>
            <pc:docMk/>
            <pc:sldMk cId="3098703543" sldId="280"/>
            <ac:spMk id="3" creationId="{C1D5E63B-3A85-4CEF-E0ED-AC2EC15DA472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2:13:34.231" v="1457" actId="20577"/>
        <pc:sldMkLst>
          <pc:docMk/>
          <pc:sldMk cId="736750318" sldId="281"/>
        </pc:sldMkLst>
        <pc:spChg chg="mod">
          <ac:chgData name="Jerald Vinfrank" userId="S::jerald.vinfrank@gdn-commerce.com::7f24c40c-d400-405f-971d-9cd1011033e4" providerId="AD" clId="Web-{266CC48C-5B64-85B3-0A52-6C949F62169C}" dt="2023-11-26T12:12:21.572" v="1397" actId="20577"/>
          <ac:spMkLst>
            <pc:docMk/>
            <pc:sldMk cId="736750318" sldId="281"/>
            <ac:spMk id="2" creationId="{E7FCA683-1270-2066-26F8-5353BE91A4CD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2:13:34.231" v="1457" actId="20577"/>
          <ac:spMkLst>
            <pc:docMk/>
            <pc:sldMk cId="736750318" sldId="281"/>
            <ac:spMk id="3" creationId="{17A3E221-8728-C04F-FB0F-46A21F76DDFD}"/>
          </ac:spMkLst>
        </pc:spChg>
      </pc:sldChg>
      <pc:sldChg chg="modSp new">
        <pc:chgData name="Jerald Vinfrank" userId="S::jerald.vinfrank@gdn-commerce.com::7f24c40c-d400-405f-971d-9cd1011033e4" providerId="AD" clId="Web-{266CC48C-5B64-85B3-0A52-6C949F62169C}" dt="2023-11-26T12:16:06.924" v="1557" actId="20577"/>
        <pc:sldMkLst>
          <pc:docMk/>
          <pc:sldMk cId="3585825796" sldId="282"/>
        </pc:sldMkLst>
        <pc:spChg chg="mod">
          <ac:chgData name="Jerald Vinfrank" userId="S::jerald.vinfrank@gdn-commerce.com::7f24c40c-d400-405f-971d-9cd1011033e4" providerId="AD" clId="Web-{266CC48C-5B64-85B3-0A52-6C949F62169C}" dt="2023-11-26T12:13:52.825" v="1462" actId="20577"/>
          <ac:spMkLst>
            <pc:docMk/>
            <pc:sldMk cId="3585825796" sldId="282"/>
            <ac:spMk id="2" creationId="{FC033EBF-759E-ADCC-BAFA-4ADE43C6BF92}"/>
          </ac:spMkLst>
        </pc:spChg>
        <pc:spChg chg="mod">
          <ac:chgData name="Jerald Vinfrank" userId="S::jerald.vinfrank@gdn-commerce.com::7f24c40c-d400-405f-971d-9cd1011033e4" providerId="AD" clId="Web-{266CC48C-5B64-85B3-0A52-6C949F62169C}" dt="2023-11-26T12:16:06.924" v="1557" actId="20577"/>
          <ac:spMkLst>
            <pc:docMk/>
            <pc:sldMk cId="3585825796" sldId="282"/>
            <ac:spMk id="3" creationId="{9B2955C3-E5B8-47CF-3C15-29947CC866D3}"/>
          </ac:spMkLst>
        </pc:spChg>
      </pc:sldChg>
    </pc:docChg>
  </pc:docChgLst>
  <pc:docChgLst>
    <pc:chgData name="Harsh Srivastva" userId="S::harsh.srivastva@gdn-commerce.com::4cf22a0c-f4c3-4c09-85b1-91ae7013275d" providerId="AD" clId="Web-{BD40BBE3-DEE4-270F-63A3-FF7799A595E9}"/>
    <pc:docChg chg="modSld">
      <pc:chgData name="Harsh Srivastva" userId="S::harsh.srivastva@gdn-commerce.com::4cf22a0c-f4c3-4c09-85b1-91ae7013275d" providerId="AD" clId="Web-{BD40BBE3-DEE4-270F-63A3-FF7799A595E9}" dt="2023-11-29T08:48:50.076" v="174" actId="20577"/>
      <pc:docMkLst>
        <pc:docMk/>
      </pc:docMkLst>
      <pc:sldChg chg="modSp">
        <pc:chgData name="Harsh Srivastva" userId="S::harsh.srivastva@gdn-commerce.com::4cf22a0c-f4c3-4c09-85b1-91ae7013275d" providerId="AD" clId="Web-{BD40BBE3-DEE4-270F-63A3-FF7799A595E9}" dt="2023-11-29T08:45:38.850" v="163" actId="20577"/>
        <pc:sldMkLst>
          <pc:docMk/>
          <pc:sldMk cId="1638321464" sldId="258"/>
        </pc:sldMkLst>
        <pc:spChg chg="mod">
          <ac:chgData name="Harsh Srivastva" userId="S::harsh.srivastva@gdn-commerce.com::4cf22a0c-f4c3-4c09-85b1-91ae7013275d" providerId="AD" clId="Web-{BD40BBE3-DEE4-270F-63A3-FF7799A595E9}" dt="2023-11-29T08:45:38.850" v="163" actId="20577"/>
          <ac:spMkLst>
            <pc:docMk/>
            <pc:sldMk cId="1638321464" sldId="258"/>
            <ac:spMk id="3" creationId="{C512B732-F523-7696-5DAD-2B1E57B3ED19}"/>
          </ac:spMkLst>
        </pc:spChg>
      </pc:sldChg>
      <pc:sldChg chg="modSp">
        <pc:chgData name="Harsh Srivastva" userId="S::harsh.srivastva@gdn-commerce.com::4cf22a0c-f4c3-4c09-85b1-91ae7013275d" providerId="AD" clId="Web-{BD40BBE3-DEE4-270F-63A3-FF7799A595E9}" dt="2023-11-29T08:48:50.076" v="174" actId="20577"/>
        <pc:sldMkLst>
          <pc:docMk/>
          <pc:sldMk cId="2779753686" sldId="292"/>
        </pc:sldMkLst>
        <pc:spChg chg="mod">
          <ac:chgData name="Harsh Srivastva" userId="S::harsh.srivastva@gdn-commerce.com::4cf22a0c-f4c3-4c09-85b1-91ae7013275d" providerId="AD" clId="Web-{BD40BBE3-DEE4-270F-63A3-FF7799A595E9}" dt="2023-11-29T08:48:50.076" v="174" actId="20577"/>
          <ac:spMkLst>
            <pc:docMk/>
            <pc:sldMk cId="2779753686" sldId="292"/>
            <ac:spMk id="3" creationId="{D0C6F8C4-9D4B-515A-B827-D784E839A66C}"/>
          </ac:spMkLst>
        </pc:spChg>
      </pc:sldChg>
    </pc:docChg>
  </pc:docChgLst>
  <pc:docChgLst>
    <pc:chgData name="Jerald Vinfrank" userId="S::jerald.vinfrank@gdn-commerce.com::7f24c40c-d400-405f-971d-9cd1011033e4" providerId="AD" clId="Web-{17410422-7552-CE2C-8864-7CED99F1E5E4}"/>
    <pc:docChg chg="addSld delSld modSld">
      <pc:chgData name="Jerald Vinfrank" userId="S::jerald.vinfrank@gdn-commerce.com::7f24c40c-d400-405f-971d-9cd1011033e4" providerId="AD" clId="Web-{17410422-7552-CE2C-8864-7CED99F1E5E4}" dt="2023-11-26T09:31:23.887" v="327" actId="20577"/>
      <pc:docMkLst>
        <pc:docMk/>
      </pc:docMkLst>
      <pc:sldChg chg="modSp">
        <pc:chgData name="Jerald Vinfrank" userId="S::jerald.vinfrank@gdn-commerce.com::7f24c40c-d400-405f-971d-9cd1011033e4" providerId="AD" clId="Web-{17410422-7552-CE2C-8864-7CED99F1E5E4}" dt="2023-11-26T08:43:08.081" v="25" actId="20577"/>
        <pc:sldMkLst>
          <pc:docMk/>
          <pc:sldMk cId="1661735972" sldId="260"/>
        </pc:sldMkLst>
        <pc:spChg chg="mod">
          <ac:chgData name="Jerald Vinfrank" userId="S::jerald.vinfrank@gdn-commerce.com::7f24c40c-d400-405f-971d-9cd1011033e4" providerId="AD" clId="Web-{17410422-7552-CE2C-8864-7CED99F1E5E4}" dt="2023-11-26T08:42:00.563" v="9" actId="20577"/>
          <ac:spMkLst>
            <pc:docMk/>
            <pc:sldMk cId="1661735972" sldId="260"/>
            <ac:spMk id="2" creationId="{AB744839-9944-16DF-6E50-9B54C49B0834}"/>
          </ac:spMkLst>
        </pc:spChg>
        <pc:spChg chg="mod">
          <ac:chgData name="Jerald Vinfrank" userId="S::jerald.vinfrank@gdn-commerce.com::7f24c40c-d400-405f-971d-9cd1011033e4" providerId="AD" clId="Web-{17410422-7552-CE2C-8864-7CED99F1E5E4}" dt="2023-11-26T08:43:08.081" v="25" actId="20577"/>
          <ac:spMkLst>
            <pc:docMk/>
            <pc:sldMk cId="1661735972" sldId="260"/>
            <ac:spMk id="3" creationId="{BC5111B1-4DFB-4950-C012-85CD423C69BE}"/>
          </ac:spMkLst>
        </pc:spChg>
      </pc:sldChg>
      <pc:sldChg chg="addSp delSp modSp new">
        <pc:chgData name="Jerald Vinfrank" userId="S::jerald.vinfrank@gdn-commerce.com::7f24c40c-d400-405f-971d-9cd1011033e4" providerId="AD" clId="Web-{17410422-7552-CE2C-8864-7CED99F1E5E4}" dt="2023-11-26T08:44:40.411" v="47" actId="20577"/>
        <pc:sldMkLst>
          <pc:docMk/>
          <pc:sldMk cId="2742899727" sldId="261"/>
        </pc:sldMkLst>
        <pc:spChg chg="mod">
          <ac:chgData name="Jerald Vinfrank" userId="S::jerald.vinfrank@gdn-commerce.com::7f24c40c-d400-405f-971d-9cd1011033e4" providerId="AD" clId="Web-{17410422-7552-CE2C-8864-7CED99F1E5E4}" dt="2023-11-26T08:43:19.097" v="27" actId="20577"/>
          <ac:spMkLst>
            <pc:docMk/>
            <pc:sldMk cId="2742899727" sldId="261"/>
            <ac:spMk id="2" creationId="{C4A5DAA5-6D08-B954-58D7-2EDB8223D205}"/>
          </ac:spMkLst>
        </pc:spChg>
        <pc:spChg chg="add del mod">
          <ac:chgData name="Jerald Vinfrank" userId="S::jerald.vinfrank@gdn-commerce.com::7f24c40c-d400-405f-971d-9cd1011033e4" providerId="AD" clId="Web-{17410422-7552-CE2C-8864-7CED99F1E5E4}" dt="2023-11-26T08:44:40.411" v="47" actId="20577"/>
          <ac:spMkLst>
            <pc:docMk/>
            <pc:sldMk cId="2742899727" sldId="261"/>
            <ac:spMk id="3" creationId="{F2957435-F785-D77E-1779-92027F605448}"/>
          </ac:spMkLst>
        </pc:spChg>
        <pc:graphicFrameChg chg="add del mod ord modGraphic">
          <ac:chgData name="Jerald Vinfrank" userId="S::jerald.vinfrank@gdn-commerce.com::7f24c40c-d400-405f-971d-9cd1011033e4" providerId="AD" clId="Web-{17410422-7552-CE2C-8864-7CED99F1E5E4}" dt="2023-11-26T08:43:24.706" v="29"/>
          <ac:graphicFrameMkLst>
            <pc:docMk/>
            <pc:sldMk cId="2742899727" sldId="261"/>
            <ac:graphicFrameMk id="4" creationId="{0922DFE2-F670-69D1-C758-79BD3F15F514}"/>
          </ac:graphicFrameMkLst>
        </pc:graphicFrameChg>
      </pc:sldChg>
      <pc:sldChg chg="addSp delSp modSp new del mod setBg">
        <pc:chgData name="Jerald Vinfrank" userId="S::jerald.vinfrank@gdn-commerce.com::7f24c40c-d400-405f-971d-9cd1011033e4" providerId="AD" clId="Web-{17410422-7552-CE2C-8864-7CED99F1E5E4}" dt="2023-11-26T08:46:15.851" v="56"/>
        <pc:sldMkLst>
          <pc:docMk/>
          <pc:sldMk cId="1462619236" sldId="262"/>
        </pc:sldMkLst>
        <pc:spChg chg="mod">
          <ac:chgData name="Jerald Vinfrank" userId="S::jerald.vinfrank@gdn-commerce.com::7f24c40c-d400-405f-971d-9cd1011033e4" providerId="AD" clId="Web-{17410422-7552-CE2C-8864-7CED99F1E5E4}" dt="2023-11-26T08:46:05.194" v="55"/>
          <ac:spMkLst>
            <pc:docMk/>
            <pc:sldMk cId="1462619236" sldId="262"/>
            <ac:spMk id="2" creationId="{1829A2AF-7977-6D79-C698-378D4B4ADF5C}"/>
          </ac:spMkLst>
        </pc:spChg>
        <pc:spChg chg="mod">
          <ac:chgData name="Jerald Vinfrank" userId="S::jerald.vinfrank@gdn-commerce.com::7f24c40c-d400-405f-971d-9cd1011033e4" providerId="AD" clId="Web-{17410422-7552-CE2C-8864-7CED99F1E5E4}" dt="2023-11-26T08:46:05.194" v="55"/>
          <ac:spMkLst>
            <pc:docMk/>
            <pc:sldMk cId="1462619236" sldId="262"/>
            <ac:spMk id="3" creationId="{5AA1774F-1E93-E1EE-62C3-7E9A240AFDC9}"/>
          </ac:spMkLst>
        </pc:spChg>
        <pc:spChg chg="add del">
          <ac:chgData name="Jerald Vinfrank" userId="S::jerald.vinfrank@gdn-commerce.com::7f24c40c-d400-405f-971d-9cd1011033e4" providerId="AD" clId="Web-{17410422-7552-CE2C-8864-7CED99F1E5E4}" dt="2023-11-26T08:46:01.632" v="52"/>
          <ac:spMkLst>
            <pc:docMk/>
            <pc:sldMk cId="1462619236" sldId="262"/>
            <ac:spMk id="8" creationId="{712E451E-151A-4910-BF41-6A040B65982B}"/>
          </ac:spMkLst>
        </pc:spChg>
        <pc:spChg chg="add del">
          <ac:chgData name="Jerald Vinfrank" userId="S::jerald.vinfrank@gdn-commerce.com::7f24c40c-d400-405f-971d-9cd1011033e4" providerId="AD" clId="Web-{17410422-7552-CE2C-8864-7CED99F1E5E4}" dt="2023-11-26T08:46:01.632" v="52"/>
          <ac:spMkLst>
            <pc:docMk/>
            <pc:sldMk cId="1462619236" sldId="262"/>
            <ac:spMk id="10" creationId="{C296EFE4-A70C-4388-9A15-3F657B6615FD}"/>
          </ac:spMkLst>
        </pc:spChg>
        <pc:spChg chg="add del">
          <ac:chgData name="Jerald Vinfrank" userId="S::jerald.vinfrank@gdn-commerce.com::7f24c40c-d400-405f-971d-9cd1011033e4" providerId="AD" clId="Web-{17410422-7552-CE2C-8864-7CED99F1E5E4}" dt="2023-11-26T08:46:01.632" v="52"/>
          <ac:spMkLst>
            <pc:docMk/>
            <pc:sldMk cId="1462619236" sldId="262"/>
            <ac:spMk id="12" creationId="{425EBAFC-9388-432A-BCFD-EEA2F410D8EC}"/>
          </ac:spMkLst>
        </pc:spChg>
        <pc:spChg chg="add del">
          <ac:chgData name="Jerald Vinfrank" userId="S::jerald.vinfrank@gdn-commerce.com::7f24c40c-d400-405f-971d-9cd1011033e4" providerId="AD" clId="Web-{17410422-7552-CE2C-8864-7CED99F1E5E4}" dt="2023-11-26T08:46:05.194" v="54"/>
          <ac:spMkLst>
            <pc:docMk/>
            <pc:sldMk cId="1462619236" sldId="262"/>
            <ac:spMk id="14" creationId="{9CE399CF-F4B8-4832-A8CB-B93F6B1EF44B}"/>
          </ac:spMkLst>
        </pc:spChg>
        <pc:spChg chg="add del">
          <ac:chgData name="Jerald Vinfrank" userId="S::jerald.vinfrank@gdn-commerce.com::7f24c40c-d400-405f-971d-9cd1011033e4" providerId="AD" clId="Web-{17410422-7552-CE2C-8864-7CED99F1E5E4}" dt="2023-11-26T08:46:05.194" v="54"/>
          <ac:spMkLst>
            <pc:docMk/>
            <pc:sldMk cId="1462619236" sldId="262"/>
            <ac:spMk id="15" creationId="{324E43EB-867C-4B35-9A5C-E435157C7297}"/>
          </ac:spMkLst>
        </pc:spChg>
        <pc:spChg chg="add del">
          <ac:chgData name="Jerald Vinfrank" userId="S::jerald.vinfrank@gdn-commerce.com::7f24c40c-d400-405f-971d-9cd1011033e4" providerId="AD" clId="Web-{17410422-7552-CE2C-8864-7CED99F1E5E4}" dt="2023-11-26T08:46:05.194" v="54"/>
          <ac:spMkLst>
            <pc:docMk/>
            <pc:sldMk cId="1462619236" sldId="262"/>
            <ac:spMk id="16" creationId="{1F23E73A-FDC8-462C-83C1-3AA8961449CF}"/>
          </ac:spMkLst>
        </pc:spChg>
        <pc:spChg chg="add del">
          <ac:chgData name="Jerald Vinfrank" userId="S::jerald.vinfrank@gdn-commerce.com::7f24c40c-d400-405f-971d-9cd1011033e4" providerId="AD" clId="Web-{17410422-7552-CE2C-8864-7CED99F1E5E4}" dt="2023-11-26T08:46:05.194" v="54"/>
          <ac:spMkLst>
            <pc:docMk/>
            <pc:sldMk cId="1462619236" sldId="262"/>
            <ac:spMk id="17" creationId="{A7C0F5DA-B59F-4F13-8BB8-FFD8F2C572BC}"/>
          </ac:spMkLst>
        </pc:spChg>
        <pc:spChg chg="add del">
          <ac:chgData name="Jerald Vinfrank" userId="S::jerald.vinfrank@gdn-commerce.com::7f24c40c-d400-405f-971d-9cd1011033e4" providerId="AD" clId="Web-{17410422-7552-CE2C-8864-7CED99F1E5E4}" dt="2023-11-26T08:46:05.194" v="54"/>
          <ac:spMkLst>
            <pc:docMk/>
            <pc:sldMk cId="1462619236" sldId="262"/>
            <ac:spMk id="18" creationId="{9CEA1DEC-CC9E-4776-9E08-048A15BFA6CA}"/>
          </ac:spMkLst>
        </pc:spChg>
        <pc:spChg chg="add">
          <ac:chgData name="Jerald Vinfrank" userId="S::jerald.vinfrank@gdn-commerce.com::7f24c40c-d400-405f-971d-9cd1011033e4" providerId="AD" clId="Web-{17410422-7552-CE2C-8864-7CED99F1E5E4}" dt="2023-11-26T08:46:05.194" v="55"/>
          <ac:spMkLst>
            <pc:docMk/>
            <pc:sldMk cId="1462619236" sldId="262"/>
            <ac:spMk id="20" creationId="{B219AE65-9B94-44EA-BEF3-EF4BFA169C81}"/>
          </ac:spMkLst>
        </pc:spChg>
        <pc:spChg chg="add">
          <ac:chgData name="Jerald Vinfrank" userId="S::jerald.vinfrank@gdn-commerce.com::7f24c40c-d400-405f-971d-9cd1011033e4" providerId="AD" clId="Web-{17410422-7552-CE2C-8864-7CED99F1E5E4}" dt="2023-11-26T08:46:05.194" v="55"/>
          <ac:spMkLst>
            <pc:docMk/>
            <pc:sldMk cId="1462619236" sldId="262"/>
            <ac:spMk id="21" creationId="{F0C81A57-9CD5-461B-8FFE-4A8CB6CFBE01}"/>
          </ac:spMkLst>
        </pc:spChg>
        <pc:grpChg chg="add">
          <ac:chgData name="Jerald Vinfrank" userId="S::jerald.vinfrank@gdn-commerce.com::7f24c40c-d400-405f-971d-9cd1011033e4" providerId="AD" clId="Web-{17410422-7552-CE2C-8864-7CED99F1E5E4}" dt="2023-11-26T08:46:05.194" v="55"/>
          <ac:grpSpMkLst>
            <pc:docMk/>
            <pc:sldMk cId="1462619236" sldId="262"/>
            <ac:grpSpMk id="22" creationId="{3086C462-37F4-494D-8292-CCB95221CC1A}"/>
          </ac:grpSpMkLst>
        </pc:grpChg>
        <pc:cxnChg chg="add">
          <ac:chgData name="Jerald Vinfrank" userId="S::jerald.vinfrank@gdn-commerce.com::7f24c40c-d400-405f-971d-9cd1011033e4" providerId="AD" clId="Web-{17410422-7552-CE2C-8864-7CED99F1E5E4}" dt="2023-11-26T08:46:05.194" v="55"/>
          <ac:cxnSpMkLst>
            <pc:docMk/>
            <pc:sldMk cId="1462619236" sldId="262"/>
            <ac:cxnSpMk id="24" creationId="{AD23B2CD-009B-425A-9616-1E1AD1D5AB46}"/>
          </ac:cxnSpMkLst>
        </pc:cxnChg>
      </pc:sldChg>
      <pc:sldChg chg="modSp new">
        <pc:chgData name="Jerald Vinfrank" userId="S::jerald.vinfrank@gdn-commerce.com::7f24c40c-d400-405f-971d-9cd1011033e4" providerId="AD" clId="Web-{17410422-7552-CE2C-8864-7CED99F1E5E4}" dt="2023-11-26T08:47:48.494" v="91" actId="20577"/>
        <pc:sldMkLst>
          <pc:docMk/>
          <pc:sldMk cId="3706781862" sldId="262"/>
        </pc:sldMkLst>
        <pc:spChg chg="mod">
          <ac:chgData name="Jerald Vinfrank" userId="S::jerald.vinfrank@gdn-commerce.com::7f24c40c-d400-405f-971d-9cd1011033e4" providerId="AD" clId="Web-{17410422-7552-CE2C-8864-7CED99F1E5E4}" dt="2023-11-26T08:46:30.570" v="77" actId="20577"/>
          <ac:spMkLst>
            <pc:docMk/>
            <pc:sldMk cId="3706781862" sldId="262"/>
            <ac:spMk id="2" creationId="{9AFD16FF-E090-6355-A10C-F81E7FC04BDB}"/>
          </ac:spMkLst>
        </pc:spChg>
        <pc:spChg chg="mod">
          <ac:chgData name="Jerald Vinfrank" userId="S::jerald.vinfrank@gdn-commerce.com::7f24c40c-d400-405f-971d-9cd1011033e4" providerId="AD" clId="Web-{17410422-7552-CE2C-8864-7CED99F1E5E4}" dt="2023-11-26T08:47:48.494" v="91" actId="20577"/>
          <ac:spMkLst>
            <pc:docMk/>
            <pc:sldMk cId="3706781862" sldId="262"/>
            <ac:spMk id="3" creationId="{69386315-D7C2-D2BE-B6F6-45DFF9F8ED9B}"/>
          </ac:spMkLst>
        </pc:spChg>
      </pc:sldChg>
      <pc:sldChg chg="modSp new">
        <pc:chgData name="Jerald Vinfrank" userId="S::jerald.vinfrank@gdn-commerce.com::7f24c40c-d400-405f-971d-9cd1011033e4" providerId="AD" clId="Web-{17410422-7552-CE2C-8864-7CED99F1E5E4}" dt="2023-11-26T08:52:59.798" v="113" actId="20577"/>
        <pc:sldMkLst>
          <pc:docMk/>
          <pc:sldMk cId="1101001969" sldId="263"/>
        </pc:sldMkLst>
        <pc:spChg chg="mod">
          <ac:chgData name="Jerald Vinfrank" userId="S::jerald.vinfrank@gdn-commerce.com::7f24c40c-d400-405f-971d-9cd1011033e4" providerId="AD" clId="Web-{17410422-7552-CE2C-8864-7CED99F1E5E4}" dt="2023-11-26T08:52:38.189" v="107" actId="20577"/>
          <ac:spMkLst>
            <pc:docMk/>
            <pc:sldMk cId="1101001969" sldId="263"/>
            <ac:spMk id="2" creationId="{2E857BF5-CB78-AAD5-4D62-325070C3C589}"/>
          </ac:spMkLst>
        </pc:spChg>
        <pc:spChg chg="mod">
          <ac:chgData name="Jerald Vinfrank" userId="S::jerald.vinfrank@gdn-commerce.com::7f24c40c-d400-405f-971d-9cd1011033e4" providerId="AD" clId="Web-{17410422-7552-CE2C-8864-7CED99F1E5E4}" dt="2023-11-26T08:52:59.798" v="113" actId="20577"/>
          <ac:spMkLst>
            <pc:docMk/>
            <pc:sldMk cId="1101001969" sldId="263"/>
            <ac:spMk id="3" creationId="{C10C9A34-E9E8-7418-0E7D-F979F95195EB}"/>
          </ac:spMkLst>
        </pc:spChg>
      </pc:sldChg>
      <pc:sldChg chg="modSp new">
        <pc:chgData name="Jerald Vinfrank" userId="S::jerald.vinfrank@gdn-commerce.com::7f24c40c-d400-405f-971d-9cd1011033e4" providerId="AD" clId="Web-{17410422-7552-CE2C-8864-7CED99F1E5E4}" dt="2023-11-26T08:56:44.976" v="186" actId="20577"/>
        <pc:sldMkLst>
          <pc:docMk/>
          <pc:sldMk cId="3344583807" sldId="264"/>
        </pc:sldMkLst>
        <pc:spChg chg="mod">
          <ac:chgData name="Jerald Vinfrank" userId="S::jerald.vinfrank@gdn-commerce.com::7f24c40c-d400-405f-971d-9cd1011033e4" providerId="AD" clId="Web-{17410422-7552-CE2C-8864-7CED99F1E5E4}" dt="2023-11-26T08:53:44.393" v="117" actId="20577"/>
          <ac:spMkLst>
            <pc:docMk/>
            <pc:sldMk cId="3344583807" sldId="264"/>
            <ac:spMk id="2" creationId="{A0273415-8C9D-DD27-2C1E-D8CE4DCBB032}"/>
          </ac:spMkLst>
        </pc:spChg>
        <pc:spChg chg="mod">
          <ac:chgData name="Jerald Vinfrank" userId="S::jerald.vinfrank@gdn-commerce.com::7f24c40c-d400-405f-971d-9cd1011033e4" providerId="AD" clId="Web-{17410422-7552-CE2C-8864-7CED99F1E5E4}" dt="2023-11-26T08:56:44.976" v="186" actId="20577"/>
          <ac:spMkLst>
            <pc:docMk/>
            <pc:sldMk cId="3344583807" sldId="264"/>
            <ac:spMk id="3" creationId="{948D2922-8B45-A112-34F3-53F9C2909033}"/>
          </ac:spMkLst>
        </pc:spChg>
      </pc:sldChg>
      <pc:sldChg chg="modSp new">
        <pc:chgData name="Jerald Vinfrank" userId="S::jerald.vinfrank@gdn-commerce.com::7f24c40c-d400-405f-971d-9cd1011033e4" providerId="AD" clId="Web-{17410422-7552-CE2C-8864-7CED99F1E5E4}" dt="2023-11-26T09:13:36.157" v="234" actId="20577"/>
        <pc:sldMkLst>
          <pc:docMk/>
          <pc:sldMk cId="515901151" sldId="265"/>
        </pc:sldMkLst>
        <pc:spChg chg="mod">
          <ac:chgData name="Jerald Vinfrank" userId="S::jerald.vinfrank@gdn-commerce.com::7f24c40c-d400-405f-971d-9cd1011033e4" providerId="AD" clId="Web-{17410422-7552-CE2C-8864-7CED99F1E5E4}" dt="2023-11-26T09:12:06.311" v="197" actId="20577"/>
          <ac:spMkLst>
            <pc:docMk/>
            <pc:sldMk cId="515901151" sldId="265"/>
            <ac:spMk id="2" creationId="{69265449-7E74-436F-F4BF-2E2893547829}"/>
          </ac:spMkLst>
        </pc:spChg>
        <pc:spChg chg="mod">
          <ac:chgData name="Jerald Vinfrank" userId="S::jerald.vinfrank@gdn-commerce.com::7f24c40c-d400-405f-971d-9cd1011033e4" providerId="AD" clId="Web-{17410422-7552-CE2C-8864-7CED99F1E5E4}" dt="2023-11-26T09:13:36.157" v="234" actId="20577"/>
          <ac:spMkLst>
            <pc:docMk/>
            <pc:sldMk cId="515901151" sldId="265"/>
            <ac:spMk id="3" creationId="{8D52A676-08D7-4850-EFCF-9FE31748B16F}"/>
          </ac:spMkLst>
        </pc:spChg>
      </pc:sldChg>
      <pc:sldChg chg="modSp new">
        <pc:chgData name="Jerald Vinfrank" userId="S::jerald.vinfrank@gdn-commerce.com::7f24c40c-d400-405f-971d-9cd1011033e4" providerId="AD" clId="Web-{17410422-7552-CE2C-8864-7CED99F1E5E4}" dt="2023-11-26T09:31:23.887" v="327" actId="20577"/>
        <pc:sldMkLst>
          <pc:docMk/>
          <pc:sldMk cId="3996332346" sldId="266"/>
        </pc:sldMkLst>
        <pc:spChg chg="mod">
          <ac:chgData name="Jerald Vinfrank" userId="S::jerald.vinfrank@gdn-commerce.com::7f24c40c-d400-405f-971d-9cd1011033e4" providerId="AD" clId="Web-{17410422-7552-CE2C-8864-7CED99F1E5E4}" dt="2023-11-26T09:31:23.887" v="327" actId="20577"/>
          <ac:spMkLst>
            <pc:docMk/>
            <pc:sldMk cId="3996332346" sldId="266"/>
            <ac:spMk id="2" creationId="{D7D94D97-161C-1C7D-3C09-A9D57D014CCA}"/>
          </ac:spMkLst>
        </pc:spChg>
        <pc:spChg chg="mod">
          <ac:chgData name="Jerald Vinfrank" userId="S::jerald.vinfrank@gdn-commerce.com::7f24c40c-d400-405f-971d-9cd1011033e4" providerId="AD" clId="Web-{17410422-7552-CE2C-8864-7CED99F1E5E4}" dt="2023-11-26T09:18:45.509" v="326" actId="20577"/>
          <ac:spMkLst>
            <pc:docMk/>
            <pc:sldMk cId="3996332346" sldId="266"/>
            <ac:spMk id="3" creationId="{C4CF8FAF-6937-93CF-3B5F-88FF00454992}"/>
          </ac:spMkLst>
        </pc:spChg>
      </pc:sldChg>
    </pc:docChg>
  </pc:docChgLst>
  <pc:docChgLst>
    <pc:chgData name="Jerald Vinfrank" userId="S::jerald.vinfrank@gdn-commerce.com::7f24c40c-d400-405f-971d-9cd1011033e4" providerId="AD" clId="Web-{5B3DF126-ACEF-1727-65EC-C6911E43FDFC}"/>
    <pc:docChg chg="modSld">
      <pc:chgData name="Jerald Vinfrank" userId="S::jerald.vinfrank@gdn-commerce.com::7f24c40c-d400-405f-971d-9cd1011033e4" providerId="AD" clId="Web-{5B3DF126-ACEF-1727-65EC-C6911E43FDFC}" dt="2023-11-30T09:02:23.075" v="0" actId="20577"/>
      <pc:docMkLst>
        <pc:docMk/>
      </pc:docMkLst>
      <pc:sldChg chg="modSp">
        <pc:chgData name="Jerald Vinfrank" userId="S::jerald.vinfrank@gdn-commerce.com::7f24c40c-d400-405f-971d-9cd1011033e4" providerId="AD" clId="Web-{5B3DF126-ACEF-1727-65EC-C6911E43FDFC}" dt="2023-11-30T09:02:23.075" v="0" actId="20577"/>
        <pc:sldMkLst>
          <pc:docMk/>
          <pc:sldMk cId="2330950486" sldId="277"/>
        </pc:sldMkLst>
        <pc:spChg chg="mod">
          <ac:chgData name="Jerald Vinfrank" userId="S::jerald.vinfrank@gdn-commerce.com::7f24c40c-d400-405f-971d-9cd1011033e4" providerId="AD" clId="Web-{5B3DF126-ACEF-1727-65EC-C6911E43FDFC}" dt="2023-11-30T09:02:23.075" v="0" actId="20577"/>
          <ac:spMkLst>
            <pc:docMk/>
            <pc:sldMk cId="2330950486" sldId="277"/>
            <ac:spMk id="3" creationId="{B525AEC6-D267-CC6D-D299-88C2D5AB9EA0}"/>
          </ac:spMkLst>
        </pc:spChg>
      </pc:sldChg>
    </pc:docChg>
  </pc:docChgLst>
  <pc:docChgLst>
    <pc:chgData name="Harsh Srivastva" userId="S::harsh.srivastva@gdn-commerce.com::4cf22a0c-f4c3-4c09-85b1-91ae7013275d" providerId="AD" clId="Web-{CDE9FCDF-A66E-98EF-9C04-2867DE193581}"/>
    <pc:docChg chg="addSld delSld modSld">
      <pc:chgData name="Harsh Srivastva" userId="S::harsh.srivastva@gdn-commerce.com::4cf22a0c-f4c3-4c09-85b1-91ae7013275d" providerId="AD" clId="Web-{CDE9FCDF-A66E-98EF-9C04-2867DE193581}" dt="2023-11-30T04:39:15.350" v="10"/>
      <pc:docMkLst>
        <pc:docMk/>
      </pc:docMkLst>
      <pc:sldChg chg="del">
        <pc:chgData name="Harsh Srivastva" userId="S::harsh.srivastva@gdn-commerce.com::4cf22a0c-f4c3-4c09-85b1-91ae7013275d" providerId="AD" clId="Web-{CDE9FCDF-A66E-98EF-9C04-2867DE193581}" dt="2023-11-30T04:39:15.350" v="10"/>
        <pc:sldMkLst>
          <pc:docMk/>
          <pc:sldMk cId="3057701112" sldId="288"/>
        </pc:sldMkLst>
      </pc:sldChg>
      <pc:sldChg chg="addSp delSp modSp">
        <pc:chgData name="Harsh Srivastva" userId="S::harsh.srivastva@gdn-commerce.com::4cf22a0c-f4c3-4c09-85b1-91ae7013275d" providerId="AD" clId="Web-{CDE9FCDF-A66E-98EF-9C04-2867DE193581}" dt="2023-11-30T04:38:31.441" v="8"/>
        <pc:sldMkLst>
          <pc:docMk/>
          <pc:sldMk cId="1960039506" sldId="290"/>
        </pc:sldMkLst>
        <pc:spChg chg="del">
          <ac:chgData name="Harsh Srivastva" userId="S::harsh.srivastva@gdn-commerce.com::4cf22a0c-f4c3-4c09-85b1-91ae7013275d" providerId="AD" clId="Web-{CDE9FCDF-A66E-98EF-9C04-2867DE193581}" dt="2023-11-30T04:38:31.441" v="8"/>
          <ac:spMkLst>
            <pc:docMk/>
            <pc:sldMk cId="1960039506" sldId="290"/>
            <ac:spMk id="27" creationId="{789FE3FA-A44C-4C6B-9291-3D7327AF848C}"/>
          </ac:spMkLst>
        </pc:spChg>
        <pc:spChg chg="del">
          <ac:chgData name="Harsh Srivastva" userId="S::harsh.srivastva@gdn-commerce.com::4cf22a0c-f4c3-4c09-85b1-91ae7013275d" providerId="AD" clId="Web-{CDE9FCDF-A66E-98EF-9C04-2867DE193581}" dt="2023-11-30T04:38:31.441" v="8"/>
          <ac:spMkLst>
            <pc:docMk/>
            <pc:sldMk cId="1960039506" sldId="290"/>
            <ac:spMk id="29" creationId="{46D75838-7FA2-4AAF-9C77-E34C3B4AD969}"/>
          </ac:spMkLst>
        </pc:spChg>
        <pc:spChg chg="del">
          <ac:chgData name="Harsh Srivastva" userId="S::harsh.srivastva@gdn-commerce.com::4cf22a0c-f4c3-4c09-85b1-91ae7013275d" providerId="AD" clId="Web-{CDE9FCDF-A66E-98EF-9C04-2867DE193581}" dt="2023-11-30T04:38:31.441" v="8"/>
          <ac:spMkLst>
            <pc:docMk/>
            <pc:sldMk cId="1960039506" sldId="290"/>
            <ac:spMk id="31" creationId="{206B0C47-1CFB-42F6-B66C-063C5B601FE4}"/>
          </ac:spMkLst>
        </pc:spChg>
        <pc:spChg chg="del">
          <ac:chgData name="Harsh Srivastva" userId="S::harsh.srivastva@gdn-commerce.com::4cf22a0c-f4c3-4c09-85b1-91ae7013275d" providerId="AD" clId="Web-{CDE9FCDF-A66E-98EF-9C04-2867DE193581}" dt="2023-11-30T04:38:31.441" v="8"/>
          <ac:spMkLst>
            <pc:docMk/>
            <pc:sldMk cId="1960039506" sldId="290"/>
            <ac:spMk id="33" creationId="{7F85B938-6BC7-4B98-9953-B70B364657BA}"/>
          </ac:spMkLst>
        </pc:spChg>
        <pc:spChg chg="add">
          <ac:chgData name="Harsh Srivastva" userId="S::harsh.srivastva@gdn-commerce.com::4cf22a0c-f4c3-4c09-85b1-91ae7013275d" providerId="AD" clId="Web-{CDE9FCDF-A66E-98EF-9C04-2867DE193581}" dt="2023-11-30T04:38:31.441" v="8"/>
          <ac:spMkLst>
            <pc:docMk/>
            <pc:sldMk cId="1960039506" sldId="290"/>
            <ac:spMk id="38" creationId="{388DD50E-1D2D-48C6-A470-79FB7F337F8A}"/>
          </ac:spMkLst>
        </pc:spChg>
        <pc:spChg chg="add">
          <ac:chgData name="Harsh Srivastva" userId="S::harsh.srivastva@gdn-commerce.com::4cf22a0c-f4c3-4c09-85b1-91ae7013275d" providerId="AD" clId="Web-{CDE9FCDF-A66E-98EF-9C04-2867DE193581}" dt="2023-11-30T04:38:31.441" v="8"/>
          <ac:spMkLst>
            <pc:docMk/>
            <pc:sldMk cId="1960039506" sldId="290"/>
            <ac:spMk id="40" creationId="{6DBDBE7B-6FA0-46FB-AA52-4426EB35C1D0}"/>
          </ac:spMkLst>
        </pc:spChg>
        <pc:spChg chg="add">
          <ac:chgData name="Harsh Srivastva" userId="S::harsh.srivastva@gdn-commerce.com::4cf22a0c-f4c3-4c09-85b1-91ae7013275d" providerId="AD" clId="Web-{CDE9FCDF-A66E-98EF-9C04-2867DE193581}" dt="2023-11-30T04:38:31.441" v="8"/>
          <ac:spMkLst>
            <pc:docMk/>
            <pc:sldMk cId="1960039506" sldId="290"/>
            <ac:spMk id="42" creationId="{0A0C8B9D-9EB7-4CEE-9F2E-57E91EBF96FB}"/>
          </ac:spMkLst>
        </pc:spChg>
        <pc:spChg chg="add">
          <ac:chgData name="Harsh Srivastva" userId="S::harsh.srivastva@gdn-commerce.com::4cf22a0c-f4c3-4c09-85b1-91ae7013275d" providerId="AD" clId="Web-{CDE9FCDF-A66E-98EF-9C04-2867DE193581}" dt="2023-11-30T04:38:31.441" v="8"/>
          <ac:spMkLst>
            <pc:docMk/>
            <pc:sldMk cId="1960039506" sldId="290"/>
            <ac:spMk id="44" creationId="{F83D7DDF-17C0-4989-9770-F2115973EB58}"/>
          </ac:spMkLst>
        </pc:spChg>
        <pc:picChg chg="add del mod">
          <ac:chgData name="Harsh Srivastva" userId="S::harsh.srivastva@gdn-commerce.com::4cf22a0c-f4c3-4c09-85b1-91ae7013275d" providerId="AD" clId="Web-{CDE9FCDF-A66E-98EF-9C04-2867DE193581}" dt="2023-11-30T04:38:22.299" v="5"/>
          <ac:picMkLst>
            <pc:docMk/>
            <pc:sldMk cId="1960039506" sldId="290"/>
            <ac:picMk id="2" creationId="{A4026328-E6E9-65AE-E4AB-5D973A3CD1FB}"/>
          </ac:picMkLst>
        </pc:picChg>
        <pc:picChg chg="mod">
          <ac:chgData name="Harsh Srivastva" userId="S::harsh.srivastva@gdn-commerce.com::4cf22a0c-f4c3-4c09-85b1-91ae7013275d" providerId="AD" clId="Web-{CDE9FCDF-A66E-98EF-9C04-2867DE193581}" dt="2023-11-30T04:38:31.441" v="8"/>
          <ac:picMkLst>
            <pc:docMk/>
            <pc:sldMk cId="1960039506" sldId="290"/>
            <ac:picMk id="4" creationId="{C7CF70FD-D15D-EACA-F0E8-1376A59DC15B}"/>
          </ac:picMkLst>
        </pc:picChg>
        <pc:picChg chg="del">
          <ac:chgData name="Harsh Srivastva" userId="S::harsh.srivastva@gdn-commerce.com::4cf22a0c-f4c3-4c09-85b1-91ae7013275d" providerId="AD" clId="Web-{CDE9FCDF-A66E-98EF-9C04-2867DE193581}" dt="2023-11-30T04:38:02.626" v="0"/>
          <ac:picMkLst>
            <pc:docMk/>
            <pc:sldMk cId="1960039506" sldId="290"/>
            <ac:picMk id="5" creationId="{0283BD9E-A357-ADBD-84AB-EA45CD531E46}"/>
          </ac:picMkLst>
        </pc:picChg>
      </pc:sldChg>
      <pc:sldChg chg="addSp delSp modSp new mod setBg">
        <pc:chgData name="Harsh Srivastva" userId="S::harsh.srivastva@gdn-commerce.com::4cf22a0c-f4c3-4c09-85b1-91ae7013275d" providerId="AD" clId="Web-{CDE9FCDF-A66E-98EF-9C04-2867DE193581}" dt="2023-11-30T04:38:40.316" v="9"/>
        <pc:sldMkLst>
          <pc:docMk/>
          <pc:sldMk cId="3770821611" sldId="304"/>
        </pc:sldMkLst>
        <pc:spChg chg="del">
          <ac:chgData name="Harsh Srivastva" userId="S::harsh.srivastva@gdn-commerce.com::4cf22a0c-f4c3-4c09-85b1-91ae7013275d" providerId="AD" clId="Web-{CDE9FCDF-A66E-98EF-9C04-2867DE193581}" dt="2023-11-30T04:38:28.800" v="7"/>
          <ac:spMkLst>
            <pc:docMk/>
            <pc:sldMk cId="3770821611" sldId="304"/>
            <ac:spMk id="2" creationId="{72A5647B-A2D9-8BFF-F7EC-B2449E845C00}"/>
          </ac:spMkLst>
        </pc:spChg>
        <pc:spChg chg="del">
          <ac:chgData name="Harsh Srivastva" userId="S::harsh.srivastva@gdn-commerce.com::4cf22a0c-f4c3-4c09-85b1-91ae7013275d" providerId="AD" clId="Web-{CDE9FCDF-A66E-98EF-9C04-2867DE193581}" dt="2023-11-30T04:38:26.487" v="6"/>
          <ac:spMkLst>
            <pc:docMk/>
            <pc:sldMk cId="3770821611" sldId="304"/>
            <ac:spMk id="3" creationId="{D68ECC52-0579-55DC-AD79-E9E91A98E77D}"/>
          </ac:spMkLst>
        </pc:spChg>
        <pc:spChg chg="add del">
          <ac:chgData name="Harsh Srivastva" userId="S::harsh.srivastva@gdn-commerce.com::4cf22a0c-f4c3-4c09-85b1-91ae7013275d" providerId="AD" clId="Web-{CDE9FCDF-A66E-98EF-9C04-2867DE193581}" dt="2023-11-30T04:38:40.316" v="9"/>
          <ac:spMkLst>
            <pc:docMk/>
            <pc:sldMk cId="3770821611" sldId="304"/>
            <ac:spMk id="9" creationId="{388DD50E-1D2D-48C6-A470-79FB7F337F8A}"/>
          </ac:spMkLst>
        </pc:spChg>
        <pc:spChg chg="add del">
          <ac:chgData name="Harsh Srivastva" userId="S::harsh.srivastva@gdn-commerce.com::4cf22a0c-f4c3-4c09-85b1-91ae7013275d" providerId="AD" clId="Web-{CDE9FCDF-A66E-98EF-9C04-2867DE193581}" dt="2023-11-30T04:38:40.316" v="9"/>
          <ac:spMkLst>
            <pc:docMk/>
            <pc:sldMk cId="3770821611" sldId="304"/>
            <ac:spMk id="11" creationId="{6DBDBE7B-6FA0-46FB-AA52-4426EB35C1D0}"/>
          </ac:spMkLst>
        </pc:spChg>
        <pc:spChg chg="add del">
          <ac:chgData name="Harsh Srivastva" userId="S::harsh.srivastva@gdn-commerce.com::4cf22a0c-f4c3-4c09-85b1-91ae7013275d" providerId="AD" clId="Web-{CDE9FCDF-A66E-98EF-9C04-2867DE193581}" dt="2023-11-30T04:38:40.316" v="9"/>
          <ac:spMkLst>
            <pc:docMk/>
            <pc:sldMk cId="3770821611" sldId="304"/>
            <ac:spMk id="13" creationId="{0A0C8B9D-9EB7-4CEE-9F2E-57E91EBF96FB}"/>
          </ac:spMkLst>
        </pc:spChg>
        <pc:spChg chg="add del">
          <ac:chgData name="Harsh Srivastva" userId="S::harsh.srivastva@gdn-commerce.com::4cf22a0c-f4c3-4c09-85b1-91ae7013275d" providerId="AD" clId="Web-{CDE9FCDF-A66E-98EF-9C04-2867DE193581}" dt="2023-11-30T04:38:40.316" v="9"/>
          <ac:spMkLst>
            <pc:docMk/>
            <pc:sldMk cId="3770821611" sldId="304"/>
            <ac:spMk id="15" creationId="{F83D7DDF-17C0-4989-9770-F2115973EB58}"/>
          </ac:spMkLst>
        </pc:spChg>
        <pc:spChg chg="add">
          <ac:chgData name="Harsh Srivastva" userId="S::harsh.srivastva@gdn-commerce.com::4cf22a0c-f4c3-4c09-85b1-91ae7013275d" providerId="AD" clId="Web-{CDE9FCDF-A66E-98EF-9C04-2867DE193581}" dt="2023-11-30T04:38:40.316" v="9"/>
          <ac:spMkLst>
            <pc:docMk/>
            <pc:sldMk cId="3770821611" sldId="304"/>
            <ac:spMk id="20" creationId="{388DD50E-1D2D-48C6-A470-79FB7F337F8A}"/>
          </ac:spMkLst>
        </pc:spChg>
        <pc:spChg chg="add">
          <ac:chgData name="Harsh Srivastva" userId="S::harsh.srivastva@gdn-commerce.com::4cf22a0c-f4c3-4c09-85b1-91ae7013275d" providerId="AD" clId="Web-{CDE9FCDF-A66E-98EF-9C04-2867DE193581}" dt="2023-11-30T04:38:40.316" v="9"/>
          <ac:spMkLst>
            <pc:docMk/>
            <pc:sldMk cId="3770821611" sldId="304"/>
            <ac:spMk id="22" creationId="{6DBDBE7B-6FA0-46FB-AA52-4426EB35C1D0}"/>
          </ac:spMkLst>
        </pc:spChg>
        <pc:spChg chg="add">
          <ac:chgData name="Harsh Srivastva" userId="S::harsh.srivastva@gdn-commerce.com::4cf22a0c-f4c3-4c09-85b1-91ae7013275d" providerId="AD" clId="Web-{CDE9FCDF-A66E-98EF-9C04-2867DE193581}" dt="2023-11-30T04:38:40.316" v="9"/>
          <ac:spMkLst>
            <pc:docMk/>
            <pc:sldMk cId="3770821611" sldId="304"/>
            <ac:spMk id="24" creationId="{0A0C8B9D-9EB7-4CEE-9F2E-57E91EBF96FB}"/>
          </ac:spMkLst>
        </pc:spChg>
        <pc:spChg chg="add">
          <ac:chgData name="Harsh Srivastva" userId="S::harsh.srivastva@gdn-commerce.com::4cf22a0c-f4c3-4c09-85b1-91ae7013275d" providerId="AD" clId="Web-{CDE9FCDF-A66E-98EF-9C04-2867DE193581}" dt="2023-11-30T04:38:40.316" v="9"/>
          <ac:spMkLst>
            <pc:docMk/>
            <pc:sldMk cId="3770821611" sldId="304"/>
            <ac:spMk id="26" creationId="{F83D7DDF-17C0-4989-9770-F2115973EB58}"/>
          </ac:spMkLst>
        </pc:spChg>
        <pc:picChg chg="add mod ord">
          <ac:chgData name="Harsh Srivastva" userId="S::harsh.srivastva@gdn-commerce.com::4cf22a0c-f4c3-4c09-85b1-91ae7013275d" providerId="AD" clId="Web-{CDE9FCDF-A66E-98EF-9C04-2867DE193581}" dt="2023-11-30T04:38:28.800" v="7"/>
          <ac:picMkLst>
            <pc:docMk/>
            <pc:sldMk cId="3770821611" sldId="304"/>
            <ac:picMk id="4" creationId="{265E9DDD-42F1-BED0-2293-2CFC9DF3E941}"/>
          </ac:picMkLst>
        </pc:picChg>
      </pc:sldChg>
    </pc:docChg>
  </pc:docChgLst>
  <pc:docChgLst>
    <pc:chgData name="Harsh Srivastva" userId="S::harsh.srivastva@gdn-commerce.com::4cf22a0c-f4c3-4c09-85b1-91ae7013275d" providerId="AD" clId="Web-{3EE73703-3994-F653-C739-E2BD2983C93A}"/>
    <pc:docChg chg="addSld delSld modSld sldOrd">
      <pc:chgData name="Harsh Srivastva" userId="S::harsh.srivastva@gdn-commerce.com::4cf22a0c-f4c3-4c09-85b1-91ae7013275d" providerId="AD" clId="Web-{3EE73703-3994-F653-C739-E2BD2983C93A}" dt="2023-11-29T08:33:32.659" v="296" actId="14100"/>
      <pc:docMkLst>
        <pc:docMk/>
      </pc:docMkLst>
      <pc:sldChg chg="modSp">
        <pc:chgData name="Harsh Srivastva" userId="S::harsh.srivastva@gdn-commerce.com::4cf22a0c-f4c3-4c09-85b1-91ae7013275d" providerId="AD" clId="Web-{3EE73703-3994-F653-C739-E2BD2983C93A}" dt="2023-11-29T08:33:32.659" v="296" actId="14100"/>
        <pc:sldMkLst>
          <pc:docMk/>
          <pc:sldMk cId="1638321464" sldId="258"/>
        </pc:sldMkLst>
        <pc:spChg chg="mod">
          <ac:chgData name="Harsh Srivastva" userId="S::harsh.srivastva@gdn-commerce.com::4cf22a0c-f4c3-4c09-85b1-91ae7013275d" providerId="AD" clId="Web-{3EE73703-3994-F653-C739-E2BD2983C93A}" dt="2023-11-29T08:33:32.659" v="296" actId="14100"/>
          <ac:spMkLst>
            <pc:docMk/>
            <pc:sldMk cId="1638321464" sldId="258"/>
            <ac:spMk id="3" creationId="{C512B732-F523-7696-5DAD-2B1E57B3ED19}"/>
          </ac:spMkLst>
        </pc:spChg>
      </pc:sldChg>
      <pc:sldChg chg="modSp">
        <pc:chgData name="Harsh Srivastva" userId="S::harsh.srivastva@gdn-commerce.com::4cf22a0c-f4c3-4c09-85b1-91ae7013275d" providerId="AD" clId="Web-{3EE73703-3994-F653-C739-E2BD2983C93A}" dt="2023-11-29T06:31:34.940" v="133" actId="20577"/>
        <pc:sldMkLst>
          <pc:docMk/>
          <pc:sldMk cId="3735457598" sldId="283"/>
        </pc:sldMkLst>
        <pc:spChg chg="mod">
          <ac:chgData name="Harsh Srivastva" userId="S::harsh.srivastva@gdn-commerce.com::4cf22a0c-f4c3-4c09-85b1-91ae7013275d" providerId="AD" clId="Web-{3EE73703-3994-F653-C739-E2BD2983C93A}" dt="2023-11-29T06:31:34.940" v="133" actId="20577"/>
          <ac:spMkLst>
            <pc:docMk/>
            <pc:sldMk cId="3735457598" sldId="283"/>
            <ac:spMk id="3" creationId="{3329C99D-31AC-A83A-2735-3AC3D21E36BA}"/>
          </ac:spMkLst>
        </pc:spChg>
      </pc:sldChg>
      <pc:sldChg chg="addSp delSp modSp">
        <pc:chgData name="Harsh Srivastva" userId="S::harsh.srivastva@gdn-commerce.com::4cf22a0c-f4c3-4c09-85b1-91ae7013275d" providerId="AD" clId="Web-{3EE73703-3994-F653-C739-E2BD2983C93A}" dt="2023-11-29T06:22:24.967" v="64"/>
        <pc:sldMkLst>
          <pc:docMk/>
          <pc:sldMk cId="4076600237" sldId="284"/>
        </pc:sldMkLst>
        <pc:spChg chg="del">
          <ac:chgData name="Harsh Srivastva" userId="S::harsh.srivastva@gdn-commerce.com::4cf22a0c-f4c3-4c09-85b1-91ae7013275d" providerId="AD" clId="Web-{3EE73703-3994-F653-C739-E2BD2983C93A}" dt="2023-11-29T06:20:34.228" v="33"/>
          <ac:spMkLst>
            <pc:docMk/>
            <pc:sldMk cId="4076600237" sldId="284"/>
            <ac:spMk id="14" creationId="{388DD50E-1D2D-48C6-A470-79FB7F337F8A}"/>
          </ac:spMkLst>
        </pc:spChg>
        <pc:spChg chg="del">
          <ac:chgData name="Harsh Srivastva" userId="S::harsh.srivastva@gdn-commerce.com::4cf22a0c-f4c3-4c09-85b1-91ae7013275d" providerId="AD" clId="Web-{3EE73703-3994-F653-C739-E2BD2983C93A}" dt="2023-11-29T06:20:34.228" v="33"/>
          <ac:spMkLst>
            <pc:docMk/>
            <pc:sldMk cId="4076600237" sldId="284"/>
            <ac:spMk id="16" creationId="{4F78DAAE-B0C3-49A3-8AB1-AD2FF0E3686F}"/>
          </ac:spMkLst>
        </pc:spChg>
        <pc:spChg chg="del">
          <ac:chgData name="Harsh Srivastva" userId="S::harsh.srivastva@gdn-commerce.com::4cf22a0c-f4c3-4c09-85b1-91ae7013275d" providerId="AD" clId="Web-{3EE73703-3994-F653-C739-E2BD2983C93A}" dt="2023-11-29T06:20:34.228" v="33"/>
          <ac:spMkLst>
            <pc:docMk/>
            <pc:sldMk cId="4076600237" sldId="284"/>
            <ac:spMk id="18" creationId="{F6A8A81D-3338-4B0F-A26F-A3D259D27681}"/>
          </ac:spMkLst>
        </pc:spChg>
        <pc:spChg chg="del">
          <ac:chgData name="Harsh Srivastva" userId="S::harsh.srivastva@gdn-commerce.com::4cf22a0c-f4c3-4c09-85b1-91ae7013275d" providerId="AD" clId="Web-{3EE73703-3994-F653-C739-E2BD2983C93A}" dt="2023-11-29T06:20:34.228" v="33"/>
          <ac:spMkLst>
            <pc:docMk/>
            <pc:sldMk cId="4076600237" sldId="284"/>
            <ac:spMk id="20" creationId="{40155665-7CE2-4939-AE5E-020DC1D20753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2:24.967" v="64"/>
          <ac:spMkLst>
            <pc:docMk/>
            <pc:sldMk cId="4076600237" sldId="284"/>
            <ac:spMk id="25" creationId="{71616407-3E4D-4469-BDAF-3837EBF9FDA8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2:21.701" v="61"/>
          <ac:spMkLst>
            <pc:docMk/>
            <pc:sldMk cId="4076600237" sldId="284"/>
            <ac:spMk id="30" creationId="{71616407-3E4D-4469-BDAF-3837EBF9FDA8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2:21.701" v="61"/>
          <ac:spMkLst>
            <pc:docMk/>
            <pc:sldMk cId="4076600237" sldId="284"/>
            <ac:spMk id="32" creationId="{49AF1E17-E2EA-4DFA-ABA4-1FF1F27FA1BE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2:21.701" v="61"/>
          <ac:spMkLst>
            <pc:docMk/>
            <pc:sldMk cId="4076600237" sldId="284"/>
            <ac:spMk id="34" creationId="{5B254329-6146-42F5-9E30-4BB7D9457956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2:21.701" v="61"/>
          <ac:spMkLst>
            <pc:docMk/>
            <pc:sldMk cId="4076600237" sldId="284"/>
            <ac:spMk id="36" creationId="{72BE43CF-5A8F-4260-9B74-14E5BE9D6E4D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2:24.967" v="63"/>
          <ac:spMkLst>
            <pc:docMk/>
            <pc:sldMk cId="4076600237" sldId="284"/>
            <ac:spMk id="38" creationId="{388DD50E-1D2D-48C6-A470-79FB7F337F8A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2:24.967" v="63"/>
          <ac:spMkLst>
            <pc:docMk/>
            <pc:sldMk cId="4076600237" sldId="284"/>
            <ac:spMk id="39" creationId="{126CD6DF-E40F-4D39-BA46-5D099AC4C85C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2:24.967" v="63"/>
          <ac:spMkLst>
            <pc:docMk/>
            <pc:sldMk cId="4076600237" sldId="284"/>
            <ac:spMk id="40" creationId="{E848A24A-E17D-464F-99FB-EF7B8EC0780B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2:24.967" v="63"/>
          <ac:spMkLst>
            <pc:docMk/>
            <pc:sldMk cId="4076600237" sldId="284"/>
            <ac:spMk id="41" creationId="{CD3DDA28-7B69-422D-9888-25C7BC97BC32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2:24.967" v="64"/>
          <ac:spMkLst>
            <pc:docMk/>
            <pc:sldMk cId="4076600237" sldId="284"/>
            <ac:spMk id="43" creationId="{71616407-3E4D-4469-BDAF-3837EBF9FDA8}"/>
          </ac:spMkLst>
        </pc:spChg>
        <pc:picChg chg="add del mod">
          <ac:chgData name="Harsh Srivastva" userId="S::harsh.srivastva@gdn-commerce.com::4cf22a0c-f4c3-4c09-85b1-91ae7013275d" providerId="AD" clId="Web-{3EE73703-3994-F653-C739-E2BD2983C93A}" dt="2023-11-29T06:19:19.335" v="21"/>
          <ac:picMkLst>
            <pc:docMk/>
            <pc:sldMk cId="4076600237" sldId="284"/>
            <ac:picMk id="2" creationId="{8BC26414-6C5A-42BF-F018-69EA0514E96F}"/>
          </ac:picMkLst>
        </pc:picChg>
        <pc:picChg chg="add del mod">
          <ac:chgData name="Harsh Srivastva" userId="S::harsh.srivastva@gdn-commerce.com::4cf22a0c-f4c3-4c09-85b1-91ae7013275d" providerId="AD" clId="Web-{3EE73703-3994-F653-C739-E2BD2983C93A}" dt="2023-11-29T06:20:13.806" v="25"/>
          <ac:picMkLst>
            <pc:docMk/>
            <pc:sldMk cId="4076600237" sldId="284"/>
            <ac:picMk id="3" creationId="{54D0367C-1C97-4ED1-1D3D-BA5E93A5F0E5}"/>
          </ac:picMkLst>
        </pc:picChg>
        <pc:picChg chg="add del mod">
          <ac:chgData name="Harsh Srivastva" userId="S::harsh.srivastva@gdn-commerce.com::4cf22a0c-f4c3-4c09-85b1-91ae7013275d" providerId="AD" clId="Web-{3EE73703-3994-F653-C739-E2BD2983C93A}" dt="2023-11-29T06:20:31.166" v="31"/>
          <ac:picMkLst>
            <pc:docMk/>
            <pc:sldMk cId="4076600237" sldId="284"/>
            <ac:picMk id="4" creationId="{E6CABC7B-06B6-85A1-B876-4AD9CEF6AAAD}"/>
          </ac:picMkLst>
        </pc:picChg>
        <pc:picChg chg="add mod">
          <ac:chgData name="Harsh Srivastva" userId="S::harsh.srivastva@gdn-commerce.com::4cf22a0c-f4c3-4c09-85b1-91ae7013275d" providerId="AD" clId="Web-{3EE73703-3994-F653-C739-E2BD2983C93A}" dt="2023-11-29T06:22:24.967" v="63"/>
          <ac:picMkLst>
            <pc:docMk/>
            <pc:sldMk cId="4076600237" sldId="284"/>
            <ac:picMk id="5" creationId="{452747F4-B3C1-A4C5-F03A-0D23B4C898DB}"/>
          </ac:picMkLst>
        </pc:picChg>
        <pc:picChg chg="del">
          <ac:chgData name="Harsh Srivastva" userId="S::harsh.srivastva@gdn-commerce.com::4cf22a0c-f4c3-4c09-85b1-91ae7013275d" providerId="AD" clId="Web-{3EE73703-3994-F653-C739-E2BD2983C93A}" dt="2023-11-29T06:19:17.585" v="20"/>
          <ac:picMkLst>
            <pc:docMk/>
            <pc:sldMk cId="4076600237" sldId="284"/>
            <ac:picMk id="9" creationId="{33FAB6B3-EFAD-2BB2-9D23-0D2F6838E574}"/>
          </ac:picMkLst>
        </pc:picChg>
      </pc:sldChg>
      <pc:sldChg chg="addSp delSp modSp mod ord setClrOvrMap">
        <pc:chgData name="Harsh Srivastva" userId="S::harsh.srivastva@gdn-commerce.com::4cf22a0c-f4c3-4c09-85b1-91ae7013275d" providerId="AD" clId="Web-{3EE73703-3994-F653-C739-E2BD2983C93A}" dt="2023-11-29T06:22:06.372" v="59" actId="20577"/>
        <pc:sldMkLst>
          <pc:docMk/>
          <pc:sldMk cId="1814732679" sldId="285"/>
        </pc:sldMkLst>
        <pc:spChg chg="add del mod">
          <ac:chgData name="Harsh Srivastva" userId="S::harsh.srivastva@gdn-commerce.com::4cf22a0c-f4c3-4c09-85b1-91ae7013275d" providerId="AD" clId="Web-{3EE73703-3994-F653-C739-E2BD2983C93A}" dt="2023-11-29T06:21:22.918" v="35"/>
          <ac:spMkLst>
            <pc:docMk/>
            <pc:sldMk cId="1814732679" sldId="285"/>
            <ac:spMk id="3" creationId="{D1126AA4-F082-CEBB-509E-81495B72BC5E}"/>
          </ac:spMkLst>
        </pc:spChg>
        <pc:spChg chg="del">
          <ac:chgData name="Harsh Srivastva" userId="S::harsh.srivastva@gdn-commerce.com::4cf22a0c-f4c3-4c09-85b1-91ae7013275d" providerId="AD" clId="Web-{3EE73703-3994-F653-C739-E2BD2983C93A}" dt="2023-11-29T06:21:26.543" v="36"/>
          <ac:spMkLst>
            <pc:docMk/>
            <pc:sldMk cId="1814732679" sldId="285"/>
            <ac:spMk id="9" creationId="{388DD50E-1D2D-48C6-A470-79FB7F337F8A}"/>
          </ac:spMkLst>
        </pc:spChg>
        <pc:spChg chg="del">
          <ac:chgData name="Harsh Srivastva" userId="S::harsh.srivastva@gdn-commerce.com::4cf22a0c-f4c3-4c09-85b1-91ae7013275d" providerId="AD" clId="Web-{3EE73703-3994-F653-C739-E2BD2983C93A}" dt="2023-11-29T06:21:26.543" v="36"/>
          <ac:spMkLst>
            <pc:docMk/>
            <pc:sldMk cId="1814732679" sldId="285"/>
            <ac:spMk id="11" creationId="{4F78DAAE-B0C3-49A3-8AB1-AD2FF0E3686F}"/>
          </ac:spMkLst>
        </pc:spChg>
        <pc:spChg chg="del">
          <ac:chgData name="Harsh Srivastva" userId="S::harsh.srivastva@gdn-commerce.com::4cf22a0c-f4c3-4c09-85b1-91ae7013275d" providerId="AD" clId="Web-{3EE73703-3994-F653-C739-E2BD2983C93A}" dt="2023-11-29T06:21:26.543" v="36"/>
          <ac:spMkLst>
            <pc:docMk/>
            <pc:sldMk cId="1814732679" sldId="285"/>
            <ac:spMk id="13" creationId="{F6A8A81D-3338-4B0F-A26F-A3D259D27681}"/>
          </ac:spMkLst>
        </pc:spChg>
        <pc:spChg chg="del">
          <ac:chgData name="Harsh Srivastva" userId="S::harsh.srivastva@gdn-commerce.com::4cf22a0c-f4c3-4c09-85b1-91ae7013275d" providerId="AD" clId="Web-{3EE73703-3994-F653-C739-E2BD2983C93A}" dt="2023-11-29T06:21:26.543" v="36"/>
          <ac:spMkLst>
            <pc:docMk/>
            <pc:sldMk cId="1814732679" sldId="285"/>
            <ac:spMk id="15" creationId="{40155665-7CE2-4939-AE5E-020DC1D20753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1:47.622" v="38"/>
          <ac:spMkLst>
            <pc:docMk/>
            <pc:sldMk cId="1814732679" sldId="285"/>
            <ac:spMk id="20" creationId="{71616407-3E4D-4469-BDAF-3837EBF9FDA8}"/>
          </ac:spMkLst>
        </pc:spChg>
        <pc:spChg chg="add mod">
          <ac:chgData name="Harsh Srivastva" userId="S::harsh.srivastva@gdn-commerce.com::4cf22a0c-f4c3-4c09-85b1-91ae7013275d" providerId="AD" clId="Web-{3EE73703-3994-F653-C739-E2BD2983C93A}" dt="2023-11-29T06:22:06.372" v="59" actId="20577"/>
          <ac:spMkLst>
            <pc:docMk/>
            <pc:sldMk cId="1814732679" sldId="285"/>
            <ac:spMk id="24" creationId="{F9F47AFA-31CA-A8D0-B476-E93923FA22E7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1:47.622" v="38"/>
          <ac:spMkLst>
            <pc:docMk/>
            <pc:sldMk cId="1814732679" sldId="285"/>
            <ac:spMk id="27" creationId="{510C9632-BB6F-48EE-AB65-501878BA5DB6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1:47.622" v="38"/>
          <ac:spMkLst>
            <pc:docMk/>
            <pc:sldMk cId="1814732679" sldId="285"/>
            <ac:spMk id="29" creationId="{4EC8AAB6-953B-4D29-9967-3C44D06BB4E8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1:47.622" v="38"/>
          <ac:spMkLst>
            <pc:docMk/>
            <pc:sldMk cId="1814732679" sldId="285"/>
            <ac:spMk id="31" creationId="{C89ED458-2326-40DC-9C7B-1A717B6551AD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1:47.622" v="38"/>
          <ac:spMkLst>
            <pc:docMk/>
            <pc:sldMk cId="1814732679" sldId="285"/>
            <ac:spMk id="33" creationId="{6F9D1DE6-E368-4F07-85F9-D5B767477DDF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1:47.622" v="38"/>
          <ac:spMkLst>
            <pc:docMk/>
            <pc:sldMk cId="1814732679" sldId="285"/>
            <ac:spMk id="35" creationId="{F63B1F66-4ACE-4A01-8ADF-F175A9C358B2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1:47.622" v="38"/>
          <ac:spMkLst>
            <pc:docMk/>
            <pc:sldMk cId="1814732679" sldId="285"/>
            <ac:spMk id="37" creationId="{CF8448ED-9332-4A9B-8CAB-B1985E596E20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1:47.622" v="38"/>
          <ac:spMkLst>
            <pc:docMk/>
            <pc:sldMk cId="1814732679" sldId="285"/>
            <ac:spMk id="39" creationId="{ED3A2261-1C75-40FF-8CD6-18C5900C1C8D}"/>
          </ac:spMkLst>
        </pc:spChg>
        <pc:picChg chg="del">
          <ac:chgData name="Harsh Srivastva" userId="S::harsh.srivastva@gdn-commerce.com::4cf22a0c-f4c3-4c09-85b1-91ae7013275d" providerId="AD" clId="Web-{3EE73703-3994-F653-C739-E2BD2983C93A}" dt="2023-11-29T06:20:42.322" v="34"/>
          <ac:picMkLst>
            <pc:docMk/>
            <pc:sldMk cId="1814732679" sldId="285"/>
            <ac:picMk id="4" creationId="{50B4C276-E5D2-B69A-A0B4-201734B904E0}"/>
          </ac:picMkLst>
        </pc:picChg>
        <pc:picChg chg="add mod ord">
          <ac:chgData name="Harsh Srivastva" userId="S::harsh.srivastva@gdn-commerce.com::4cf22a0c-f4c3-4c09-85b1-91ae7013275d" providerId="AD" clId="Web-{3EE73703-3994-F653-C739-E2BD2983C93A}" dt="2023-11-29T06:21:47.622" v="38"/>
          <ac:picMkLst>
            <pc:docMk/>
            <pc:sldMk cId="1814732679" sldId="285"/>
            <ac:picMk id="5" creationId="{78FC2ED4-CB64-3575-4A5C-07326858DF17}"/>
          </ac:picMkLst>
        </pc:picChg>
      </pc:sldChg>
      <pc:sldChg chg="addSp delSp modSp mod setClrOvrMap">
        <pc:chgData name="Harsh Srivastva" userId="S::harsh.srivastva@gdn-commerce.com::4cf22a0c-f4c3-4c09-85b1-91ae7013275d" providerId="AD" clId="Web-{3EE73703-3994-F653-C739-E2BD2983C93A}" dt="2023-11-29T06:25:14.020" v="106" actId="20577"/>
        <pc:sldMkLst>
          <pc:docMk/>
          <pc:sldMk cId="875787039" sldId="286"/>
        </pc:sldMkLst>
        <pc:spChg chg="add del mod">
          <ac:chgData name="Harsh Srivastva" userId="S::harsh.srivastva@gdn-commerce.com::4cf22a0c-f4c3-4c09-85b1-91ae7013275d" providerId="AD" clId="Web-{3EE73703-3994-F653-C739-E2BD2983C93A}" dt="2023-11-29T06:22:55.499" v="66"/>
          <ac:spMkLst>
            <pc:docMk/>
            <pc:sldMk cId="875787039" sldId="286"/>
            <ac:spMk id="3" creationId="{8E512AC1-1705-2B52-DC43-EEAAFEDF4425}"/>
          </ac:spMkLst>
        </pc:spChg>
        <pc:spChg chg="add del mod">
          <ac:chgData name="Harsh Srivastva" userId="S::harsh.srivastva@gdn-commerce.com::4cf22a0c-f4c3-4c09-85b1-91ae7013275d" providerId="AD" clId="Web-{3EE73703-3994-F653-C739-E2BD2983C93A}" dt="2023-11-29T06:24:33.690" v="73"/>
          <ac:spMkLst>
            <pc:docMk/>
            <pc:sldMk cId="875787039" sldId="286"/>
            <ac:spMk id="7" creationId="{0672332A-8CD4-2442-E370-F7CCC5F21B2F}"/>
          </ac:spMkLst>
        </pc:spChg>
        <pc:spChg chg="del">
          <ac:chgData name="Harsh Srivastva" userId="S::harsh.srivastva@gdn-commerce.com::4cf22a0c-f4c3-4c09-85b1-91ae7013275d" providerId="AD" clId="Web-{3EE73703-3994-F653-C739-E2BD2983C93A}" dt="2023-11-29T06:22:57.874" v="67"/>
          <ac:spMkLst>
            <pc:docMk/>
            <pc:sldMk cId="875787039" sldId="286"/>
            <ac:spMk id="9" creationId="{388DD50E-1D2D-48C6-A470-79FB7F337F8A}"/>
          </ac:spMkLst>
        </pc:spChg>
        <pc:spChg chg="del">
          <ac:chgData name="Harsh Srivastva" userId="S::harsh.srivastva@gdn-commerce.com::4cf22a0c-f4c3-4c09-85b1-91ae7013275d" providerId="AD" clId="Web-{3EE73703-3994-F653-C739-E2BD2983C93A}" dt="2023-11-29T06:22:57.874" v="67"/>
          <ac:spMkLst>
            <pc:docMk/>
            <pc:sldMk cId="875787039" sldId="286"/>
            <ac:spMk id="11" creationId="{4F78DAAE-B0C3-49A3-8AB1-AD2FF0E3686F}"/>
          </ac:spMkLst>
        </pc:spChg>
        <pc:spChg chg="del">
          <ac:chgData name="Harsh Srivastva" userId="S::harsh.srivastva@gdn-commerce.com::4cf22a0c-f4c3-4c09-85b1-91ae7013275d" providerId="AD" clId="Web-{3EE73703-3994-F653-C739-E2BD2983C93A}" dt="2023-11-29T06:22:57.874" v="67"/>
          <ac:spMkLst>
            <pc:docMk/>
            <pc:sldMk cId="875787039" sldId="286"/>
            <ac:spMk id="13" creationId="{F6A8A81D-3338-4B0F-A26F-A3D259D27681}"/>
          </ac:spMkLst>
        </pc:spChg>
        <pc:spChg chg="del">
          <ac:chgData name="Harsh Srivastva" userId="S::harsh.srivastva@gdn-commerce.com::4cf22a0c-f4c3-4c09-85b1-91ae7013275d" providerId="AD" clId="Web-{3EE73703-3994-F653-C739-E2BD2983C93A}" dt="2023-11-29T06:22:57.874" v="67"/>
          <ac:spMkLst>
            <pc:docMk/>
            <pc:sldMk cId="875787039" sldId="286"/>
            <ac:spMk id="15" creationId="{40155665-7CE2-4939-AE5E-020DC1D20753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3:09.578" v="69"/>
          <ac:spMkLst>
            <pc:docMk/>
            <pc:sldMk cId="875787039" sldId="286"/>
            <ac:spMk id="20" creationId="{71616407-3E4D-4469-BDAF-3837EBF9FDA8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4:49.816" v="76"/>
          <ac:spMkLst>
            <pc:docMk/>
            <pc:sldMk cId="875787039" sldId="286"/>
            <ac:spMk id="25" creationId="{388DD50E-1D2D-48C6-A470-79FB7F337F8A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4:49.816" v="76"/>
          <ac:spMkLst>
            <pc:docMk/>
            <pc:sldMk cId="875787039" sldId="286"/>
            <ac:spMk id="27" creationId="{4F78DAAE-B0C3-49A3-8AB1-AD2FF0E3686F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4:49.816" v="76"/>
          <ac:spMkLst>
            <pc:docMk/>
            <pc:sldMk cId="875787039" sldId="286"/>
            <ac:spMk id="29" creationId="{F6A8A81D-3338-4B0F-A26F-A3D259D27681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4:49.816" v="76"/>
          <ac:spMkLst>
            <pc:docMk/>
            <pc:sldMk cId="875787039" sldId="286"/>
            <ac:spMk id="31" creationId="{40155665-7CE2-4939-AE5E-020DC1D20753}"/>
          </ac:spMkLst>
        </pc:spChg>
        <pc:spChg chg="add mod">
          <ac:chgData name="Harsh Srivastva" userId="S::harsh.srivastva@gdn-commerce.com::4cf22a0c-f4c3-4c09-85b1-91ae7013275d" providerId="AD" clId="Web-{3EE73703-3994-F653-C739-E2BD2983C93A}" dt="2023-11-29T06:25:14.020" v="106" actId="20577"/>
          <ac:spMkLst>
            <pc:docMk/>
            <pc:sldMk cId="875787039" sldId="286"/>
            <ac:spMk id="35" creationId="{BFF69EB5-30CA-B949-2DAF-47DA8192999B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4:49.800" v="75"/>
          <ac:spMkLst>
            <pc:docMk/>
            <pc:sldMk cId="875787039" sldId="286"/>
            <ac:spMk id="36" creationId="{388DD50E-1D2D-48C6-A470-79FB7F337F8A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4:49.800" v="75"/>
          <ac:spMkLst>
            <pc:docMk/>
            <pc:sldMk cId="875787039" sldId="286"/>
            <ac:spMk id="38" creationId="{4F78DAAE-B0C3-49A3-8AB1-AD2FF0E3686F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4:49.800" v="75"/>
          <ac:spMkLst>
            <pc:docMk/>
            <pc:sldMk cId="875787039" sldId="286"/>
            <ac:spMk id="40" creationId="{F6A8A81D-3338-4B0F-A26F-A3D259D27681}"/>
          </ac:spMkLst>
        </pc:spChg>
        <pc:spChg chg="add del">
          <ac:chgData name="Harsh Srivastva" userId="S::harsh.srivastva@gdn-commerce.com::4cf22a0c-f4c3-4c09-85b1-91ae7013275d" providerId="AD" clId="Web-{3EE73703-3994-F653-C739-E2BD2983C93A}" dt="2023-11-29T06:24:49.800" v="75"/>
          <ac:spMkLst>
            <pc:docMk/>
            <pc:sldMk cId="875787039" sldId="286"/>
            <ac:spMk id="42" creationId="{40155665-7CE2-4939-AE5E-020DC1D20753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4:49.816" v="76"/>
          <ac:spMkLst>
            <pc:docMk/>
            <pc:sldMk cId="875787039" sldId="286"/>
            <ac:spMk id="44" creationId="{9F33B405-D785-4738-B1C0-6A0AA5E98286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4:49.816" v="76"/>
          <ac:spMkLst>
            <pc:docMk/>
            <pc:sldMk cId="875787039" sldId="286"/>
            <ac:spMk id="45" creationId="{643780CE-2BE5-46F6-97B2-60DF30217ED3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4:49.816" v="76"/>
          <ac:spMkLst>
            <pc:docMk/>
            <pc:sldMk cId="875787039" sldId="286"/>
            <ac:spMk id="46" creationId="{4233DC0E-DE6C-4FB6-A529-51B162641AB8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4:49.816" v="76"/>
          <ac:spMkLst>
            <pc:docMk/>
            <pc:sldMk cId="875787039" sldId="286"/>
            <ac:spMk id="47" creationId="{61A87A49-68E6-459E-A5A6-46229FF42125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4:49.816" v="76"/>
          <ac:spMkLst>
            <pc:docMk/>
            <pc:sldMk cId="875787039" sldId="286"/>
            <ac:spMk id="48" creationId="{3870477F-E451-4BC3-863F-0E2FC572884B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4:49.816" v="76"/>
          <ac:spMkLst>
            <pc:docMk/>
            <pc:sldMk cId="875787039" sldId="286"/>
            <ac:spMk id="49" creationId="{F6ACD5FC-CAFE-48EB-B765-60EED2E052F0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24:49.816" v="76"/>
          <ac:spMkLst>
            <pc:docMk/>
            <pc:sldMk cId="875787039" sldId="286"/>
            <ac:spMk id="50" creationId="{B4A81DE1-E2BC-4A31-99EE-71350421B0EA}"/>
          </ac:spMkLst>
        </pc:spChg>
        <pc:picChg chg="del">
          <ac:chgData name="Harsh Srivastva" userId="S::harsh.srivastva@gdn-commerce.com::4cf22a0c-f4c3-4c09-85b1-91ae7013275d" providerId="AD" clId="Web-{3EE73703-3994-F653-C739-E2BD2983C93A}" dt="2023-11-29T06:22:39.967" v="65"/>
          <ac:picMkLst>
            <pc:docMk/>
            <pc:sldMk cId="875787039" sldId="286"/>
            <ac:picMk id="4" creationId="{2C5377F2-3AD7-639F-4A7D-4DB8D2338FF0}"/>
          </ac:picMkLst>
        </pc:picChg>
        <pc:picChg chg="add del mod ord">
          <ac:chgData name="Harsh Srivastva" userId="S::harsh.srivastva@gdn-commerce.com::4cf22a0c-f4c3-4c09-85b1-91ae7013275d" providerId="AD" clId="Web-{3EE73703-3994-F653-C739-E2BD2983C93A}" dt="2023-11-29T06:24:33.159" v="72"/>
          <ac:picMkLst>
            <pc:docMk/>
            <pc:sldMk cId="875787039" sldId="286"/>
            <ac:picMk id="5" creationId="{04D34F35-F329-1D6A-2B7E-2CAE18805371}"/>
          </ac:picMkLst>
        </pc:picChg>
        <pc:picChg chg="add mod ord">
          <ac:chgData name="Harsh Srivastva" userId="S::harsh.srivastva@gdn-commerce.com::4cf22a0c-f4c3-4c09-85b1-91ae7013275d" providerId="AD" clId="Web-{3EE73703-3994-F653-C739-E2BD2983C93A}" dt="2023-11-29T06:24:49.816" v="76"/>
          <ac:picMkLst>
            <pc:docMk/>
            <pc:sldMk cId="875787039" sldId="286"/>
            <ac:picMk id="8" creationId="{F58015A1-35C4-3F8C-7159-30C90F3E9B0A}"/>
          </ac:picMkLst>
        </pc:picChg>
      </pc:sldChg>
      <pc:sldChg chg="del">
        <pc:chgData name="Harsh Srivastva" userId="S::harsh.srivastva@gdn-commerce.com::4cf22a0c-f4c3-4c09-85b1-91ae7013275d" providerId="AD" clId="Web-{3EE73703-3994-F653-C739-E2BD2983C93A}" dt="2023-11-29T06:23:02.687" v="68"/>
        <pc:sldMkLst>
          <pc:docMk/>
          <pc:sldMk cId="2872392618" sldId="287"/>
        </pc:sldMkLst>
      </pc:sldChg>
      <pc:sldChg chg="modSp">
        <pc:chgData name="Harsh Srivastva" userId="S::harsh.srivastva@gdn-commerce.com::4cf22a0c-f4c3-4c09-85b1-91ae7013275d" providerId="AD" clId="Web-{3EE73703-3994-F653-C739-E2BD2983C93A}" dt="2023-11-29T06:25:34.520" v="115" actId="20577"/>
        <pc:sldMkLst>
          <pc:docMk/>
          <pc:sldMk cId="3057701112" sldId="288"/>
        </pc:sldMkLst>
        <pc:spChg chg="mod">
          <ac:chgData name="Harsh Srivastva" userId="S::harsh.srivastva@gdn-commerce.com::4cf22a0c-f4c3-4c09-85b1-91ae7013275d" providerId="AD" clId="Web-{3EE73703-3994-F653-C739-E2BD2983C93A}" dt="2023-11-29T06:25:34.520" v="115" actId="20577"/>
          <ac:spMkLst>
            <pc:docMk/>
            <pc:sldMk cId="3057701112" sldId="288"/>
            <ac:spMk id="3" creationId="{DF566609-26AD-F171-04DF-DB7F489C4DB9}"/>
          </ac:spMkLst>
        </pc:spChg>
      </pc:sldChg>
      <pc:sldChg chg="addSp modSp mod setBg">
        <pc:chgData name="Harsh Srivastva" userId="S::harsh.srivastva@gdn-commerce.com::4cf22a0c-f4c3-4c09-85b1-91ae7013275d" providerId="AD" clId="Web-{3EE73703-3994-F653-C739-E2BD2983C93A}" dt="2023-11-29T07:25:29.460" v="295"/>
        <pc:sldMkLst>
          <pc:docMk/>
          <pc:sldMk cId="2779753686" sldId="292"/>
        </pc:sldMkLst>
        <pc:spChg chg="mod">
          <ac:chgData name="Harsh Srivastva" userId="S::harsh.srivastva@gdn-commerce.com::4cf22a0c-f4c3-4c09-85b1-91ae7013275d" providerId="AD" clId="Web-{3EE73703-3994-F653-C739-E2BD2983C93A}" dt="2023-11-29T07:25:29.460" v="295"/>
          <ac:spMkLst>
            <pc:docMk/>
            <pc:sldMk cId="2779753686" sldId="292"/>
            <ac:spMk id="2" creationId="{D5FAD118-7867-1170-0639-2E08F2ABE595}"/>
          </ac:spMkLst>
        </pc:spChg>
        <pc:spChg chg="mod">
          <ac:chgData name="Harsh Srivastva" userId="S::harsh.srivastva@gdn-commerce.com::4cf22a0c-f4c3-4c09-85b1-91ae7013275d" providerId="AD" clId="Web-{3EE73703-3994-F653-C739-E2BD2983C93A}" dt="2023-11-29T07:25:29.460" v="295"/>
          <ac:spMkLst>
            <pc:docMk/>
            <pc:sldMk cId="2779753686" sldId="292"/>
            <ac:spMk id="3" creationId="{D0C6F8C4-9D4B-515A-B827-D784E839A66C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7:25:29.460" v="295"/>
          <ac:spMkLst>
            <pc:docMk/>
            <pc:sldMk cId="2779753686" sldId="292"/>
            <ac:spMk id="8" creationId="{324E43EB-867C-4B35-9A5C-E435157C7297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7:25:29.460" v="295"/>
          <ac:spMkLst>
            <pc:docMk/>
            <pc:sldMk cId="2779753686" sldId="292"/>
            <ac:spMk id="10" creationId="{A7C0F5DA-B59F-4F13-8BB8-FFD8F2C572BC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7:25:29.460" v="295"/>
          <ac:spMkLst>
            <pc:docMk/>
            <pc:sldMk cId="2779753686" sldId="292"/>
            <ac:spMk id="12" creationId="{9CEA1DEC-CC9E-4776-9E08-048A15BFA6CA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7:25:29.460" v="295"/>
          <ac:spMkLst>
            <pc:docMk/>
            <pc:sldMk cId="2779753686" sldId="292"/>
            <ac:spMk id="14" creationId="{9CE399CF-F4B8-4832-A8CB-B93F6B1EF44B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7:25:29.460" v="295"/>
          <ac:spMkLst>
            <pc:docMk/>
            <pc:sldMk cId="2779753686" sldId="292"/>
            <ac:spMk id="16" creationId="{1F23E73A-FDC8-462C-83C1-3AA8961449CF}"/>
          </ac:spMkLst>
        </pc:spChg>
      </pc:sldChg>
      <pc:sldChg chg="del">
        <pc:chgData name="Harsh Srivastva" userId="S::harsh.srivastva@gdn-commerce.com::4cf22a0c-f4c3-4c09-85b1-91ae7013275d" providerId="AD" clId="Web-{3EE73703-3994-F653-C739-E2BD2983C93A}" dt="2023-11-29T07:24:42.725" v="287"/>
        <pc:sldMkLst>
          <pc:docMk/>
          <pc:sldMk cId="2323798470" sldId="293"/>
        </pc:sldMkLst>
      </pc:sldChg>
      <pc:sldChg chg="del">
        <pc:chgData name="Harsh Srivastva" userId="S::harsh.srivastva@gdn-commerce.com::4cf22a0c-f4c3-4c09-85b1-91ae7013275d" providerId="AD" clId="Web-{3EE73703-3994-F653-C739-E2BD2983C93A}" dt="2023-11-29T07:24:43.928" v="288"/>
        <pc:sldMkLst>
          <pc:docMk/>
          <pc:sldMk cId="766827636" sldId="294"/>
        </pc:sldMkLst>
      </pc:sldChg>
      <pc:sldChg chg="addSp delSp modSp new mod setBg">
        <pc:chgData name="Harsh Srivastva" userId="S::harsh.srivastva@gdn-commerce.com::4cf22a0c-f4c3-4c09-85b1-91ae7013275d" providerId="AD" clId="Web-{3EE73703-3994-F653-C739-E2BD2983C93A}" dt="2023-11-29T06:47:58.084" v="249"/>
        <pc:sldMkLst>
          <pc:docMk/>
          <pc:sldMk cId="919109027" sldId="303"/>
        </pc:sldMkLst>
        <pc:spChg chg="mod">
          <ac:chgData name="Harsh Srivastva" userId="S::harsh.srivastva@gdn-commerce.com::4cf22a0c-f4c3-4c09-85b1-91ae7013275d" providerId="AD" clId="Web-{3EE73703-3994-F653-C739-E2BD2983C93A}" dt="2023-11-29T06:47:58.084" v="249"/>
          <ac:spMkLst>
            <pc:docMk/>
            <pc:sldMk cId="919109027" sldId="303"/>
            <ac:spMk id="2" creationId="{0F45A76C-5CAC-4C0B-D4F1-B5109D7BD880}"/>
          </ac:spMkLst>
        </pc:spChg>
        <pc:spChg chg="del mod">
          <ac:chgData name="Harsh Srivastva" userId="S::harsh.srivastva@gdn-commerce.com::4cf22a0c-f4c3-4c09-85b1-91ae7013275d" providerId="AD" clId="Web-{3EE73703-3994-F653-C739-E2BD2983C93A}" dt="2023-11-29T06:47:58.084" v="249"/>
          <ac:spMkLst>
            <pc:docMk/>
            <pc:sldMk cId="919109027" sldId="303"/>
            <ac:spMk id="3" creationId="{16EF3E6F-3654-3353-34CF-8B80CC035EE1}"/>
          </ac:spMkLst>
        </pc:spChg>
        <pc:spChg chg="add">
          <ac:chgData name="Harsh Srivastva" userId="S::harsh.srivastva@gdn-commerce.com::4cf22a0c-f4c3-4c09-85b1-91ae7013275d" providerId="AD" clId="Web-{3EE73703-3994-F653-C739-E2BD2983C93A}" dt="2023-11-29T06:47:58.084" v="249"/>
          <ac:spMkLst>
            <pc:docMk/>
            <pc:sldMk cId="919109027" sldId="303"/>
            <ac:spMk id="18" creationId="{CC28BCC9-4093-4FD5-83EB-7EC297F51396}"/>
          </ac:spMkLst>
        </pc:spChg>
        <pc:grpChg chg="add">
          <ac:chgData name="Harsh Srivastva" userId="S::harsh.srivastva@gdn-commerce.com::4cf22a0c-f4c3-4c09-85b1-91ae7013275d" providerId="AD" clId="Web-{3EE73703-3994-F653-C739-E2BD2983C93A}" dt="2023-11-29T06:47:58.084" v="249"/>
          <ac:grpSpMkLst>
            <pc:docMk/>
            <pc:sldMk cId="919109027" sldId="303"/>
            <ac:grpSpMk id="9" creationId="{08BCF048-8940-4354-B9EC-5AD74E283CE3}"/>
          </ac:grpSpMkLst>
        </pc:grpChg>
        <pc:graphicFrameChg chg="add">
          <ac:chgData name="Harsh Srivastva" userId="S::harsh.srivastva@gdn-commerce.com::4cf22a0c-f4c3-4c09-85b1-91ae7013275d" providerId="AD" clId="Web-{3EE73703-3994-F653-C739-E2BD2983C93A}" dt="2023-11-29T06:47:58.084" v="249"/>
          <ac:graphicFrameMkLst>
            <pc:docMk/>
            <pc:sldMk cId="919109027" sldId="303"/>
            <ac:graphicFrameMk id="5" creationId="{E254819F-854A-D1CF-CDE6-2E0B7B342112}"/>
          </ac:graphicFrameMkLst>
        </pc:graphicFrameChg>
      </pc:sldChg>
    </pc:docChg>
  </pc:docChgLst>
  <pc:docChgLst>
    <pc:chgData name="Jerald Vinfrank" userId="S::jerald.vinfrank@gdn-commerce.com::7f24c40c-d400-405f-971d-9cd1011033e4" providerId="AD" clId="Web-{99FAF71C-6A75-8991-3C60-FBA1E965B787}"/>
    <pc:docChg chg="modSld">
      <pc:chgData name="Jerald Vinfrank" userId="S::jerald.vinfrank@gdn-commerce.com::7f24c40c-d400-405f-971d-9cd1011033e4" providerId="AD" clId="Web-{99FAF71C-6A75-8991-3C60-FBA1E965B787}" dt="2023-11-30T06:42:24.466" v="2" actId="20577"/>
      <pc:docMkLst>
        <pc:docMk/>
      </pc:docMkLst>
      <pc:sldChg chg="modSp">
        <pc:chgData name="Jerald Vinfrank" userId="S::jerald.vinfrank@gdn-commerce.com::7f24c40c-d400-405f-971d-9cd1011033e4" providerId="AD" clId="Web-{99FAF71C-6A75-8991-3C60-FBA1E965B787}" dt="2023-11-30T06:42:24.466" v="2" actId="20577"/>
        <pc:sldMkLst>
          <pc:docMk/>
          <pc:sldMk cId="1020038135" sldId="299"/>
        </pc:sldMkLst>
        <pc:spChg chg="mod">
          <ac:chgData name="Jerald Vinfrank" userId="S::jerald.vinfrank@gdn-commerce.com::7f24c40c-d400-405f-971d-9cd1011033e4" providerId="AD" clId="Web-{99FAF71C-6A75-8991-3C60-FBA1E965B787}" dt="2023-11-30T06:42:24.466" v="2" actId="20577"/>
          <ac:spMkLst>
            <pc:docMk/>
            <pc:sldMk cId="1020038135" sldId="299"/>
            <ac:spMk id="3" creationId="{1EDF9E64-3E60-B7CB-DB10-760E2A134CFF}"/>
          </ac:spMkLst>
        </pc:spChg>
      </pc:sldChg>
    </pc:docChg>
  </pc:docChgLst>
  <pc:docChgLst>
    <pc:chgData name="Jerald Vinfrank" userId="S::jerald.vinfrank@gdn-commerce.com::7f24c40c-d400-405f-971d-9cd1011033e4" providerId="AD" clId="Web-{8FA03196-0EFD-B2BB-D3CC-6A2810A53E83}"/>
    <pc:docChg chg="modSld sldOrd">
      <pc:chgData name="Jerald Vinfrank" userId="S::jerald.vinfrank@gdn-commerce.com::7f24c40c-d400-405f-971d-9cd1011033e4" providerId="AD" clId="Web-{8FA03196-0EFD-B2BB-D3CC-6A2810A53E83}" dt="2024-08-28T10:39:39.953" v="8"/>
      <pc:docMkLst>
        <pc:docMk/>
      </pc:docMkLst>
      <pc:sldChg chg="modSp">
        <pc:chgData name="Jerald Vinfrank" userId="S::jerald.vinfrank@gdn-commerce.com::7f24c40c-d400-405f-971d-9cd1011033e4" providerId="AD" clId="Web-{8FA03196-0EFD-B2BB-D3CC-6A2810A53E83}" dt="2024-08-28T10:22:14.538" v="1" actId="20577"/>
        <pc:sldMkLst>
          <pc:docMk/>
          <pc:sldMk cId="3735457598" sldId="283"/>
        </pc:sldMkLst>
        <pc:spChg chg="mod">
          <ac:chgData name="Jerald Vinfrank" userId="S::jerald.vinfrank@gdn-commerce.com::7f24c40c-d400-405f-971d-9cd1011033e4" providerId="AD" clId="Web-{8FA03196-0EFD-B2BB-D3CC-6A2810A53E83}" dt="2024-08-28T10:22:14.538" v="1" actId="20577"/>
          <ac:spMkLst>
            <pc:docMk/>
            <pc:sldMk cId="3735457598" sldId="283"/>
            <ac:spMk id="3" creationId="{3329C99D-31AC-A83A-2735-3AC3D21E36BA}"/>
          </ac:spMkLst>
        </pc:spChg>
      </pc:sldChg>
      <pc:sldChg chg="ord">
        <pc:chgData name="Jerald Vinfrank" userId="S::jerald.vinfrank@gdn-commerce.com::7f24c40c-d400-405f-971d-9cd1011033e4" providerId="AD" clId="Web-{8FA03196-0EFD-B2BB-D3CC-6A2810A53E83}" dt="2024-08-28T10:22:35.305" v="2"/>
        <pc:sldMkLst>
          <pc:docMk/>
          <pc:sldMk cId="1814732679" sldId="285"/>
        </pc:sldMkLst>
      </pc:sldChg>
      <pc:sldChg chg="ord">
        <pc:chgData name="Jerald Vinfrank" userId="S::jerald.vinfrank@gdn-commerce.com::7f24c40c-d400-405f-971d-9cd1011033e4" providerId="AD" clId="Web-{8FA03196-0EFD-B2BB-D3CC-6A2810A53E83}" dt="2024-08-28T10:39:39.953" v="8"/>
        <pc:sldMkLst>
          <pc:docMk/>
          <pc:sldMk cId="2779753686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A3248A-FCBA-4538-91BB-8EA1C8C575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FD71-1B38-4263-B845-13ED0170C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02A6-1DEC-41EB-81A1-F35E40B39432}" type="datetime1">
              <a:rPr lang="en-GB" smtClean="0"/>
              <a:t>28/08/2024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4538B-F3ED-44C7-B9D3-4566ABB97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54B66-A131-4DAC-BEFE-11AFA7521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5C10-1B97-4631-BBA9-B116D8CE3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92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57704-6EDB-46AC-8852-2827E769FDB2}" type="datetime1">
              <a:rPr lang="en-GB" smtClean="0"/>
              <a:pPr/>
              <a:t>28/08/2024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DB08D-32FE-4C56-95DB-2741485080A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0303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B08D-32FE-4C56-95DB-2741485080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8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7A92D7B5-060E-4D44-811A-B518BD881B18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2F0F7-D86C-4FC9-AC82-0DCCF787CE69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5E46-5961-4EA7-98EF-1A55899C3BBE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F471A9-B3A6-4735-9C47-AB4C5F7C0FD5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EDE4B-68AA-4ABB-9AD1-7586C442BFB3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E5E5E3-BB3C-4FC6-B3BB-6BBF7E5E9C26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F1556-A8AE-4DA0-8175-4FCE8DE49E24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324601DC-A9AE-4833-9CC5-036749A2D10B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1EBB9208-58AD-4095-AAD8-A3150B629594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1D501-BD47-47FC-8F1B-30736704360D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BF883-6AD6-4A4E-BFA7-F1B4A3964359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DB93A3-8EAD-4647-AD6C-B45EAA43133B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57A1CA-2D22-4F7B-AB9E-CAC4F2E16CF8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B500A-BD17-4B81-A178-237AB3D17220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C6426-9A57-4D6B-98BF-C5C52C38A9F7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ECA4D-BC6E-4DB3-8906-078886374D65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BEE-114B-4E2C-8645-91D5D000FC10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66226CF3-8F39-4466-AAB4-C44B91920D46}" type="datetime1">
              <a:rPr lang="en-GB" noProof="0" smtClean="0"/>
              <a:t>28/08/2024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nvm-sh/nvm/v0.38.0/install.s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/>
              <a:t>VUE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GB"/>
              <a:t>Interns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5449-7E74-436F-F4BF-2E289354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 DECLARATION/CREATION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A676-08D7-4850-EFCF-9FE31748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ref(</a:t>
            </a:r>
            <a:r>
              <a:rPr lang="en-GB" b="1" err="1">
                <a:ea typeface="+mn-lt"/>
                <a:cs typeface="+mn-lt"/>
              </a:rPr>
              <a:t>initialValue</a:t>
            </a:r>
            <a:r>
              <a:rPr lang="en-GB" b="1">
                <a:ea typeface="+mn-lt"/>
                <a:cs typeface="+mn-lt"/>
              </a:rPr>
              <a:t>)</a:t>
            </a:r>
            <a:endParaRPr lang="en-US" b="1"/>
          </a:p>
          <a:p>
            <a:pPr marL="0" indent="0">
              <a:buNone/>
            </a:pPr>
            <a:endParaRPr lang="en-GB" b="1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Function which creates and returns an object with a key called 'value' and </a:t>
            </a:r>
            <a:r>
              <a:rPr lang="en-GB" err="1">
                <a:ea typeface="+mn-lt"/>
                <a:cs typeface="+mn-lt"/>
              </a:rPr>
              <a:t>object.value</a:t>
            </a:r>
            <a:r>
              <a:rPr lang="en-GB">
                <a:ea typeface="+mn-lt"/>
                <a:cs typeface="+mn-lt"/>
              </a:rPr>
              <a:t> = </a:t>
            </a:r>
            <a:r>
              <a:rPr lang="en-GB" err="1">
                <a:ea typeface="+mn-lt"/>
                <a:cs typeface="+mn-lt"/>
              </a:rPr>
              <a:t>initialValue</a:t>
            </a:r>
            <a:endParaRPr lang="en-GB" err="1"/>
          </a:p>
          <a:p>
            <a:r>
              <a:rPr lang="en-GB" err="1">
                <a:ea typeface="+mn-lt"/>
                <a:cs typeface="+mn-lt"/>
              </a:rPr>
              <a:t>InitialValue</a:t>
            </a:r>
            <a:r>
              <a:rPr lang="en-GB">
                <a:ea typeface="+mn-lt"/>
                <a:cs typeface="+mn-lt"/>
              </a:rPr>
              <a:t> of the state can be anything - string, number, object, array</a:t>
            </a:r>
            <a:br>
              <a:rPr lang="en-US"/>
            </a:br>
            <a:endParaRPr lang="en-US"/>
          </a:p>
          <a:p>
            <a:r>
              <a:rPr lang="en-GB" err="1">
                <a:ea typeface="+mn-lt"/>
                <a:cs typeface="+mn-lt"/>
              </a:rPr>
              <a:t>eg</a:t>
            </a:r>
            <a:r>
              <a:rPr lang="en-GB">
                <a:ea typeface="+mn-lt"/>
                <a:cs typeface="+mn-lt"/>
              </a:rPr>
              <a:t>:- </a:t>
            </a:r>
            <a:r>
              <a:rPr lang="en-GB" b="1" err="1">
                <a:ea typeface="+mn-lt"/>
                <a:cs typeface="+mn-lt"/>
              </a:rPr>
              <a:t>const</a:t>
            </a:r>
            <a:r>
              <a:rPr lang="en-GB" b="1">
                <a:ea typeface="+mn-lt"/>
                <a:cs typeface="+mn-lt"/>
              </a:rPr>
              <a:t> count = ref(0)</a:t>
            </a:r>
            <a:r>
              <a:rPr lang="en-GB">
                <a:ea typeface="+mn-lt"/>
                <a:cs typeface="+mn-lt"/>
              </a:rPr>
              <a:t> creates a state called count with </a:t>
            </a:r>
            <a:r>
              <a:rPr lang="en-GB" err="1">
                <a:ea typeface="+mn-lt"/>
                <a:cs typeface="+mn-lt"/>
              </a:rPr>
              <a:t>initialValue</a:t>
            </a:r>
            <a:r>
              <a:rPr lang="en-GB">
                <a:ea typeface="+mn-lt"/>
                <a:cs typeface="+mn-lt"/>
              </a:rPr>
              <a:t> 0</a:t>
            </a:r>
            <a:br>
              <a:rPr lang="en-US"/>
            </a:br>
            <a:endParaRPr lang="en-US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0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4D97-161C-1C7D-3C09-A9D57D01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>
                <a:ea typeface="+mj-lt"/>
                <a:cs typeface="+mj-lt"/>
              </a:rPr>
            </a:br>
            <a:r>
              <a:rPr lang="en-GB">
                <a:ea typeface="+mj-lt"/>
                <a:cs typeface="+mj-lt"/>
              </a:rPr>
              <a:t>STATE DECLARATION/CREATION</a:t>
            </a: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8FAF-6937-93CF-3B5F-88FF0045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reactive(</a:t>
            </a:r>
            <a:r>
              <a:rPr lang="en-GB" b="1" err="1">
                <a:ea typeface="+mn-lt"/>
                <a:cs typeface="+mn-lt"/>
              </a:rPr>
              <a:t>objectWithInitialValues</a:t>
            </a:r>
            <a:r>
              <a:rPr lang="en-GB" b="1">
                <a:ea typeface="+mn-lt"/>
                <a:cs typeface="+mn-lt"/>
              </a:rPr>
              <a:t>)</a:t>
            </a:r>
            <a:endParaRPr lang="en-US" b="1"/>
          </a:p>
          <a:p>
            <a:pPr marL="0" indent="0">
              <a:buNone/>
            </a:pPr>
            <a:endParaRPr lang="en-GB"/>
          </a:p>
          <a:p>
            <a:r>
              <a:rPr lang="en-GB">
                <a:ea typeface="+mn-lt"/>
                <a:cs typeface="+mn-lt"/>
              </a:rPr>
              <a:t>Function which takes an object as parameter which has keys with </a:t>
            </a:r>
            <a:r>
              <a:rPr lang="en-GB" err="1">
                <a:ea typeface="+mn-lt"/>
                <a:cs typeface="+mn-lt"/>
              </a:rPr>
              <a:t>initialValues</a:t>
            </a:r>
            <a:endParaRPr lang="en-GB">
              <a:ea typeface="+mn-lt"/>
              <a:cs typeface="+mn-lt"/>
            </a:endParaRPr>
          </a:p>
          <a:p>
            <a:r>
              <a:rPr lang="en-GB" err="1">
                <a:ea typeface="+mn-lt"/>
                <a:cs typeface="+mn-lt"/>
              </a:rPr>
              <a:t>eg</a:t>
            </a:r>
            <a:r>
              <a:rPr lang="en-GB">
                <a:ea typeface="+mn-lt"/>
                <a:cs typeface="+mn-lt"/>
              </a:rPr>
              <a:t>:- </a:t>
            </a:r>
            <a:r>
              <a:rPr lang="en-GB" b="1" err="1">
                <a:ea typeface="+mn-lt"/>
                <a:cs typeface="+mn-lt"/>
              </a:rPr>
              <a:t>const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inputState</a:t>
            </a:r>
            <a:r>
              <a:rPr lang="en-GB" b="1">
                <a:ea typeface="+mn-lt"/>
                <a:cs typeface="+mn-lt"/>
              </a:rPr>
              <a:t> = reactive({ value: '', </a:t>
            </a:r>
            <a:r>
              <a:rPr lang="en-GB" b="1" err="1">
                <a:ea typeface="+mn-lt"/>
                <a:cs typeface="+mn-lt"/>
              </a:rPr>
              <a:t>isValid</a:t>
            </a:r>
            <a:r>
              <a:rPr lang="en-GB" b="1">
                <a:ea typeface="+mn-lt"/>
                <a:cs typeface="+mn-lt"/>
              </a:rPr>
              <a:t>: true })</a:t>
            </a:r>
            <a:r>
              <a:rPr lang="en-GB">
                <a:ea typeface="+mn-lt"/>
                <a:cs typeface="+mn-lt"/>
              </a:rPr>
              <a:t> creates a state called </a:t>
            </a:r>
            <a:r>
              <a:rPr lang="en-GB" err="1">
                <a:ea typeface="+mn-lt"/>
                <a:cs typeface="+mn-lt"/>
              </a:rPr>
              <a:t>inputState</a:t>
            </a:r>
            <a:r>
              <a:rPr lang="en-GB">
                <a:ea typeface="+mn-lt"/>
                <a:cs typeface="+mn-lt"/>
              </a:rPr>
              <a:t> with </a:t>
            </a:r>
            <a:r>
              <a:rPr lang="en-GB" err="1">
                <a:ea typeface="+mn-lt"/>
                <a:cs typeface="+mn-lt"/>
              </a:rPr>
              <a:t>inputState.value</a:t>
            </a:r>
            <a:r>
              <a:rPr lang="en-GB">
                <a:ea typeface="+mn-lt"/>
                <a:cs typeface="+mn-lt"/>
              </a:rPr>
              <a:t> = '', </a:t>
            </a:r>
            <a:r>
              <a:rPr lang="en-GB" err="1">
                <a:ea typeface="+mn-lt"/>
                <a:cs typeface="+mn-lt"/>
              </a:rPr>
              <a:t>inputState.isValid</a:t>
            </a:r>
            <a:r>
              <a:rPr lang="en-GB">
                <a:ea typeface="+mn-lt"/>
                <a:cs typeface="+mn-lt"/>
              </a:rPr>
              <a:t> = true as </a:t>
            </a:r>
            <a:r>
              <a:rPr lang="en-GB" err="1">
                <a:ea typeface="+mn-lt"/>
                <a:cs typeface="+mn-lt"/>
              </a:rPr>
              <a:t>initialValues</a:t>
            </a: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633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C99D-6A0E-2391-9645-C1520351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GB">
                <a:ea typeface="+mj-lt"/>
                <a:cs typeface="+mj-lt"/>
              </a:rPr>
              <a:t>STATE DECLARATION/CREATION</a:t>
            </a: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AD57-3684-9087-F13B-2E6306CC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/>
              <a:t>ref() vs reactive()</a:t>
            </a:r>
          </a:p>
          <a:p>
            <a:pPr marL="0" indent="0">
              <a:buNone/>
            </a:pPr>
            <a:endParaRPr lang="en-GB" b="1"/>
          </a:p>
          <a:p>
            <a:r>
              <a:rPr lang="en-GB"/>
              <a:t>For String, Number and Boolean states, only ref() can be used since reactive() doesn't accept primitive value as argument</a:t>
            </a:r>
          </a:p>
          <a:p>
            <a:r>
              <a:rPr lang="en-GB"/>
              <a:t>If multiple </a:t>
            </a:r>
            <a:r>
              <a:rPr lang="en-GB">
                <a:ea typeface="+mn-lt"/>
                <a:cs typeface="+mn-lt"/>
              </a:rPr>
              <a:t>String, Number and Boolean</a:t>
            </a:r>
            <a:r>
              <a:rPr lang="en-GB"/>
              <a:t> states are very closely related, wrapping them in an object and using reactive() is better</a:t>
            </a:r>
          </a:p>
          <a:p>
            <a:r>
              <a:rPr lang="en-GB"/>
              <a:t>For arrays, ref() is preferred and for other objects, use reactive()</a:t>
            </a:r>
          </a:p>
        </p:txBody>
      </p:sp>
    </p:spTree>
    <p:extLst>
      <p:ext uri="{BB962C8B-B14F-4D97-AF65-F5344CB8AC3E}">
        <p14:creationId xmlns:p14="http://schemas.microsoft.com/office/powerpoint/2010/main" val="349611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383F-0943-54B9-E824-F8105F4A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 UPDATION/MUTATION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669E-7359-41AE-A240-5651BB2A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b="1"/>
              <a:t>ref()</a:t>
            </a:r>
          </a:p>
          <a:p>
            <a:pPr marL="0" indent="0">
              <a:buNone/>
            </a:pPr>
            <a:endParaRPr lang="en-GB" b="1"/>
          </a:p>
          <a:p>
            <a:r>
              <a:rPr lang="en-GB"/>
              <a:t>The state should be updated using the value property</a:t>
            </a:r>
          </a:p>
          <a:p>
            <a:r>
              <a:rPr lang="en-GB" err="1"/>
              <a:t>eg</a:t>
            </a:r>
            <a:r>
              <a:rPr lang="en-GB"/>
              <a:t>:- </a:t>
            </a:r>
            <a:r>
              <a:rPr lang="en-GB" err="1"/>
              <a:t>count.value</a:t>
            </a:r>
            <a:r>
              <a:rPr lang="en-GB"/>
              <a:t>++</a:t>
            </a:r>
          </a:p>
          <a:p>
            <a:endParaRPr lang="en-GB"/>
          </a:p>
          <a:p>
            <a:pPr marL="0" indent="0">
              <a:buNone/>
            </a:pPr>
            <a:r>
              <a:rPr lang="en-GB" b="1"/>
              <a:t>reactive()</a:t>
            </a:r>
          </a:p>
          <a:p>
            <a:pPr marL="0" indent="0">
              <a:buNone/>
            </a:pPr>
            <a:endParaRPr lang="en-GB" b="1"/>
          </a:p>
          <a:p>
            <a:r>
              <a:rPr lang="en-GB">
                <a:ea typeface="+mn-lt"/>
                <a:cs typeface="+mn-lt"/>
              </a:rPr>
              <a:t>Directly update the values of the object by using keys</a:t>
            </a:r>
          </a:p>
          <a:p>
            <a:r>
              <a:rPr lang="en-GB" err="1">
                <a:ea typeface="+mn-lt"/>
                <a:cs typeface="+mn-lt"/>
              </a:rPr>
              <a:t>eg</a:t>
            </a:r>
            <a:r>
              <a:rPr lang="en-GB">
                <a:ea typeface="+mn-lt"/>
                <a:cs typeface="+mn-lt"/>
              </a:rPr>
              <a:t>: </a:t>
            </a:r>
            <a:r>
              <a:rPr lang="en-GB" err="1">
                <a:ea typeface="+mn-lt"/>
                <a:cs typeface="+mn-lt"/>
              </a:rPr>
              <a:t>inputState.value</a:t>
            </a:r>
            <a:r>
              <a:rPr lang="en-GB">
                <a:ea typeface="+mn-lt"/>
                <a:cs typeface="+mn-lt"/>
              </a:rPr>
              <a:t> = 'new input'; </a:t>
            </a:r>
            <a:r>
              <a:rPr lang="en-GB" err="1">
                <a:ea typeface="+mn-lt"/>
                <a:cs typeface="+mn-lt"/>
              </a:rPr>
              <a:t>inputState.isValid</a:t>
            </a:r>
            <a:r>
              <a:rPr lang="en-GB">
                <a:ea typeface="+mn-lt"/>
                <a:cs typeface="+mn-lt"/>
              </a:rPr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405714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61F5-C4CF-63B4-822F-1B8697A1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3012-9EF4-9DA8-E0E4-7F65C8F4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Vue provides v-on 'directive', which we typically shorten to the @ symbol, to listen to DOM events and run some JavaScript when they're triggered.</a:t>
            </a:r>
            <a:endParaRPr lang="en-IN">
              <a:solidFill>
                <a:schemeClr val="tx1">
                  <a:lumMod val="65000"/>
                  <a:lumOff val="35000"/>
                </a:schemeClr>
              </a:solidFill>
              <a:latin typeface="Menlo"/>
              <a:ea typeface="+mn-lt"/>
              <a:cs typeface="+mn-lt"/>
            </a:endParaRPr>
          </a:p>
          <a:p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&lt;div </a:t>
            </a:r>
            <a:r>
              <a:rPr lang="en-IN" err="1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v-on:click</a:t>
            </a: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="handler"/&gt; or with the shortcut, &lt;div @click="handler"/&gt;</a:t>
            </a:r>
          </a:p>
          <a:p>
            <a:r>
              <a:rPr lang="en-IN" err="1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eg</a:t>
            </a: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: &lt;button @click="updateCount"&gt; in &lt;template&gt;</a:t>
            </a:r>
          </a:p>
          <a:p>
            <a:r>
              <a:rPr lang="en-IN" err="1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const</a:t>
            </a: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 </a:t>
            </a:r>
            <a:r>
              <a:rPr lang="en-IN" err="1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updateCount</a:t>
            </a: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 = () =&gt; </a:t>
            </a:r>
            <a:r>
              <a:rPr lang="en-IN" err="1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count.value</a:t>
            </a: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Inter var experimental"/>
                <a:ea typeface="+mn-lt"/>
                <a:cs typeface="+mn-lt"/>
              </a:rPr>
              <a:t>++ in &lt;script&gt; setup()</a:t>
            </a:r>
          </a:p>
          <a:p>
            <a:endParaRPr lang="en-IN">
              <a:solidFill>
                <a:schemeClr val="tx1">
                  <a:lumMod val="65000"/>
                  <a:lumOff val="35000"/>
                </a:schemeClr>
              </a:solidFill>
              <a:latin typeface="Inter var experiment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544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06F8-AF9E-62B2-6B52-A14E7E5D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BINDING IN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0620-37C4-B339-1C55-EEF16DC0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The most basic form of data binding is text interpolation using the "Mustache" syntax (double curly braces):</a:t>
            </a:r>
          </a:p>
          <a:p>
            <a:pPr marL="0" indent="0">
              <a:buNone/>
            </a:pPr>
            <a:endParaRPr lang="en-GB" b="1">
              <a:solidFill>
                <a:srgbClr val="40404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>
                <a:solidFill>
                  <a:srgbClr val="404040"/>
                </a:solidFill>
                <a:ea typeface="+mn-lt"/>
                <a:cs typeface="+mn-lt"/>
              </a:rPr>
              <a:t>ref()</a:t>
            </a:r>
          </a:p>
          <a:p>
            <a:r>
              <a:rPr lang="en-GB" err="1">
                <a:solidFill>
                  <a:srgbClr val="404040"/>
                </a:solidFill>
              </a:rPr>
              <a:t>Eg</a:t>
            </a:r>
            <a:r>
              <a:rPr lang="en-GB">
                <a:solidFill>
                  <a:srgbClr val="404040"/>
                </a:solidFill>
              </a:rPr>
              <a:t>: 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&lt;div&gt;The count is </a:t>
            </a:r>
            <a:r>
              <a:rPr lang="en-GB" b="1">
                <a:solidFill>
                  <a:srgbClr val="404040"/>
                </a:solidFill>
                <a:ea typeface="+mn-lt"/>
                <a:cs typeface="+mn-lt"/>
              </a:rPr>
              <a:t>{{count}}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&lt;div&gt;</a:t>
            </a:r>
          </a:p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{</a:t>
            </a:r>
            <a:r>
              <a:rPr lang="en-GB" err="1">
                <a:solidFill>
                  <a:srgbClr val="404040"/>
                </a:solidFill>
                <a:ea typeface="+mn-lt"/>
                <a:cs typeface="+mn-lt"/>
              </a:rPr>
              <a:t>count.value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}} would give error -&gt; refs are 'unwrapped' while being passed to &lt;template&gt;, so no .value</a:t>
            </a:r>
          </a:p>
          <a:p>
            <a:endParaRPr lang="en-GB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GB" b="1">
                <a:solidFill>
                  <a:srgbClr val="404040"/>
                </a:solidFill>
                <a:ea typeface="+mn-lt"/>
                <a:cs typeface="+mn-lt"/>
              </a:rPr>
              <a:t>reactive()</a:t>
            </a:r>
            <a:endParaRPr lang="en-GB" b="1"/>
          </a:p>
          <a:p>
            <a:r>
              <a:rPr lang="en-GB" err="1">
                <a:solidFill>
                  <a:srgbClr val="404040"/>
                </a:solidFill>
              </a:rPr>
              <a:t>Eg</a:t>
            </a:r>
            <a:r>
              <a:rPr lang="en-GB">
                <a:solidFill>
                  <a:srgbClr val="404040"/>
                </a:solidFill>
              </a:rPr>
              <a:t>: 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&lt;div&gt;The input is </a:t>
            </a:r>
            <a:r>
              <a:rPr lang="en-GB" b="1">
                <a:solidFill>
                  <a:srgbClr val="404040"/>
                </a:solidFill>
                <a:ea typeface="+mn-lt"/>
                <a:cs typeface="+mn-lt"/>
              </a:rPr>
              <a:t>{{</a:t>
            </a:r>
            <a:r>
              <a:rPr lang="en-GB" b="1" err="1">
                <a:solidFill>
                  <a:srgbClr val="404040"/>
                </a:solidFill>
                <a:ea typeface="+mn-lt"/>
                <a:cs typeface="+mn-lt"/>
              </a:rPr>
              <a:t>inputState.value</a:t>
            </a:r>
            <a:r>
              <a:rPr lang="en-GB" b="1">
                <a:solidFill>
                  <a:srgbClr val="404040"/>
                </a:solidFill>
                <a:ea typeface="+mn-lt"/>
                <a:cs typeface="+mn-lt"/>
              </a:rPr>
              <a:t>}}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67030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99C0-8793-F34A-3084-58FF4995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EVENT HANDLING FOR &lt;input&gt;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DDD7-7757-4514-A6EE-03B33287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&lt;input @input="onInputChange" :value="</a:t>
            </a:r>
            <a:r>
              <a:rPr lang="en-GB" err="1"/>
              <a:t>enteredValue</a:t>
            </a:r>
            <a:r>
              <a:rPr lang="en-GB"/>
              <a:t>"&gt; in &lt;template&gt;</a:t>
            </a:r>
          </a:p>
          <a:p>
            <a:r>
              <a:rPr lang="en-GB" b="1" err="1"/>
              <a:t>const</a:t>
            </a:r>
            <a:r>
              <a:rPr lang="en-GB" b="1"/>
              <a:t> </a:t>
            </a:r>
            <a:r>
              <a:rPr lang="en-GB" b="1" err="1">
                <a:ea typeface="+mn-lt"/>
                <a:cs typeface="+mn-lt"/>
              </a:rPr>
              <a:t>enteredValue</a:t>
            </a:r>
            <a:r>
              <a:rPr lang="en-GB" b="1">
                <a:ea typeface="+mn-lt"/>
                <a:cs typeface="+mn-lt"/>
              </a:rPr>
              <a:t> = ref('')</a:t>
            </a:r>
            <a:r>
              <a:rPr lang="en-GB">
                <a:ea typeface="+mn-lt"/>
                <a:cs typeface="+mn-lt"/>
              </a:rPr>
              <a:t> and </a:t>
            </a:r>
            <a:r>
              <a:rPr lang="en-GB" b="1" err="1">
                <a:ea typeface="+mn-lt"/>
                <a:cs typeface="+mn-lt"/>
              </a:rPr>
              <a:t>const</a:t>
            </a:r>
            <a:r>
              <a:rPr lang="en-GB" b="1"/>
              <a:t> </a:t>
            </a:r>
            <a:r>
              <a:rPr lang="en-GB" b="1" err="1">
                <a:ea typeface="+mn-lt"/>
                <a:cs typeface="+mn-lt"/>
              </a:rPr>
              <a:t>onInputChange</a:t>
            </a:r>
            <a:r>
              <a:rPr lang="en-GB" b="1">
                <a:ea typeface="+mn-lt"/>
                <a:cs typeface="+mn-lt"/>
              </a:rPr>
              <a:t> = event =&gt; </a:t>
            </a:r>
            <a:r>
              <a:rPr lang="en-GB" b="1" err="1">
                <a:ea typeface="+mn-lt"/>
                <a:cs typeface="+mn-lt"/>
              </a:rPr>
              <a:t>enteredValue.value</a:t>
            </a:r>
            <a:r>
              <a:rPr lang="en-GB" b="1">
                <a:ea typeface="+mn-lt"/>
                <a:cs typeface="+mn-lt"/>
              </a:rPr>
              <a:t> = </a:t>
            </a:r>
            <a:r>
              <a:rPr lang="en-GB" b="1" err="1">
                <a:ea typeface="+mn-lt"/>
                <a:cs typeface="+mn-lt"/>
              </a:rPr>
              <a:t>event.target.value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>
                <a:ea typeface="+mn-lt"/>
                <a:cs typeface="+mn-lt"/>
              </a:rPr>
              <a:t>in &lt;script&gt; setup()</a:t>
            </a:r>
          </a:p>
          <a:p>
            <a:endParaRPr lang="en-GB"/>
          </a:p>
          <a:p>
            <a:pPr marL="0" indent="0">
              <a:buNone/>
            </a:pPr>
            <a:r>
              <a:rPr lang="en-GB" b="1"/>
              <a:t>v-model</a:t>
            </a:r>
          </a:p>
          <a:p>
            <a:r>
              <a:rPr lang="en-GB"/>
              <a:t>The v-model directive helps us simplify above code to just: </a:t>
            </a:r>
            <a:r>
              <a:rPr lang="en-GB">
                <a:ea typeface="+mn-lt"/>
                <a:cs typeface="+mn-lt"/>
              </a:rPr>
              <a:t>&lt;input v-model="</a:t>
            </a:r>
            <a:r>
              <a:rPr lang="en-GB" err="1">
                <a:ea typeface="+mn-lt"/>
                <a:cs typeface="+mn-lt"/>
              </a:rPr>
              <a:t>enteredValue</a:t>
            </a:r>
            <a:r>
              <a:rPr lang="en-GB">
                <a:ea typeface="+mn-lt"/>
                <a:cs typeface="+mn-lt"/>
              </a:rPr>
              <a:t>"&gt; in &lt;template&gt;</a:t>
            </a:r>
            <a:endParaRPr lang="en-GB"/>
          </a:p>
          <a:p>
            <a:r>
              <a:rPr lang="en-GB"/>
              <a:t>Applicable on @input and :value for text type &lt;input&gt; elements, @change and :checked for "radio" and "checkbox" &lt;input&gt; types, @change and :value for &lt;select&gt; elements</a:t>
            </a:r>
            <a:br>
              <a:rPr lang="en-US"/>
            </a:br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0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0118-6542-065D-60B5-4CC64B36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9F05-D9A1-598E-0360-F6030518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Props are custom attributes you can register on a component</a:t>
            </a:r>
          </a:p>
          <a:p>
            <a:r>
              <a:rPr lang="en-GB">
                <a:ea typeface="+mn-lt"/>
                <a:cs typeface="+mn-lt"/>
              </a:rPr>
              <a:t>State of parent component can be passed to child component as 'prop'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6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B32A9-A1AB-2CC0-B4A4-47604F7E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EBEBEB"/>
                </a:solidFill>
                <a:ea typeface="+mj-lt"/>
                <a:cs typeface="+mj-lt"/>
              </a:rPr>
              <a:t>REGISTERING A PROP IN CHILD COMPONENT</a:t>
            </a:r>
            <a:endParaRPr lang="en-GB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7AF3-3B73-6E7E-94B5-09A2A053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b="1" err="1">
                <a:ea typeface="+mn-lt"/>
                <a:cs typeface="+mn-lt"/>
              </a:rPr>
              <a:t>ChildComponent.vue</a:t>
            </a:r>
            <a:r>
              <a:rPr lang="en-GB" sz="2000" b="1">
                <a:ea typeface="+mn-lt"/>
                <a:cs typeface="+mn-lt"/>
              </a:rPr>
              <a:t> &lt;script&gt;</a:t>
            </a:r>
            <a:endParaRPr lang="en-GB" sz="2000" b="1"/>
          </a:p>
          <a:p>
            <a:r>
              <a:rPr lang="en-GB" sz="2000">
                <a:ea typeface="+mn-lt"/>
                <a:cs typeface="+mn-lt"/>
              </a:rPr>
              <a:t>export default {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    props: {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        </a:t>
            </a:r>
            <a:r>
              <a:rPr lang="en-GB" sz="2000" err="1">
                <a:ea typeface="+mn-lt"/>
                <a:cs typeface="+mn-lt"/>
              </a:rPr>
              <a:t>propName</a:t>
            </a:r>
            <a:r>
              <a:rPr lang="en-GB" sz="2000">
                <a:ea typeface="+mn-lt"/>
                <a:cs typeface="+mn-lt"/>
              </a:rPr>
              <a:t>: {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            type: String,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            default: '' // required: true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        }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    },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    setup(props) {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        console.log(</a:t>
            </a:r>
            <a:r>
              <a:rPr lang="en-GB" sz="2000" err="1">
                <a:ea typeface="+mn-lt"/>
                <a:cs typeface="+mn-lt"/>
              </a:rPr>
              <a:t>props.propName</a:t>
            </a:r>
            <a:r>
              <a:rPr lang="en-GB" sz="2000">
                <a:ea typeface="+mn-lt"/>
                <a:cs typeface="+mn-lt"/>
              </a:rPr>
              <a:t>)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    }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}</a:t>
            </a:r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06472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4886C-D552-4F47-52B2-22640C88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EBEBEB"/>
                </a:solidFill>
              </a:rPr>
              <a:t>PASSING PROP VALUE FROM PARENT TO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7031-447A-9C4E-E3E0-31386577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b="1" err="1">
                <a:ea typeface="+mn-lt"/>
                <a:cs typeface="+mn-lt"/>
              </a:rPr>
              <a:t>ParentComponent.vue</a:t>
            </a:r>
            <a:endParaRPr lang="en-GB" sz="2000" b="1"/>
          </a:p>
          <a:p>
            <a:pPr marL="0" indent="0">
              <a:buNone/>
            </a:pPr>
            <a:endParaRPr lang="en-GB"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For String props</a:t>
            </a:r>
          </a:p>
          <a:p>
            <a:r>
              <a:rPr lang="en-GB" sz="2000">
                <a:ea typeface="+mn-lt"/>
                <a:cs typeface="+mn-lt"/>
              </a:rPr>
              <a:t>&lt;template&gt;</a:t>
            </a:r>
            <a:endParaRPr lang="en-GB" sz="2000"/>
          </a:p>
          <a:p>
            <a:pPr marL="0" indent="0" algn="ctr">
              <a:buNone/>
            </a:pPr>
            <a:r>
              <a:rPr lang="en-GB" sz="2000">
                <a:ea typeface="+mn-lt"/>
                <a:cs typeface="+mn-lt"/>
              </a:rPr>
              <a:t>&lt;</a:t>
            </a:r>
            <a:r>
              <a:rPr lang="en-GB" sz="2000" err="1">
                <a:ea typeface="+mn-lt"/>
                <a:cs typeface="+mn-lt"/>
              </a:rPr>
              <a:t>ChildComponent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propName</a:t>
            </a:r>
            <a:r>
              <a:rPr lang="en-GB" sz="2000">
                <a:ea typeface="+mn-lt"/>
                <a:cs typeface="+mn-lt"/>
              </a:rPr>
              <a:t>="</a:t>
            </a:r>
            <a:r>
              <a:rPr lang="en-GB" sz="2000" err="1">
                <a:ea typeface="+mn-lt"/>
                <a:cs typeface="+mn-lt"/>
              </a:rPr>
              <a:t>propValue</a:t>
            </a:r>
            <a:r>
              <a:rPr lang="en-GB" sz="2000">
                <a:ea typeface="+mn-lt"/>
                <a:cs typeface="+mn-lt"/>
              </a:rPr>
              <a:t>"/&gt;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&lt;/template&gt;</a:t>
            </a:r>
            <a:endParaRPr lang="en-GB" sz="2000"/>
          </a:p>
          <a:p>
            <a:endParaRPr lang="en-GB" sz="2000"/>
          </a:p>
          <a:p>
            <a:pPr marL="0" indent="0">
              <a:buNone/>
            </a:pPr>
            <a:r>
              <a:rPr lang="en-GB" sz="2000" b="1"/>
              <a:t>For non-static props, including Boolean/Number, use ":" before prop name</a:t>
            </a:r>
          </a:p>
          <a:p>
            <a:r>
              <a:rPr lang="en-GB" sz="2000"/>
              <a:t>&lt;template&gt;</a:t>
            </a:r>
          </a:p>
          <a:p>
            <a:pPr marL="0" indent="0" algn="ctr">
              <a:buNone/>
            </a:pPr>
            <a:r>
              <a:rPr lang="en-GB" sz="2000"/>
              <a:t>&lt;</a:t>
            </a:r>
            <a:r>
              <a:rPr lang="en-GB" sz="2000" err="1"/>
              <a:t>ChildComponent</a:t>
            </a:r>
            <a:r>
              <a:rPr lang="en-GB" sz="2000"/>
              <a:t> :</a:t>
            </a:r>
            <a:r>
              <a:rPr lang="en-GB" sz="2000" err="1"/>
              <a:t>propName</a:t>
            </a:r>
            <a:r>
              <a:rPr lang="en-GB" sz="2000"/>
              <a:t>="</a:t>
            </a:r>
            <a:r>
              <a:rPr lang="en-GB" sz="2000" err="1"/>
              <a:t>propValue</a:t>
            </a:r>
            <a:r>
              <a:rPr lang="en-GB" sz="2000"/>
              <a:t>"/&gt;</a:t>
            </a:r>
          </a:p>
          <a:p>
            <a:r>
              <a:rPr lang="en-GB" sz="2000"/>
              <a:t>&lt;/template&gt;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83628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77F-12D5-D703-39B5-48D593CE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VUE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CA3D-9C1E-EB9D-0945-49733593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An approachable, performant and versatile framework for building web user interfaces.</a:t>
            </a:r>
          </a:p>
          <a:p>
            <a:r>
              <a:rPr lang="en-GB">
                <a:ea typeface="+mn-lt"/>
                <a:cs typeface="+mn-lt"/>
              </a:rPr>
              <a:t>It's a JavaScript framework for building user interfaces. It builds on top of standard HTML, CSS, and JavaScript and provides a declarative and component-based programming model that helps you efficiently develop user interfaces</a:t>
            </a:r>
          </a:p>
          <a:p>
            <a:r>
              <a:rPr lang="en-GB">
                <a:ea typeface="+mn-lt"/>
                <a:cs typeface="+mn-lt"/>
              </a:rPr>
              <a:t>Similar to libraries like React</a:t>
            </a:r>
          </a:p>
          <a:p>
            <a:r>
              <a:rPr lang="en-GB">
                <a:ea typeface="+mn-lt"/>
                <a:cs typeface="+mn-lt"/>
              </a:rPr>
              <a:t>In simple terms - A JavaScript framework which makes building UI simple, fast and easier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99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253A-5C26-21D2-0BBB-E8CB068E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DDDE-2DA0-A962-2426-DE4457CA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/>
              <a:t>Vue provides &lt;template&gt; directives v-if, v-else-if and v-else which </a:t>
            </a:r>
            <a:r>
              <a:rPr lang="en-GB">
                <a:ea typeface="+mn-lt"/>
                <a:cs typeface="+mn-lt"/>
              </a:rPr>
              <a:t>conditionally renders/displays the HTML content based on the state</a:t>
            </a:r>
          </a:p>
          <a:p>
            <a:pPr marL="0" indent="0">
              <a:buNone/>
            </a:pPr>
            <a:endParaRPr lang="en-GB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Syntax:</a:t>
            </a:r>
            <a:endParaRPr lang="en-GB"/>
          </a:p>
          <a:p>
            <a:r>
              <a:rPr lang="en-GB">
                <a:ea typeface="+mn-lt"/>
                <a:cs typeface="+mn-lt"/>
              </a:rPr>
              <a:t>&lt;div v-if="condition1"&gt;Condition 1 is true&lt;/div&gt;</a:t>
            </a:r>
          </a:p>
          <a:p>
            <a:r>
              <a:rPr lang="en-GB">
                <a:ea typeface="+mn-lt"/>
                <a:cs typeface="+mn-lt"/>
              </a:rPr>
              <a:t>&lt;div v-else-if="condition2"&gt;Condition 2 is true&lt;/div&gt;</a:t>
            </a:r>
            <a:endParaRPr lang="en-GB"/>
          </a:p>
          <a:p>
            <a:r>
              <a:rPr lang="en-GB">
                <a:ea typeface="+mn-lt"/>
                <a:cs typeface="+mn-lt"/>
              </a:rPr>
              <a:t>&lt;div v-else&gt;Both conditions are false&lt;/div&gt;</a:t>
            </a:r>
          </a:p>
          <a:p>
            <a:endParaRPr lang="en-GB"/>
          </a:p>
          <a:p>
            <a:r>
              <a:rPr lang="en-GB" err="1">
                <a:ea typeface="+mn-lt"/>
                <a:cs typeface="+mn-lt"/>
              </a:rPr>
              <a:t>eg</a:t>
            </a:r>
            <a:r>
              <a:rPr lang="en-GB">
                <a:ea typeface="+mn-lt"/>
                <a:cs typeface="+mn-lt"/>
              </a:rPr>
              <a:t>:- &lt;div v-if="count % 2 === 0"&gt;Count is even&lt;/div&gt;</a:t>
            </a:r>
          </a:p>
          <a:p>
            <a:r>
              <a:rPr lang="en-GB">
                <a:ea typeface="+mn-lt"/>
                <a:cs typeface="+mn-lt"/>
              </a:rPr>
              <a:t>A v-else element must immediately follow a v-if or a v-else-if element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75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63FC-EB35-8B5E-0970-EC5FBBF6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36EA-0E2D-39C2-8E42-A79CD9FE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Computed state is also known as derived state – state which is derived from other independent state(s)</a:t>
            </a:r>
          </a:p>
          <a:p>
            <a:endParaRPr lang="en-GB"/>
          </a:p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computed(function)</a:t>
            </a:r>
            <a:endParaRPr lang="en-GB" b="1"/>
          </a:p>
          <a:p>
            <a:r>
              <a:rPr lang="en-GB">
                <a:ea typeface="+mn-lt"/>
                <a:cs typeface="+mn-lt"/>
              </a:rPr>
              <a:t>creates a computed state whose value is equal to the return value of the function</a:t>
            </a:r>
          </a:p>
          <a:p>
            <a:r>
              <a:rPr lang="en-GB">
                <a:ea typeface="+mn-lt"/>
                <a:cs typeface="+mn-lt"/>
              </a:rPr>
              <a:t>computed state is cached and therefore has performance advantages – they are only evaluated on initial render and then only if the dependent state changes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9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7197-CC35-B407-3E67-E962EC40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8CCF-F6AE-92DF-7A6D-3694B948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complex expressions used in &lt;template&gt; and in </a:t>
            </a:r>
            <a:r>
              <a:rPr lang="en-GB" err="1">
                <a:ea typeface="+mn-lt"/>
                <a:cs typeface="+mn-lt"/>
              </a:rPr>
              <a:t>js</a:t>
            </a:r>
            <a:r>
              <a:rPr lang="en-GB">
                <a:ea typeface="+mn-lt"/>
                <a:cs typeface="+mn-lt"/>
              </a:rPr>
              <a:t> file can be made as computed for better readability</a:t>
            </a:r>
          </a:p>
          <a:p>
            <a:r>
              <a:rPr lang="en-GB" err="1">
                <a:ea typeface="+mn-lt"/>
                <a:cs typeface="+mn-lt"/>
              </a:rPr>
              <a:t>eg</a:t>
            </a:r>
            <a:r>
              <a:rPr lang="en-GB">
                <a:ea typeface="+mn-lt"/>
                <a:cs typeface="+mn-lt"/>
              </a:rPr>
              <a:t>:- </a:t>
            </a:r>
            <a:r>
              <a:rPr lang="en-GB" b="1" err="1">
                <a:ea typeface="+mn-lt"/>
                <a:cs typeface="+mn-lt"/>
              </a:rPr>
              <a:t>const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isEvenCount</a:t>
            </a:r>
            <a:r>
              <a:rPr lang="en-GB" b="1">
                <a:ea typeface="+mn-lt"/>
                <a:cs typeface="+mn-lt"/>
              </a:rPr>
              <a:t> = computed(() =&gt; </a:t>
            </a:r>
            <a:r>
              <a:rPr lang="en-GB" b="1" err="1">
                <a:ea typeface="+mn-lt"/>
                <a:cs typeface="+mn-lt"/>
              </a:rPr>
              <a:t>count.value</a:t>
            </a:r>
            <a:r>
              <a:rPr lang="en-GB" b="1">
                <a:ea typeface="+mn-lt"/>
                <a:cs typeface="+mn-lt"/>
              </a:rPr>
              <a:t> % 2 === 0)</a:t>
            </a:r>
            <a:r>
              <a:rPr lang="en-GB">
                <a:ea typeface="+mn-lt"/>
                <a:cs typeface="+mn-lt"/>
              </a:rPr>
              <a:t> in &lt;script&gt;</a:t>
            </a:r>
          </a:p>
          <a:p>
            <a:r>
              <a:rPr lang="en-GB">
                <a:ea typeface="+mn-lt"/>
                <a:cs typeface="+mn-lt"/>
              </a:rPr>
              <a:t>like ref, it also returns an object with 'value' property</a:t>
            </a:r>
          </a:p>
          <a:p>
            <a:r>
              <a:rPr lang="en-GB">
                <a:ea typeface="+mn-lt"/>
                <a:cs typeface="+mn-lt"/>
              </a:rPr>
              <a:t>Use </a:t>
            </a:r>
            <a:r>
              <a:rPr lang="en-GB" err="1">
                <a:ea typeface="+mn-lt"/>
                <a:cs typeface="+mn-lt"/>
              </a:rPr>
              <a:t>isEvenCount.value</a:t>
            </a:r>
            <a:r>
              <a:rPr lang="en-GB">
                <a:ea typeface="+mn-lt"/>
                <a:cs typeface="+mn-lt"/>
              </a:rPr>
              <a:t> inside &lt;script&gt; or </a:t>
            </a:r>
            <a:r>
              <a:rPr lang="en-GB" err="1">
                <a:ea typeface="+mn-lt"/>
                <a:cs typeface="+mn-lt"/>
              </a:rPr>
              <a:t>js</a:t>
            </a:r>
            <a:r>
              <a:rPr lang="en-GB">
                <a:ea typeface="+mn-lt"/>
                <a:cs typeface="+mn-lt"/>
              </a:rPr>
              <a:t> file and </a:t>
            </a:r>
            <a:r>
              <a:rPr lang="en-GB" err="1">
                <a:ea typeface="+mn-lt"/>
                <a:cs typeface="+mn-lt"/>
              </a:rPr>
              <a:t>sEvenCount</a:t>
            </a:r>
            <a:r>
              <a:rPr lang="en-GB">
                <a:ea typeface="+mn-lt"/>
                <a:cs typeface="+mn-lt"/>
              </a:rPr>
              <a:t> in &lt;template&gt;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6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1CAF-D2AA-52ED-6E63-AC7DCA60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COMPUTED DONT'S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BBF3-1444-0DD4-ECC9-7CC3BA24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ea typeface="+mn-lt"/>
                <a:cs typeface="+mn-lt"/>
              </a:rPr>
              <a:t>Dont</a:t>
            </a:r>
            <a:r>
              <a:rPr lang="en-GB">
                <a:ea typeface="+mn-lt"/>
                <a:cs typeface="+mn-lt"/>
              </a:rPr>
              <a:t> make </a:t>
            </a:r>
            <a:r>
              <a:rPr lang="en-GB" err="1">
                <a:ea typeface="+mn-lt"/>
                <a:cs typeface="+mn-lt"/>
              </a:rPr>
              <a:t>api</a:t>
            </a:r>
            <a:r>
              <a:rPr lang="en-GB">
                <a:ea typeface="+mn-lt"/>
                <a:cs typeface="+mn-lt"/>
              </a:rPr>
              <a:t> calls inside computed</a:t>
            </a:r>
          </a:p>
          <a:p>
            <a:r>
              <a:rPr lang="en-GB" err="1">
                <a:ea typeface="+mn-lt"/>
                <a:cs typeface="+mn-lt"/>
              </a:rPr>
              <a:t>Dont</a:t>
            </a:r>
            <a:r>
              <a:rPr lang="en-GB">
                <a:ea typeface="+mn-lt"/>
                <a:cs typeface="+mn-lt"/>
              </a:rPr>
              <a:t> change/update the state inside computed</a:t>
            </a:r>
          </a:p>
          <a:p>
            <a:r>
              <a:rPr lang="en-GB">
                <a:ea typeface="+mn-lt"/>
                <a:cs typeface="+mn-lt"/>
              </a:rPr>
              <a:t>Avoid using computed for deriving from non-state objects, </a:t>
            </a:r>
            <a:r>
              <a:rPr lang="en-GB" err="1">
                <a:ea typeface="+mn-lt"/>
                <a:cs typeface="+mn-lt"/>
              </a:rPr>
              <a:t>eg</a:t>
            </a:r>
            <a:r>
              <a:rPr lang="en-GB">
                <a:ea typeface="+mn-lt"/>
                <a:cs typeface="+mn-lt"/>
              </a:rPr>
              <a:t>: window. Such values aren't 'state'. Use regular </a:t>
            </a:r>
            <a:r>
              <a:rPr lang="en-GB" err="1">
                <a:ea typeface="+mn-lt"/>
                <a:cs typeface="+mn-lt"/>
              </a:rPr>
              <a:t>const</a:t>
            </a:r>
            <a:r>
              <a:rPr lang="en-GB">
                <a:ea typeface="+mn-lt"/>
                <a:cs typeface="+mn-lt"/>
              </a:rPr>
              <a:t> for that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7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85AB-C131-6BF8-BDF0-2419AF4A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71AB-FDCC-1CCD-1EAE-A3006EAF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During the component lifecycle, Vue also runs functions called lifecycle hooks, giving users the opportunity to add their own code at specific stages.</a:t>
            </a:r>
          </a:p>
          <a:p>
            <a:endParaRPr lang="en-GB"/>
          </a:p>
          <a:p>
            <a:pPr marL="0" indent="0">
              <a:buNone/>
            </a:pPr>
            <a:r>
              <a:rPr lang="en-GB" b="1" err="1">
                <a:ea typeface="+mn-lt"/>
                <a:cs typeface="+mn-lt"/>
              </a:rPr>
              <a:t>onMounted</a:t>
            </a:r>
            <a:r>
              <a:rPr lang="en-GB" b="1">
                <a:ea typeface="+mn-lt"/>
                <a:cs typeface="+mn-lt"/>
              </a:rPr>
              <a:t>(callback)</a:t>
            </a:r>
            <a:endParaRPr lang="en-GB" b="1"/>
          </a:p>
          <a:p>
            <a:r>
              <a:rPr lang="en-GB">
                <a:ea typeface="+mn-lt"/>
                <a:cs typeface="+mn-lt"/>
              </a:rPr>
              <a:t>runs the provided callback after initial render(mount)</a:t>
            </a:r>
          </a:p>
          <a:p>
            <a:r>
              <a:rPr lang="en-GB">
                <a:ea typeface="+mn-lt"/>
                <a:cs typeface="+mn-lt"/>
              </a:rPr>
              <a:t>DOM can be accessed only from this part of the component cycle</a:t>
            </a:r>
          </a:p>
          <a:p>
            <a:r>
              <a:rPr lang="en-GB" err="1">
                <a:ea typeface="+mn-lt"/>
                <a:cs typeface="+mn-lt"/>
              </a:rPr>
              <a:t>eg</a:t>
            </a:r>
            <a:r>
              <a:rPr lang="en-GB">
                <a:ea typeface="+mn-lt"/>
                <a:cs typeface="+mn-lt"/>
              </a:rPr>
              <a:t>:- access an element's height</a:t>
            </a:r>
          </a:p>
        </p:txBody>
      </p:sp>
    </p:spTree>
    <p:extLst>
      <p:ext uri="{BB962C8B-B14F-4D97-AF65-F5344CB8AC3E}">
        <p14:creationId xmlns:p14="http://schemas.microsoft.com/office/powerpoint/2010/main" val="3229140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1D1D-4A67-218A-484D-FE544CC2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55BD-F560-5B40-476D-A215C6920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onBeforeUnmount</a:t>
            </a:r>
            <a:r>
              <a:rPr lang="en-US" b="1">
                <a:ea typeface="+mn-lt"/>
                <a:cs typeface="+mn-lt"/>
              </a:rPr>
              <a:t>(callback)</a:t>
            </a:r>
            <a:endParaRPr lang="en-US" b="1"/>
          </a:p>
          <a:p>
            <a:r>
              <a:rPr lang="en-GB">
                <a:ea typeface="+mn-lt"/>
                <a:cs typeface="+mn-lt"/>
              </a:rPr>
              <a:t>runs the provided callback just before component unmount</a:t>
            </a:r>
          </a:p>
          <a:p>
            <a:r>
              <a:rPr lang="en-GB">
                <a:ea typeface="+mn-lt"/>
                <a:cs typeface="+mn-lt"/>
              </a:rPr>
              <a:t>unmount happens when user navigates away from the page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 err="1">
                <a:ea typeface="+mn-lt"/>
                <a:cs typeface="+mn-lt"/>
              </a:rPr>
              <a:t>onUnmounted</a:t>
            </a:r>
            <a:r>
              <a:rPr lang="en-GB" b="1">
                <a:ea typeface="+mn-lt"/>
                <a:cs typeface="+mn-lt"/>
              </a:rPr>
              <a:t>(callback)</a:t>
            </a:r>
            <a:endParaRPr lang="en-GB" b="1"/>
          </a:p>
          <a:p>
            <a:r>
              <a:rPr lang="en-GB">
                <a:ea typeface="+mn-lt"/>
                <a:cs typeface="+mn-lt"/>
              </a:rPr>
              <a:t>runs the provided callback just after component unmount</a:t>
            </a:r>
          </a:p>
          <a:p>
            <a:r>
              <a:rPr lang="en-GB">
                <a:ea typeface="+mn-lt"/>
                <a:cs typeface="+mn-lt"/>
              </a:rPr>
              <a:t>used to cleanup timers, DOM event listeners, etc</a:t>
            </a:r>
          </a:p>
        </p:txBody>
      </p:sp>
    </p:spTree>
    <p:extLst>
      <p:ext uri="{BB962C8B-B14F-4D97-AF65-F5344CB8AC3E}">
        <p14:creationId xmlns:p14="http://schemas.microsoft.com/office/powerpoint/2010/main" val="343077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7E7-94C8-2930-77E4-34104165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TEMPLATE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9E64-3E60-B7CB-DB10-760E2A134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ea typeface="+mn-lt"/>
                <a:cs typeface="+mn-lt"/>
              </a:rPr>
              <a:t>ref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 is a special attribute which allows us to obtain a direct reference to a specific DOM element or child component instance after it's mounted.</a:t>
            </a:r>
          </a:p>
          <a:p>
            <a:r>
              <a:rPr lang="en-GB">
                <a:solidFill>
                  <a:srgbClr val="404040"/>
                </a:solidFill>
              </a:rPr>
              <a:t>It can be used to access the properties of the element like height, width, or autofocus the element, etc</a:t>
            </a:r>
          </a:p>
          <a:p>
            <a:endParaRPr lang="en-GB">
              <a:solidFill>
                <a:srgbClr val="404040"/>
              </a:solidFill>
            </a:endParaRPr>
          </a:p>
          <a:p>
            <a:r>
              <a:rPr lang="en-GB" err="1">
                <a:solidFill>
                  <a:srgbClr val="404040"/>
                </a:solidFill>
              </a:rPr>
              <a:t>Eg</a:t>
            </a:r>
            <a:r>
              <a:rPr lang="en-GB">
                <a:solidFill>
                  <a:srgbClr val="404040"/>
                </a:solidFill>
              </a:rPr>
              <a:t>: in &lt;script&gt;</a:t>
            </a:r>
          </a:p>
          <a:p>
            <a:pPr marL="0" indent="0">
              <a:buNone/>
            </a:pPr>
            <a:r>
              <a:rPr lang="en-GB" err="1">
                <a:solidFill>
                  <a:srgbClr val="404040"/>
                </a:solidFill>
              </a:rPr>
              <a:t>const</a:t>
            </a:r>
            <a:r>
              <a:rPr lang="en-GB">
                <a:solidFill>
                  <a:srgbClr val="404040"/>
                </a:solidFill>
              </a:rPr>
              <a:t> </a:t>
            </a:r>
            <a:r>
              <a:rPr lang="en-GB" err="1">
                <a:solidFill>
                  <a:srgbClr val="404040"/>
                </a:solidFill>
              </a:rPr>
              <a:t>inputRef</a:t>
            </a:r>
            <a:r>
              <a:rPr lang="en-GB">
                <a:solidFill>
                  <a:srgbClr val="404040"/>
                </a:solidFill>
              </a:rPr>
              <a:t> = ref(null)</a:t>
            </a:r>
          </a:p>
          <a:p>
            <a:pPr marL="0" indent="0">
              <a:buNone/>
            </a:pPr>
            <a:r>
              <a:rPr lang="en-GB" err="1">
                <a:solidFill>
                  <a:srgbClr val="404040"/>
                </a:solidFill>
              </a:rPr>
              <a:t>onMounted</a:t>
            </a:r>
            <a:r>
              <a:rPr lang="en-GB">
                <a:solidFill>
                  <a:srgbClr val="404040"/>
                </a:solidFill>
              </a:rPr>
              <a:t>(() =&gt; </a:t>
            </a:r>
            <a:r>
              <a:rPr lang="en-GB" err="1">
                <a:solidFill>
                  <a:srgbClr val="404040"/>
                </a:solidFill>
              </a:rPr>
              <a:t>inputRef.value.focus</a:t>
            </a:r>
            <a:r>
              <a:rPr lang="en-GB">
                <a:solidFill>
                  <a:srgbClr val="404040"/>
                </a:solidFill>
              </a:rPr>
              <a:t>())</a:t>
            </a:r>
          </a:p>
          <a:p>
            <a:pPr marL="0" indent="0">
              <a:buNone/>
            </a:pPr>
            <a:endParaRPr lang="en-GB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rgbClr val="404040"/>
                </a:solidFill>
              </a:rPr>
              <a:t>In &lt;template&gt;</a:t>
            </a:r>
          </a:p>
          <a:p>
            <a:pPr marL="0" indent="0">
              <a:buNone/>
            </a:pPr>
            <a:r>
              <a:rPr lang="en-GB">
                <a:solidFill>
                  <a:srgbClr val="404040"/>
                </a:solidFill>
              </a:rPr>
              <a:t>&lt;input ref="</a:t>
            </a:r>
            <a:r>
              <a:rPr lang="en-GB" err="1">
                <a:solidFill>
                  <a:srgbClr val="404040"/>
                </a:solidFill>
                <a:ea typeface="+mn-lt"/>
                <a:cs typeface="+mn-lt"/>
              </a:rPr>
              <a:t>inputRef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en-GB">
                <a:solidFill>
                  <a:srgbClr val="404040"/>
                </a:solidFill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020038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7C2B-318F-1CE2-4EAB-D1CE23DB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AEC6-D267-CC6D-D299-88C2D5AB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Vue provides </a:t>
            </a:r>
            <a:r>
              <a:rPr lang="en-GB">
                <a:ea typeface="+mn-lt"/>
                <a:cs typeface="+mn-lt"/>
              </a:rPr>
              <a:t>v-for directive which can be used to render a list of elements based on an array.</a:t>
            </a:r>
          </a:p>
          <a:p>
            <a:r>
              <a:rPr lang="en-GB">
                <a:ea typeface="+mn-lt"/>
                <a:cs typeface="+mn-lt"/>
              </a:rPr>
              <a:t>While using v-for, it's mandatory to pass :key prop as an identifier of each element. If no unique 'id' exists, array index can be used as key.</a:t>
            </a:r>
          </a:p>
        </p:txBody>
      </p:sp>
    </p:spTree>
    <p:extLst>
      <p:ext uri="{BB962C8B-B14F-4D97-AF65-F5344CB8AC3E}">
        <p14:creationId xmlns:p14="http://schemas.microsoft.com/office/powerpoint/2010/main" val="2330950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5E7F-0D29-1CE1-8A49-E7E3DACB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RENDERING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AF87-D203-2C14-3F93-584F7FEAD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/>
              <a:t>Eg</a:t>
            </a:r>
            <a:r>
              <a:rPr lang="en-GB"/>
              <a:t>:- </a:t>
            </a:r>
            <a:r>
              <a:rPr lang="en-GB" err="1"/>
              <a:t>const</a:t>
            </a:r>
            <a:r>
              <a:rPr lang="en-GB"/>
              <a:t> </a:t>
            </a:r>
            <a:r>
              <a:rPr lang="en-GB" err="1"/>
              <a:t>todos</a:t>
            </a:r>
            <a:r>
              <a:rPr lang="en-GB"/>
              <a:t> = ref(['Learn </a:t>
            </a:r>
            <a:r>
              <a:rPr lang="en-GB" err="1"/>
              <a:t>vue</a:t>
            </a:r>
            <a:r>
              <a:rPr lang="en-GB"/>
              <a:t>', 'Complete project']) in </a:t>
            </a:r>
            <a:r>
              <a:rPr lang="en-GB" b="1"/>
              <a:t>&lt;script&gt;</a:t>
            </a:r>
            <a:endParaRPr lang="en-US"/>
          </a:p>
          <a:p>
            <a:pPr marL="0" indent="0">
              <a:buNone/>
            </a:pPr>
            <a:r>
              <a:rPr lang="en-GB"/>
              <a:t>&lt;div </a:t>
            </a:r>
            <a:r>
              <a:rPr lang="en-GB" b="1"/>
              <a:t>v-for="(</a:t>
            </a:r>
            <a:r>
              <a:rPr lang="en-GB" b="1" err="1"/>
              <a:t>todo</a:t>
            </a:r>
            <a:r>
              <a:rPr lang="en-GB" b="1"/>
              <a:t>, </a:t>
            </a:r>
            <a:r>
              <a:rPr lang="en-GB" b="1" err="1"/>
              <a:t>todoIndex</a:t>
            </a:r>
            <a:r>
              <a:rPr lang="en-GB" b="1"/>
              <a:t>) in </a:t>
            </a:r>
            <a:r>
              <a:rPr lang="en-GB" b="1" err="1"/>
              <a:t>todos</a:t>
            </a:r>
            <a:r>
              <a:rPr lang="en-GB" b="1"/>
              <a:t>" :key="</a:t>
            </a:r>
            <a:r>
              <a:rPr lang="en-GB" b="1" err="1"/>
              <a:t>todo</a:t>
            </a:r>
            <a:r>
              <a:rPr lang="en-GB" b="1"/>
              <a:t>"</a:t>
            </a:r>
            <a:r>
              <a:rPr lang="en-GB"/>
              <a:t>&gt;{{</a:t>
            </a:r>
            <a:r>
              <a:rPr lang="en-GB" err="1"/>
              <a:t>todo</a:t>
            </a:r>
            <a:r>
              <a:rPr lang="en-GB"/>
              <a:t>}}&lt;/div&gt;</a:t>
            </a:r>
          </a:p>
          <a:p>
            <a:pPr marL="0" indent="0">
              <a:buNone/>
            </a:pPr>
            <a:r>
              <a:rPr lang="en-GB" b="1"/>
              <a:t>will render</a:t>
            </a:r>
            <a:endParaRPr lang="en-GB"/>
          </a:p>
          <a:p>
            <a:pPr marL="0" indent="0">
              <a:buNone/>
            </a:pPr>
            <a:r>
              <a:rPr lang="en-GB"/>
              <a:t>&lt;div&gt;Learn </a:t>
            </a:r>
            <a:r>
              <a:rPr lang="en-GB" err="1"/>
              <a:t>vue</a:t>
            </a:r>
            <a:r>
              <a:rPr lang="en-GB"/>
              <a:t>&lt;/div&gt;</a:t>
            </a:r>
          </a:p>
          <a:p>
            <a:pPr marL="0" indent="0">
              <a:buNone/>
            </a:pPr>
            <a:r>
              <a:rPr lang="en-GB"/>
              <a:t>&lt;div&gt;Complete project&lt;/div&gt;</a:t>
            </a:r>
          </a:p>
          <a:p>
            <a:r>
              <a:rPr lang="en-GB"/>
              <a:t>We get access to </a:t>
            </a:r>
            <a:r>
              <a:rPr lang="en-GB" b="1" err="1">
                <a:ea typeface="+mn-lt"/>
                <a:cs typeface="+mn-lt"/>
              </a:rPr>
              <a:t>todo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>
                <a:ea typeface="+mn-lt"/>
                <a:cs typeface="+mn-lt"/>
              </a:rPr>
              <a:t>which is the element in array and the </a:t>
            </a:r>
            <a:r>
              <a:rPr lang="en-GB" b="1" err="1">
                <a:ea typeface="+mn-lt"/>
                <a:cs typeface="+mn-lt"/>
              </a:rPr>
              <a:t>todoIndex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>
                <a:ea typeface="+mn-lt"/>
                <a:cs typeface="+mn-lt"/>
              </a:rPr>
              <a:t>which is the array index</a:t>
            </a:r>
          </a:p>
          <a:p>
            <a:r>
              <a:rPr lang="en-GB" err="1"/>
              <a:t>todo</a:t>
            </a:r>
            <a:r>
              <a:rPr lang="en-GB"/>
              <a:t> and </a:t>
            </a:r>
            <a:r>
              <a:rPr lang="en-GB" err="1"/>
              <a:t>todoIndex</a:t>
            </a:r>
            <a:r>
              <a:rPr lang="en-GB"/>
              <a:t> are accessible for all the child content of the wrapped &lt;div&gt;</a:t>
            </a:r>
          </a:p>
        </p:txBody>
      </p:sp>
    </p:spTree>
    <p:extLst>
      <p:ext uri="{BB962C8B-B14F-4D97-AF65-F5344CB8AC3E}">
        <p14:creationId xmlns:p14="http://schemas.microsoft.com/office/powerpoint/2010/main" val="4178207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3E6B-594C-7E7C-8B96-7E5C8987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B5EE-E104-8CE2-1289-84D2EAED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/>
              <a:t>triggers a callback whenever a piece of reactive state changes</a:t>
            </a:r>
            <a:endParaRPr lang="en-US"/>
          </a:p>
          <a:p>
            <a:r>
              <a:rPr lang="en-GB"/>
              <a:t>The callback receives the new state and old state values as arguments</a:t>
            </a:r>
          </a:p>
          <a:p>
            <a:r>
              <a:rPr lang="en-GB"/>
              <a:t>Api calls can be made in watch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syntax:</a:t>
            </a:r>
          </a:p>
          <a:p>
            <a:r>
              <a:rPr lang="en-US"/>
              <a:t>1) for watching ref state</a:t>
            </a:r>
          </a:p>
          <a:p>
            <a:pPr marL="0" indent="0">
              <a:buNone/>
            </a:pPr>
            <a:r>
              <a:rPr lang="en-US"/>
              <a:t>const count = ref(0)</a:t>
            </a:r>
          </a:p>
          <a:p>
            <a:pPr marL="0" indent="0">
              <a:buNone/>
            </a:pPr>
            <a:r>
              <a:rPr lang="en-US"/>
              <a:t>watch(count, (</a:t>
            </a:r>
            <a:r>
              <a:rPr lang="en-US" err="1"/>
              <a:t>newCount</a:t>
            </a:r>
            <a:r>
              <a:rPr lang="en-US"/>
              <a:t>, </a:t>
            </a:r>
            <a:r>
              <a:rPr lang="en-US" err="1"/>
              <a:t>oldCount</a:t>
            </a:r>
            <a:r>
              <a:rPr lang="en-US"/>
              <a:t>) =&gt; {</a:t>
            </a:r>
          </a:p>
          <a:p>
            <a:pPr marL="0" indent="0" algn="ctr">
              <a:buNone/>
            </a:pPr>
            <a:r>
              <a:rPr lang="en-US"/>
              <a:t>console.log(`count changed from ${</a:t>
            </a:r>
            <a:r>
              <a:rPr lang="en-US" err="1"/>
              <a:t>oldCount</a:t>
            </a:r>
            <a:r>
              <a:rPr lang="en-US"/>
              <a:t>} to ${</a:t>
            </a:r>
            <a:r>
              <a:rPr lang="en-US" err="1"/>
              <a:t>newCount</a:t>
            </a:r>
            <a:r>
              <a:rPr lang="en-US"/>
              <a:t>}`)</a:t>
            </a:r>
          </a:p>
          <a:p>
            <a:pPr marL="0" indent="0">
              <a:buNone/>
            </a:pPr>
            <a:r>
              <a:rPr lang="en-US"/>
              <a:t>})</a:t>
            </a:r>
          </a:p>
          <a:p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7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3A27-4FEC-4C14-874A-5A56BC92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2B732-F523-7696-5DAD-2B1E57B3ED19}"/>
              </a:ext>
            </a:extLst>
          </p:cNvPr>
          <p:cNvSpPr txBox="1"/>
          <p:nvPr/>
        </p:nvSpPr>
        <p:spPr>
          <a:xfrm>
            <a:off x="482885" y="2568540"/>
            <a:ext cx="1121938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Install </a:t>
            </a:r>
            <a:r>
              <a:rPr lang="en-US" err="1">
                <a:ea typeface="+mn-lt"/>
                <a:cs typeface="+mn-lt"/>
              </a:rPr>
              <a:t>nvm</a:t>
            </a:r>
            <a:r>
              <a:rPr lang="en-US">
                <a:ea typeface="+mn-lt"/>
                <a:cs typeface="+mn-lt"/>
              </a:rPr>
              <a:t>:  </a:t>
            </a:r>
            <a:r>
              <a:rPr lang="en-IN" sz="1200">
                <a:ea typeface="+mn-lt"/>
                <a:cs typeface="+mn-lt"/>
              </a:rPr>
              <a:t>curl -o- </a:t>
            </a:r>
            <a:r>
              <a:rPr lang="en-IN" sz="12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https://raw.githubusercontent.com/nvm-sh/nvm/v0.38.0/install.sh</a:t>
            </a:r>
            <a:r>
              <a:rPr lang="en-IN" sz="1200">
                <a:ea typeface="+mn-lt"/>
                <a:cs typeface="+mn-lt"/>
              </a:rPr>
              <a:t> | bash</a:t>
            </a:r>
            <a:endParaRPr lang="en-IN" sz="1200" b="1"/>
          </a:p>
          <a:p>
            <a:r>
              <a:rPr lang="en-IN" sz="1200">
                <a:ea typeface="+mn-lt"/>
                <a:cs typeface="+mn-lt"/>
              </a:rPr>
              <a:t>curl -</a:t>
            </a:r>
            <a:r>
              <a:rPr lang="en-IN" sz="1200" err="1">
                <a:ea typeface="+mn-lt"/>
                <a:cs typeface="+mn-lt"/>
              </a:rPr>
              <a:t>sL</a:t>
            </a:r>
            <a:r>
              <a:rPr lang="en-IN" sz="1200">
                <a:ea typeface="+mn-lt"/>
                <a:cs typeface="+mn-lt"/>
              </a:rPr>
              <a:t> https://raw.githubusercontent.com/nvm-sh/nvm/v0.35.0/install.sh -o install_nvm.sh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Update </a:t>
            </a:r>
            <a:r>
              <a:rPr lang="en-US" err="1"/>
              <a:t>bash_profile</a:t>
            </a:r>
            <a:r>
              <a:rPr lang="en-US"/>
              <a:t>: open ~/.</a:t>
            </a:r>
            <a:r>
              <a:rPr lang="en-US" err="1"/>
              <a:t>bash_profile</a:t>
            </a:r>
            <a:endParaRPr lang="en-IN" sz="1200" b="1"/>
          </a:p>
          <a:p>
            <a:br>
              <a:rPr lang="en-US"/>
            </a:br>
            <a:r>
              <a:rPr lang="en-US">
                <a:ea typeface="+mn-lt"/>
                <a:cs typeface="+mn-lt"/>
              </a:rPr>
              <a:t>export NVM_DIR="$HOME/.</a:t>
            </a:r>
            <a:r>
              <a:rPr lang="en-US" err="1">
                <a:ea typeface="+mn-lt"/>
                <a:cs typeface="+mn-lt"/>
              </a:rPr>
              <a:t>nvm</a:t>
            </a:r>
            <a:r>
              <a:rPr lang="en-US">
                <a:ea typeface="+mn-lt"/>
                <a:cs typeface="+mn-lt"/>
              </a:rPr>
              <a:t>"</a:t>
            </a:r>
            <a:endParaRPr lang="en-IN" sz="1200" b="1"/>
          </a:p>
          <a:p>
            <a:r>
              <a:rPr lang="en-US">
                <a:ea typeface="+mn-lt"/>
                <a:cs typeface="+mn-lt"/>
              </a:rPr>
              <a:t>[ -s "$NVM_DIR/nvm.sh" ] &amp;&amp; \. "$NVM_DIR/nvm.sh"  # This loads </a:t>
            </a:r>
            <a:r>
              <a:rPr lang="en-US" err="1">
                <a:ea typeface="+mn-lt"/>
                <a:cs typeface="+mn-lt"/>
              </a:rPr>
              <a:t>nvm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 [ -s "$NVM_DIR/</a:t>
            </a:r>
            <a:r>
              <a:rPr lang="en-US" err="1">
                <a:ea typeface="+mn-lt"/>
                <a:cs typeface="+mn-lt"/>
              </a:rPr>
              <a:t>bash_completion</a:t>
            </a:r>
            <a:r>
              <a:rPr lang="en-US">
                <a:ea typeface="+mn-lt"/>
                <a:cs typeface="+mn-lt"/>
              </a:rPr>
              <a:t>" ] &amp;&amp; \. "$NVM_DIR/</a:t>
            </a:r>
            <a:r>
              <a:rPr lang="en-US" err="1">
                <a:ea typeface="+mn-lt"/>
                <a:cs typeface="+mn-lt"/>
              </a:rPr>
              <a:t>bash_completion</a:t>
            </a:r>
            <a:r>
              <a:rPr lang="en-US">
                <a:ea typeface="+mn-lt"/>
                <a:cs typeface="+mn-lt"/>
              </a:rPr>
              <a:t>"  # This loads </a:t>
            </a:r>
            <a:r>
              <a:rPr lang="en-US" err="1">
                <a:ea typeface="+mn-lt"/>
                <a:cs typeface="+mn-lt"/>
              </a:rPr>
              <a:t>nvm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bash_completion</a:t>
            </a:r>
            <a:endParaRPr lang="en-US" err="1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source ~/.</a:t>
            </a:r>
            <a:r>
              <a:rPr lang="en-US" err="1">
                <a:ea typeface="+mn-lt"/>
                <a:cs typeface="+mn-lt"/>
              </a:rPr>
              <a:t>bash_profile</a:t>
            </a: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nvm</a:t>
            </a:r>
            <a:r>
              <a:rPr lang="en-US">
                <a:ea typeface="+mn-lt"/>
                <a:cs typeface="+mn-lt"/>
              </a:rPr>
              <a:t> –version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nvm</a:t>
            </a:r>
            <a:r>
              <a:rPr lang="en-US"/>
              <a:t> install --</a:t>
            </a:r>
            <a:r>
              <a:rPr lang="en-US" err="1"/>
              <a:t>lts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err="1">
                <a:solidFill>
                  <a:srgbClr val="000000"/>
                </a:solidFill>
                <a:effectLst/>
                <a:latin typeface="Century Gothic"/>
              </a:rPr>
              <a:t>npm</a:t>
            </a:r>
            <a:r>
              <a:rPr lang="en-IN">
                <a:solidFill>
                  <a:srgbClr val="000000"/>
                </a:solidFill>
                <a:effectLst/>
                <a:latin typeface="Century Gothic"/>
              </a:rPr>
              <a:t> </a:t>
            </a:r>
            <a:r>
              <a:rPr lang="en-IN">
                <a:solidFill>
                  <a:srgbClr val="000000"/>
                </a:solidFill>
                <a:latin typeface="Century Gothic"/>
              </a:rPr>
              <a:t>create </a:t>
            </a:r>
            <a:r>
              <a:rPr lang="en-IN" err="1">
                <a:solidFill>
                  <a:srgbClr val="000000"/>
                </a:solidFill>
                <a:latin typeface="Century Gothic"/>
              </a:rPr>
              <a:t>vue</a:t>
            </a:r>
            <a:r>
              <a:rPr lang="en-IN" err="1">
                <a:solidFill>
                  <a:srgbClr val="000000"/>
                </a:solidFill>
                <a:effectLst/>
                <a:latin typeface="Century Gothic"/>
              </a:rPr>
              <a:t>@</a:t>
            </a:r>
            <a:r>
              <a:rPr lang="en-IN" err="1">
                <a:solidFill>
                  <a:srgbClr val="000000"/>
                </a:solidFill>
                <a:latin typeface="Century Gothic"/>
              </a:rPr>
              <a:t>latest</a:t>
            </a:r>
            <a:endParaRPr lang="en-US" err="1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8321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151C-0CDE-6080-8E06-3FB92495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E63B-3A85-4CEF-E0ED-AC2EC15D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2) for watching any changes in reactive object</a:t>
            </a:r>
          </a:p>
          <a:p>
            <a:pPr marL="0" indent="0">
              <a:buNone/>
            </a:pPr>
            <a:r>
              <a:rPr lang="en-GB" err="1"/>
              <a:t>const</a:t>
            </a:r>
            <a:r>
              <a:rPr lang="en-GB"/>
              <a:t> count = reactive({value: 0})</a:t>
            </a:r>
          </a:p>
          <a:p>
            <a:pPr marL="0" indent="0">
              <a:buNone/>
            </a:pPr>
            <a:r>
              <a:rPr lang="en-GB"/>
              <a:t>watch(count, (</a:t>
            </a:r>
            <a:r>
              <a:rPr lang="en-GB" err="1"/>
              <a:t>newCount</a:t>
            </a:r>
            <a:r>
              <a:rPr lang="en-GB"/>
              <a:t>, </a:t>
            </a:r>
            <a:r>
              <a:rPr lang="en-GB" err="1"/>
              <a:t>oldCount</a:t>
            </a:r>
            <a:r>
              <a:rPr lang="en-GB"/>
              <a:t>) =&gt; {</a:t>
            </a:r>
          </a:p>
          <a:p>
            <a:pPr marL="0" indent="0" algn="ctr">
              <a:buNone/>
            </a:pPr>
            <a:r>
              <a:rPr lang="en-GB" err="1"/>
              <a:t>console.log</a:t>
            </a:r>
            <a:r>
              <a:rPr lang="en-GB"/>
              <a:t>(`count changed from ${</a:t>
            </a:r>
            <a:r>
              <a:rPr lang="en-GB" err="1"/>
              <a:t>oldCount.value</a:t>
            </a:r>
            <a:r>
              <a:rPr lang="en-GB"/>
              <a:t>} to ${</a:t>
            </a:r>
            <a:r>
              <a:rPr lang="en-GB" err="1"/>
              <a:t>newCount.value</a:t>
            </a:r>
            <a:r>
              <a:rPr lang="en-GB"/>
              <a:t>}`)</a:t>
            </a:r>
          </a:p>
          <a:p>
            <a:pPr marL="0" indent="0">
              <a:buNone/>
            </a:pPr>
            <a:r>
              <a:rPr lang="en-GB"/>
              <a:t>})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IN" b="0" i="0">
                <a:solidFill>
                  <a:schemeClr val="tx1"/>
                </a:solidFill>
                <a:effectLst/>
                <a:latin typeface="Söhne"/>
              </a:rPr>
              <a:t>* double backticks (``) are used to denote a template literal.</a:t>
            </a:r>
            <a:endParaRPr lang="en-GB">
              <a:solidFill>
                <a:schemeClr val="tx1"/>
              </a:solidFill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703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A683-1270-2066-26F8-5353BE91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E221-8728-C04F-FB0F-46A21F76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GB"/>
          </a:p>
          <a:p>
            <a:r>
              <a:rPr lang="en-GB">
                <a:ea typeface="+mn-lt"/>
                <a:cs typeface="+mn-lt"/>
              </a:rPr>
              <a:t>3) for watching changes in particular property of reactive object or prop or store/route state change</a:t>
            </a:r>
          </a:p>
          <a:p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const</a:t>
            </a:r>
            <a:r>
              <a:rPr lang="en-GB">
                <a:ea typeface="+mn-lt"/>
                <a:cs typeface="+mn-lt"/>
              </a:rPr>
              <a:t> count = reactive({value: 0})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watch(() =&gt; </a:t>
            </a:r>
            <a:r>
              <a:rPr lang="en-GB" err="1">
                <a:ea typeface="+mn-lt"/>
                <a:cs typeface="+mn-lt"/>
              </a:rPr>
              <a:t>count.value</a:t>
            </a:r>
            <a:r>
              <a:rPr lang="en-GB">
                <a:ea typeface="+mn-lt"/>
                <a:cs typeface="+mn-lt"/>
              </a:rPr>
              <a:t>, (</a:t>
            </a:r>
            <a:r>
              <a:rPr lang="en-GB" err="1">
                <a:ea typeface="+mn-lt"/>
                <a:cs typeface="+mn-lt"/>
              </a:rPr>
              <a:t>newCount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oldCount</a:t>
            </a:r>
            <a:r>
              <a:rPr lang="en-GB">
                <a:ea typeface="+mn-lt"/>
                <a:cs typeface="+mn-lt"/>
              </a:rPr>
              <a:t>) =&gt; {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    </a:t>
            </a:r>
            <a:r>
              <a:rPr lang="en-GB" err="1">
                <a:ea typeface="+mn-lt"/>
                <a:cs typeface="+mn-lt"/>
              </a:rPr>
              <a:t>console.log</a:t>
            </a:r>
            <a:r>
              <a:rPr lang="en-GB">
                <a:ea typeface="+mn-lt"/>
                <a:cs typeface="+mn-lt"/>
              </a:rPr>
              <a:t>(`count changed from ${</a:t>
            </a:r>
            <a:r>
              <a:rPr lang="en-GB" err="1">
                <a:ea typeface="+mn-lt"/>
                <a:cs typeface="+mn-lt"/>
              </a:rPr>
              <a:t>oldCount</a:t>
            </a:r>
            <a:r>
              <a:rPr lang="en-GB">
                <a:ea typeface="+mn-lt"/>
                <a:cs typeface="+mn-lt"/>
              </a:rPr>
              <a:t>} to ${</a:t>
            </a:r>
            <a:r>
              <a:rPr lang="en-GB" err="1">
                <a:ea typeface="+mn-lt"/>
                <a:cs typeface="+mn-lt"/>
              </a:rPr>
              <a:t>newCount</a:t>
            </a:r>
            <a:r>
              <a:rPr lang="en-GB">
                <a:ea typeface="+mn-lt"/>
                <a:cs typeface="+mn-lt"/>
              </a:rPr>
              <a:t>}`)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})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watch(() =&gt; </a:t>
            </a:r>
            <a:r>
              <a:rPr lang="en-GB" err="1">
                <a:ea typeface="+mn-lt"/>
                <a:cs typeface="+mn-lt"/>
              </a:rPr>
              <a:t>props.propName</a:t>
            </a:r>
            <a:r>
              <a:rPr lang="en-GB">
                <a:ea typeface="+mn-lt"/>
                <a:cs typeface="+mn-lt"/>
              </a:rPr>
              <a:t>, (</a:t>
            </a:r>
            <a:r>
              <a:rPr lang="en-GB" err="1">
                <a:ea typeface="+mn-lt"/>
                <a:cs typeface="+mn-lt"/>
              </a:rPr>
              <a:t>newPropValue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oldPropValue</a:t>
            </a:r>
            <a:r>
              <a:rPr lang="en-GB">
                <a:ea typeface="+mn-lt"/>
                <a:cs typeface="+mn-lt"/>
              </a:rPr>
              <a:t>) =&gt; {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    </a:t>
            </a:r>
            <a:r>
              <a:rPr lang="en-GB" err="1">
                <a:ea typeface="+mn-lt"/>
                <a:cs typeface="+mn-lt"/>
              </a:rPr>
              <a:t>console.log</a:t>
            </a:r>
            <a:r>
              <a:rPr lang="en-GB">
                <a:ea typeface="+mn-lt"/>
                <a:cs typeface="+mn-lt"/>
              </a:rPr>
              <a:t>(`prop changed from ${</a:t>
            </a:r>
            <a:r>
              <a:rPr lang="en-GB" err="1">
                <a:ea typeface="+mn-lt"/>
                <a:cs typeface="+mn-lt"/>
              </a:rPr>
              <a:t>oldPropValue</a:t>
            </a:r>
            <a:r>
              <a:rPr lang="en-GB">
                <a:ea typeface="+mn-lt"/>
                <a:cs typeface="+mn-lt"/>
              </a:rPr>
              <a:t>} to ${</a:t>
            </a:r>
            <a:r>
              <a:rPr lang="en-GB" err="1">
                <a:ea typeface="+mn-lt"/>
                <a:cs typeface="+mn-lt"/>
              </a:rPr>
              <a:t>newPropValue</a:t>
            </a:r>
            <a:r>
              <a:rPr lang="en-GB">
                <a:ea typeface="+mn-lt"/>
                <a:cs typeface="+mn-lt"/>
              </a:rPr>
              <a:t>}`)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})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50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3EBF-759E-ADCC-BAFA-4ADE43C6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55C3-E5B8-47CF-3C15-29947CC8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An array of 1), 2), 3)</a:t>
            </a:r>
          </a:p>
          <a:p>
            <a:pPr marL="0" indent="0">
              <a:buNone/>
            </a:pPr>
            <a:r>
              <a:rPr lang="en-GB"/>
              <a:t>watch(</a:t>
            </a:r>
            <a:r>
              <a:rPr lang="en-GB" b="1"/>
              <a:t>[count, () =&gt; props.propName]</a:t>
            </a:r>
            <a:r>
              <a:rPr lang="en-GB"/>
              <a:t>,</a:t>
            </a:r>
          </a:p>
          <a:p>
            <a:pPr marL="0" indent="0">
              <a:buNone/>
            </a:pPr>
            <a:r>
              <a:rPr lang="en-GB"/>
              <a:t>([newCount, newPropValue], [oldCount, oldPropValue]) =&gt; {</a:t>
            </a:r>
          </a:p>
          <a:p>
            <a:pPr marL="0" indent="0">
              <a:buNone/>
            </a:pPr>
            <a:r>
              <a:rPr lang="en-GB"/>
              <a:t>console.log(`count changed from ${oldCount} to ${newCount}`)</a:t>
            </a:r>
          </a:p>
          <a:p>
            <a:pPr marL="0" indent="0">
              <a:buNone/>
            </a:pPr>
            <a:r>
              <a:rPr lang="en-GB"/>
              <a:t>console.log(`props changed from ${oldPropValue} to ${newPropValue}`)</a:t>
            </a:r>
          </a:p>
          <a:p>
            <a:pPr marL="0" indent="0">
              <a:buNone/>
            </a:pPr>
            <a:r>
              <a:rPr lang="en-GB"/>
              <a:t>})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25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95A6-CC21-3B98-E73D-02BBC173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EVENT EMITTING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AA88-A9BE-06BC-4EC2-E76A2FA8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/>
              <a:t>While props allow parent component to communicate to/control the child component's behaviour, event emitting allows a child component to communicate to the parent component</a:t>
            </a:r>
          </a:p>
          <a:p>
            <a:endParaRPr lang="en-GB"/>
          </a:p>
          <a:p>
            <a:pPr marL="0" indent="0">
              <a:buNone/>
            </a:pPr>
            <a:r>
              <a:rPr lang="en-GB" b="1"/>
              <a:t>Emitting event from child component</a:t>
            </a:r>
          </a:p>
          <a:p>
            <a:pPr marL="0" indent="0">
              <a:buNone/>
            </a:pPr>
            <a:r>
              <a:rPr lang="en-GB"/>
              <a:t>export default {</a:t>
            </a:r>
          </a:p>
          <a:p>
            <a:pPr marL="0" indent="0">
              <a:buNone/>
            </a:pPr>
            <a:r>
              <a:rPr lang="en-GB"/>
              <a:t>   emits: ['customEvent'],</a:t>
            </a:r>
          </a:p>
          <a:p>
            <a:pPr marL="0" indent="0">
              <a:buNone/>
            </a:pPr>
            <a:r>
              <a:rPr lang="en-GB"/>
              <a:t>   setup(props, context) {</a:t>
            </a:r>
          </a:p>
          <a:p>
            <a:pPr marL="0" indent="0">
              <a:buNone/>
            </a:pPr>
            <a:r>
              <a:rPr lang="en-GB"/>
              <a:t>       const callParent = () =&gt; context.emit('</a:t>
            </a:r>
            <a:r>
              <a:rPr lang="en-GB">
                <a:ea typeface="+mn-lt"/>
                <a:cs typeface="+mn-lt"/>
              </a:rPr>
              <a:t>'customEvent'', "dataFromChild</a:t>
            </a:r>
            <a:r>
              <a:rPr lang="en-GB"/>
              <a:t>")</a:t>
            </a:r>
          </a:p>
          <a:p>
            <a:pPr marL="0" indent="0">
              <a:buNone/>
            </a:pPr>
            <a:r>
              <a:rPr lang="en-GB"/>
              <a:t>   }</a:t>
            </a:r>
          </a:p>
          <a:p>
            <a:pPr marL="0" indent="0">
              <a:buNone/>
            </a:pPr>
            <a:r>
              <a:rPr lang="en-GB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017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3C63-84DF-DBBC-9BB3-E70F8C99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EVENT EMITTING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B320-8970-2970-A75D-9DE19D57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/>
              <a:t>Listening to event emitted from child in Parent component</a:t>
            </a:r>
          </a:p>
          <a:p>
            <a:pPr marL="0" indent="0">
              <a:buNone/>
            </a:pPr>
            <a:r>
              <a:rPr lang="en-GB"/>
              <a:t>&lt;template&gt;</a:t>
            </a:r>
          </a:p>
          <a:p>
            <a:pPr marL="0" indent="0">
              <a:buNone/>
            </a:pPr>
            <a:r>
              <a:rPr lang="en-GB"/>
              <a:t>    &lt;Child @customEvent="handleEventFromChild"/&gt;</a:t>
            </a:r>
          </a:p>
          <a:p>
            <a:pPr marL="0" indent="0">
              <a:buNone/>
            </a:pPr>
            <a:r>
              <a:rPr lang="en-GB"/>
              <a:t>&lt;/template&gt;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In &lt;script&gt; setup</a:t>
            </a:r>
          </a:p>
          <a:p>
            <a:pPr marL="0" indent="0">
              <a:buNone/>
            </a:pPr>
            <a:r>
              <a:rPr lang="en-GB"/>
              <a:t>const </a:t>
            </a:r>
            <a:r>
              <a:rPr lang="en-GB">
                <a:ea typeface="+mn-lt"/>
                <a:cs typeface="+mn-lt"/>
              </a:rPr>
              <a:t>handleEventFromChild = (dataFromChild) =&gt; {}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62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8818-C524-C211-F2FB-E23E53C6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3475-5AED-3266-ED21-2DD0E300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Before Vue 3.0, there was another syntax which was used by default known as the Options API</a:t>
            </a:r>
            <a:endParaRPr lang="en-US"/>
          </a:p>
          <a:p>
            <a:r>
              <a:rPr lang="en-GB"/>
              <a:t>Composition API helps to organise code better which is why it's the recommended syntax to use from Vue 3.0</a:t>
            </a:r>
          </a:p>
        </p:txBody>
      </p:sp>
    </p:spTree>
    <p:extLst>
      <p:ext uri="{BB962C8B-B14F-4D97-AF65-F5344CB8AC3E}">
        <p14:creationId xmlns:p14="http://schemas.microsoft.com/office/powerpoint/2010/main" val="2594217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AD118-7867-1170-0639-2E08F2AB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EBEBEB"/>
                </a:solidFill>
              </a:rPr>
              <a:t>Vue Directives: </a:t>
            </a:r>
            <a:r>
              <a:rPr lang="en-IN" sz="3200" b="1" i="0">
                <a:solidFill>
                  <a:srgbClr val="EBEBEB"/>
                </a:solidFill>
                <a:effectLst/>
                <a:latin typeface="Inter var experimental"/>
              </a:rPr>
              <a:t>Built-in Directives</a:t>
            </a:r>
            <a:br>
              <a:rPr lang="en-IN" sz="3200" b="1" i="0">
                <a:solidFill>
                  <a:srgbClr val="EBEBEB"/>
                </a:solidFill>
                <a:effectLst/>
                <a:latin typeface="Inter var experimental"/>
              </a:rPr>
            </a:b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F8C4-9D4B-515A-B827-D784E839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b="1">
                <a:latin typeface="Inter var experimental"/>
              </a:rPr>
              <a:t>Most used directives in </a:t>
            </a:r>
            <a:r>
              <a:rPr lang="en-IN" sz="2000" b="1" err="1">
                <a:latin typeface="Inter var experimental"/>
              </a:rPr>
              <a:t>vue</a:t>
            </a:r>
            <a:r>
              <a:rPr lang="en-IN" sz="2000" b="1">
                <a:latin typeface="Inter var experimental"/>
              </a:rPr>
              <a:t>: </a:t>
            </a:r>
          </a:p>
          <a:p>
            <a:pPr lvl="1"/>
            <a:r>
              <a:rPr lang="en-IN" sz="2000" b="1">
                <a:ea typeface="+mn-lt"/>
                <a:cs typeface="+mn-lt"/>
              </a:rPr>
              <a:t>v-model</a:t>
            </a:r>
            <a:endParaRPr lang="en-US" sz="2000"/>
          </a:p>
          <a:p>
            <a:pPr lvl="1"/>
            <a:r>
              <a:rPr lang="en-IN" sz="2000" b="1">
                <a:ea typeface="+mn-lt"/>
                <a:cs typeface="+mn-lt"/>
              </a:rPr>
              <a:t>v-for</a:t>
            </a:r>
          </a:p>
          <a:p>
            <a:pPr lvl="1"/>
            <a:r>
              <a:rPr lang="en-IN" sz="2000" b="1">
                <a:ea typeface="+mn-lt"/>
                <a:cs typeface="+mn-lt"/>
              </a:rPr>
              <a:t>v-show</a:t>
            </a:r>
            <a:endParaRPr lang="en-IN" sz="2000" b="1">
              <a:latin typeface="Inter var experimental"/>
            </a:endParaRPr>
          </a:p>
          <a:p>
            <a:pPr lvl="1"/>
            <a:r>
              <a:rPr lang="en-IN" sz="2000" b="1" i="0">
                <a:effectLst/>
                <a:latin typeface="Inter var experimental"/>
              </a:rPr>
              <a:t>v-if, v-else, v-else-if</a:t>
            </a:r>
          </a:p>
          <a:p>
            <a:pPr lvl="1"/>
            <a:r>
              <a:rPr lang="en-IN" sz="2000" b="1">
                <a:latin typeface="Inter var experimental"/>
              </a:rPr>
              <a:t>v-bind</a:t>
            </a:r>
            <a:endParaRPr lang="en-IN" sz="2000" b="1" i="0">
              <a:effectLst/>
              <a:latin typeface="Inter var experimental"/>
            </a:endParaRPr>
          </a:p>
          <a:p>
            <a:pPr lvl="1"/>
            <a:endParaRPr lang="en-IN" sz="2000" b="1" i="0">
              <a:effectLst/>
              <a:latin typeface="Inter var experimental"/>
            </a:endParaRPr>
          </a:p>
          <a:p>
            <a:endParaRPr lang="en-IN" sz="2000" b="1">
              <a:latin typeface="Inter var experimental"/>
            </a:endParaRPr>
          </a:p>
          <a:p>
            <a:endParaRPr lang="en-IN" sz="2000" b="1" i="0">
              <a:effectLst/>
              <a:latin typeface="Inter var experimental"/>
            </a:endParaRPr>
          </a:p>
        </p:txBody>
      </p:sp>
    </p:spTree>
    <p:extLst>
      <p:ext uri="{BB962C8B-B14F-4D97-AF65-F5344CB8AC3E}">
        <p14:creationId xmlns:p14="http://schemas.microsoft.com/office/powerpoint/2010/main" val="2779753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6EDE-14D3-22A3-A56A-42A4709E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C99D-31AC-A83A-2735-3AC3D21E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Websites typically have multiple pages accessible with different </a:t>
            </a:r>
            <a:r>
              <a:rPr lang="en-US" err="1"/>
              <a:t>urls</a:t>
            </a:r>
            <a:endParaRPr lang="en-US"/>
          </a:p>
          <a:p>
            <a:r>
              <a:rPr lang="en-US"/>
              <a:t>Vue Router is used for routing(navigating) over the application without page reload.</a:t>
            </a:r>
          </a:p>
          <a:p>
            <a:r>
              <a:rPr lang="en-US"/>
              <a:t>Allows to map the components to a specific route.</a:t>
            </a:r>
          </a:p>
          <a:p>
            <a:r>
              <a:rPr lang="en-IN" err="1">
                <a:solidFill>
                  <a:srgbClr val="404040"/>
                </a:solidFill>
                <a:ea typeface="+mn-lt"/>
                <a:cs typeface="+mn-lt"/>
              </a:rPr>
              <a:t>npm</a:t>
            </a:r>
            <a:r>
              <a:rPr lang="en-IN">
                <a:solidFill>
                  <a:srgbClr val="404040"/>
                </a:solidFill>
                <a:ea typeface="+mn-lt"/>
                <a:cs typeface="+mn-lt"/>
              </a:rPr>
              <a:t> install vue-router@4</a:t>
            </a:r>
            <a:endParaRPr lang="en-IN">
              <a:solidFill>
                <a:srgbClr val="2C3E50"/>
              </a:solidFill>
              <a:latin typeface="-apple-system"/>
            </a:endParaRPr>
          </a:p>
          <a:p>
            <a:endParaRPr lang="en-IN">
              <a:latin typeface="Chinese Quotes"/>
              <a:cs typeface="Consolas" panose="020B0609020204030204" pitchFamily="49" charset="0"/>
            </a:endParaRPr>
          </a:p>
          <a:p>
            <a:endParaRPr lang="en-IN">
              <a:solidFill>
                <a:srgbClr val="CCCC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57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FC2ED4-CB64-3575-4A5C-07326858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7" r="22050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9F47AFA-31CA-A8D0-B476-E93923FA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Add router to main.js</a:t>
            </a: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473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2747F4-B3C1-A4C5-F03A-0D23B4C89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" b="13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0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ABBF-B7EC-C354-34F4-FF214AF5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E6AB-B717-DCB8-5352-2B306222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State(s) are parts of a website which can change</a:t>
            </a:r>
          </a:p>
          <a:p>
            <a:r>
              <a:rPr lang="en-GB">
                <a:ea typeface="+mn-lt"/>
                <a:cs typeface="+mn-lt"/>
              </a:rPr>
              <a:t>These changes are mostly triggered by user interactions or though backend response completion</a:t>
            </a:r>
          </a:p>
          <a:p>
            <a:r>
              <a:rPr lang="en-GB">
                <a:ea typeface="+mn-lt"/>
                <a:cs typeface="+mn-lt"/>
              </a:rPr>
              <a:t>Unlike in plain JavaScript where we focus on creating/updating the DOM, in Vue we just identify these stateful parts of website and tell Vue how the website html/</a:t>
            </a:r>
            <a:r>
              <a:rPr lang="en-GB" err="1">
                <a:ea typeface="+mn-lt"/>
                <a:cs typeface="+mn-lt"/>
              </a:rPr>
              <a:t>css</a:t>
            </a:r>
            <a:r>
              <a:rPr lang="en-GB">
                <a:ea typeface="+mn-lt"/>
                <a:cs typeface="+mn-lt"/>
              </a:rPr>
              <a:t> should look based on these 'states'. This is called declarative rendering</a:t>
            </a:r>
          </a:p>
          <a:p>
            <a:r>
              <a:rPr lang="en-GB">
                <a:ea typeface="+mn-lt"/>
                <a:cs typeface="+mn-lt"/>
              </a:rPr>
              <a:t>Official definition of Declarative Rendering: Vue extends standard HTML with a template syntax that allows us to declaratively describe HTML output based on JavaScript state.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01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78CF-9B62-C063-0018-CAEE46CE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RouterView</a:t>
            </a:r>
            <a:r>
              <a:rPr lang="en-US"/>
              <a:t> and </a:t>
            </a:r>
            <a:r>
              <a:rPr lang="en-US" err="1"/>
              <a:t>RouterLink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6860-C40E-D6C3-504B-D46D017AB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 </a:t>
            </a:r>
            <a:r>
              <a:rPr lang="en-US">
                <a:latin typeface="Century Gothic"/>
              </a:rPr>
              <a:t>&lt;</a:t>
            </a:r>
            <a:r>
              <a:rPr lang="en-US" err="1">
                <a:latin typeface="Century Gothic"/>
              </a:rPr>
              <a:t>RouterView</a:t>
            </a:r>
            <a:r>
              <a:rPr lang="en-US">
                <a:ea typeface="+mn-lt"/>
                <a:cs typeface="+mn-lt"/>
              </a:rPr>
              <a:t>/&gt; component tells Vue Router where to render the current route component.</a:t>
            </a:r>
          </a:p>
          <a:p>
            <a:r>
              <a:rPr lang="en-US"/>
              <a:t>&lt;</a:t>
            </a:r>
            <a:r>
              <a:rPr lang="en-US" err="1"/>
              <a:t>RouterLink</a:t>
            </a:r>
            <a:r>
              <a:rPr lang="en-US"/>
              <a:t> to="/products"&gt;Products&lt;/</a:t>
            </a:r>
            <a:r>
              <a:rPr lang="en-US" err="1"/>
              <a:t>RouterLink</a:t>
            </a:r>
            <a:r>
              <a:rPr lang="en-US"/>
              <a:t>&gt; is similar to &lt;a :</a:t>
            </a:r>
            <a:r>
              <a:rPr lang="en-US" err="1"/>
              <a:t>href</a:t>
            </a:r>
            <a:r>
              <a:rPr lang="en-US"/>
              <a:t>="/products"&gt;Products&lt;/a&gt; but </a:t>
            </a:r>
            <a:r>
              <a:rPr lang="en-US" err="1"/>
              <a:t>vue</a:t>
            </a:r>
            <a:r>
              <a:rPr lang="en-US"/>
              <a:t> router handles the navigation without any reload</a:t>
            </a:r>
          </a:p>
        </p:txBody>
      </p:sp>
    </p:spTree>
    <p:extLst>
      <p:ext uri="{BB962C8B-B14F-4D97-AF65-F5344CB8AC3E}">
        <p14:creationId xmlns:p14="http://schemas.microsoft.com/office/powerpoint/2010/main" val="684837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Freeform: Shape 3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F58015A1-35C4-3F8C-7159-30C90F3E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2206620"/>
            <a:ext cx="6391533" cy="24447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BFF69EB5-30CA-B949-2DAF-47DA8192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&lt;router-link&gt; and &lt;router-view&gt; example</a:t>
            </a:r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75787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C30F-2B04-504A-4395-B041CE89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using </a:t>
            </a:r>
            <a:r>
              <a:rPr lang="en-US" err="1"/>
              <a:t>vue</a:t>
            </a:r>
            <a:r>
              <a:rPr lang="en-US"/>
              <a:t>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8ED5-86A9-63C8-704B-D5DB1B09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router.push</a:t>
            </a:r>
            <a:r>
              <a:rPr lang="en-US"/>
              <a:t>('/products') - navigates to a page with path '/products'</a:t>
            </a:r>
          </a:p>
          <a:p>
            <a:r>
              <a:rPr lang="en-US" err="1"/>
              <a:t>router.push</a:t>
            </a:r>
            <a:r>
              <a:rPr lang="en-US"/>
              <a:t>({ name: '</a:t>
            </a:r>
            <a:r>
              <a:rPr lang="en-US" err="1"/>
              <a:t>ProductDetail</a:t>
            </a:r>
            <a:r>
              <a:rPr lang="en-US"/>
              <a:t>', params:{ </a:t>
            </a:r>
            <a:r>
              <a:rPr lang="en-US" err="1"/>
              <a:t>productId</a:t>
            </a:r>
            <a:r>
              <a:rPr lang="en-US"/>
              <a:t> : 'a29893kwwe' } }) - navigates to a page with name '</a:t>
            </a:r>
            <a:r>
              <a:rPr lang="en-US" err="1"/>
              <a:t>ProductDetail</a:t>
            </a:r>
            <a:r>
              <a:rPr lang="en-US"/>
              <a:t>' and replaces the id in route </a:t>
            </a:r>
            <a:r>
              <a:rPr lang="en-US" err="1"/>
              <a:t>url</a:t>
            </a:r>
            <a:r>
              <a:rPr lang="en-US"/>
              <a:t> with 'a29893kwwe'. </a:t>
            </a:r>
            <a:r>
              <a:rPr lang="en-US" err="1"/>
              <a:t>Eg</a:t>
            </a:r>
            <a:r>
              <a:rPr lang="en-US"/>
              <a:t>:- '</a:t>
            </a:r>
            <a:r>
              <a:rPr lang="en-US" err="1"/>
              <a:t>ProductDetail</a:t>
            </a:r>
            <a:r>
              <a:rPr lang="en-US"/>
              <a:t>' page with path /products/:</a:t>
            </a:r>
            <a:r>
              <a:rPr lang="en-US" err="1"/>
              <a:t>productId</a:t>
            </a:r>
            <a:r>
              <a:rPr lang="en-US"/>
              <a:t> will become /products/a29893kwwe</a:t>
            </a:r>
          </a:p>
          <a:p>
            <a:r>
              <a:rPr lang="en-US" err="1"/>
              <a:t>router.push</a:t>
            </a:r>
            <a:r>
              <a:rPr lang="en-US"/>
              <a:t>({ name: 'Products', query:{ category: 'clothing'} }) - </a:t>
            </a:r>
            <a:r>
              <a:rPr lang="en-US" err="1"/>
              <a:t>naviagtes</a:t>
            </a:r>
            <a:r>
              <a:rPr lang="en-US"/>
              <a:t> to /</a:t>
            </a:r>
            <a:r>
              <a:rPr lang="en-US" err="1"/>
              <a:t>products?category</a:t>
            </a:r>
            <a:r>
              <a:rPr lang="en-US"/>
              <a:t>=clothing</a:t>
            </a:r>
          </a:p>
          <a:p>
            <a:r>
              <a:rPr lang="en-US" err="1"/>
              <a:t>router.go</a:t>
            </a:r>
            <a:r>
              <a:rPr lang="en-US"/>
              <a:t>(-1) - 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go back in history by one, the same as </a:t>
            </a: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router.back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()</a:t>
            </a:r>
          </a:p>
          <a:p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router.push('/products/a29893kwwe?action=cart')</a:t>
            </a:r>
          </a:p>
        </p:txBody>
      </p:sp>
    </p:spTree>
    <p:extLst>
      <p:ext uri="{BB962C8B-B14F-4D97-AF65-F5344CB8AC3E}">
        <p14:creationId xmlns:p14="http://schemas.microsoft.com/office/powerpoint/2010/main" val="2645814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026-4CC1-8D5F-AE97-58FD41DB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State Management with </a:t>
            </a:r>
            <a:r>
              <a:rPr lang="en-IN" err="1"/>
              <a:t>Pinia</a:t>
            </a:r>
            <a:br>
              <a:rPr lang="en-IN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096E-F727-C632-2F1F-F479D334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b="0" i="0" err="1">
                <a:solidFill>
                  <a:schemeClr val="tx1"/>
                </a:solidFill>
                <a:effectLst/>
                <a:latin typeface="Chinese Quotes"/>
              </a:rPr>
              <a:t>Pinia</a:t>
            </a:r>
            <a:r>
              <a:rPr lang="en-IN" b="0" i="0">
                <a:solidFill>
                  <a:schemeClr val="tx1"/>
                </a:solidFill>
                <a:effectLst/>
                <a:latin typeface="Chinese Quotes"/>
              </a:rPr>
              <a:t> is a store library for Vue.</a:t>
            </a:r>
          </a:p>
          <a:p>
            <a:r>
              <a:rPr lang="en-IN" b="0" i="0" err="1">
                <a:solidFill>
                  <a:schemeClr val="tx1"/>
                </a:solidFill>
                <a:effectLst/>
                <a:latin typeface="Chinese Quotes"/>
              </a:rPr>
              <a:t>Pinia</a:t>
            </a:r>
            <a:r>
              <a:rPr lang="en-IN" b="0" i="0">
                <a:solidFill>
                  <a:schemeClr val="tx1"/>
                </a:solidFill>
                <a:effectLst/>
                <a:latin typeface="Chinese Quotes"/>
              </a:rPr>
              <a:t> allows you to share a state across components/pages.</a:t>
            </a:r>
          </a:p>
          <a:p>
            <a:r>
              <a:rPr lang="en-IN" b="0" i="0">
                <a:solidFill>
                  <a:schemeClr val="tx1"/>
                </a:solidFill>
                <a:effectLst/>
                <a:latin typeface="Chinese Quotes"/>
              </a:rPr>
              <a:t>A store should contain data that can be accessed throughout your application. It</a:t>
            </a:r>
            <a:r>
              <a:rPr lang="en-IN" i="0">
                <a:solidFill>
                  <a:schemeClr val="tx1"/>
                </a:solidFill>
                <a:effectLst/>
                <a:latin typeface="Chinese Quotes"/>
              </a:rPr>
              <a:t> hosts global state.</a:t>
            </a:r>
          </a:p>
          <a:p>
            <a:pPr algn="l"/>
            <a:r>
              <a:rPr lang="en-IN" b="0" i="0" err="1">
                <a:solidFill>
                  <a:schemeClr val="bg2">
                    <a:lumMod val="10000"/>
                  </a:schemeClr>
                </a:solidFill>
                <a:effectLst/>
                <a:latin typeface="Chinese Quotes"/>
              </a:rPr>
              <a:t>npm</a:t>
            </a:r>
            <a:r>
              <a:rPr lang="en-IN" b="0" i="0">
                <a:solidFill>
                  <a:schemeClr val="bg2">
                    <a:lumMod val="10000"/>
                  </a:schemeClr>
                </a:solidFill>
                <a:effectLst/>
                <a:latin typeface="Chinese Quotes"/>
              </a:rPr>
              <a:t> install </a:t>
            </a:r>
            <a:r>
              <a:rPr lang="en-IN" b="0" i="0" err="1">
                <a:solidFill>
                  <a:schemeClr val="bg2">
                    <a:lumMod val="10000"/>
                  </a:schemeClr>
                </a:solidFill>
                <a:effectLst/>
                <a:latin typeface="Chinese Quotes"/>
              </a:rPr>
              <a:t>pinia</a:t>
            </a:r>
            <a:endParaRPr lang="en-IN" b="0" i="0">
              <a:solidFill>
                <a:schemeClr val="bg2">
                  <a:lumMod val="10000"/>
                </a:schemeClr>
              </a:solidFill>
              <a:effectLst/>
              <a:latin typeface="Chinese Quotes"/>
            </a:endParaRPr>
          </a:p>
          <a:p>
            <a:pPr marL="0" indent="0" algn="l">
              <a:buNone/>
            </a:pPr>
            <a:br>
              <a:rPr lang="en-IN" b="0" i="0">
                <a:effectLst/>
                <a:latin typeface="Chinese Quotes"/>
              </a:rPr>
            </a:br>
            <a:endParaRPr lang="en-IN" b="0" i="0">
              <a:solidFill>
                <a:srgbClr val="D9E6EB"/>
              </a:solidFill>
              <a:effectLst/>
              <a:latin typeface="Chinese Quotes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17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BDBE7B-6FA0-46FB-AA52-4426EB35C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0C8B9D-9EB7-4CEE-9F2E-57E91EBF9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3D7DDF-17C0-4989-9770-F2115973E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F70FD-D15D-EACA-F0E8-1376A59DC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380" y="1284394"/>
            <a:ext cx="7717239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39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1A0F2E-ED79-63FD-F64B-CD71ABE0E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766" y="643466"/>
            <a:ext cx="75284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21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C64058-2406-1F2B-A6D9-D9D7A119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123" y="643466"/>
            <a:ext cx="58797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8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8E79-354E-0A4C-9BCC-92E0D928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API Calls with Vue - FETCH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038F-CBD0-2F5A-83C7-FD75B62E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IN">
                <a:solidFill>
                  <a:schemeClr val="tx1"/>
                </a:solidFill>
              </a:rPr>
              <a:t>setup()	{</a:t>
            </a:r>
            <a:br>
              <a:rPr lang="en-IN">
                <a:effectLst/>
              </a:rPr>
            </a:br>
            <a:r>
              <a:rPr lang="en-IN">
                <a:solidFill>
                  <a:schemeClr val="tx1"/>
                </a:solidFill>
              </a:rPr>
              <a:t>   </a:t>
            </a:r>
            <a:r>
              <a:rPr lang="en-IN">
                <a:solidFill>
                  <a:schemeClr val="tx1"/>
                </a:solidFill>
                <a:effectLst/>
              </a:rPr>
              <a:t>const</a:t>
            </a:r>
            <a:r>
              <a:rPr lang="en-IN">
                <a:solidFill>
                  <a:schemeClr val="tx1"/>
                </a:solidFill>
              </a:rPr>
              <a:t> products </a:t>
            </a:r>
            <a:r>
              <a:rPr lang="en-IN">
                <a:solidFill>
                  <a:schemeClr val="tx1"/>
                </a:solidFill>
                <a:effectLst/>
              </a:rPr>
              <a:t>=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chemeClr val="tx1"/>
                </a:solidFill>
                <a:effectLst/>
              </a:rPr>
              <a:t>ref(null);</a:t>
            </a:r>
            <a:br>
              <a:rPr lang="en-IN">
                <a:effectLst/>
              </a:rPr>
            </a:br>
            <a:r>
              <a:rPr lang="en-IN" b="1">
                <a:solidFill>
                  <a:schemeClr val="tx1"/>
                </a:solidFill>
              </a:rPr>
              <a:t>   </a:t>
            </a:r>
            <a:r>
              <a:rPr lang="en-IN" b="1">
                <a:solidFill>
                  <a:schemeClr val="tx1"/>
                </a:solidFill>
                <a:effectLst/>
              </a:rPr>
              <a:t>fetch(‘API_END_POINT’)</a:t>
            </a:r>
            <a:br>
              <a:rPr lang="en-IN" b="1">
                <a:effectLst/>
              </a:rPr>
            </a:br>
            <a:r>
              <a:rPr lang="en-IN" b="1">
                <a:solidFill>
                  <a:schemeClr val="tx1"/>
                </a:solidFill>
                <a:effectLst/>
              </a:rPr>
              <a:t>		.then(</a:t>
            </a:r>
            <a:r>
              <a:rPr lang="en-IN">
                <a:solidFill>
                  <a:schemeClr val="tx1"/>
                </a:solidFill>
                <a:effectLst/>
              </a:rPr>
              <a:t>response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chemeClr val="tx1"/>
                </a:solidFill>
                <a:effectLst/>
              </a:rPr>
              <a:t>=&gt;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 err="1">
                <a:solidFill>
                  <a:schemeClr val="tx1"/>
                </a:solidFill>
              </a:rPr>
              <a:t>response</a:t>
            </a:r>
            <a:r>
              <a:rPr lang="en-IN" err="1">
                <a:solidFill>
                  <a:schemeClr val="tx1"/>
                </a:solidFill>
                <a:effectLst/>
              </a:rPr>
              <a:t>.json</a:t>
            </a:r>
            <a:r>
              <a:rPr lang="en-IN">
                <a:solidFill>
                  <a:schemeClr val="tx1"/>
                </a:solidFill>
                <a:effectLst/>
              </a:rPr>
              <a:t>())</a:t>
            </a:r>
            <a:br>
              <a:rPr lang="en-IN" b="1">
                <a:effectLst/>
              </a:rPr>
            </a:br>
            <a:r>
              <a:rPr lang="en-IN" b="1">
                <a:solidFill>
                  <a:schemeClr val="tx1"/>
                </a:solidFill>
                <a:effectLst/>
              </a:rPr>
              <a:t>		.then(</a:t>
            </a:r>
            <a:r>
              <a:rPr lang="en-IN">
                <a:solidFill>
                  <a:schemeClr val="tx1"/>
                </a:solidFill>
                <a:effectLst/>
              </a:rPr>
              <a:t>data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chemeClr val="tx1"/>
                </a:solidFill>
                <a:effectLst/>
              </a:rPr>
              <a:t>=&gt;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 err="1">
                <a:solidFill>
                  <a:schemeClr val="tx1"/>
                </a:solidFill>
              </a:rPr>
              <a:t>products</a:t>
            </a:r>
            <a:r>
              <a:rPr lang="en-IN" err="1">
                <a:solidFill>
                  <a:schemeClr val="tx1"/>
                </a:solidFill>
                <a:effectLst/>
              </a:rPr>
              <a:t>.</a:t>
            </a:r>
            <a:r>
              <a:rPr lang="en-IN" err="1">
                <a:solidFill>
                  <a:schemeClr val="tx1"/>
                </a:solidFill>
              </a:rPr>
              <a:t>value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chemeClr val="tx1"/>
                </a:solidFill>
                <a:effectLst/>
              </a:rPr>
              <a:t>=</a:t>
            </a:r>
            <a:r>
              <a:rPr lang="en-IN">
                <a:solidFill>
                  <a:schemeClr val="tx1"/>
                </a:solidFill>
              </a:rPr>
              <a:t> data</a:t>
            </a:r>
            <a:r>
              <a:rPr lang="en-IN" b="1">
                <a:solidFill>
                  <a:schemeClr val="tx1"/>
                </a:solidFill>
                <a:effectLst/>
              </a:rPr>
              <a:t>);</a:t>
            </a:r>
            <a:r>
              <a:rPr lang="en-IN" b="1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</a:rPr>
              <a:t>The Fetch API provides a JavaScript interface for making HTTP requests and processing the responses.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97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376-FEDD-1C3D-C13A-ED246CBB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B968-283A-C409-E6FA-BA4F09BD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With the Fetch API, you make a request by calling </a:t>
            </a:r>
            <a:r>
              <a:rPr lang="en-US">
                <a:latin typeface="Century Gothic"/>
              </a:rPr>
              <a:t>fetch()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, which is available as a global function in both </a:t>
            </a:r>
            <a:r>
              <a:rPr lang="en-US">
                <a:latin typeface="Century Gothic"/>
              </a:rPr>
              <a:t>window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 and </a:t>
            </a:r>
            <a:r>
              <a:rPr lang="en-US">
                <a:latin typeface="Century Gothic"/>
              </a:rPr>
              <a:t>worker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 contexts.</a:t>
            </a:r>
          </a:p>
          <a:p>
            <a:r>
              <a:rPr lang="en-US">
                <a:solidFill>
                  <a:srgbClr val="404040"/>
                </a:solidFill>
              </a:rPr>
              <a:t>POST request using fetch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7A3B4-F2C5-7E89-F626-559613E5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95" y="3762848"/>
            <a:ext cx="100393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4839-9944-16DF-6E50-9B54C49B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VUE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11B1-4DFB-4950-C012-85CD423C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Components allow us to split the UI into independent and reusable pieces, and think about each piece in isolation</a:t>
            </a:r>
          </a:p>
          <a:p>
            <a:r>
              <a:rPr lang="en-GB">
                <a:ea typeface="+mn-lt"/>
                <a:cs typeface="+mn-lt"/>
              </a:rPr>
              <a:t>It's common for an app to be organized into a tree of nested components.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3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DAA5-6D08-B954-58D7-2EDB822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SFCs(Single File Components)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7435-F785-D77E-1779-92027F60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ea typeface="+mn-lt"/>
                <a:cs typeface="+mn-lt"/>
              </a:rPr>
              <a:t>Each component is defined in a separate .</a:t>
            </a:r>
            <a:r>
              <a:rPr lang="en-GB" err="1">
                <a:ea typeface="+mn-lt"/>
                <a:cs typeface="+mn-lt"/>
              </a:rPr>
              <a:t>vue</a:t>
            </a:r>
            <a:r>
              <a:rPr lang="en-GB">
                <a:ea typeface="+mn-lt"/>
                <a:cs typeface="+mn-lt"/>
              </a:rPr>
              <a:t> file</a:t>
            </a:r>
          </a:p>
          <a:p>
            <a:r>
              <a:rPr lang="en-GB">
                <a:ea typeface="+mn-lt"/>
                <a:cs typeface="+mn-lt"/>
              </a:rPr>
              <a:t>A .</a:t>
            </a:r>
            <a:r>
              <a:rPr lang="en-GB" err="1">
                <a:ea typeface="+mn-lt"/>
                <a:cs typeface="+mn-lt"/>
              </a:rPr>
              <a:t>vue</a:t>
            </a:r>
            <a:r>
              <a:rPr lang="en-GB">
                <a:ea typeface="+mn-lt"/>
                <a:cs typeface="+mn-lt"/>
              </a:rPr>
              <a:t> file has 3 parts - &lt;template&gt;, &lt;script&gt;, &lt;style&gt;</a:t>
            </a:r>
          </a:p>
          <a:p>
            <a:r>
              <a:rPr lang="en-GB">
                <a:ea typeface="+mn-lt"/>
                <a:cs typeface="+mn-lt"/>
              </a:rPr>
              <a:t>&lt;template&gt; defines the HTML content that needs to be displayed in the page based on the 'state'</a:t>
            </a:r>
          </a:p>
          <a:p>
            <a:r>
              <a:rPr lang="en-GB">
                <a:ea typeface="+mn-lt"/>
                <a:cs typeface="+mn-lt"/>
              </a:rPr>
              <a:t>&lt;script&gt; defines the core logic of the component, including state creation and state </a:t>
            </a:r>
            <a:r>
              <a:rPr lang="en-GB" err="1">
                <a:ea typeface="+mn-lt"/>
                <a:cs typeface="+mn-lt"/>
              </a:rPr>
              <a:t>updation</a:t>
            </a:r>
            <a:r>
              <a:rPr lang="en-GB">
                <a:ea typeface="+mn-lt"/>
                <a:cs typeface="+mn-lt"/>
              </a:rPr>
              <a:t> after user interaction</a:t>
            </a:r>
          </a:p>
          <a:p>
            <a:r>
              <a:rPr lang="en-GB">
                <a:ea typeface="+mn-lt"/>
                <a:cs typeface="+mn-lt"/>
              </a:rPr>
              <a:t>&lt;style&gt; defines the </a:t>
            </a:r>
            <a:r>
              <a:rPr lang="en-GB" err="1">
                <a:ea typeface="+mn-lt"/>
                <a:cs typeface="+mn-lt"/>
              </a:rPr>
              <a:t>css</a:t>
            </a:r>
            <a:r>
              <a:rPr lang="en-GB">
                <a:ea typeface="+mn-lt"/>
                <a:cs typeface="+mn-lt"/>
              </a:rPr>
              <a:t> which will be applied to the HTML. scoped attribute is set to avoid conflicts of class name between components</a:t>
            </a:r>
          </a:p>
          <a:p>
            <a:r>
              <a:rPr lang="en-GB">
                <a:ea typeface="+mn-lt"/>
                <a:cs typeface="+mn-lt"/>
              </a:rPr>
              <a:t>Each component can be imported and inserted into another component's &lt;template&gt;</a:t>
            </a:r>
          </a:p>
        </p:txBody>
      </p:sp>
    </p:spTree>
    <p:extLst>
      <p:ext uri="{BB962C8B-B14F-4D97-AF65-F5344CB8AC3E}">
        <p14:creationId xmlns:p14="http://schemas.microsoft.com/office/powerpoint/2010/main" val="274289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16FF-E090-6355-A10C-F81E7FC0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WEBSITE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6315-D7C2-D2BE-B6F6-45DFF9F8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arenR"/>
            </a:pPr>
            <a:r>
              <a:rPr lang="en-GB">
                <a:ea typeface="+mn-lt"/>
                <a:cs typeface="+mn-lt"/>
              </a:rPr>
              <a:t>Initial load(DOM mount)</a:t>
            </a:r>
            <a:endParaRPr lang="en-US"/>
          </a:p>
          <a:p>
            <a:pPr>
              <a:buAutoNum type="arabicParenR"/>
            </a:pPr>
            <a:r>
              <a:rPr lang="en-GB">
                <a:ea typeface="+mn-lt"/>
                <a:cs typeface="+mn-lt"/>
              </a:rPr>
              <a:t>DOM updates caused by user interactions/backend response</a:t>
            </a:r>
          </a:p>
          <a:p>
            <a:pPr>
              <a:buAutoNum type="arabicParenR"/>
            </a:pPr>
            <a:r>
              <a:rPr lang="en-GB">
                <a:ea typeface="+mn-lt"/>
                <a:cs typeface="+mn-lt"/>
              </a:rPr>
              <a:t>DOM removal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78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7BF5-CB78-AAD5-4D62-325070C3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VUE 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9A34-E9E8-7418-0E7D-F979F951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arenR"/>
            </a:pPr>
            <a:r>
              <a:rPr lang="en-GB">
                <a:ea typeface="+mn-lt"/>
                <a:cs typeface="+mn-lt"/>
              </a:rPr>
              <a:t>Initial render(component mount)</a:t>
            </a:r>
            <a:endParaRPr lang="en-US"/>
          </a:p>
          <a:p>
            <a:pPr>
              <a:buAutoNum type="arabicParenR"/>
            </a:pPr>
            <a:r>
              <a:rPr lang="en-GB">
                <a:ea typeface="+mn-lt"/>
                <a:cs typeface="+mn-lt"/>
              </a:rPr>
              <a:t>Re-renders/Component updates due to change/mutation in 'state'</a:t>
            </a:r>
          </a:p>
          <a:p>
            <a:pPr>
              <a:buAutoNum type="arabicParenR"/>
            </a:pPr>
            <a:r>
              <a:rPr lang="en-GB">
                <a:ea typeface="+mn-lt"/>
                <a:cs typeface="+mn-lt"/>
              </a:rPr>
              <a:t>Component unmount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0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3415-8C9D-DD27-2C1E-D8CE4DCB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setup()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2922-8B45-A112-34F3-53F9C290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The 'state' variables are created here</a:t>
            </a:r>
          </a:p>
          <a:p>
            <a:r>
              <a:rPr lang="en-GB">
                <a:ea typeface="+mn-lt"/>
                <a:cs typeface="+mn-lt"/>
              </a:rPr>
              <a:t>Functions to update the state are declared here</a:t>
            </a:r>
          </a:p>
          <a:p>
            <a:r>
              <a:rPr lang="en-GB">
                <a:ea typeface="+mn-lt"/>
                <a:cs typeface="+mn-lt"/>
              </a:rPr>
              <a:t>Backend </a:t>
            </a:r>
            <a:r>
              <a:rPr lang="en-GB" err="1">
                <a:ea typeface="+mn-lt"/>
                <a:cs typeface="+mn-lt"/>
              </a:rPr>
              <a:t>api</a:t>
            </a:r>
            <a:r>
              <a:rPr lang="en-GB">
                <a:ea typeface="+mn-lt"/>
                <a:cs typeface="+mn-lt"/>
              </a:rPr>
              <a:t> calls required for initial render are made here</a:t>
            </a:r>
          </a:p>
          <a:p>
            <a:r>
              <a:rPr lang="en-GB">
                <a:ea typeface="+mn-lt"/>
                <a:cs typeface="+mn-lt"/>
              </a:rPr>
              <a:t>Lifecycle hooks are registered here</a:t>
            </a:r>
          </a:p>
          <a:p>
            <a:r>
              <a:rPr lang="en-GB">
                <a:ea typeface="+mn-lt"/>
                <a:cs typeface="+mn-lt"/>
              </a:rPr>
              <a:t>The setup() returns an object which wraps the state and functions</a:t>
            </a:r>
          </a:p>
          <a:p>
            <a:r>
              <a:rPr lang="en-GB">
                <a:ea typeface="+mn-lt"/>
                <a:cs typeface="+mn-lt"/>
              </a:rPr>
              <a:t>After setup() is invoked, the Vue component instance is created which has access to all the properties returned in the setup()</a:t>
            </a:r>
          </a:p>
          <a:p>
            <a:r>
              <a:rPr lang="en-GB">
                <a:ea typeface="+mn-lt"/>
                <a:cs typeface="+mn-lt"/>
              </a:rPr>
              <a:t>These properties can be used in the &lt;template&gt;(data binding)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583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Widescreen</PresentationFormat>
  <Slides>48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Ion Boardroom</vt:lpstr>
      <vt:lpstr>VUE</vt:lpstr>
      <vt:lpstr>WHAT IS VUE ?</vt:lpstr>
      <vt:lpstr>PROJECT SETUP</vt:lpstr>
      <vt:lpstr>STATE</vt:lpstr>
      <vt:lpstr>VUE COMPONENTS</vt:lpstr>
      <vt:lpstr>SFCs(Single File Components)</vt:lpstr>
      <vt:lpstr>WEBSITE LIFECYCLE</vt:lpstr>
      <vt:lpstr>VUE COMPONENT LIFECYCLE</vt:lpstr>
      <vt:lpstr>setup()</vt:lpstr>
      <vt:lpstr>STATE DECLARATION/CREATION</vt:lpstr>
      <vt:lpstr> STATE DECLARATION/CREATION </vt:lpstr>
      <vt:lpstr> STATE DECLARATION/CREATION </vt:lpstr>
      <vt:lpstr>STATE UPDATION/MUTATION</vt:lpstr>
      <vt:lpstr>Event Handling</vt:lpstr>
      <vt:lpstr>DATA BINDING IN TEMPLATE</vt:lpstr>
      <vt:lpstr>EVENT HANDLING FOR &lt;input&gt;</vt:lpstr>
      <vt:lpstr>PROPS</vt:lpstr>
      <vt:lpstr>REGISTERING A PROP IN CHILD COMPONENT</vt:lpstr>
      <vt:lpstr>PASSING PROP VALUE FROM PARENT TO CHILD</vt:lpstr>
      <vt:lpstr>CONDITIONAL RENDERING</vt:lpstr>
      <vt:lpstr>COMPUTED</vt:lpstr>
      <vt:lpstr>COMPUTED</vt:lpstr>
      <vt:lpstr>COMPUTED DONT'S</vt:lpstr>
      <vt:lpstr>LIFECYCLE HOOKS</vt:lpstr>
      <vt:lpstr>LIFECYCLE HOOKS</vt:lpstr>
      <vt:lpstr>TEMPLATE REFS</vt:lpstr>
      <vt:lpstr>LIST RENDERING</vt:lpstr>
      <vt:lpstr>LIST RENDERING</vt:lpstr>
      <vt:lpstr>WATCH</vt:lpstr>
      <vt:lpstr>WATCH</vt:lpstr>
      <vt:lpstr>WATCH</vt:lpstr>
      <vt:lpstr>WATCH</vt:lpstr>
      <vt:lpstr>EVENT EMITTING</vt:lpstr>
      <vt:lpstr>EVENT EMITTING</vt:lpstr>
      <vt:lpstr>OPTIONS API</vt:lpstr>
      <vt:lpstr>Vue Directives: Built-in Directives </vt:lpstr>
      <vt:lpstr>Vue Router</vt:lpstr>
      <vt:lpstr>PowerPoint Presentation</vt:lpstr>
      <vt:lpstr>PowerPoint Presentation</vt:lpstr>
      <vt:lpstr>RouterView and RouterLink</vt:lpstr>
      <vt:lpstr>PowerPoint Presentation</vt:lpstr>
      <vt:lpstr>Navigation using vue router</vt:lpstr>
      <vt:lpstr>State Management with Pinia </vt:lpstr>
      <vt:lpstr>PowerPoint Presentation</vt:lpstr>
      <vt:lpstr>PowerPoint Presentation</vt:lpstr>
      <vt:lpstr>PowerPoint Presentation</vt:lpstr>
      <vt:lpstr>API Calls with Vue - FETCH</vt:lpstr>
      <vt:lpstr>FETCH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2023-11-26T08:36:07Z</dcterms:created>
  <dcterms:modified xsi:type="dcterms:W3CDTF">2024-08-28T12:45:30Z</dcterms:modified>
</cp:coreProperties>
</file>