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3" r:id="rId2"/>
  </p:sldMasterIdLst>
  <p:notesMasterIdLst>
    <p:notesMasterId r:id="rId11"/>
  </p:notesMasterIdLst>
  <p:sldIdLst>
    <p:sldId id="256" r:id="rId3"/>
    <p:sldId id="260" r:id="rId4"/>
    <p:sldId id="259" r:id="rId5"/>
    <p:sldId id="258" r:id="rId6"/>
    <p:sldId id="257"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96A47-F1D5-307E-CB2A-C3857B2336CA}" v="59" dt="2024-11-16T04:23:35.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13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4C92B-965A-4936-B208-29CAD2D3F044}" type="datetimeFigureOut">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A46CA-C1FA-4ADD-9AE5-B385EE27E402}" type="slidenum">
              <a:t>‹#›</a:t>
            </a:fld>
            <a:endParaRPr lang="en-US"/>
          </a:p>
        </p:txBody>
      </p:sp>
    </p:spTree>
    <p:extLst>
      <p:ext uri="{BB962C8B-B14F-4D97-AF65-F5344CB8AC3E}">
        <p14:creationId xmlns:p14="http://schemas.microsoft.com/office/powerpoint/2010/main" val="234560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89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robot with a black head and a black head holding up a hand gesture&#10;&#10;Description automatically generated">
            <a:extLst>
              <a:ext uri="{FF2B5EF4-FFF2-40B4-BE49-F238E27FC236}">
                <a16:creationId xmlns:a16="http://schemas.microsoft.com/office/drawing/2014/main" id="{39BF357D-40A2-3AE0-2093-3FC00B4F0D2A}"/>
              </a:ext>
            </a:extLst>
          </p:cNvPr>
          <p:cNvPicPr>
            <a:picLocks noGrp="1" noChangeAspect="1"/>
          </p:cNvPicPr>
          <p:nvPr>
            <p:ph type="pic" sz="quarter" idx="13"/>
          </p:nvPr>
        </p:nvPicPr>
        <p:blipFill>
          <a:blip r:embed="rId2">
            <a:alphaModFix amt="50000"/>
          </a:blip>
          <a:srcRect b="17883"/>
          <a:stretch/>
        </p:blipFill>
        <p:spPr>
          <a:xfrm>
            <a:off x="0" y="-1"/>
            <a:ext cx="12191980" cy="6857999"/>
          </a:xfrm>
          <a:prstGeom prst="rect">
            <a:avLst/>
          </a:prstGeom>
        </p:spPr>
      </p:pic>
      <p:sp>
        <p:nvSpPr>
          <p:cNvPr id="3" name="Title 2">
            <a:extLst>
              <a:ext uri="{FF2B5EF4-FFF2-40B4-BE49-F238E27FC236}">
                <a16:creationId xmlns:a16="http://schemas.microsoft.com/office/drawing/2014/main" id="{7AAAFF8E-883A-6980-63E4-5029F69449E8}"/>
              </a:ext>
            </a:extLst>
          </p:cNvPr>
          <p:cNvSpPr>
            <a:spLocks noGrp="1"/>
          </p:cNvSpPr>
          <p:nvPr>
            <p:ph type="ctrTitle"/>
          </p:nvPr>
        </p:nvSpPr>
        <p:spPr>
          <a:xfrm>
            <a:off x="2774302" y="1828799"/>
            <a:ext cx="5837853" cy="2575249"/>
          </a:xfrm>
        </p:spPr>
        <p:txBody>
          <a:bodyPr vert="horz" lIns="91440" tIns="45720" rIns="91440" bIns="45720" rtlCol="0" anchor="b">
            <a:normAutofit/>
          </a:bodyPr>
          <a:lstStyle/>
          <a:p>
            <a:pPr algn="ctr" defTabSz="914400"/>
            <a:r>
              <a:rPr lang="en-US" sz="6000" dirty="0">
                <a:solidFill>
                  <a:srgbClr val="FFFFFF"/>
                </a:solidFill>
              </a:rPr>
              <a:t>Generative AI IN </a:t>
            </a:r>
            <a:br>
              <a:rPr lang="en-US" sz="6000" dirty="0">
                <a:solidFill>
                  <a:srgbClr val="FFFFFF"/>
                </a:solidFill>
              </a:rPr>
            </a:br>
            <a:r>
              <a:rPr lang="en-US" sz="6000" dirty="0">
                <a:solidFill>
                  <a:srgbClr val="FFFFFF"/>
                </a:solidFill>
              </a:rPr>
              <a:t>GAME GURU</a:t>
            </a:r>
          </a:p>
        </p:txBody>
      </p:sp>
      <p:sp>
        <p:nvSpPr>
          <p:cNvPr id="2" name="TextBox 1">
            <a:extLst>
              <a:ext uri="{FF2B5EF4-FFF2-40B4-BE49-F238E27FC236}">
                <a16:creationId xmlns:a16="http://schemas.microsoft.com/office/drawing/2014/main" id="{5A116B34-77E3-4758-AFCC-436DF4E58B98}"/>
              </a:ext>
            </a:extLst>
          </p:cNvPr>
          <p:cNvSpPr txBox="1"/>
          <p:nvPr/>
        </p:nvSpPr>
        <p:spPr>
          <a:xfrm>
            <a:off x="6694415" y="4664279"/>
            <a:ext cx="4471332" cy="1631216"/>
          </a:xfrm>
          <a:prstGeom prst="rect">
            <a:avLst/>
          </a:prstGeom>
          <a:noFill/>
        </p:spPr>
        <p:txBody>
          <a:bodyPr wrap="square" rtlCol="0">
            <a:spAutoFit/>
          </a:bodyPr>
          <a:lstStyle/>
          <a:p>
            <a:r>
              <a:rPr lang="en-US" sz="2000" b="1" dirty="0">
                <a:ln>
                  <a:solidFill>
                    <a:schemeClr val="bg2">
                      <a:lumMod val="90000"/>
                      <a:lumOff val="10000"/>
                    </a:schemeClr>
                  </a:solidFill>
                </a:ln>
              </a:rPr>
              <a:t>By </a:t>
            </a:r>
          </a:p>
          <a:p>
            <a:pPr algn="r"/>
            <a:r>
              <a:rPr lang="en-US" sz="2000" b="1" dirty="0">
                <a:ln>
                  <a:solidFill>
                    <a:schemeClr val="bg2">
                      <a:lumMod val="90000"/>
                      <a:lumOff val="10000"/>
                    </a:schemeClr>
                  </a:solidFill>
                </a:ln>
              </a:rPr>
              <a:t>MAHENDHIRAN S</a:t>
            </a:r>
          </a:p>
          <a:p>
            <a:pPr algn="r"/>
            <a:r>
              <a:rPr lang="en-US" sz="2000" b="1" dirty="0">
                <a:ln>
                  <a:solidFill>
                    <a:schemeClr val="bg2">
                      <a:lumMod val="90000"/>
                      <a:lumOff val="10000"/>
                    </a:schemeClr>
                  </a:solidFill>
                </a:ln>
              </a:rPr>
              <a:t>HARIPRASAD M</a:t>
            </a:r>
          </a:p>
          <a:p>
            <a:pPr algn="r"/>
            <a:r>
              <a:rPr lang="en-US" sz="2000" b="1" dirty="0">
                <a:ln>
                  <a:solidFill>
                    <a:schemeClr val="bg2">
                      <a:lumMod val="90000"/>
                      <a:lumOff val="10000"/>
                    </a:schemeClr>
                  </a:solidFill>
                </a:ln>
              </a:rPr>
              <a:t>DHAMODHARAN S P</a:t>
            </a:r>
          </a:p>
          <a:p>
            <a:pPr algn="r"/>
            <a:r>
              <a:rPr lang="en-US" sz="2000" b="1" dirty="0">
                <a:ln>
                  <a:solidFill>
                    <a:schemeClr val="bg2">
                      <a:lumMod val="90000"/>
                      <a:lumOff val="10000"/>
                    </a:schemeClr>
                  </a:solidFill>
                </a:ln>
              </a:rPr>
              <a:t>NAVEENKUMAR T</a:t>
            </a:r>
          </a:p>
        </p:txBody>
      </p:sp>
    </p:spTree>
    <p:extLst>
      <p:ext uri="{BB962C8B-B14F-4D97-AF65-F5344CB8AC3E}">
        <p14:creationId xmlns:p14="http://schemas.microsoft.com/office/powerpoint/2010/main" val="266169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F5DA-3EAF-CF58-51BA-3BB3F0F23443}"/>
              </a:ext>
            </a:extLst>
          </p:cNvPr>
          <p:cNvSpPr>
            <a:spLocks noGrp="1"/>
          </p:cNvSpPr>
          <p:nvPr>
            <p:ph type="title"/>
          </p:nvPr>
        </p:nvSpPr>
        <p:spPr/>
        <p:txBody>
          <a:bodyPr/>
          <a:lstStyle/>
          <a:p>
            <a:r>
              <a:rPr lang="en-US" dirty="0"/>
              <a:t>Definition &amp; Overview</a:t>
            </a:r>
          </a:p>
        </p:txBody>
      </p:sp>
      <p:sp>
        <p:nvSpPr>
          <p:cNvPr id="3" name="Text Placeholder 2">
            <a:extLst>
              <a:ext uri="{FF2B5EF4-FFF2-40B4-BE49-F238E27FC236}">
                <a16:creationId xmlns:a16="http://schemas.microsoft.com/office/drawing/2014/main" id="{FC86ED5D-4763-2A71-2A6C-FBFA2526AA48}"/>
              </a:ext>
            </a:extLst>
          </p:cNvPr>
          <p:cNvSpPr>
            <a:spLocks noGrp="1"/>
          </p:cNvSpPr>
          <p:nvPr>
            <p:ph type="body" sz="quarter" idx="10"/>
          </p:nvPr>
        </p:nvSpPr>
        <p:spPr>
          <a:xfrm>
            <a:off x="550862" y="3835401"/>
            <a:ext cx="6180138" cy="895219"/>
          </a:xfrm>
        </p:spPr>
        <p:txBody>
          <a:bodyPr>
            <a:normAutofit lnSpcReduction="10000"/>
          </a:bodyPr>
          <a:lstStyle/>
          <a:p>
            <a:r>
              <a:rPr lang="en-US" dirty="0"/>
              <a:t>Generative AI in </a:t>
            </a:r>
            <a:r>
              <a:rPr lang="en-US" b="1" dirty="0"/>
              <a:t>Game Guru</a:t>
            </a:r>
            <a:r>
              <a:rPr lang="en-US" dirty="0"/>
              <a:t> enhances game development by automating content creation. It can create environments, characters, storylines, and other assets by learning patterns from existing game data, streamlining the game design process and unlocking new creative possibilities.</a:t>
            </a:r>
          </a:p>
        </p:txBody>
      </p:sp>
      <p:sp>
        <p:nvSpPr>
          <p:cNvPr id="5" name="Text Placeholder 4">
            <a:extLst>
              <a:ext uri="{FF2B5EF4-FFF2-40B4-BE49-F238E27FC236}">
                <a16:creationId xmlns:a16="http://schemas.microsoft.com/office/drawing/2014/main" id="{62C8A71A-A666-3CF0-B762-2779AF7C0F87}"/>
              </a:ext>
            </a:extLst>
          </p:cNvPr>
          <p:cNvSpPr>
            <a:spLocks noGrp="1"/>
          </p:cNvSpPr>
          <p:nvPr>
            <p:ph type="body" sz="quarter" idx="15"/>
          </p:nvPr>
        </p:nvSpPr>
        <p:spPr/>
        <p:txBody>
          <a:bodyPr/>
          <a:lstStyle/>
          <a:p>
            <a:r>
              <a:rPr lang="en-US" dirty="0"/>
              <a:t>UNDERSTANDING GENERATIVE AI IN GAME GURU</a:t>
            </a:r>
          </a:p>
        </p:txBody>
      </p:sp>
      <p:pic>
        <p:nvPicPr>
          <p:cNvPr id="4100" name="Picture 4" descr="Generative AI In Video Game Development">
            <a:extLst>
              <a:ext uri="{FF2B5EF4-FFF2-40B4-BE49-F238E27FC236}">
                <a16:creationId xmlns:a16="http://schemas.microsoft.com/office/drawing/2014/main" id="{5A2293A2-A849-EE58-CBDB-7A1684030DE0}"/>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l="28658" r="2865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84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4A0D6E7-65C2-3456-24FE-E0420CE8CE19}"/>
              </a:ext>
            </a:extLst>
          </p:cNvPr>
          <p:cNvSpPr>
            <a:spLocks noGrp="1"/>
          </p:cNvSpPr>
          <p:nvPr>
            <p:ph type="body" sz="quarter" idx="14"/>
          </p:nvPr>
        </p:nvSpPr>
        <p:spPr/>
        <p:txBody>
          <a:bodyPr/>
          <a:lstStyle/>
          <a:p>
            <a:r>
              <a:rPr lang="en-IN" dirty="0"/>
              <a:t>2. Gameplay Enhancements</a:t>
            </a:r>
            <a:endParaRPr lang="en-US" dirty="0"/>
          </a:p>
        </p:txBody>
      </p:sp>
      <p:sp>
        <p:nvSpPr>
          <p:cNvPr id="5" name="Text Placeholder 4">
            <a:extLst>
              <a:ext uri="{FF2B5EF4-FFF2-40B4-BE49-F238E27FC236}">
                <a16:creationId xmlns:a16="http://schemas.microsoft.com/office/drawing/2014/main" id="{8219B68B-C0B1-BE70-32FA-17A4A4573ABF}"/>
              </a:ext>
            </a:extLst>
          </p:cNvPr>
          <p:cNvSpPr>
            <a:spLocks noGrp="1"/>
          </p:cNvSpPr>
          <p:nvPr>
            <p:ph type="body" sz="quarter" idx="15"/>
          </p:nvPr>
        </p:nvSpPr>
        <p:spPr>
          <a:xfrm>
            <a:off x="537930" y="3998151"/>
            <a:ext cx="5010570" cy="2341031"/>
          </a:xfrm>
        </p:spPr>
        <p:txBody>
          <a:bodyPr>
            <a:noAutofit/>
          </a:bodyPr>
          <a:lstStyle/>
          <a:p>
            <a:endParaRPr lang="en-US" sz="1100" b="1" dirty="0"/>
          </a:p>
          <a:p>
            <a:pPr>
              <a:buFont typeface="Arial" panose="020B0604020202020204" pitchFamily="34" charset="0"/>
              <a:buChar char="•"/>
            </a:pPr>
            <a:r>
              <a:rPr lang="en-US" sz="1100" b="1" dirty="0"/>
              <a:t>Environment Generation</a:t>
            </a:r>
            <a:r>
              <a:rPr lang="en-US" sz="1100" dirty="0"/>
              <a:t>: Automatically generating detailed terrains, landscapes, and immersive game worlds.</a:t>
            </a:r>
          </a:p>
          <a:p>
            <a:pPr>
              <a:buFont typeface="Arial" panose="020B0604020202020204" pitchFamily="34" charset="0"/>
              <a:buChar char="•"/>
            </a:pPr>
            <a:r>
              <a:rPr lang="en-US" sz="1100" b="1" dirty="0"/>
              <a:t>Character Design</a:t>
            </a:r>
            <a:r>
              <a:rPr lang="en-US" sz="1100" dirty="0"/>
              <a:t>: Creating unique characters with realistic features, animations, and behaviors.</a:t>
            </a:r>
          </a:p>
          <a:p>
            <a:pPr>
              <a:buFont typeface="Arial" panose="020B0604020202020204" pitchFamily="34" charset="0"/>
              <a:buChar char="•"/>
            </a:pPr>
            <a:r>
              <a:rPr lang="en-US" sz="1100" b="1" dirty="0"/>
              <a:t>Asset Creation</a:t>
            </a:r>
            <a:r>
              <a:rPr lang="en-US" sz="1100" dirty="0"/>
              <a:t>: Developing textures, 3D models, and other game assets efficiently.</a:t>
            </a:r>
          </a:p>
          <a:p>
            <a:pPr>
              <a:buFont typeface="Arial" panose="020B0604020202020204" pitchFamily="34" charset="0"/>
              <a:buChar char="•"/>
            </a:pPr>
            <a:r>
              <a:rPr lang="en-US" sz="1100" b="1" dirty="0"/>
              <a:t>Procedural Content</a:t>
            </a:r>
            <a:r>
              <a:rPr lang="en-US" sz="1100" dirty="0"/>
              <a:t>: Designing endless levels, maps, and scenarios dynamically.</a:t>
            </a:r>
          </a:p>
        </p:txBody>
      </p:sp>
      <p:sp>
        <p:nvSpPr>
          <p:cNvPr id="6" name="Text Placeholder 5">
            <a:extLst>
              <a:ext uri="{FF2B5EF4-FFF2-40B4-BE49-F238E27FC236}">
                <a16:creationId xmlns:a16="http://schemas.microsoft.com/office/drawing/2014/main" id="{B8F61305-A408-220D-E04E-BE876BC1067C}"/>
              </a:ext>
            </a:extLst>
          </p:cNvPr>
          <p:cNvSpPr>
            <a:spLocks noGrp="1"/>
          </p:cNvSpPr>
          <p:nvPr>
            <p:ph type="body" sz="quarter" idx="16"/>
          </p:nvPr>
        </p:nvSpPr>
        <p:spPr>
          <a:xfrm>
            <a:off x="543361" y="3880795"/>
            <a:ext cx="5005139" cy="360000"/>
          </a:xfrm>
        </p:spPr>
        <p:txBody>
          <a:bodyPr/>
          <a:lstStyle/>
          <a:p>
            <a:r>
              <a:rPr lang="en-US" b="1" dirty="0"/>
              <a:t>1. Content Creation</a:t>
            </a:r>
          </a:p>
          <a:p>
            <a:endParaRPr lang="en-US" dirty="0"/>
          </a:p>
        </p:txBody>
      </p:sp>
      <p:sp>
        <p:nvSpPr>
          <p:cNvPr id="7" name="Title 6">
            <a:extLst>
              <a:ext uri="{FF2B5EF4-FFF2-40B4-BE49-F238E27FC236}">
                <a16:creationId xmlns:a16="http://schemas.microsoft.com/office/drawing/2014/main" id="{0C310617-1F4D-BD20-AE8C-D65E6CA18AA7}"/>
              </a:ext>
            </a:extLst>
          </p:cNvPr>
          <p:cNvSpPr>
            <a:spLocks noGrp="1"/>
          </p:cNvSpPr>
          <p:nvPr>
            <p:ph type="title"/>
          </p:nvPr>
        </p:nvSpPr>
        <p:spPr/>
        <p:txBody>
          <a:bodyPr/>
          <a:lstStyle/>
          <a:p>
            <a:r>
              <a:rPr lang="en-US" dirty="0"/>
              <a:t>Applications</a:t>
            </a:r>
          </a:p>
        </p:txBody>
      </p:sp>
      <p:sp>
        <p:nvSpPr>
          <p:cNvPr id="11" name="Rectangle 4">
            <a:extLst>
              <a:ext uri="{FF2B5EF4-FFF2-40B4-BE49-F238E27FC236}">
                <a16:creationId xmlns:a16="http://schemas.microsoft.com/office/drawing/2014/main" id="{6CA2E08E-FE44-DCF0-FA58-2E4F50579FCC}"/>
              </a:ext>
            </a:extLst>
          </p:cNvPr>
          <p:cNvSpPr>
            <a:spLocks noGrp="1" noChangeArrowheads="1"/>
          </p:cNvSpPr>
          <p:nvPr>
            <p:ph type="body" sz="quarter" idx="13"/>
          </p:nvPr>
        </p:nvSpPr>
        <p:spPr bwMode="auto">
          <a:xfrm>
            <a:off x="6624051" y="1150450"/>
            <a:ext cx="501708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Story Creation</a:t>
            </a:r>
            <a:r>
              <a:rPr kumimoji="0" lang="en-US" altLang="en-US" sz="1100" b="0" i="0" u="none" strike="noStrike" cap="none" normalizeH="0" baseline="0" dirty="0">
                <a:ln>
                  <a:noFill/>
                </a:ln>
                <a:solidFill>
                  <a:schemeClr val="tx1"/>
                </a:solidFill>
                <a:effectLst/>
                <a:latin typeface="Arial" panose="020B0604020202020204" pitchFamily="34" charset="0"/>
              </a:rPr>
              <a:t>: Crafting dynamic storylines and quests that adapt to player choices.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NPC Behavior</a:t>
            </a:r>
            <a:r>
              <a:rPr kumimoji="0" lang="en-US" altLang="en-US" sz="1100" b="0" i="0" u="none" strike="noStrike" cap="none" normalizeH="0" baseline="0" dirty="0">
                <a:ln>
                  <a:noFill/>
                </a:ln>
                <a:solidFill>
                  <a:schemeClr val="tx1"/>
                </a:solidFill>
                <a:effectLst/>
                <a:latin typeface="Arial" panose="020B0604020202020204" pitchFamily="34" charset="0"/>
              </a:rPr>
              <a:t>: Enhancing non-playable characters with adaptive AI for more realistic interactions.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Customization</a:t>
            </a:r>
            <a:r>
              <a:rPr kumimoji="0" lang="en-US" altLang="en-US" sz="1100" b="0" i="0" u="none" strike="noStrike" cap="none" normalizeH="0" baseline="0" dirty="0">
                <a:ln>
                  <a:noFill/>
                </a:ln>
                <a:solidFill>
                  <a:schemeClr val="tx1"/>
                </a:solidFill>
                <a:effectLst/>
                <a:latin typeface="Arial" panose="020B0604020202020204" pitchFamily="34" charset="0"/>
              </a:rPr>
              <a:t>: Allowing players or developers to refine and personalize in-game elements easily. </a:t>
            </a:r>
          </a:p>
        </p:txBody>
      </p:sp>
      <p:pic>
        <p:nvPicPr>
          <p:cNvPr id="1032" name="Picture 8" descr="Grok AI in Gaming: Enhancing ...">
            <a:extLst>
              <a:ext uri="{FF2B5EF4-FFF2-40B4-BE49-F238E27FC236}">
                <a16:creationId xmlns:a16="http://schemas.microsoft.com/office/drawing/2014/main" id="{05522868-7966-6F29-F06A-B850543B4A70}"/>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t="864" b="86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3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4931-F06A-9923-5FC2-25FDC6DDAF09}"/>
              </a:ext>
            </a:extLst>
          </p:cNvPr>
          <p:cNvSpPr>
            <a:spLocks noGrp="1"/>
          </p:cNvSpPr>
          <p:nvPr>
            <p:ph type="title"/>
          </p:nvPr>
        </p:nvSpPr>
        <p:spPr/>
        <p:txBody>
          <a:bodyPr/>
          <a:lstStyle/>
          <a:p>
            <a:r>
              <a:rPr lang="en-US" dirty="0"/>
              <a:t>Advantages</a:t>
            </a:r>
          </a:p>
        </p:txBody>
      </p:sp>
      <p:sp>
        <p:nvSpPr>
          <p:cNvPr id="3" name="Text Placeholder 2">
            <a:extLst>
              <a:ext uri="{FF2B5EF4-FFF2-40B4-BE49-F238E27FC236}">
                <a16:creationId xmlns:a16="http://schemas.microsoft.com/office/drawing/2014/main" id="{F9F71C9D-B089-AFC5-17D9-22D64B1E8744}"/>
              </a:ext>
            </a:extLst>
          </p:cNvPr>
          <p:cNvSpPr>
            <a:spLocks noGrp="1"/>
          </p:cNvSpPr>
          <p:nvPr>
            <p:ph type="body" sz="quarter" idx="12"/>
          </p:nvPr>
        </p:nvSpPr>
        <p:spPr/>
        <p:txBody>
          <a:bodyPr/>
          <a:lstStyle/>
          <a:p>
            <a:r>
              <a:rPr lang="en-IN" dirty="0"/>
              <a:t>1. Development Efficiency</a:t>
            </a:r>
            <a:endParaRPr lang="en-US" dirty="0"/>
          </a:p>
        </p:txBody>
      </p:sp>
      <p:sp>
        <p:nvSpPr>
          <p:cNvPr id="5" name="Text Placeholder 4">
            <a:extLst>
              <a:ext uri="{FF2B5EF4-FFF2-40B4-BE49-F238E27FC236}">
                <a16:creationId xmlns:a16="http://schemas.microsoft.com/office/drawing/2014/main" id="{6F9A5F4B-A2F3-E79E-2AD8-4564F34A77C9}"/>
              </a:ext>
            </a:extLst>
          </p:cNvPr>
          <p:cNvSpPr>
            <a:spLocks noGrp="1"/>
          </p:cNvSpPr>
          <p:nvPr>
            <p:ph type="body" sz="quarter" idx="16"/>
          </p:nvPr>
        </p:nvSpPr>
        <p:spPr/>
        <p:txBody>
          <a:bodyPr/>
          <a:lstStyle/>
          <a:p>
            <a:r>
              <a:rPr lang="en-IN" dirty="0"/>
              <a:t>2. Creative Enhancements</a:t>
            </a:r>
            <a:endParaRPr lang="en-US" dirty="0"/>
          </a:p>
        </p:txBody>
      </p:sp>
      <p:sp>
        <p:nvSpPr>
          <p:cNvPr id="7" name="Text Placeholder 6">
            <a:extLst>
              <a:ext uri="{FF2B5EF4-FFF2-40B4-BE49-F238E27FC236}">
                <a16:creationId xmlns:a16="http://schemas.microsoft.com/office/drawing/2014/main" id="{FAD159E0-5F81-EEFC-61A3-11DAB797505E}"/>
              </a:ext>
            </a:extLst>
          </p:cNvPr>
          <p:cNvSpPr>
            <a:spLocks noGrp="1"/>
          </p:cNvSpPr>
          <p:nvPr>
            <p:ph type="body" sz="quarter" idx="18"/>
          </p:nvPr>
        </p:nvSpPr>
        <p:spPr/>
        <p:txBody>
          <a:bodyPr/>
          <a:lstStyle/>
          <a:p>
            <a:r>
              <a:rPr lang="en-IN" dirty="0"/>
              <a:t>3. Player-Centric Customization</a:t>
            </a:r>
            <a:endParaRPr lang="en-US" dirty="0"/>
          </a:p>
        </p:txBody>
      </p:sp>
      <p:sp>
        <p:nvSpPr>
          <p:cNvPr id="11" name="Rectangle 3">
            <a:extLst>
              <a:ext uri="{FF2B5EF4-FFF2-40B4-BE49-F238E27FC236}">
                <a16:creationId xmlns:a16="http://schemas.microsoft.com/office/drawing/2014/main" id="{1CD7EC69-744E-D370-54A2-B5A70AFF0F92}"/>
              </a:ext>
            </a:extLst>
          </p:cNvPr>
          <p:cNvSpPr>
            <a:spLocks noGrp="1" noChangeArrowheads="1"/>
          </p:cNvSpPr>
          <p:nvPr>
            <p:ph type="body" sz="quarter" idx="15"/>
          </p:nvPr>
        </p:nvSpPr>
        <p:spPr bwMode="auto">
          <a:xfrm>
            <a:off x="550863" y="3650832"/>
            <a:ext cx="29014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Time-Saving</a:t>
            </a:r>
            <a:r>
              <a:rPr kumimoji="0" lang="en-US" altLang="en-US" b="0" i="0" u="none" strike="noStrike" cap="none" normalizeH="0" baseline="0" dirty="0">
                <a:ln>
                  <a:noFill/>
                </a:ln>
                <a:solidFill>
                  <a:schemeClr val="tx1"/>
                </a:solidFill>
                <a:effectLst/>
                <a:latin typeface="Arial" panose="020B0604020202020204" pitchFamily="34" charset="0"/>
              </a:rPr>
              <a:t>: Automates repetitive tasks, reducing manual effort.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Cost-Effective</a:t>
            </a:r>
            <a:r>
              <a:rPr kumimoji="0" lang="en-US" altLang="en-US" b="0" i="0" u="none" strike="noStrike" cap="none" normalizeH="0" baseline="0" dirty="0">
                <a:ln>
                  <a:noFill/>
                </a:ln>
                <a:solidFill>
                  <a:schemeClr val="tx1"/>
                </a:solidFill>
                <a:effectLst/>
                <a:latin typeface="Arial" panose="020B0604020202020204" pitchFamily="34" charset="0"/>
              </a:rPr>
              <a:t>: Lowers development costs by generating assets and content quickly.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Rapid Prototyping</a:t>
            </a:r>
            <a:r>
              <a:rPr kumimoji="0" lang="en-US" altLang="en-US" b="0" i="0" u="none" strike="noStrike" cap="none" normalizeH="0" baseline="0" dirty="0">
                <a:ln>
                  <a:noFill/>
                </a:ln>
                <a:solidFill>
                  <a:schemeClr val="tx1"/>
                </a:solidFill>
                <a:effectLst/>
                <a:latin typeface="Arial" panose="020B0604020202020204" pitchFamily="34" charset="0"/>
              </a:rPr>
              <a:t>: Facilitates quick iterations and testing of game elements. </a:t>
            </a:r>
          </a:p>
        </p:txBody>
      </p:sp>
      <p:sp>
        <p:nvSpPr>
          <p:cNvPr id="12" name="Rectangle 4">
            <a:extLst>
              <a:ext uri="{FF2B5EF4-FFF2-40B4-BE49-F238E27FC236}">
                <a16:creationId xmlns:a16="http://schemas.microsoft.com/office/drawing/2014/main" id="{A202D1A6-A613-8424-0A30-03311383CFEC}"/>
              </a:ext>
            </a:extLst>
          </p:cNvPr>
          <p:cNvSpPr>
            <a:spLocks noGrp="1" noChangeArrowheads="1"/>
          </p:cNvSpPr>
          <p:nvPr>
            <p:ph type="body" sz="quarter" idx="17"/>
          </p:nvPr>
        </p:nvSpPr>
        <p:spPr bwMode="auto">
          <a:xfrm>
            <a:off x="4486992" y="3635268"/>
            <a:ext cx="321801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Innovative Designs</a:t>
            </a:r>
            <a:r>
              <a:rPr kumimoji="0" lang="en-US" altLang="en-US" b="0" i="0" u="none" strike="noStrike" cap="none" normalizeH="0" baseline="0" dirty="0">
                <a:ln>
                  <a:noFill/>
                </a:ln>
                <a:solidFill>
                  <a:schemeClr val="tx1"/>
                </a:solidFill>
                <a:effectLst/>
                <a:latin typeface="Arial" panose="020B0604020202020204" pitchFamily="34" charset="0"/>
              </a:rPr>
              <a:t>: Produces unique assets, characters, and environments.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Dynamic Gameplay</a:t>
            </a:r>
            <a:r>
              <a:rPr kumimoji="0" lang="en-US" altLang="en-US" b="0" i="0" u="none" strike="noStrike" cap="none" normalizeH="0" baseline="0" dirty="0">
                <a:ln>
                  <a:noFill/>
                </a:ln>
                <a:solidFill>
                  <a:schemeClr val="tx1"/>
                </a:solidFill>
                <a:effectLst/>
                <a:latin typeface="Arial" panose="020B0604020202020204" pitchFamily="34" charset="0"/>
              </a:rPr>
              <a:t>: Enables procedurally generated content for diverse player experiences.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Immersive Worlds</a:t>
            </a:r>
            <a:r>
              <a:rPr kumimoji="0" lang="en-US" altLang="en-US" b="0" i="0" u="none" strike="noStrike" cap="none" normalizeH="0" baseline="0" dirty="0">
                <a:ln>
                  <a:noFill/>
                </a:ln>
                <a:solidFill>
                  <a:schemeClr val="tx1"/>
                </a:solidFill>
                <a:effectLst/>
                <a:latin typeface="Arial" panose="020B0604020202020204" pitchFamily="34" charset="0"/>
              </a:rPr>
              <a:t>: Creates high-quality and detailed game elements that elevate realism. </a:t>
            </a:r>
          </a:p>
        </p:txBody>
      </p:sp>
      <p:sp>
        <p:nvSpPr>
          <p:cNvPr id="13" name="Rectangle 5">
            <a:extLst>
              <a:ext uri="{FF2B5EF4-FFF2-40B4-BE49-F238E27FC236}">
                <a16:creationId xmlns:a16="http://schemas.microsoft.com/office/drawing/2014/main" id="{E234FC4F-3739-6225-9F02-705EED0252FE}"/>
              </a:ext>
            </a:extLst>
          </p:cNvPr>
          <p:cNvSpPr>
            <a:spLocks noGrp="1" noChangeArrowheads="1"/>
          </p:cNvSpPr>
          <p:nvPr>
            <p:ph type="body" sz="quarter" idx="19"/>
          </p:nvPr>
        </p:nvSpPr>
        <p:spPr bwMode="auto">
          <a:xfrm>
            <a:off x="8423121" y="3608750"/>
            <a:ext cx="343709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Personalized Experiences</a:t>
            </a:r>
            <a:r>
              <a:rPr kumimoji="0" lang="en-US" altLang="en-US" b="0" i="0" u="none" strike="noStrike" cap="none" normalizeH="0" baseline="0" dirty="0">
                <a:ln>
                  <a:noFill/>
                </a:ln>
                <a:solidFill>
                  <a:schemeClr val="tx1"/>
                </a:solidFill>
                <a:effectLst/>
                <a:latin typeface="Arial" panose="020B0604020202020204" pitchFamily="34" charset="0"/>
              </a:rPr>
              <a:t>: Adapts content based on player preferences or behavior.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Replayability</a:t>
            </a:r>
            <a:r>
              <a:rPr kumimoji="0" lang="en-US" altLang="en-US" b="0" i="0" u="none" strike="noStrike" cap="none" normalizeH="0" baseline="0" dirty="0">
                <a:ln>
                  <a:noFill/>
                </a:ln>
                <a:solidFill>
                  <a:schemeClr val="tx1"/>
                </a:solidFill>
                <a:effectLst/>
                <a:latin typeface="Arial" panose="020B0604020202020204" pitchFamily="34" charset="0"/>
              </a:rPr>
              <a:t>: Offers infinite variations in levels, quests, and scenarios.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Adaptive NPCs</a:t>
            </a:r>
            <a:r>
              <a:rPr kumimoji="0" lang="en-US" altLang="en-US" b="0" i="0" u="none" strike="noStrike" cap="none" normalizeH="0" baseline="0" dirty="0">
                <a:ln>
                  <a:noFill/>
                </a:ln>
                <a:solidFill>
                  <a:schemeClr val="tx1"/>
                </a:solidFill>
                <a:effectLst/>
                <a:latin typeface="Arial" panose="020B0604020202020204" pitchFamily="34" charset="0"/>
              </a:rPr>
              <a:t>: Enhances player interaction with lifelike, evolving non-playable characters. </a:t>
            </a:r>
          </a:p>
        </p:txBody>
      </p:sp>
    </p:spTree>
    <p:extLst>
      <p:ext uri="{BB962C8B-B14F-4D97-AF65-F5344CB8AC3E}">
        <p14:creationId xmlns:p14="http://schemas.microsoft.com/office/powerpoint/2010/main" val="94080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9816-505E-C474-1C0F-63E388F695BE}"/>
              </a:ext>
            </a:extLst>
          </p:cNvPr>
          <p:cNvSpPr>
            <a:spLocks noGrp="1"/>
          </p:cNvSpPr>
          <p:nvPr>
            <p:ph type="title"/>
          </p:nvPr>
        </p:nvSpPr>
        <p:spPr/>
        <p:txBody>
          <a:bodyPr/>
          <a:lstStyle/>
          <a:p>
            <a:r>
              <a:rPr lang="en-US" dirty="0"/>
              <a:t>Challenges</a:t>
            </a:r>
          </a:p>
        </p:txBody>
      </p:sp>
      <p:sp>
        <p:nvSpPr>
          <p:cNvPr id="4" name="Text Placeholder 3">
            <a:extLst>
              <a:ext uri="{FF2B5EF4-FFF2-40B4-BE49-F238E27FC236}">
                <a16:creationId xmlns:a16="http://schemas.microsoft.com/office/drawing/2014/main" id="{6FEBE425-46F9-54A3-1488-4BD55331FA72}"/>
              </a:ext>
            </a:extLst>
          </p:cNvPr>
          <p:cNvSpPr>
            <a:spLocks noGrp="1"/>
          </p:cNvSpPr>
          <p:nvPr>
            <p:ph type="body" sz="quarter" idx="12"/>
          </p:nvPr>
        </p:nvSpPr>
        <p:spPr/>
        <p:txBody>
          <a:bodyPr/>
          <a:lstStyle/>
          <a:p>
            <a:r>
              <a:rPr lang="en-IN" dirty="0"/>
              <a:t>1. Technical Limitations</a:t>
            </a:r>
            <a:endParaRPr lang="en-US" dirty="0"/>
          </a:p>
        </p:txBody>
      </p:sp>
      <p:sp>
        <p:nvSpPr>
          <p:cNvPr id="6" name="Text Placeholder 5">
            <a:extLst>
              <a:ext uri="{FF2B5EF4-FFF2-40B4-BE49-F238E27FC236}">
                <a16:creationId xmlns:a16="http://schemas.microsoft.com/office/drawing/2014/main" id="{A93820F9-9931-E8C6-0CA1-4048D9A31D6F}"/>
              </a:ext>
            </a:extLst>
          </p:cNvPr>
          <p:cNvSpPr>
            <a:spLocks noGrp="1"/>
          </p:cNvSpPr>
          <p:nvPr>
            <p:ph type="body" sz="quarter" idx="14"/>
          </p:nvPr>
        </p:nvSpPr>
        <p:spPr/>
        <p:txBody>
          <a:bodyPr/>
          <a:lstStyle/>
          <a:p>
            <a:r>
              <a:rPr lang="en-IN" dirty="0"/>
              <a:t>2. Creative Constraints</a:t>
            </a:r>
            <a:endParaRPr lang="en-US" dirty="0"/>
          </a:p>
        </p:txBody>
      </p:sp>
      <p:sp>
        <p:nvSpPr>
          <p:cNvPr id="3" name="Rectangle 1">
            <a:extLst>
              <a:ext uri="{FF2B5EF4-FFF2-40B4-BE49-F238E27FC236}">
                <a16:creationId xmlns:a16="http://schemas.microsoft.com/office/drawing/2014/main" id="{B07AE48C-BCF8-EC58-9AAB-24390239BC03}"/>
              </a:ext>
            </a:extLst>
          </p:cNvPr>
          <p:cNvSpPr>
            <a:spLocks noGrp="1" noChangeArrowheads="1"/>
          </p:cNvSpPr>
          <p:nvPr>
            <p:ph type="body" sz="quarter" idx="13"/>
          </p:nvPr>
        </p:nvSpPr>
        <p:spPr bwMode="auto">
          <a:xfrm>
            <a:off x="8092797" y="909275"/>
            <a:ext cx="350944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Dependency</a:t>
            </a:r>
            <a:r>
              <a:rPr kumimoji="0" lang="en-US" altLang="en-US" b="0" i="0" u="none" strike="noStrike" cap="none" normalizeH="0" baseline="0" dirty="0">
                <a:ln>
                  <a:noFill/>
                </a:ln>
                <a:solidFill>
                  <a:schemeClr val="tx1"/>
                </a:solidFill>
                <a:effectLst/>
                <a:latin typeface="Arial" panose="020B0604020202020204" pitchFamily="34" charset="0"/>
              </a:rPr>
              <a:t>: Requires large datasets to train AI effectively.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Quality Control</a:t>
            </a:r>
            <a:r>
              <a:rPr kumimoji="0" lang="en-US" altLang="en-US" b="0" i="0" u="none" strike="noStrike" cap="none" normalizeH="0" baseline="0" dirty="0">
                <a:ln>
                  <a:noFill/>
                </a:ln>
                <a:solidFill>
                  <a:schemeClr val="tx1"/>
                </a:solidFill>
                <a:effectLst/>
                <a:latin typeface="Arial" panose="020B0604020202020204" pitchFamily="34" charset="0"/>
              </a:rPr>
              <a:t>: Ensuring AI-generated content meets creative and technical standards.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Performance Impact</a:t>
            </a:r>
            <a:r>
              <a:rPr kumimoji="0" lang="en-US" altLang="en-US" b="0" i="0" u="none" strike="noStrike" cap="none" normalizeH="0" baseline="0" dirty="0">
                <a:ln>
                  <a:noFill/>
                </a:ln>
                <a:solidFill>
                  <a:schemeClr val="tx1"/>
                </a:solidFill>
                <a:effectLst/>
                <a:latin typeface="Arial" panose="020B0604020202020204" pitchFamily="34" charset="0"/>
              </a:rPr>
              <a:t>: Real-time content generation can strain system resources.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Integration Complexity</a:t>
            </a:r>
            <a:r>
              <a:rPr kumimoji="0" lang="en-US" altLang="en-US" b="0" i="0" u="none" strike="noStrike" cap="none" normalizeH="0" baseline="0" dirty="0">
                <a:ln>
                  <a:noFill/>
                </a:ln>
                <a:solidFill>
                  <a:schemeClr val="tx1"/>
                </a:solidFill>
                <a:effectLst/>
                <a:latin typeface="Arial" panose="020B0604020202020204" pitchFamily="34" charset="0"/>
              </a:rPr>
              <a:t>: Seamlessly incorporating AI-generated assets into existing workflows. </a:t>
            </a:r>
          </a:p>
        </p:txBody>
      </p:sp>
      <p:sp>
        <p:nvSpPr>
          <p:cNvPr id="9" name="Rectangle 2">
            <a:extLst>
              <a:ext uri="{FF2B5EF4-FFF2-40B4-BE49-F238E27FC236}">
                <a16:creationId xmlns:a16="http://schemas.microsoft.com/office/drawing/2014/main" id="{4FE5A2A3-4EE8-ECC6-FB26-A8C9D0329F21}"/>
              </a:ext>
            </a:extLst>
          </p:cNvPr>
          <p:cNvSpPr>
            <a:spLocks noGrp="1" noChangeArrowheads="1"/>
          </p:cNvSpPr>
          <p:nvPr>
            <p:ph type="body" sz="quarter" idx="15"/>
          </p:nvPr>
        </p:nvSpPr>
        <p:spPr bwMode="auto">
          <a:xfrm>
            <a:off x="8092797" y="3949059"/>
            <a:ext cx="383022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Lack of Originality</a:t>
            </a:r>
            <a:r>
              <a:rPr kumimoji="0" lang="en-US" altLang="en-US" b="0" i="0" u="none" strike="noStrike" cap="none" normalizeH="0" baseline="0" dirty="0">
                <a:ln>
                  <a:noFill/>
                </a:ln>
                <a:solidFill>
                  <a:schemeClr val="tx1"/>
                </a:solidFill>
                <a:effectLst/>
                <a:latin typeface="Arial" panose="020B0604020202020204" pitchFamily="34" charset="0"/>
              </a:rPr>
              <a:t>: AI might replicate patterns from training data, limiting true innovation.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Over-Automation</a:t>
            </a:r>
            <a:r>
              <a:rPr kumimoji="0" lang="en-US" altLang="en-US" b="0" i="0" u="none" strike="noStrike" cap="none" normalizeH="0" baseline="0" dirty="0">
                <a:ln>
                  <a:noFill/>
                </a:ln>
                <a:solidFill>
                  <a:schemeClr val="tx1"/>
                </a:solidFill>
                <a:effectLst/>
                <a:latin typeface="Arial" panose="020B0604020202020204" pitchFamily="34" charset="0"/>
              </a:rPr>
              <a:t>: Excessive reliance on AI can reduce human creativity in game design.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Unpredictability</a:t>
            </a:r>
            <a:r>
              <a:rPr kumimoji="0" lang="en-US" altLang="en-US" b="0" i="0" u="none" strike="noStrike" cap="none" normalizeH="0" baseline="0" dirty="0">
                <a:ln>
                  <a:noFill/>
                </a:ln>
                <a:solidFill>
                  <a:schemeClr val="tx1"/>
                </a:solidFill>
                <a:effectLst/>
                <a:latin typeface="Arial" panose="020B0604020202020204" pitchFamily="34" charset="0"/>
              </a:rPr>
              <a:t>: Generated content may not always align with the intended vision or theme.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Player Experience Risks</a:t>
            </a:r>
            <a:r>
              <a:rPr kumimoji="0" lang="en-US" altLang="en-US" b="0" i="0" u="none" strike="noStrike" cap="none" normalizeH="0" baseline="0" dirty="0">
                <a:ln>
                  <a:noFill/>
                </a:ln>
                <a:solidFill>
                  <a:schemeClr val="tx1"/>
                </a:solidFill>
                <a:effectLst/>
                <a:latin typeface="Arial" panose="020B0604020202020204" pitchFamily="34" charset="0"/>
              </a:rPr>
              <a:t>: Procedural generation can lead to repetitive or unbalanced gameplay. </a:t>
            </a:r>
          </a:p>
        </p:txBody>
      </p:sp>
      <p:pic>
        <p:nvPicPr>
          <p:cNvPr id="3076" name="Picture 4" descr="Gaming Intelligence: Integrating AI ...">
            <a:extLst>
              <a:ext uri="{FF2B5EF4-FFF2-40B4-BE49-F238E27FC236}">
                <a16:creationId xmlns:a16="http://schemas.microsoft.com/office/drawing/2014/main" id="{B73EB4FF-D0BE-2DA0-B7DA-B389FACE8600}"/>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5547" b="554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5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3730277779"/>
              </p:ext>
            </p:extLst>
          </p:nvPr>
        </p:nvGraphicFramePr>
        <p:xfrm>
          <a:off x="853440" y="3108960"/>
          <a:ext cx="10363200" cy="2816352"/>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TECHNOLOGY</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DESCRIPTION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USE CASE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GANs</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Generative Adversarial Networks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t>Creating realistic textures and characters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VAEs</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Variational Autoencoders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t>Generating diverse 3D models and assets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573024">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Transformers</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t>Deep learning models for text and behavior generation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t>Deep learning models for text and behavior generation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573024">
                <a:tc>
                  <a:txBody>
                    <a:bodyPr/>
                    <a:lstStyle/>
                    <a:p>
                      <a:pPr marL="0" indent="0">
                        <a:buNone/>
                      </a:pPr>
                      <a:r>
                        <a:rPr lang="en-IN" sz="1400" dirty="0"/>
                        <a:t>Procedural Tools</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t>Algorithms for real-time content creation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t>Dynamic environments and level design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bl>
          </a:graphicData>
        </a:graphic>
      </p:graphicFrame>
      <p:sp>
        <p:nvSpPr>
          <p:cNvPr id="3" name="Text 0"/>
          <p:cNvSpPr/>
          <p:nvPr/>
        </p:nvSpPr>
        <p:spPr>
          <a:xfrm>
            <a:off x="546100" y="7112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dirty="0">
                <a:latin typeface="Montserrat ExtraBold"/>
              </a:rPr>
              <a:t>Key Technologies</a:t>
            </a:r>
          </a:p>
        </p:txBody>
      </p:sp>
      <p:sp>
        <p:nvSpPr>
          <p:cNvPr id="4" name="Shape 1"/>
          <p:cNvSpPr/>
          <p:nvPr/>
        </p:nvSpPr>
        <p:spPr>
          <a:xfrm>
            <a:off x="1219200" y="1219200"/>
            <a:ext cx="1219200" cy="1219200"/>
          </a:xfrm>
          <a:prstGeom prst="line">
            <a:avLst/>
          </a:prstGeom>
          <a:noFill/>
          <a:ln/>
        </p:spPr>
      </p:sp>
      <p:sp>
        <p:nvSpPr>
          <p:cNvPr id="5" name="Text 2"/>
          <p:cNvSpPr/>
          <p:nvPr/>
        </p:nvSpPr>
        <p:spPr>
          <a:xfrm>
            <a:off x="546100" y="1671217"/>
            <a:ext cx="5789386" cy="985676"/>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400" dirty="0"/>
              <a:t>This table summarizes key technologies utilized in </a:t>
            </a:r>
            <a:r>
              <a:rPr lang="en-US" sz="1400" b="1" dirty="0"/>
              <a:t>Game Guru</a:t>
            </a:r>
            <a:r>
              <a:rPr lang="en-US" sz="1400" dirty="0"/>
              <a:t> powered by Generative AI, highlighting their functionalities and use cases. These technologies streamline game development and enable the creation of immersive gaming experiences.</a:t>
            </a:r>
            <a:endParaRPr lang="en-US" sz="1400" dirty="0">
              <a:latin typeface="Open Sans"/>
              <a:ea typeface="Open Sans"/>
              <a:cs typeface="Open Sans"/>
            </a:endParaRPr>
          </a:p>
        </p:txBody>
      </p:sp>
    </p:spTree>
    <p:extLst>
      <p:ext uri="{BB962C8B-B14F-4D97-AF65-F5344CB8AC3E}">
        <p14:creationId xmlns:p14="http://schemas.microsoft.com/office/powerpoint/2010/main" val="207035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E9F3-0C48-4C66-ABFB-AD76C28C6CE9}"/>
              </a:ext>
            </a:extLst>
          </p:cNvPr>
          <p:cNvSpPr>
            <a:spLocks noGrp="1"/>
          </p:cNvSpPr>
          <p:nvPr>
            <p:ph type="title"/>
          </p:nvPr>
        </p:nvSpPr>
        <p:spPr>
          <a:xfrm>
            <a:off x="550862" y="719999"/>
            <a:ext cx="6180138" cy="1880588"/>
          </a:xfrm>
        </p:spPr>
        <p:txBody>
          <a:bodyPr/>
          <a:lstStyle/>
          <a:p>
            <a:r>
              <a:rPr lang="en-US" dirty="0"/>
              <a:t>GEN AI </a:t>
            </a:r>
            <a:br>
              <a:rPr lang="en-US" dirty="0"/>
            </a:br>
            <a:r>
              <a:rPr lang="en-US" dirty="0"/>
              <a:t>GAME GURU </a:t>
            </a:r>
          </a:p>
        </p:txBody>
      </p:sp>
      <p:sp>
        <p:nvSpPr>
          <p:cNvPr id="3" name="Text Placeholder 2">
            <a:extLst>
              <a:ext uri="{FF2B5EF4-FFF2-40B4-BE49-F238E27FC236}">
                <a16:creationId xmlns:a16="http://schemas.microsoft.com/office/drawing/2014/main" id="{2D3F2AC7-BCF9-4BEE-9FD6-56B68936E046}"/>
              </a:ext>
            </a:extLst>
          </p:cNvPr>
          <p:cNvSpPr>
            <a:spLocks noGrp="1"/>
          </p:cNvSpPr>
          <p:nvPr>
            <p:ph type="body" sz="quarter" idx="10"/>
          </p:nvPr>
        </p:nvSpPr>
        <p:spPr>
          <a:xfrm>
            <a:off x="550862" y="3374006"/>
            <a:ext cx="6180138" cy="2301966"/>
          </a:xfrm>
        </p:spPr>
        <p:txBody>
          <a:bodyPr>
            <a:normAutofit fontScale="92500"/>
          </a:bodyPr>
          <a:lstStyle/>
          <a:p>
            <a:r>
              <a:rPr lang="en-US" sz="1400" b="1" dirty="0"/>
              <a:t>"Imagine using cutting-edge AI tools to transform game creation in </a:t>
            </a:r>
            <a:r>
              <a:rPr lang="en-US" sz="1400" b="1" dirty="0" err="1"/>
              <a:t>GameGuru</a:t>
            </a:r>
            <a:r>
              <a:rPr lang="en-US" sz="1400" b="1" dirty="0"/>
              <a:t>. Your task is to design a presentation that showcases the integration of Generative AI for automating asset creation, designing dynamic game levels, generating engaging NPC dialogues, and creating immersive soundscapes. Highlight how AI models like GANs and Transformers can assist in speeding up game development, enhancing creativity, and providing unique gaming experiences. Focus on the practical application of these technologies within </a:t>
            </a:r>
            <a:r>
              <a:rPr lang="en-US" sz="1400" b="1" dirty="0" err="1"/>
              <a:t>GameGuru</a:t>
            </a:r>
            <a:r>
              <a:rPr lang="en-US" sz="1400" b="1" dirty="0"/>
              <a:t> and address potential challenges and future trends in this evolving field."</a:t>
            </a:r>
          </a:p>
        </p:txBody>
      </p:sp>
      <p:pic>
        <p:nvPicPr>
          <p:cNvPr id="7" name="Picture Placeholder 6">
            <a:extLst>
              <a:ext uri="{FF2B5EF4-FFF2-40B4-BE49-F238E27FC236}">
                <a16:creationId xmlns:a16="http://schemas.microsoft.com/office/drawing/2014/main" id="{43A35DA6-40E0-43D9-A05E-0E4E5EC82FD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2016" r="12016"/>
          <a:stretch>
            <a:fillRect/>
          </a:stretch>
        </p:blipFill>
        <p:spPr/>
      </p:pic>
      <p:sp>
        <p:nvSpPr>
          <p:cNvPr id="5" name="Text Placeholder 4">
            <a:extLst>
              <a:ext uri="{FF2B5EF4-FFF2-40B4-BE49-F238E27FC236}">
                <a16:creationId xmlns:a16="http://schemas.microsoft.com/office/drawing/2014/main" id="{346CAAE9-9307-4D72-9EED-2B3A294EB6E2}"/>
              </a:ext>
            </a:extLst>
          </p:cNvPr>
          <p:cNvSpPr>
            <a:spLocks noGrp="1"/>
          </p:cNvSpPr>
          <p:nvPr>
            <p:ph type="body" sz="quarter" idx="15"/>
          </p:nvPr>
        </p:nvSpPr>
        <p:spPr>
          <a:xfrm>
            <a:off x="550862" y="3012113"/>
            <a:ext cx="6180138" cy="360000"/>
          </a:xfrm>
        </p:spPr>
        <p:txBody>
          <a:bodyPr>
            <a:normAutofit fontScale="92500" lnSpcReduction="20000"/>
          </a:bodyPr>
          <a:lstStyle/>
          <a:p>
            <a:r>
              <a:rPr lang="en-US" sz="1800" b="1" dirty="0"/>
              <a:t>Prompt:</a:t>
            </a:r>
          </a:p>
          <a:p>
            <a:endParaRPr lang="en-US" sz="1800" dirty="0"/>
          </a:p>
        </p:txBody>
      </p:sp>
    </p:spTree>
    <p:extLst>
      <p:ext uri="{BB962C8B-B14F-4D97-AF65-F5344CB8AC3E}">
        <p14:creationId xmlns:p14="http://schemas.microsoft.com/office/powerpoint/2010/main" val="85519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892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603</Words>
  <Application>Microsoft Office PowerPoint</Application>
  <PresentationFormat>Widescreen</PresentationFormat>
  <Paragraphs>79</Paragraphs>
  <Slides>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Aptos</vt:lpstr>
      <vt:lpstr>Aptos Display</vt:lpstr>
      <vt:lpstr>Arial</vt:lpstr>
      <vt:lpstr>Calibri</vt:lpstr>
      <vt:lpstr>Montserrat ExtraBold</vt:lpstr>
      <vt:lpstr>Open Sans</vt:lpstr>
      <vt:lpstr>office theme</vt:lpstr>
      <vt:lpstr>Mint</vt:lpstr>
      <vt:lpstr>Generative AI IN  GAME GURU</vt:lpstr>
      <vt:lpstr>Definition &amp; Overview</vt:lpstr>
      <vt:lpstr>Applications</vt:lpstr>
      <vt:lpstr>Advantages</vt:lpstr>
      <vt:lpstr>Challenges</vt:lpstr>
      <vt:lpstr>PowerPoint Presentation</vt:lpstr>
      <vt:lpstr>GEN AI  GAME GURU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dc:creator>Hariprasad M</dc:creator>
  <cp:lastModifiedBy>Mahe Mass</cp:lastModifiedBy>
  <cp:revision>28</cp:revision>
  <dcterms:created xsi:type="dcterms:W3CDTF">2024-11-16T04:08:06Z</dcterms:created>
  <dcterms:modified xsi:type="dcterms:W3CDTF">2024-11-16T07:29:14Z</dcterms:modified>
</cp:coreProperties>
</file>