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7" r:id="rId4"/>
    <p:sldId id="280" r:id="rId5"/>
    <p:sldId id="281" r:id="rId6"/>
    <p:sldId id="283" r:id="rId7"/>
    <p:sldId id="286" r:id="rId8"/>
    <p:sldId id="285" r:id="rId9"/>
    <p:sldId id="287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224G1A3224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HARIPRASAD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224G1A3224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52C089-2E44-A278-B3FF-595F9E56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30" y="585808"/>
            <a:ext cx="11779135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 how process mining techniques can help an organization analyze and improve its business processes.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 the usage of the process mining tool to discover, validate, and optimize workflows.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for the possibility of getting data-driven insights from event logs to reveal hidden inefficiencies.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fact that process mining helps in continuous improvement through process discrepancies. 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36BD-8970-D831-DFA2-32BCF77C1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B022-1667-6A67-533B-935D4CB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FB5179-210F-07DD-8B98-9D269B9D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4" y="590205"/>
            <a:ext cx="11376378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 how process mining techniques can help an organization analyze and improve its business processes.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 the usage of the process mining tool to discover, validate, and optimize workflows.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for the possibility of getting data-driven insights from event logs to reveal hidden inefficiencies.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fact that process mining helps in continuous improvement through process discrepancies. </a:t>
            </a:r>
          </a:p>
        </p:txBody>
      </p:sp>
    </p:spTree>
    <p:extLst>
      <p:ext uri="{BB962C8B-B14F-4D97-AF65-F5344CB8AC3E}">
        <p14:creationId xmlns:p14="http://schemas.microsoft.com/office/powerpoint/2010/main" val="151868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ADD24-93B5-C4C2-87F3-3CB7FAA1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7EA-C144-28A7-D4F8-D3252DD7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br>
              <a:rPr lang="en-US" dirty="0"/>
            </a:b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2F5DBF-B218-ADB2-0847-B1078F88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00" y="947651"/>
            <a:ext cx="11610795" cy="427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Celonis PQL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domain-specific query language built to run process mining queries efficiently.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Process Discovery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event logs, as-is business workflows are discovered without pre-existing models.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Compares runtime workflows against predefined process models to highlight deviations.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Fuzzy Miner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Dynamically visualizes complex process flows in process mining. </a:t>
            </a:r>
          </a:p>
        </p:txBody>
      </p:sp>
    </p:spTree>
    <p:extLst>
      <p:ext uri="{BB962C8B-B14F-4D97-AF65-F5344CB8AC3E}">
        <p14:creationId xmlns:p14="http://schemas.microsoft.com/office/powerpoint/2010/main" val="5953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CC5E-6F0B-F387-CA7A-B5440094A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FFFD-7DEB-D5BE-1D53-3ABD17FB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F1F40A-F6C2-2C93-47D0-B1FE9903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0" y="269373"/>
            <a:ext cx="11944295" cy="36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bottlenecks and deviations to optimize business processes.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for non-conformance and internal policy violations.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operational efficiency by identifying and rectifying process inefficiencies.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regulatory compliance and reduce risks by detecting anomalies in process execution. </a:t>
            </a:r>
          </a:p>
        </p:txBody>
      </p:sp>
    </p:spTree>
    <p:extLst>
      <p:ext uri="{BB962C8B-B14F-4D97-AF65-F5344CB8AC3E}">
        <p14:creationId xmlns:p14="http://schemas.microsoft.com/office/powerpoint/2010/main" val="420203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418B-94BE-682B-A094-76B8E323A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A21A-71CE-C1C1-F1B3-9EA2F662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B13250-1C46-09BA-1B73-219BABAB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13" y="1258737"/>
            <a:ext cx="5469256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Conformance Checking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processes conform to pre-existing models, providing insights on compliance.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inefficiencies and optimizes processes using actual data, reducing operational costs.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Compares multiple process variations to determine the most efficient paths.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Predicts future process outcomes based on past event logs. </a:t>
            </a:r>
          </a:p>
        </p:txBody>
      </p:sp>
      <p:pic>
        <p:nvPicPr>
          <p:cNvPr id="3" name="Picture 2" descr="Process Mining 101 - Process Mining Solutions | Apromore">
            <a:extLst>
              <a:ext uri="{FF2B5EF4-FFF2-40B4-BE49-F238E27FC236}">
                <a16:creationId xmlns:a16="http://schemas.microsoft.com/office/drawing/2014/main" id="{57D2D017-DCE8-6C2D-5727-105E59A2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45" y="1204310"/>
            <a:ext cx="537456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5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7A8B-DD89-93BA-6ED2-5EE50474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AA92-A318-C1C0-0811-12777CBE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991FF8-2DF7-72D0-DA2F-33BC36CB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" y="1222115"/>
            <a:ext cx="5834139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 treatment processes using electronic health records to enhance patient care workflows.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Automate financial transactions and trace fraudulent activities and inefficiencies.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 production line efficiency by analyzing machine and human workflows.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 supply chain processes to reduce delays and improve customer satisfaction. </a:t>
            </a:r>
          </a:p>
        </p:txBody>
      </p:sp>
      <p:pic>
        <p:nvPicPr>
          <p:cNvPr id="1028" name="Picture 4" descr="Process mining applications in the healthcare domain: A comprehensive  review - Guzzo - 2022 - WIREs Data Mining and Knowledge Discovery - Wiley  Online Library">
            <a:extLst>
              <a:ext uri="{FF2B5EF4-FFF2-40B4-BE49-F238E27FC236}">
                <a16:creationId xmlns:a16="http://schemas.microsoft.com/office/drawing/2014/main" id="{3715DE90-72EF-6347-8958-C2295780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74" y="1613638"/>
            <a:ext cx="4818250" cy="387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3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A20D1-1704-DF7A-2938-7B6A0A12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7582-7E79-14F8-71AC-A1CB542B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5C31D-61A0-52FC-C99B-E4F0AAC068F5}"/>
              </a:ext>
            </a:extLst>
          </p:cNvPr>
          <p:cNvSpPr txBox="1"/>
          <p:nvPr/>
        </p:nvSpPr>
        <p:spPr>
          <a:xfrm>
            <a:off x="479395" y="1438183"/>
            <a:ext cx="10608816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using process mining tools like Celonis and Prom, and analyze the results.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process mining ensures compliance and improves process performance.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data-driven process optimization techniques across various industries.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process performance and recommend improvements based on insights from event logs.</a:t>
            </a:r>
          </a:p>
        </p:txBody>
      </p:sp>
    </p:spTree>
    <p:extLst>
      <p:ext uri="{BB962C8B-B14F-4D97-AF65-F5344CB8AC3E}">
        <p14:creationId xmlns:p14="http://schemas.microsoft.com/office/powerpoint/2010/main" val="2422342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499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ui-sans-serif</vt:lpstr>
      <vt:lpstr>Wingdings</vt:lpstr>
      <vt:lpstr>Custom Design</vt:lpstr>
      <vt:lpstr>PowerPoint Presentation</vt:lpstr>
      <vt:lpstr>Contents</vt:lpstr>
      <vt:lpstr>Course Objective</vt:lpstr>
      <vt:lpstr>Introduction </vt:lpstr>
      <vt:lpstr>Technology </vt:lpstr>
      <vt:lpstr>Applications </vt:lpstr>
      <vt:lpstr>Modules </vt:lpstr>
      <vt:lpstr>Real Time applications </vt:lpstr>
      <vt:lpstr>Learning outcomes 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manju nath</cp:lastModifiedBy>
  <cp:revision>116</cp:revision>
  <dcterms:created xsi:type="dcterms:W3CDTF">2019-06-11T05:35:51Z</dcterms:created>
  <dcterms:modified xsi:type="dcterms:W3CDTF">2024-10-18T16:10:39Z</dcterms:modified>
</cp:coreProperties>
</file>