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C6FE5-D6F0-4EBC-9D86-E4050447CA63}" v="21" dt="2024-01-31T20:00:38.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prasad" userId="37717b638505ea72" providerId="LiveId" clId="{DB9C6FE5-D6F0-4EBC-9D86-E4050447CA63}"/>
    <pc:docChg chg="undo custSel addSld delSld modSld">
      <pc:chgData name="hari prasad" userId="37717b638505ea72" providerId="LiveId" clId="{DB9C6FE5-D6F0-4EBC-9D86-E4050447CA63}" dt="2024-01-31T20:10:33.996" v="2315" actId="20577"/>
      <pc:docMkLst>
        <pc:docMk/>
      </pc:docMkLst>
      <pc:sldChg chg="modSp mod">
        <pc:chgData name="hari prasad" userId="37717b638505ea72" providerId="LiveId" clId="{DB9C6FE5-D6F0-4EBC-9D86-E4050447CA63}" dt="2024-01-31T20:10:14.118" v="2314" actId="255"/>
        <pc:sldMkLst>
          <pc:docMk/>
          <pc:sldMk cId="3621978473" sldId="256"/>
        </pc:sldMkLst>
        <pc:spChg chg="mod">
          <ac:chgData name="hari prasad" userId="37717b638505ea72" providerId="LiveId" clId="{DB9C6FE5-D6F0-4EBC-9D86-E4050447CA63}" dt="2024-01-31T20:10:14.118" v="2314" actId="255"/>
          <ac:spMkLst>
            <pc:docMk/>
            <pc:sldMk cId="3621978473" sldId="256"/>
            <ac:spMk id="2" creationId="{A1438797-1345-A09E-E7B8-DFFAD19FEB7E}"/>
          </ac:spMkLst>
        </pc:spChg>
        <pc:spChg chg="mod">
          <ac:chgData name="hari prasad" userId="37717b638505ea72" providerId="LiveId" clId="{DB9C6FE5-D6F0-4EBC-9D86-E4050447CA63}" dt="2024-01-31T18:50:13.247" v="938" actId="20577"/>
          <ac:spMkLst>
            <pc:docMk/>
            <pc:sldMk cId="3621978473" sldId="256"/>
            <ac:spMk id="3" creationId="{A29628FD-2AAF-F4FE-F788-7E0CED27A85C}"/>
          </ac:spMkLst>
        </pc:spChg>
      </pc:sldChg>
      <pc:sldChg chg="modSp mod">
        <pc:chgData name="hari prasad" userId="37717b638505ea72" providerId="LiveId" clId="{DB9C6FE5-D6F0-4EBC-9D86-E4050447CA63}" dt="2024-01-31T19:45:28.595" v="1278" actId="5793"/>
        <pc:sldMkLst>
          <pc:docMk/>
          <pc:sldMk cId="3870097536" sldId="257"/>
        </pc:sldMkLst>
        <pc:spChg chg="mod">
          <ac:chgData name="hari prasad" userId="37717b638505ea72" providerId="LiveId" clId="{DB9C6FE5-D6F0-4EBC-9D86-E4050447CA63}" dt="2024-01-31T17:27:06.744" v="65"/>
          <ac:spMkLst>
            <pc:docMk/>
            <pc:sldMk cId="3870097536" sldId="257"/>
            <ac:spMk id="2" creationId="{B17C6FF6-0A57-271A-516F-D055CDE9058C}"/>
          </ac:spMkLst>
        </pc:spChg>
        <pc:spChg chg="mod">
          <ac:chgData name="hari prasad" userId="37717b638505ea72" providerId="LiveId" clId="{DB9C6FE5-D6F0-4EBC-9D86-E4050447CA63}" dt="2024-01-31T19:45:28.595" v="1278" actId="5793"/>
          <ac:spMkLst>
            <pc:docMk/>
            <pc:sldMk cId="3870097536" sldId="257"/>
            <ac:spMk id="3" creationId="{4B44D426-7CCB-A6BD-CAEA-B69BCBC4DF67}"/>
          </ac:spMkLst>
        </pc:spChg>
      </pc:sldChg>
      <pc:sldChg chg="modSp">
        <pc:chgData name="hari prasad" userId="37717b638505ea72" providerId="LiveId" clId="{DB9C6FE5-D6F0-4EBC-9D86-E4050447CA63}" dt="2024-01-31T17:27:06.744" v="65"/>
        <pc:sldMkLst>
          <pc:docMk/>
          <pc:sldMk cId="1137212398" sldId="258"/>
        </pc:sldMkLst>
        <pc:spChg chg="mod">
          <ac:chgData name="hari prasad" userId="37717b638505ea72" providerId="LiveId" clId="{DB9C6FE5-D6F0-4EBC-9D86-E4050447CA63}" dt="2024-01-31T17:27:06.744" v="65"/>
          <ac:spMkLst>
            <pc:docMk/>
            <pc:sldMk cId="1137212398" sldId="258"/>
            <ac:spMk id="2" creationId="{624B62ED-675F-18EA-002C-3FA8EDBF6038}"/>
          </ac:spMkLst>
        </pc:spChg>
      </pc:sldChg>
      <pc:sldChg chg="addSp delSp modSp new mod">
        <pc:chgData name="hari prasad" userId="37717b638505ea72" providerId="LiveId" clId="{DB9C6FE5-D6F0-4EBC-9D86-E4050447CA63}" dt="2024-01-31T17:27:06.744" v="65"/>
        <pc:sldMkLst>
          <pc:docMk/>
          <pc:sldMk cId="708655203" sldId="259"/>
        </pc:sldMkLst>
        <pc:spChg chg="mod">
          <ac:chgData name="hari prasad" userId="37717b638505ea72" providerId="LiveId" clId="{DB9C6FE5-D6F0-4EBC-9D86-E4050447CA63}" dt="2024-01-31T17:27:06.744" v="65"/>
          <ac:spMkLst>
            <pc:docMk/>
            <pc:sldMk cId="708655203" sldId="259"/>
            <ac:spMk id="2" creationId="{450BA6F4-5EC4-B0F3-623E-517E92655C95}"/>
          </ac:spMkLst>
        </pc:spChg>
        <pc:spChg chg="add del">
          <ac:chgData name="hari prasad" userId="37717b638505ea72" providerId="LiveId" clId="{DB9C6FE5-D6F0-4EBC-9D86-E4050447CA63}" dt="2024-01-31T17:25:50.489" v="56" actId="931"/>
          <ac:spMkLst>
            <pc:docMk/>
            <pc:sldMk cId="708655203" sldId="259"/>
            <ac:spMk id="3" creationId="{4F740F7E-8124-97B1-DE80-2DF3DC82FFA9}"/>
          </ac:spMkLst>
        </pc:spChg>
        <pc:picChg chg="add mod">
          <ac:chgData name="hari prasad" userId="37717b638505ea72" providerId="LiveId" clId="{DB9C6FE5-D6F0-4EBC-9D86-E4050447CA63}" dt="2024-01-31T17:24:24.975" v="41" actId="931"/>
          <ac:picMkLst>
            <pc:docMk/>
            <pc:sldMk cId="708655203" sldId="259"/>
            <ac:picMk id="5" creationId="{25AB1878-7FF4-2E62-7ACA-72261DFDB49B}"/>
          </ac:picMkLst>
        </pc:picChg>
        <pc:picChg chg="add mod">
          <ac:chgData name="hari prasad" userId="37717b638505ea72" providerId="LiveId" clId="{DB9C6FE5-D6F0-4EBC-9D86-E4050447CA63}" dt="2024-01-31T17:24:43.624" v="45" actId="931"/>
          <ac:picMkLst>
            <pc:docMk/>
            <pc:sldMk cId="708655203" sldId="259"/>
            <ac:picMk id="7" creationId="{29387134-1A71-0383-C010-1511B9A2D241}"/>
          </ac:picMkLst>
        </pc:picChg>
        <pc:picChg chg="add mod">
          <ac:chgData name="hari prasad" userId="37717b638505ea72" providerId="LiveId" clId="{DB9C6FE5-D6F0-4EBC-9D86-E4050447CA63}" dt="2024-01-31T17:25:29.715" v="55" actId="931"/>
          <ac:picMkLst>
            <pc:docMk/>
            <pc:sldMk cId="708655203" sldId="259"/>
            <ac:picMk id="9" creationId="{48E4D78F-6562-5482-1A3D-8FB9620B1BCC}"/>
          </ac:picMkLst>
        </pc:picChg>
        <pc:picChg chg="add mod">
          <ac:chgData name="hari prasad" userId="37717b638505ea72" providerId="LiveId" clId="{DB9C6FE5-D6F0-4EBC-9D86-E4050447CA63}" dt="2024-01-31T17:26:05.793" v="63" actId="1076"/>
          <ac:picMkLst>
            <pc:docMk/>
            <pc:sldMk cId="708655203" sldId="259"/>
            <ac:picMk id="11" creationId="{2E62B8E8-22AE-D54B-117E-A77A719A9671}"/>
          </ac:picMkLst>
        </pc:picChg>
      </pc:sldChg>
      <pc:sldChg chg="new del">
        <pc:chgData name="hari prasad" userId="37717b638505ea72" providerId="LiveId" clId="{DB9C6FE5-D6F0-4EBC-9D86-E4050447CA63}" dt="2024-01-31T17:21:22.236" v="10" actId="2696"/>
        <pc:sldMkLst>
          <pc:docMk/>
          <pc:sldMk cId="3877380460" sldId="259"/>
        </pc:sldMkLst>
      </pc:sldChg>
      <pc:sldChg chg="addSp delSp modSp new mod">
        <pc:chgData name="hari prasad" userId="37717b638505ea72" providerId="LiveId" clId="{DB9C6FE5-D6F0-4EBC-9D86-E4050447CA63}" dt="2024-01-31T18:23:34.218" v="207" actId="14100"/>
        <pc:sldMkLst>
          <pc:docMk/>
          <pc:sldMk cId="1694913326" sldId="260"/>
        </pc:sldMkLst>
        <pc:spChg chg="mod">
          <ac:chgData name="hari prasad" userId="37717b638505ea72" providerId="LiveId" clId="{DB9C6FE5-D6F0-4EBC-9D86-E4050447CA63}" dt="2024-01-31T17:55:31.904" v="129" actId="255"/>
          <ac:spMkLst>
            <pc:docMk/>
            <pc:sldMk cId="1694913326" sldId="260"/>
            <ac:spMk id="2" creationId="{CF88B282-B7B6-0F73-B00C-D03B5F198DF9}"/>
          </ac:spMkLst>
        </pc:spChg>
        <pc:spChg chg="del">
          <ac:chgData name="hari prasad" userId="37717b638505ea72" providerId="LiveId" clId="{DB9C6FE5-D6F0-4EBC-9D86-E4050447CA63}" dt="2024-01-31T18:09:07.055" v="130" actId="931"/>
          <ac:spMkLst>
            <pc:docMk/>
            <pc:sldMk cId="1694913326" sldId="260"/>
            <ac:spMk id="3" creationId="{91A44A78-E667-0241-DED1-D9D4F8834480}"/>
          </ac:spMkLst>
        </pc:spChg>
        <pc:picChg chg="add mod">
          <ac:chgData name="hari prasad" userId="37717b638505ea72" providerId="LiveId" clId="{DB9C6FE5-D6F0-4EBC-9D86-E4050447CA63}" dt="2024-01-31T18:23:27.361" v="205" actId="14100"/>
          <ac:picMkLst>
            <pc:docMk/>
            <pc:sldMk cId="1694913326" sldId="260"/>
            <ac:picMk id="5" creationId="{9F09EBCF-36A4-1EF5-D409-65C7553D3389}"/>
          </ac:picMkLst>
        </pc:picChg>
        <pc:picChg chg="add mod">
          <ac:chgData name="hari prasad" userId="37717b638505ea72" providerId="LiveId" clId="{DB9C6FE5-D6F0-4EBC-9D86-E4050447CA63}" dt="2024-01-31T18:09:51.730" v="134" actId="931"/>
          <ac:picMkLst>
            <pc:docMk/>
            <pc:sldMk cId="1694913326" sldId="260"/>
            <ac:picMk id="7" creationId="{4AF43B55-BD42-2C20-7872-10076167AB6E}"/>
          </ac:picMkLst>
        </pc:picChg>
        <pc:picChg chg="add mod">
          <ac:chgData name="hari prasad" userId="37717b638505ea72" providerId="LiveId" clId="{DB9C6FE5-D6F0-4EBC-9D86-E4050447CA63}" dt="2024-01-31T18:23:30.618" v="206" actId="14100"/>
          <ac:picMkLst>
            <pc:docMk/>
            <pc:sldMk cId="1694913326" sldId="260"/>
            <ac:picMk id="9" creationId="{23E9C0AB-24BF-F152-CEE0-E37C7284AACA}"/>
          </ac:picMkLst>
        </pc:picChg>
        <pc:picChg chg="add mod">
          <ac:chgData name="hari prasad" userId="37717b638505ea72" providerId="LiveId" clId="{DB9C6FE5-D6F0-4EBC-9D86-E4050447CA63}" dt="2024-01-31T18:23:34.218" v="207" actId="14100"/>
          <ac:picMkLst>
            <pc:docMk/>
            <pc:sldMk cId="1694913326" sldId="260"/>
            <ac:picMk id="11" creationId="{3A1A7EA6-977F-B095-52A2-4750EAF92930}"/>
          </ac:picMkLst>
        </pc:picChg>
      </pc:sldChg>
      <pc:sldChg chg="modSp new mod">
        <pc:chgData name="hari prasad" userId="37717b638505ea72" providerId="LiveId" clId="{DB9C6FE5-D6F0-4EBC-9D86-E4050447CA63}" dt="2024-01-31T18:21:14.350" v="182" actId="207"/>
        <pc:sldMkLst>
          <pc:docMk/>
          <pc:sldMk cId="1186839827" sldId="261"/>
        </pc:sldMkLst>
        <pc:spChg chg="mod">
          <ac:chgData name="hari prasad" userId="37717b638505ea72" providerId="LiveId" clId="{DB9C6FE5-D6F0-4EBC-9D86-E4050447CA63}" dt="2024-01-31T18:17:13.411" v="163" actId="255"/>
          <ac:spMkLst>
            <pc:docMk/>
            <pc:sldMk cId="1186839827" sldId="261"/>
            <ac:spMk id="2" creationId="{EFCF80C3-CEE7-F10E-174D-2EDB1CC0834E}"/>
          </ac:spMkLst>
        </pc:spChg>
        <pc:spChg chg="mod">
          <ac:chgData name="hari prasad" userId="37717b638505ea72" providerId="LiveId" clId="{DB9C6FE5-D6F0-4EBC-9D86-E4050447CA63}" dt="2024-01-31T18:21:14.350" v="182" actId="207"/>
          <ac:spMkLst>
            <pc:docMk/>
            <pc:sldMk cId="1186839827" sldId="261"/>
            <ac:spMk id="3" creationId="{573CBA20-53A6-2D66-3CEA-7401F9F1C0F4}"/>
          </ac:spMkLst>
        </pc:spChg>
      </pc:sldChg>
      <pc:sldChg chg="modSp new mod">
        <pc:chgData name="hari prasad" userId="37717b638505ea72" providerId="LiveId" clId="{DB9C6FE5-D6F0-4EBC-9D86-E4050447CA63}" dt="2024-01-31T18:44:58.975" v="931" actId="255"/>
        <pc:sldMkLst>
          <pc:docMk/>
          <pc:sldMk cId="1377296309" sldId="262"/>
        </pc:sldMkLst>
        <pc:spChg chg="mod">
          <ac:chgData name="hari prasad" userId="37717b638505ea72" providerId="LiveId" clId="{DB9C6FE5-D6F0-4EBC-9D86-E4050447CA63}" dt="2024-01-31T18:22:12.170" v="198" actId="255"/>
          <ac:spMkLst>
            <pc:docMk/>
            <pc:sldMk cId="1377296309" sldId="262"/>
            <ac:spMk id="2" creationId="{3F70FEBB-0AC4-2D2F-262F-06051FD947AA}"/>
          </ac:spMkLst>
        </pc:spChg>
        <pc:spChg chg="mod">
          <ac:chgData name="hari prasad" userId="37717b638505ea72" providerId="LiveId" clId="{DB9C6FE5-D6F0-4EBC-9D86-E4050447CA63}" dt="2024-01-31T18:44:58.975" v="931" actId="255"/>
          <ac:spMkLst>
            <pc:docMk/>
            <pc:sldMk cId="1377296309" sldId="262"/>
            <ac:spMk id="3" creationId="{4FA91E69-F2BD-F435-3353-9ECC438E810E}"/>
          </ac:spMkLst>
        </pc:spChg>
      </pc:sldChg>
      <pc:sldChg chg="addSp delSp modSp new mod">
        <pc:chgData name="hari prasad" userId="37717b638505ea72" providerId="LiveId" clId="{DB9C6FE5-D6F0-4EBC-9D86-E4050447CA63}" dt="2024-01-31T19:24:29.062" v="1099" actId="1076"/>
        <pc:sldMkLst>
          <pc:docMk/>
          <pc:sldMk cId="3133681672" sldId="263"/>
        </pc:sldMkLst>
        <pc:spChg chg="mod">
          <ac:chgData name="hari prasad" userId="37717b638505ea72" providerId="LiveId" clId="{DB9C6FE5-D6F0-4EBC-9D86-E4050447CA63}" dt="2024-01-31T18:55:37.112" v="1058" actId="255"/>
          <ac:spMkLst>
            <pc:docMk/>
            <pc:sldMk cId="3133681672" sldId="263"/>
            <ac:spMk id="2" creationId="{15E25C75-C4B7-5A12-E577-74758C388B1C}"/>
          </ac:spMkLst>
        </pc:spChg>
        <pc:spChg chg="add del">
          <ac:chgData name="hari prasad" userId="37717b638505ea72" providerId="LiveId" clId="{DB9C6FE5-D6F0-4EBC-9D86-E4050447CA63}" dt="2024-01-31T19:16:49.211" v="1063" actId="931"/>
          <ac:spMkLst>
            <pc:docMk/>
            <pc:sldMk cId="3133681672" sldId="263"/>
            <ac:spMk id="3" creationId="{1880DB6C-CFD7-8F75-B36B-7D510F44566E}"/>
          </ac:spMkLst>
        </pc:spChg>
        <pc:picChg chg="add mod">
          <ac:chgData name="hari prasad" userId="37717b638505ea72" providerId="LiveId" clId="{DB9C6FE5-D6F0-4EBC-9D86-E4050447CA63}" dt="2024-01-31T19:15:26.567" v="1060" actId="931"/>
          <ac:picMkLst>
            <pc:docMk/>
            <pc:sldMk cId="3133681672" sldId="263"/>
            <ac:picMk id="5" creationId="{4B7AEFAD-D2CB-A510-A029-5D86EC09C718}"/>
          </ac:picMkLst>
        </pc:picChg>
        <pc:picChg chg="add mod">
          <ac:chgData name="hari prasad" userId="37717b638505ea72" providerId="LiveId" clId="{DB9C6FE5-D6F0-4EBC-9D86-E4050447CA63}" dt="2024-01-31T19:16:04.056" v="1062" actId="931"/>
          <ac:picMkLst>
            <pc:docMk/>
            <pc:sldMk cId="3133681672" sldId="263"/>
            <ac:picMk id="7" creationId="{452BF851-0E64-6687-06B7-3353433CF85A}"/>
          </ac:picMkLst>
        </pc:picChg>
        <pc:picChg chg="add mod">
          <ac:chgData name="hari prasad" userId="37717b638505ea72" providerId="LiveId" clId="{DB9C6FE5-D6F0-4EBC-9D86-E4050447CA63}" dt="2024-01-31T19:24:22.201" v="1097" actId="1076"/>
          <ac:picMkLst>
            <pc:docMk/>
            <pc:sldMk cId="3133681672" sldId="263"/>
            <ac:picMk id="9" creationId="{3FC022AE-0ACA-1816-A535-A742E868BE0B}"/>
          </ac:picMkLst>
        </pc:picChg>
        <pc:picChg chg="add mod">
          <ac:chgData name="hari prasad" userId="37717b638505ea72" providerId="LiveId" clId="{DB9C6FE5-D6F0-4EBC-9D86-E4050447CA63}" dt="2024-01-31T19:24:29.062" v="1099" actId="1076"/>
          <ac:picMkLst>
            <pc:docMk/>
            <pc:sldMk cId="3133681672" sldId="263"/>
            <ac:picMk id="11" creationId="{589185A2-343C-630B-9529-B0BAAFA4F759}"/>
          </ac:picMkLst>
        </pc:picChg>
        <pc:picChg chg="add mod">
          <ac:chgData name="hari prasad" userId="37717b638505ea72" providerId="LiveId" clId="{DB9C6FE5-D6F0-4EBC-9D86-E4050447CA63}" dt="2024-01-31T19:24:24.600" v="1098" actId="1076"/>
          <ac:picMkLst>
            <pc:docMk/>
            <pc:sldMk cId="3133681672" sldId="263"/>
            <ac:picMk id="13" creationId="{74BA42BC-4F3F-AA82-7EFC-F41888886614}"/>
          </ac:picMkLst>
        </pc:picChg>
      </pc:sldChg>
      <pc:sldChg chg="modSp new mod">
        <pc:chgData name="hari prasad" userId="37717b638505ea72" providerId="LiveId" clId="{DB9C6FE5-D6F0-4EBC-9D86-E4050447CA63}" dt="2024-01-31T19:39:58.153" v="1234" actId="255"/>
        <pc:sldMkLst>
          <pc:docMk/>
          <pc:sldMk cId="3983717572" sldId="264"/>
        </pc:sldMkLst>
        <pc:spChg chg="mod">
          <ac:chgData name="hari prasad" userId="37717b638505ea72" providerId="LiveId" clId="{DB9C6FE5-D6F0-4EBC-9D86-E4050447CA63}" dt="2024-01-31T19:25:36.246" v="1103" actId="255"/>
          <ac:spMkLst>
            <pc:docMk/>
            <pc:sldMk cId="3983717572" sldId="264"/>
            <ac:spMk id="2" creationId="{325D6134-D35B-15EA-B794-2C2158801BC7}"/>
          </ac:spMkLst>
        </pc:spChg>
        <pc:spChg chg="mod">
          <ac:chgData name="hari prasad" userId="37717b638505ea72" providerId="LiveId" clId="{DB9C6FE5-D6F0-4EBC-9D86-E4050447CA63}" dt="2024-01-31T19:39:58.153" v="1234" actId="255"/>
          <ac:spMkLst>
            <pc:docMk/>
            <pc:sldMk cId="3983717572" sldId="264"/>
            <ac:spMk id="3" creationId="{CB08FE56-5ED1-9E77-7431-841570E715B1}"/>
          </ac:spMkLst>
        </pc:spChg>
      </pc:sldChg>
      <pc:sldChg chg="modSp new mod">
        <pc:chgData name="hari prasad" userId="37717b638505ea72" providerId="LiveId" clId="{DB9C6FE5-D6F0-4EBC-9D86-E4050447CA63}" dt="2024-01-31T19:43:34.524" v="1244" actId="255"/>
        <pc:sldMkLst>
          <pc:docMk/>
          <pc:sldMk cId="2578779386" sldId="265"/>
        </pc:sldMkLst>
        <pc:spChg chg="mod">
          <ac:chgData name="hari prasad" userId="37717b638505ea72" providerId="LiveId" clId="{DB9C6FE5-D6F0-4EBC-9D86-E4050447CA63}" dt="2024-01-31T19:40:21.822" v="1238" actId="255"/>
          <ac:spMkLst>
            <pc:docMk/>
            <pc:sldMk cId="2578779386" sldId="265"/>
            <ac:spMk id="2" creationId="{CA9F620E-851F-72B7-5C8C-FAA94A48CCFB}"/>
          </ac:spMkLst>
        </pc:spChg>
        <pc:spChg chg="mod">
          <ac:chgData name="hari prasad" userId="37717b638505ea72" providerId="LiveId" clId="{DB9C6FE5-D6F0-4EBC-9D86-E4050447CA63}" dt="2024-01-31T19:43:34.524" v="1244" actId="255"/>
          <ac:spMkLst>
            <pc:docMk/>
            <pc:sldMk cId="2578779386" sldId="265"/>
            <ac:spMk id="3" creationId="{C0E426FA-9E91-08CD-A753-3F97D6F7D01B}"/>
          </ac:spMkLst>
        </pc:spChg>
      </pc:sldChg>
      <pc:sldChg chg="modSp new mod">
        <pc:chgData name="hari prasad" userId="37717b638505ea72" providerId="LiveId" clId="{DB9C6FE5-D6F0-4EBC-9D86-E4050447CA63}" dt="2024-01-31T20:08:01.234" v="2290" actId="207"/>
        <pc:sldMkLst>
          <pc:docMk/>
          <pc:sldMk cId="1319452071" sldId="266"/>
        </pc:sldMkLst>
        <pc:spChg chg="mod">
          <ac:chgData name="hari prasad" userId="37717b638505ea72" providerId="LiveId" clId="{DB9C6FE5-D6F0-4EBC-9D86-E4050447CA63}" dt="2024-01-31T19:45:47.346" v="1281" actId="255"/>
          <ac:spMkLst>
            <pc:docMk/>
            <pc:sldMk cId="1319452071" sldId="266"/>
            <ac:spMk id="2" creationId="{A2D78979-62B9-3827-B4C6-4256406CBC56}"/>
          </ac:spMkLst>
        </pc:spChg>
        <pc:spChg chg="mod">
          <ac:chgData name="hari prasad" userId="37717b638505ea72" providerId="LiveId" clId="{DB9C6FE5-D6F0-4EBC-9D86-E4050447CA63}" dt="2024-01-31T20:08:01.234" v="2290" actId="207"/>
          <ac:spMkLst>
            <pc:docMk/>
            <pc:sldMk cId="1319452071" sldId="266"/>
            <ac:spMk id="3" creationId="{84149F3D-89ED-C934-97D5-3D93F6E2A072}"/>
          </ac:spMkLst>
        </pc:spChg>
      </pc:sldChg>
      <pc:sldChg chg="modSp new mod">
        <pc:chgData name="hari prasad" userId="37717b638505ea72" providerId="LiveId" clId="{DB9C6FE5-D6F0-4EBC-9D86-E4050447CA63}" dt="2024-01-31T20:10:33.996" v="2315" actId="20577"/>
        <pc:sldMkLst>
          <pc:docMk/>
          <pc:sldMk cId="2206215792" sldId="267"/>
        </pc:sldMkLst>
        <pc:spChg chg="mod">
          <ac:chgData name="hari prasad" userId="37717b638505ea72" providerId="LiveId" clId="{DB9C6FE5-D6F0-4EBC-9D86-E4050447CA63}" dt="2024-01-31T20:10:33.996" v="2315" actId="20577"/>
          <ac:spMkLst>
            <pc:docMk/>
            <pc:sldMk cId="2206215792" sldId="267"/>
            <ac:spMk id="2" creationId="{EAD53148-4065-37D3-AC1A-C0AD1B3751AB}"/>
          </ac:spMkLst>
        </pc:spChg>
        <pc:spChg chg="mod">
          <ac:chgData name="hari prasad" userId="37717b638505ea72" providerId="LiveId" clId="{DB9C6FE5-D6F0-4EBC-9D86-E4050447CA63}" dt="2024-01-31T20:09:22.553" v="2311" actId="207"/>
          <ac:spMkLst>
            <pc:docMk/>
            <pc:sldMk cId="2206215792" sldId="267"/>
            <ac:spMk id="3" creationId="{DA562143-0ED2-CEC3-B92C-4CABBD5B3B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058F-9A7C-76BB-BFF2-D5CA640AC3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34D9D9-C391-4099-5F5D-39B4A8C6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DF0C0-6DED-C40E-8DD8-E6F4F3A1DA35}"/>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691AB855-857A-AB91-FFE3-C6B7442A7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A401E-4300-0532-FFF4-48BC8208D13B}"/>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115876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57B9-B86F-DE21-F201-078D87C0F2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17CC2-E3B7-859E-14E1-829EDE211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6A5A3-7B38-D32A-1E87-4D1F2E388CDB}"/>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5D061242-74C0-FE42-CD81-E393E2620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33F5F-F138-035D-C688-B2667BB4960C}"/>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142619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F41DE-F147-608A-C352-42A031492D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F156E4-E091-2A68-AFE8-1E00B2392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BA975-E826-734F-886D-E42A35A7B73B}"/>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F62BFDE7-52A5-CDD2-5BC8-7A6156CFD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5DADDD-F283-2A9E-3A88-5A2619D2B58E}"/>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347817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42BD-C474-21FE-89AA-E375EB7A2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FA611-5840-F5B5-C84A-51E1B3776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C04CB-9856-E5BC-C1E2-701E499A111C}"/>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B5122893-13A0-33AA-3EB1-07F32097F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832C5-71E9-5C9D-BCFC-2581BF8534D1}"/>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79547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9EF1-F1EA-78BA-A92A-82A36DC9D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47D7A7-E1DB-E0B5-3908-1277B349EB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30591-9FC9-9352-C4E6-4360E5F4D11D}"/>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3EA54F71-DAE1-38DB-047A-422B23083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83D12-D412-585F-8FD0-6FF14BA81B3E}"/>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44030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03C9-6FF3-B9D5-D13A-28C2B7A373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93045-B872-C658-7A94-F5153B16C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1402F8-7642-A609-87C0-D1635AB60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24AA56-AEBC-996A-35E8-BC5D2C164BCC}"/>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6" name="Footer Placeholder 5">
            <a:extLst>
              <a:ext uri="{FF2B5EF4-FFF2-40B4-BE49-F238E27FC236}">
                <a16:creationId xmlns:a16="http://schemas.microsoft.com/office/drawing/2014/main" id="{58176C3D-EB12-3344-0802-E0D8B72AE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4C2EDD-029A-40FF-6B3F-804DDD94D05D}"/>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363444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3996-BA28-E450-67DA-87E10ED72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0307D-E525-336A-6213-DBF9FDD07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E4B79-6B6B-B0AE-A689-1278E9AB7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5F73F9-48F1-EE99-9806-035B259C2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19D59-C2D6-4E34-F3D7-C0C4F8F8F9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B3A957-543E-7116-99D3-43B74AD63FDB}"/>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8" name="Footer Placeholder 7">
            <a:extLst>
              <a:ext uri="{FF2B5EF4-FFF2-40B4-BE49-F238E27FC236}">
                <a16:creationId xmlns:a16="http://schemas.microsoft.com/office/drawing/2014/main" id="{1E18A2F1-4DEA-4B85-0796-0F632A0DDB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925D7C-4990-D0A1-61AB-E2C852B5DB6D}"/>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74435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53DF-3057-169F-C72C-9747B8411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47047C-A35B-2055-11C9-D58077C6078D}"/>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4" name="Footer Placeholder 3">
            <a:extLst>
              <a:ext uri="{FF2B5EF4-FFF2-40B4-BE49-F238E27FC236}">
                <a16:creationId xmlns:a16="http://schemas.microsoft.com/office/drawing/2014/main" id="{C6B30399-7E16-3E54-1ED2-2FCA527023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E1D5ED-E073-977B-C464-978F38D12640}"/>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83603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16FAD-66A1-3348-D00B-FCA4FB66C486}"/>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3" name="Footer Placeholder 2">
            <a:extLst>
              <a:ext uri="{FF2B5EF4-FFF2-40B4-BE49-F238E27FC236}">
                <a16:creationId xmlns:a16="http://schemas.microsoft.com/office/drawing/2014/main" id="{4BC3A38B-1629-6BC6-609C-2DE88185A7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371B8E-2B37-A80B-8D41-9DECABC87167}"/>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174671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C7ED-968C-BFAC-6BFF-C19691967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48F69D-B6CF-1D4F-4943-0E16F0041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F0B76C-4A99-2359-7FB7-5255D6F0C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BDAF6-B648-1C36-C943-D3AE2756DA36}"/>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6" name="Footer Placeholder 5">
            <a:extLst>
              <a:ext uri="{FF2B5EF4-FFF2-40B4-BE49-F238E27FC236}">
                <a16:creationId xmlns:a16="http://schemas.microsoft.com/office/drawing/2014/main" id="{923093E3-8861-16A2-4DBC-5F84BD582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F04F9-D22F-8A69-3B39-81D7398F2BC5}"/>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132324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A0AE-C778-E921-5228-35A41ED8E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6C9197-4141-CFD5-60EF-8BE0C4842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BB967-3ACC-AF37-5FFE-82F22C3E7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8B0EF-E3E6-77B7-B2AA-D3F19F94B4CD}"/>
              </a:ext>
            </a:extLst>
          </p:cNvPr>
          <p:cNvSpPr>
            <a:spLocks noGrp="1"/>
          </p:cNvSpPr>
          <p:nvPr>
            <p:ph type="dt" sz="half" idx="10"/>
          </p:nvPr>
        </p:nvSpPr>
        <p:spPr/>
        <p:txBody>
          <a:bodyPr/>
          <a:lstStyle/>
          <a:p>
            <a:fld id="{1BA0486E-ECFB-4D9B-8EA4-3936FC6AC12F}" type="datetimeFigureOut">
              <a:rPr lang="en-IN" smtClean="0"/>
              <a:t>31-01-2024</a:t>
            </a:fld>
            <a:endParaRPr lang="en-IN"/>
          </a:p>
        </p:txBody>
      </p:sp>
      <p:sp>
        <p:nvSpPr>
          <p:cNvPr id="6" name="Footer Placeholder 5">
            <a:extLst>
              <a:ext uri="{FF2B5EF4-FFF2-40B4-BE49-F238E27FC236}">
                <a16:creationId xmlns:a16="http://schemas.microsoft.com/office/drawing/2014/main" id="{10878C1B-59E6-18FB-DC8E-A2427CDA98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D5535-388F-FDF1-A4E7-C060368A9D2C}"/>
              </a:ext>
            </a:extLst>
          </p:cNvPr>
          <p:cNvSpPr>
            <a:spLocks noGrp="1"/>
          </p:cNvSpPr>
          <p:nvPr>
            <p:ph type="sldNum" sz="quarter" idx="12"/>
          </p:nvPr>
        </p:nvSpPr>
        <p:spPr/>
        <p:txBody>
          <a:bodyPr/>
          <a:lstStyle/>
          <a:p>
            <a:fld id="{86A668DC-D055-4738-A24E-787D1A81E7D3}" type="slidenum">
              <a:rPr lang="en-IN" smtClean="0"/>
              <a:t>‹#›</a:t>
            </a:fld>
            <a:endParaRPr lang="en-IN"/>
          </a:p>
        </p:txBody>
      </p:sp>
    </p:spTree>
    <p:extLst>
      <p:ext uri="{BB962C8B-B14F-4D97-AF65-F5344CB8AC3E}">
        <p14:creationId xmlns:p14="http://schemas.microsoft.com/office/powerpoint/2010/main" val="146139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E4C0F-B450-4F28-7C3D-BBFB574F5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78C74-B4B0-10C6-0036-7ED7F81F8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E50A9-C27A-6842-EEC4-9E90981E4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0486E-ECFB-4D9B-8EA4-3936FC6AC12F}" type="datetimeFigureOut">
              <a:rPr lang="en-IN" smtClean="0"/>
              <a:t>31-01-2024</a:t>
            </a:fld>
            <a:endParaRPr lang="en-IN"/>
          </a:p>
        </p:txBody>
      </p:sp>
      <p:sp>
        <p:nvSpPr>
          <p:cNvPr id="5" name="Footer Placeholder 4">
            <a:extLst>
              <a:ext uri="{FF2B5EF4-FFF2-40B4-BE49-F238E27FC236}">
                <a16:creationId xmlns:a16="http://schemas.microsoft.com/office/drawing/2014/main" id="{2CEE32B0-17F0-2C85-81E3-230086195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223C29-3377-C459-19DB-D46DBBA38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668DC-D055-4738-A24E-787D1A81E7D3}" type="slidenum">
              <a:rPr lang="en-IN" smtClean="0"/>
              <a:t>‹#›</a:t>
            </a:fld>
            <a:endParaRPr lang="en-IN"/>
          </a:p>
        </p:txBody>
      </p:sp>
    </p:spTree>
    <p:extLst>
      <p:ext uri="{BB962C8B-B14F-4D97-AF65-F5344CB8AC3E}">
        <p14:creationId xmlns:p14="http://schemas.microsoft.com/office/powerpoint/2010/main" val="418247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797-1345-A09E-E7B8-DFFAD19FEB7E}"/>
              </a:ext>
            </a:extLst>
          </p:cNvPr>
          <p:cNvSpPr>
            <a:spLocks noGrp="1"/>
          </p:cNvSpPr>
          <p:nvPr>
            <p:ph type="ctrTitle"/>
          </p:nvPr>
        </p:nvSpPr>
        <p:spPr>
          <a:xfrm>
            <a:off x="1524000" y="1041400"/>
            <a:ext cx="9144000" cy="2387600"/>
          </a:xfrm>
        </p:spPr>
        <p:txBody>
          <a:bodyPr>
            <a:normAutofit/>
          </a:bodyPr>
          <a:lstStyle/>
          <a:p>
            <a:r>
              <a:rPr lang="en-US" sz="5400" b="0" i="0" dirty="0">
                <a:solidFill>
                  <a:srgbClr val="00B050"/>
                </a:solidFill>
                <a:effectLst/>
                <a:latin typeface="Switzer"/>
              </a:rPr>
              <a:t>Analytical CRM Development for a Bank</a:t>
            </a:r>
            <a:endParaRPr lang="en-IN" sz="5400" dirty="0">
              <a:solidFill>
                <a:srgbClr val="00B050"/>
              </a:solidFill>
            </a:endParaRPr>
          </a:p>
        </p:txBody>
      </p:sp>
      <p:sp>
        <p:nvSpPr>
          <p:cNvPr id="3" name="Subtitle 2">
            <a:extLst>
              <a:ext uri="{FF2B5EF4-FFF2-40B4-BE49-F238E27FC236}">
                <a16:creationId xmlns:a16="http://schemas.microsoft.com/office/drawing/2014/main" id="{A29628FD-2AAF-F4FE-F788-7E0CED27A85C}"/>
              </a:ext>
            </a:extLst>
          </p:cNvPr>
          <p:cNvSpPr>
            <a:spLocks noGrp="1"/>
          </p:cNvSpPr>
          <p:nvPr>
            <p:ph type="subTitle" idx="1"/>
          </p:nvPr>
        </p:nvSpPr>
        <p:spPr>
          <a:xfrm>
            <a:off x="1524000" y="3429000"/>
            <a:ext cx="9072282" cy="1655762"/>
          </a:xfrm>
        </p:spPr>
        <p:txBody>
          <a:bodyPr>
            <a:normAutofit/>
          </a:bodyPr>
          <a:lstStyle/>
          <a:p>
            <a:endParaRPr lang="en-IN" dirty="0"/>
          </a:p>
          <a:p>
            <a:endParaRPr lang="en-IN" dirty="0"/>
          </a:p>
          <a:p>
            <a:pPr algn="r"/>
            <a:endParaRPr lang="en-IN" sz="1600" dirty="0"/>
          </a:p>
          <a:p>
            <a:pPr algn="r"/>
            <a:r>
              <a:rPr lang="en-IN" sz="1600" dirty="0"/>
              <a:t>Created by Hari Prasad</a:t>
            </a:r>
          </a:p>
        </p:txBody>
      </p:sp>
    </p:spTree>
    <p:extLst>
      <p:ext uri="{BB962C8B-B14F-4D97-AF65-F5344CB8AC3E}">
        <p14:creationId xmlns:p14="http://schemas.microsoft.com/office/powerpoint/2010/main" val="362197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620E-851F-72B7-5C8C-FAA94A48CCFB}"/>
              </a:ext>
            </a:extLst>
          </p:cNvPr>
          <p:cNvSpPr>
            <a:spLocks noGrp="1"/>
          </p:cNvSpPr>
          <p:nvPr>
            <p:ph type="title"/>
          </p:nvPr>
        </p:nvSpPr>
        <p:spPr/>
        <p:txBody>
          <a:bodyPr>
            <a:normAutofit/>
          </a:bodyPr>
          <a:lstStyle/>
          <a:p>
            <a:pPr algn="ctr"/>
            <a:r>
              <a:rPr lang="en-IN" sz="3600" dirty="0"/>
              <a:t>Suggestions</a:t>
            </a:r>
          </a:p>
        </p:txBody>
      </p:sp>
      <p:sp>
        <p:nvSpPr>
          <p:cNvPr id="3" name="Content Placeholder 2">
            <a:extLst>
              <a:ext uri="{FF2B5EF4-FFF2-40B4-BE49-F238E27FC236}">
                <a16:creationId xmlns:a16="http://schemas.microsoft.com/office/drawing/2014/main" id="{C0E426FA-9E91-08CD-A753-3F97D6F7D01B}"/>
              </a:ext>
            </a:extLst>
          </p:cNvPr>
          <p:cNvSpPr>
            <a:spLocks noGrp="1"/>
          </p:cNvSpPr>
          <p:nvPr>
            <p:ph idx="1"/>
          </p:nvPr>
        </p:nvSpPr>
        <p:spPr/>
        <p:txBody>
          <a:bodyPr>
            <a:normAutofit/>
          </a:bodyPr>
          <a:lstStyle/>
          <a:p>
            <a:r>
              <a:rPr lang="en-US" sz="2400" dirty="0"/>
              <a:t>For the customers who have aged 51+ years old we can introduce senior citizens benefits plan or  we can do similar activities to decrease the churn rate.</a:t>
            </a:r>
          </a:p>
          <a:p>
            <a:r>
              <a:rPr lang="en-US" sz="2400" dirty="0"/>
              <a:t>For the customers with account balance greater than or equal to 225001 we can suggest various investment plan with competitive rates for their funds to help them have future secured financial status for better living to decrease the churn rate.</a:t>
            </a:r>
          </a:p>
          <a:p>
            <a:r>
              <a:rPr lang="en-US" sz="2400" dirty="0"/>
              <a:t>For The customers who are using 3 or more products we can provide considerable rates of discounts by encouraging them use more products for better prices to decrease the churn rate.</a:t>
            </a:r>
            <a:endParaRPr lang="en-IN" sz="2400" dirty="0"/>
          </a:p>
        </p:txBody>
      </p:sp>
    </p:spTree>
    <p:extLst>
      <p:ext uri="{BB962C8B-B14F-4D97-AF65-F5344CB8AC3E}">
        <p14:creationId xmlns:p14="http://schemas.microsoft.com/office/powerpoint/2010/main" val="257877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979-62B9-3827-B4C6-4256406CBC56}"/>
              </a:ext>
            </a:extLst>
          </p:cNvPr>
          <p:cNvSpPr>
            <a:spLocks noGrp="1"/>
          </p:cNvSpPr>
          <p:nvPr>
            <p:ph type="title"/>
          </p:nvPr>
        </p:nvSpPr>
        <p:spPr/>
        <p:txBody>
          <a:bodyPr>
            <a:normAutofit/>
          </a:bodyPr>
          <a:lstStyle/>
          <a:p>
            <a:pPr algn="ctr"/>
            <a:r>
              <a:rPr lang="en-IN" sz="3600" kern="0" dirty="0">
                <a:effectLst/>
                <a:latin typeface="Calibri" panose="020F0502020204030204" pitchFamily="34" charset="0"/>
                <a:ea typeface="Times New Roman" panose="02020603050405020304" pitchFamily="18" charset="0"/>
              </a:rPr>
              <a:t>Meeting conclusion</a:t>
            </a:r>
            <a:endParaRPr lang="en-IN" sz="3600" dirty="0"/>
          </a:p>
        </p:txBody>
      </p:sp>
      <p:sp>
        <p:nvSpPr>
          <p:cNvPr id="3" name="Content Placeholder 2">
            <a:extLst>
              <a:ext uri="{FF2B5EF4-FFF2-40B4-BE49-F238E27FC236}">
                <a16:creationId xmlns:a16="http://schemas.microsoft.com/office/drawing/2014/main" id="{84149F3D-89ED-C934-97D5-3D93F6E2A072}"/>
              </a:ext>
            </a:extLst>
          </p:cNvPr>
          <p:cNvSpPr>
            <a:spLocks noGrp="1"/>
          </p:cNvSpPr>
          <p:nvPr>
            <p:ph idx="1"/>
          </p:nvPr>
        </p:nvSpPr>
        <p:spPr/>
        <p:txBody>
          <a:bodyPr>
            <a:normAutofit/>
          </a:bodyPr>
          <a:lstStyle/>
          <a:p>
            <a:r>
              <a:rPr lang="en-IN" sz="2000" dirty="0">
                <a:solidFill>
                  <a:srgbClr val="00B0F0"/>
                </a:solidFill>
              </a:rPr>
              <a:t>In this meeting we got know that we have overall churn rate of 20.37% and understood that 1/5 of customers were leaving the bank.</a:t>
            </a:r>
          </a:p>
          <a:p>
            <a:r>
              <a:rPr lang="en-IN" sz="2000" dirty="0">
                <a:solidFill>
                  <a:srgbClr val="00B0F0"/>
                </a:solidFill>
              </a:rPr>
              <a:t>We got know that we have overall 48.49% inactive customers and understood that approximately 50% of customers we inactive due some reason.</a:t>
            </a:r>
          </a:p>
          <a:p>
            <a:r>
              <a:rPr lang="en-IN" sz="2000" dirty="0">
                <a:solidFill>
                  <a:srgbClr val="00B0F0"/>
                </a:solidFill>
              </a:rPr>
              <a:t>We got know that we have increasing trend of churn rate over a time period.</a:t>
            </a:r>
          </a:p>
          <a:p>
            <a:r>
              <a:rPr lang="en-IN" sz="2000" dirty="0">
                <a:solidFill>
                  <a:srgbClr val="00B0F0"/>
                </a:solidFill>
              </a:rPr>
              <a:t>We got know about top 3 common </a:t>
            </a:r>
            <a:r>
              <a:rPr lang="en-IN" sz="2000" kern="0" dirty="0">
                <a:solidFill>
                  <a:srgbClr val="00B0F0"/>
                </a:solidFill>
                <a:effectLst/>
                <a:latin typeface="Calibri" panose="020F0502020204030204" pitchFamily="34" charset="0"/>
                <a:ea typeface="Times New Roman" panose="02020603050405020304" pitchFamily="18" charset="0"/>
              </a:rPr>
              <a:t>characteristics among exited customers and discussed ideas and suggestions regarding them to prevent further customers exits and to retain customers, resolve issues and to find root cause of customers exits.</a:t>
            </a:r>
          </a:p>
          <a:p>
            <a:r>
              <a:rPr lang="en-IN" sz="2000" kern="0" dirty="0">
                <a:solidFill>
                  <a:srgbClr val="00B0F0"/>
                </a:solidFill>
                <a:latin typeface="Calibri" panose="020F0502020204030204" pitchFamily="34" charset="0"/>
                <a:ea typeface="Times New Roman" panose="02020603050405020304" pitchFamily="18" charset="0"/>
              </a:rPr>
              <a:t>We got know about critical churn rate in few kind of customers and understood the importance to retain them and discussed ideas and suggestions regarding them to decrease those high churn rates in future.</a:t>
            </a:r>
            <a:endParaRPr lang="en-IN" sz="2000" dirty="0">
              <a:solidFill>
                <a:srgbClr val="00B0F0"/>
              </a:solidFill>
            </a:endParaRPr>
          </a:p>
        </p:txBody>
      </p:sp>
    </p:spTree>
    <p:extLst>
      <p:ext uri="{BB962C8B-B14F-4D97-AF65-F5344CB8AC3E}">
        <p14:creationId xmlns:p14="http://schemas.microsoft.com/office/powerpoint/2010/main" val="131945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3148-4065-37D3-AC1A-C0AD1B3751A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A562143-0ED2-CEC3-B92C-4CABBD5B3BBB}"/>
              </a:ext>
            </a:extLst>
          </p:cNvPr>
          <p:cNvSpPr>
            <a:spLocks noGrp="1"/>
          </p:cNvSpPr>
          <p:nvPr>
            <p:ph idx="1"/>
          </p:nvPr>
        </p:nvSpPr>
        <p:spPr/>
        <p:txBody>
          <a:bodyPr>
            <a:normAutofit/>
          </a:bodyPr>
          <a:lstStyle/>
          <a:p>
            <a:pPr marL="0" indent="0" algn="ctr">
              <a:buNone/>
            </a:pPr>
            <a:endParaRPr lang="en-IN" sz="7200" dirty="0"/>
          </a:p>
          <a:p>
            <a:pPr marL="0" indent="0" algn="ctr">
              <a:buNone/>
            </a:pPr>
            <a:r>
              <a:rPr lang="en-IN" sz="9600" dirty="0">
                <a:solidFill>
                  <a:srgbClr val="00B050"/>
                </a:solidFill>
              </a:rPr>
              <a:t>Thank you</a:t>
            </a:r>
          </a:p>
        </p:txBody>
      </p:sp>
    </p:spTree>
    <p:extLst>
      <p:ext uri="{BB962C8B-B14F-4D97-AF65-F5344CB8AC3E}">
        <p14:creationId xmlns:p14="http://schemas.microsoft.com/office/powerpoint/2010/main" val="220621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6FF6-0A57-271A-516F-D055CDE9058C}"/>
              </a:ext>
            </a:extLst>
          </p:cNvPr>
          <p:cNvSpPr>
            <a:spLocks noGrp="1"/>
          </p:cNvSpPr>
          <p:nvPr>
            <p:ph type="title"/>
          </p:nvPr>
        </p:nvSpPr>
        <p:spPr/>
        <p:txBody>
          <a:bodyPr>
            <a:normAutofit/>
          </a:bodyPr>
          <a:lstStyle/>
          <a:p>
            <a:pPr algn="ctr"/>
            <a:r>
              <a:rPr lang="en-IN" sz="4000" dirty="0">
                <a:solidFill>
                  <a:srgbClr val="00B0F0"/>
                </a:solidFill>
              </a:rPr>
              <a:t>Agenda</a:t>
            </a:r>
          </a:p>
        </p:txBody>
      </p:sp>
      <p:sp>
        <p:nvSpPr>
          <p:cNvPr id="3" name="Content Placeholder 2">
            <a:extLst>
              <a:ext uri="{FF2B5EF4-FFF2-40B4-BE49-F238E27FC236}">
                <a16:creationId xmlns:a16="http://schemas.microsoft.com/office/drawing/2014/main" id="{4B44D426-7CCB-A6BD-CAEA-B69BCBC4DF67}"/>
              </a:ext>
            </a:extLst>
          </p:cNvPr>
          <p:cNvSpPr>
            <a:spLocks noGrp="1"/>
          </p:cNvSpPr>
          <p:nvPr>
            <p:ph idx="1"/>
          </p:nvPr>
        </p:nvSpPr>
        <p:spPr/>
        <p:txBody>
          <a:bodyPr>
            <a:normAutofit/>
          </a:bodyPr>
          <a:lstStyle/>
          <a:p>
            <a:r>
              <a:rPr lang="en-IN" dirty="0"/>
              <a:t>key performance indicator(KPI’s) review</a:t>
            </a:r>
          </a:p>
          <a:p>
            <a:r>
              <a:rPr lang="en-US" dirty="0"/>
              <a:t>The trend of customer exits over time</a:t>
            </a:r>
            <a:r>
              <a:rPr lang="en-IN" dirty="0"/>
              <a:t> review</a:t>
            </a:r>
          </a:p>
          <a:p>
            <a:r>
              <a:rPr lang="en-IN" kern="0" dirty="0">
                <a:latin typeface="Calibri" panose="020F0502020204030204" pitchFamily="34" charset="0"/>
                <a:ea typeface="Times New Roman" panose="02020603050405020304" pitchFamily="18" charset="0"/>
              </a:rPr>
              <a:t>T</a:t>
            </a:r>
            <a:r>
              <a:rPr lang="en-IN" kern="0" dirty="0">
                <a:effectLst/>
                <a:latin typeface="Calibri" panose="020F0502020204030204" pitchFamily="34" charset="0"/>
                <a:ea typeface="Times New Roman" panose="02020603050405020304" pitchFamily="18" charset="0"/>
              </a:rPr>
              <a:t>op 3 common characteristics among exited customers review, key points and suggestions</a:t>
            </a:r>
          </a:p>
          <a:p>
            <a:r>
              <a:rPr lang="en-IN" kern="0" dirty="0">
                <a:latin typeface="Calibri" panose="020F0502020204030204" pitchFamily="34" charset="0"/>
                <a:ea typeface="Times New Roman" panose="02020603050405020304" pitchFamily="18" charset="0"/>
              </a:rPr>
              <a:t>Critical/important churn rates of different kind of customers review, key points and suggestions</a:t>
            </a:r>
          </a:p>
          <a:p>
            <a:r>
              <a:rPr lang="en-IN" kern="0" dirty="0">
                <a:effectLst/>
                <a:latin typeface="Calibri" panose="020F0502020204030204" pitchFamily="34" charset="0"/>
                <a:ea typeface="Times New Roman" panose="02020603050405020304" pitchFamily="18" charset="0"/>
              </a:rPr>
              <a:t>Meeting conclusion</a:t>
            </a:r>
          </a:p>
          <a:p>
            <a:endParaRPr lang="en-IN" dirty="0"/>
          </a:p>
        </p:txBody>
      </p:sp>
    </p:spTree>
    <p:extLst>
      <p:ext uri="{BB962C8B-B14F-4D97-AF65-F5344CB8AC3E}">
        <p14:creationId xmlns:p14="http://schemas.microsoft.com/office/powerpoint/2010/main" val="387009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62ED-675F-18EA-002C-3FA8EDBF6038}"/>
              </a:ext>
            </a:extLst>
          </p:cNvPr>
          <p:cNvSpPr>
            <a:spLocks noGrp="1"/>
          </p:cNvSpPr>
          <p:nvPr>
            <p:ph type="title"/>
          </p:nvPr>
        </p:nvSpPr>
        <p:spPr/>
        <p:txBody>
          <a:bodyPr>
            <a:normAutofit/>
          </a:bodyPr>
          <a:lstStyle/>
          <a:p>
            <a:pPr algn="ctr"/>
            <a:r>
              <a:rPr lang="en-IN" sz="3600" dirty="0"/>
              <a:t>key performance indicator(KPI’s)</a:t>
            </a:r>
          </a:p>
        </p:txBody>
      </p:sp>
      <p:pic>
        <p:nvPicPr>
          <p:cNvPr id="7" name="Content Placeholder 6">
            <a:extLst>
              <a:ext uri="{FF2B5EF4-FFF2-40B4-BE49-F238E27FC236}">
                <a16:creationId xmlns:a16="http://schemas.microsoft.com/office/drawing/2014/main" id="{A5040870-3653-2996-4561-9CE6AB5B3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810" y="2289229"/>
            <a:ext cx="2070847" cy="1072535"/>
          </a:xfrm>
        </p:spPr>
      </p:pic>
      <p:pic>
        <p:nvPicPr>
          <p:cNvPr id="9" name="Picture 8">
            <a:extLst>
              <a:ext uri="{FF2B5EF4-FFF2-40B4-BE49-F238E27FC236}">
                <a16:creationId xmlns:a16="http://schemas.microsoft.com/office/drawing/2014/main" id="{F4D8CC16-C8B9-C6C7-A04E-7336F276D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247" y="2289229"/>
            <a:ext cx="2886635" cy="1072534"/>
          </a:xfrm>
          <a:prstGeom prst="rect">
            <a:avLst/>
          </a:prstGeom>
        </p:spPr>
      </p:pic>
      <p:pic>
        <p:nvPicPr>
          <p:cNvPr id="11" name="Picture 10">
            <a:extLst>
              <a:ext uri="{FF2B5EF4-FFF2-40B4-BE49-F238E27FC236}">
                <a16:creationId xmlns:a16="http://schemas.microsoft.com/office/drawing/2014/main" id="{6E10746A-B66D-686C-AD53-DA9A6EC3F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753" y="2289230"/>
            <a:ext cx="2503437" cy="1072534"/>
          </a:xfrm>
          <a:prstGeom prst="rect">
            <a:avLst/>
          </a:prstGeom>
        </p:spPr>
      </p:pic>
      <p:pic>
        <p:nvPicPr>
          <p:cNvPr id="13" name="Picture 12">
            <a:extLst>
              <a:ext uri="{FF2B5EF4-FFF2-40B4-BE49-F238E27FC236}">
                <a16:creationId xmlns:a16="http://schemas.microsoft.com/office/drawing/2014/main" id="{073FC635-B218-9C99-256F-70F3250B9B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186" y="4213413"/>
            <a:ext cx="2667073" cy="1085832"/>
          </a:xfrm>
          <a:prstGeom prst="rect">
            <a:avLst/>
          </a:prstGeom>
        </p:spPr>
      </p:pic>
      <p:pic>
        <p:nvPicPr>
          <p:cNvPr id="15" name="Picture 14">
            <a:extLst>
              <a:ext uri="{FF2B5EF4-FFF2-40B4-BE49-F238E27FC236}">
                <a16:creationId xmlns:a16="http://schemas.microsoft.com/office/drawing/2014/main" id="{AE486DC5-C0B3-7CBE-4857-3B5C8A3F6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9743" y="4226711"/>
            <a:ext cx="2232080" cy="1072534"/>
          </a:xfrm>
          <a:prstGeom prst="rect">
            <a:avLst/>
          </a:prstGeom>
        </p:spPr>
      </p:pic>
    </p:spTree>
    <p:extLst>
      <p:ext uri="{BB962C8B-B14F-4D97-AF65-F5344CB8AC3E}">
        <p14:creationId xmlns:p14="http://schemas.microsoft.com/office/powerpoint/2010/main" val="113721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A6F4-5EC4-B0F3-623E-517E92655C95}"/>
              </a:ext>
            </a:extLst>
          </p:cNvPr>
          <p:cNvSpPr>
            <a:spLocks noGrp="1"/>
          </p:cNvSpPr>
          <p:nvPr>
            <p:ph type="title"/>
          </p:nvPr>
        </p:nvSpPr>
        <p:spPr/>
        <p:txBody>
          <a:bodyPr>
            <a:normAutofit fontScale="90000"/>
          </a:bodyPr>
          <a:lstStyle/>
          <a:p>
            <a:pPr algn="ctr"/>
            <a:br>
              <a:rPr lang="en-IN" dirty="0"/>
            </a:br>
            <a:r>
              <a:rPr lang="en-US" sz="4000" dirty="0"/>
              <a:t>the trend of customer exits over time</a:t>
            </a:r>
            <a:br>
              <a:rPr lang="en-IN" dirty="0"/>
            </a:br>
            <a:endParaRPr lang="en-IN" dirty="0"/>
          </a:p>
        </p:txBody>
      </p:sp>
      <p:pic>
        <p:nvPicPr>
          <p:cNvPr id="11" name="Content Placeholder 10">
            <a:extLst>
              <a:ext uri="{FF2B5EF4-FFF2-40B4-BE49-F238E27FC236}">
                <a16:creationId xmlns:a16="http://schemas.microsoft.com/office/drawing/2014/main" id="{2E62B8E8-22AE-D54B-117E-A77A719A9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872" y="2169458"/>
            <a:ext cx="7252446" cy="3182471"/>
          </a:xfrm>
        </p:spPr>
      </p:pic>
    </p:spTree>
    <p:extLst>
      <p:ext uri="{BB962C8B-B14F-4D97-AF65-F5344CB8AC3E}">
        <p14:creationId xmlns:p14="http://schemas.microsoft.com/office/powerpoint/2010/main" val="70865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B282-B7B6-0F73-B00C-D03B5F198DF9}"/>
              </a:ext>
            </a:extLst>
          </p:cNvPr>
          <p:cNvSpPr>
            <a:spLocks noGrp="1"/>
          </p:cNvSpPr>
          <p:nvPr>
            <p:ph type="title"/>
          </p:nvPr>
        </p:nvSpPr>
        <p:spPr/>
        <p:txBody>
          <a:bodyPr>
            <a:normAutofit/>
          </a:bodyPr>
          <a:lstStyle/>
          <a:p>
            <a:pPr algn="ctr"/>
            <a:r>
              <a:rPr lang="en-IN" sz="3600" kern="0" dirty="0">
                <a:latin typeface="Calibri" panose="020F0502020204030204" pitchFamily="34" charset="0"/>
                <a:ea typeface="Times New Roman" panose="02020603050405020304" pitchFamily="18" charset="0"/>
              </a:rPr>
              <a:t>T</a:t>
            </a:r>
            <a:r>
              <a:rPr lang="en-IN" sz="3600" kern="0" dirty="0">
                <a:effectLst/>
                <a:latin typeface="Calibri" panose="020F0502020204030204" pitchFamily="34" charset="0"/>
                <a:ea typeface="Times New Roman" panose="02020603050405020304" pitchFamily="18" charset="0"/>
              </a:rPr>
              <a:t>op 3 common characteristics among exited customers</a:t>
            </a:r>
            <a:endParaRPr lang="en-IN" sz="3600" dirty="0"/>
          </a:p>
        </p:txBody>
      </p:sp>
      <p:pic>
        <p:nvPicPr>
          <p:cNvPr id="5" name="Content Placeholder 4">
            <a:extLst>
              <a:ext uri="{FF2B5EF4-FFF2-40B4-BE49-F238E27FC236}">
                <a16:creationId xmlns:a16="http://schemas.microsoft.com/office/drawing/2014/main" id="{9F09EBCF-36A4-1EF5-D409-65C7553D3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17" y="2360397"/>
            <a:ext cx="3543607" cy="3033020"/>
          </a:xfrm>
        </p:spPr>
      </p:pic>
      <p:pic>
        <p:nvPicPr>
          <p:cNvPr id="7" name="Picture 6">
            <a:extLst>
              <a:ext uri="{FF2B5EF4-FFF2-40B4-BE49-F238E27FC236}">
                <a16:creationId xmlns:a16="http://schemas.microsoft.com/office/drawing/2014/main" id="{4AF43B55-BD42-2C20-7872-10076167A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311" y="3375655"/>
            <a:ext cx="213378" cy="106689"/>
          </a:xfrm>
          <a:prstGeom prst="rect">
            <a:avLst/>
          </a:prstGeom>
        </p:spPr>
      </p:pic>
      <p:pic>
        <p:nvPicPr>
          <p:cNvPr id="9" name="Picture 8">
            <a:extLst>
              <a:ext uri="{FF2B5EF4-FFF2-40B4-BE49-F238E27FC236}">
                <a16:creationId xmlns:a16="http://schemas.microsoft.com/office/drawing/2014/main" id="{23E9C0AB-24BF-F152-CEE0-E37C7284A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724" y="2360398"/>
            <a:ext cx="3063505" cy="3033019"/>
          </a:xfrm>
          <a:prstGeom prst="rect">
            <a:avLst/>
          </a:prstGeom>
        </p:spPr>
      </p:pic>
      <p:pic>
        <p:nvPicPr>
          <p:cNvPr id="11" name="Picture 10">
            <a:extLst>
              <a:ext uri="{FF2B5EF4-FFF2-40B4-BE49-F238E27FC236}">
                <a16:creationId xmlns:a16="http://schemas.microsoft.com/office/drawing/2014/main" id="{3A1A7EA6-977F-B095-52A2-4750EAF929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8329" y="2360397"/>
            <a:ext cx="3345470" cy="3033019"/>
          </a:xfrm>
          <a:prstGeom prst="rect">
            <a:avLst/>
          </a:prstGeom>
        </p:spPr>
      </p:pic>
    </p:spTree>
    <p:extLst>
      <p:ext uri="{BB962C8B-B14F-4D97-AF65-F5344CB8AC3E}">
        <p14:creationId xmlns:p14="http://schemas.microsoft.com/office/powerpoint/2010/main" val="169491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0C3-CEE7-F10E-174D-2EDB1CC0834E}"/>
              </a:ext>
            </a:extLst>
          </p:cNvPr>
          <p:cNvSpPr>
            <a:spLocks noGrp="1"/>
          </p:cNvSpPr>
          <p:nvPr>
            <p:ph type="title"/>
          </p:nvPr>
        </p:nvSpPr>
        <p:spPr/>
        <p:txBody>
          <a:bodyPr>
            <a:normAutofit/>
          </a:bodyPr>
          <a:lstStyle/>
          <a:p>
            <a:pPr algn="ctr"/>
            <a:r>
              <a:rPr lang="en-IN" sz="3600" dirty="0"/>
              <a:t>Key points</a:t>
            </a:r>
          </a:p>
        </p:txBody>
      </p:sp>
      <p:sp>
        <p:nvSpPr>
          <p:cNvPr id="3" name="Content Placeholder 2">
            <a:extLst>
              <a:ext uri="{FF2B5EF4-FFF2-40B4-BE49-F238E27FC236}">
                <a16:creationId xmlns:a16="http://schemas.microsoft.com/office/drawing/2014/main" id="{573CBA20-53A6-2D66-3CEA-7401F9F1C0F4}"/>
              </a:ext>
            </a:extLst>
          </p:cNvPr>
          <p:cNvSpPr>
            <a:spLocks noGrp="1"/>
          </p:cNvSpPr>
          <p:nvPr>
            <p:ph idx="1"/>
          </p:nvPr>
        </p:nvSpPr>
        <p:spPr/>
        <p:txBody>
          <a:bodyPr>
            <a:normAutofit/>
          </a:bodyPr>
          <a:lstStyle/>
          <a:p>
            <a:r>
              <a:rPr lang="en-US" sz="2400" dirty="0"/>
              <a:t>Those top 3 common characteristics is based on positive correlation between exited customers and churn rates.</a:t>
            </a:r>
          </a:p>
          <a:p>
            <a:r>
              <a:rPr lang="en-US" sz="2400" dirty="0"/>
              <a:t>Inactive members/customers : </a:t>
            </a:r>
            <a:r>
              <a:rPr lang="en-US" sz="2400" dirty="0">
                <a:solidFill>
                  <a:srgbClr val="FF0000"/>
                </a:solidFill>
              </a:rPr>
              <a:t>with 26.85% churn rate </a:t>
            </a:r>
            <a:r>
              <a:rPr lang="en-US" sz="2400" dirty="0"/>
              <a:t>among Inactive members which resulted 1302 number of customers to exit.</a:t>
            </a:r>
          </a:p>
          <a:p>
            <a:r>
              <a:rPr lang="en-US" sz="2400" dirty="0"/>
              <a:t>Female customers : </a:t>
            </a:r>
            <a:r>
              <a:rPr lang="en-US" sz="2400" dirty="0">
                <a:solidFill>
                  <a:srgbClr val="FF0000"/>
                </a:solidFill>
              </a:rPr>
              <a:t>with 25.07% churn rate </a:t>
            </a:r>
            <a:r>
              <a:rPr lang="en-US" sz="2400" dirty="0"/>
              <a:t>among Female customers  which resulted 1139 number of customers to exit.</a:t>
            </a:r>
          </a:p>
          <a:p>
            <a:r>
              <a:rPr lang="en-US" sz="2400" dirty="0"/>
              <a:t>Germany region : </a:t>
            </a:r>
            <a:r>
              <a:rPr lang="en-US" sz="2400" dirty="0">
                <a:solidFill>
                  <a:srgbClr val="FF0000"/>
                </a:solidFill>
              </a:rPr>
              <a:t>with 32.44% churn rate </a:t>
            </a:r>
            <a:r>
              <a:rPr lang="en-US" sz="2400" dirty="0"/>
              <a:t>in Germany region which resulted 814 number of customers to exit.</a:t>
            </a:r>
            <a:endParaRPr lang="en-IN" sz="2400" dirty="0"/>
          </a:p>
        </p:txBody>
      </p:sp>
    </p:spTree>
    <p:extLst>
      <p:ext uri="{BB962C8B-B14F-4D97-AF65-F5344CB8AC3E}">
        <p14:creationId xmlns:p14="http://schemas.microsoft.com/office/powerpoint/2010/main" val="118683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EBB-0AC4-2D2F-262F-06051FD947AA}"/>
              </a:ext>
            </a:extLst>
          </p:cNvPr>
          <p:cNvSpPr>
            <a:spLocks noGrp="1"/>
          </p:cNvSpPr>
          <p:nvPr>
            <p:ph type="title"/>
          </p:nvPr>
        </p:nvSpPr>
        <p:spPr/>
        <p:txBody>
          <a:bodyPr>
            <a:normAutofit/>
          </a:bodyPr>
          <a:lstStyle/>
          <a:p>
            <a:pPr algn="ctr"/>
            <a:r>
              <a:rPr lang="en-IN" sz="3600" dirty="0"/>
              <a:t>Suggestions</a:t>
            </a:r>
          </a:p>
        </p:txBody>
      </p:sp>
      <p:sp>
        <p:nvSpPr>
          <p:cNvPr id="3" name="Content Placeholder 2">
            <a:extLst>
              <a:ext uri="{FF2B5EF4-FFF2-40B4-BE49-F238E27FC236}">
                <a16:creationId xmlns:a16="http://schemas.microsoft.com/office/drawing/2014/main" id="{4FA91E69-F2BD-F435-3353-9ECC438E810E}"/>
              </a:ext>
            </a:extLst>
          </p:cNvPr>
          <p:cNvSpPr>
            <a:spLocks noGrp="1"/>
          </p:cNvSpPr>
          <p:nvPr>
            <p:ph idx="1"/>
          </p:nvPr>
        </p:nvSpPr>
        <p:spPr/>
        <p:txBody>
          <a:bodyPr>
            <a:normAutofit/>
          </a:bodyPr>
          <a:lstStyle/>
          <a:p>
            <a:r>
              <a:rPr lang="en-IN" sz="2400" dirty="0"/>
              <a:t>For making inactive members to active members we can introduce new services where can they interact, new consumable products for daily usage and new beneficial activities for encouraging them to particate more.</a:t>
            </a:r>
          </a:p>
          <a:p>
            <a:r>
              <a:rPr lang="en-IN" sz="2400" dirty="0"/>
              <a:t>For female customers we can introduce selfcare, fashion and beauty products to retain them.</a:t>
            </a:r>
          </a:p>
          <a:p>
            <a:r>
              <a:rPr lang="en-IN" sz="2400" dirty="0"/>
              <a:t>For Germany region we need do detailed analysis why customers are leaving the bank greater rate than other regions  and need to find root cause ASAP for resolving and retaining . </a:t>
            </a:r>
          </a:p>
        </p:txBody>
      </p:sp>
    </p:spTree>
    <p:extLst>
      <p:ext uri="{BB962C8B-B14F-4D97-AF65-F5344CB8AC3E}">
        <p14:creationId xmlns:p14="http://schemas.microsoft.com/office/powerpoint/2010/main" val="13772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5C75-C4B7-5A12-E577-74758C388B1C}"/>
              </a:ext>
            </a:extLst>
          </p:cNvPr>
          <p:cNvSpPr>
            <a:spLocks noGrp="1"/>
          </p:cNvSpPr>
          <p:nvPr>
            <p:ph type="title"/>
          </p:nvPr>
        </p:nvSpPr>
        <p:spPr/>
        <p:txBody>
          <a:bodyPr>
            <a:normAutofit/>
          </a:bodyPr>
          <a:lstStyle/>
          <a:p>
            <a:pPr algn="ctr"/>
            <a:r>
              <a:rPr lang="en-IN" sz="3600" kern="0" dirty="0">
                <a:latin typeface="Calibri" panose="020F0502020204030204" pitchFamily="34" charset="0"/>
                <a:ea typeface="Times New Roman" panose="02020603050405020304" pitchFamily="18" charset="0"/>
              </a:rPr>
              <a:t>Critical/important churn rates of different kind of customers</a:t>
            </a:r>
            <a:endParaRPr lang="en-IN" sz="3600" dirty="0"/>
          </a:p>
        </p:txBody>
      </p:sp>
      <p:pic>
        <p:nvPicPr>
          <p:cNvPr id="9" name="Content Placeholder 8">
            <a:extLst>
              <a:ext uri="{FF2B5EF4-FFF2-40B4-BE49-F238E27FC236}">
                <a16:creationId xmlns:a16="http://schemas.microsoft.com/office/drawing/2014/main" id="{3FC022AE-0ACA-1816-A535-A742E868B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64" y="2258418"/>
            <a:ext cx="3254187" cy="3398817"/>
          </a:xfrm>
        </p:spPr>
      </p:pic>
      <p:pic>
        <p:nvPicPr>
          <p:cNvPr id="11" name="Picture 10">
            <a:extLst>
              <a:ext uri="{FF2B5EF4-FFF2-40B4-BE49-F238E27FC236}">
                <a16:creationId xmlns:a16="http://schemas.microsoft.com/office/drawing/2014/main" id="{589185A2-343C-630B-9529-B0BAAFA4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647" y="2258417"/>
            <a:ext cx="3795089" cy="3398815"/>
          </a:xfrm>
          <a:prstGeom prst="rect">
            <a:avLst/>
          </a:prstGeom>
        </p:spPr>
      </p:pic>
      <p:pic>
        <p:nvPicPr>
          <p:cNvPr id="13" name="Picture 12">
            <a:extLst>
              <a:ext uri="{FF2B5EF4-FFF2-40B4-BE49-F238E27FC236}">
                <a16:creationId xmlns:a16="http://schemas.microsoft.com/office/drawing/2014/main" id="{74BA42BC-4F3F-AA82-7EFC-F41888886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2732" y="2258417"/>
            <a:ext cx="3269263" cy="3398815"/>
          </a:xfrm>
          <a:prstGeom prst="rect">
            <a:avLst/>
          </a:prstGeom>
        </p:spPr>
      </p:pic>
    </p:spTree>
    <p:extLst>
      <p:ext uri="{BB962C8B-B14F-4D97-AF65-F5344CB8AC3E}">
        <p14:creationId xmlns:p14="http://schemas.microsoft.com/office/powerpoint/2010/main" val="313368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6134-D35B-15EA-B794-2C2158801BC7}"/>
              </a:ext>
            </a:extLst>
          </p:cNvPr>
          <p:cNvSpPr>
            <a:spLocks noGrp="1"/>
          </p:cNvSpPr>
          <p:nvPr>
            <p:ph type="title"/>
          </p:nvPr>
        </p:nvSpPr>
        <p:spPr/>
        <p:txBody>
          <a:bodyPr>
            <a:normAutofit/>
          </a:bodyPr>
          <a:lstStyle/>
          <a:p>
            <a:pPr algn="ctr"/>
            <a:r>
              <a:rPr lang="en-IN" sz="3600" dirty="0"/>
              <a:t>Key points</a:t>
            </a:r>
          </a:p>
        </p:txBody>
      </p:sp>
      <p:sp>
        <p:nvSpPr>
          <p:cNvPr id="3" name="Content Placeholder 2">
            <a:extLst>
              <a:ext uri="{FF2B5EF4-FFF2-40B4-BE49-F238E27FC236}">
                <a16:creationId xmlns:a16="http://schemas.microsoft.com/office/drawing/2014/main" id="{CB08FE56-5ED1-9E77-7431-841570E715B1}"/>
              </a:ext>
            </a:extLst>
          </p:cNvPr>
          <p:cNvSpPr>
            <a:spLocks noGrp="1"/>
          </p:cNvSpPr>
          <p:nvPr>
            <p:ph idx="1"/>
          </p:nvPr>
        </p:nvSpPr>
        <p:spPr/>
        <p:txBody>
          <a:bodyPr>
            <a:normAutofit/>
          </a:bodyPr>
          <a:lstStyle/>
          <a:p>
            <a:r>
              <a:rPr lang="en-IN" sz="2400" dirty="0"/>
              <a:t>The critical/important churn rates has very high churn rates in few kind of customers.</a:t>
            </a:r>
          </a:p>
          <a:p>
            <a:r>
              <a:rPr lang="en-US" sz="2400" dirty="0"/>
              <a:t>The customers who have aged 51+ years old </a:t>
            </a:r>
            <a:r>
              <a:rPr lang="en-US" sz="2400" dirty="0">
                <a:solidFill>
                  <a:srgbClr val="FF0000"/>
                </a:solidFill>
              </a:rPr>
              <a:t>have churn rate of 44.65%.</a:t>
            </a:r>
            <a:endParaRPr lang="en-IN" sz="2400" dirty="0">
              <a:solidFill>
                <a:srgbClr val="FF0000"/>
              </a:solidFill>
            </a:endParaRPr>
          </a:p>
          <a:p>
            <a:r>
              <a:rPr lang="en-US" sz="2400" dirty="0"/>
              <a:t>The customers with account balance greater than or equal to 225001 </a:t>
            </a:r>
            <a:r>
              <a:rPr lang="en-US" sz="2400" dirty="0">
                <a:solidFill>
                  <a:srgbClr val="FF0000"/>
                </a:solidFill>
              </a:rPr>
              <a:t>have churn rate of 100%.</a:t>
            </a:r>
          </a:p>
          <a:p>
            <a:r>
              <a:rPr lang="en-US" sz="2400" dirty="0"/>
              <a:t>The customers who are using 3 and 4 products </a:t>
            </a:r>
            <a:r>
              <a:rPr lang="en-US" sz="2400" dirty="0">
                <a:solidFill>
                  <a:srgbClr val="FF0000"/>
                </a:solidFill>
              </a:rPr>
              <a:t>have churn rates 82.71% and 100% respectively.</a:t>
            </a:r>
            <a:endParaRPr lang="en-IN" sz="2400" dirty="0">
              <a:solidFill>
                <a:srgbClr val="FF0000"/>
              </a:solidFill>
            </a:endParaRPr>
          </a:p>
        </p:txBody>
      </p:sp>
    </p:spTree>
    <p:extLst>
      <p:ext uri="{BB962C8B-B14F-4D97-AF65-F5344CB8AC3E}">
        <p14:creationId xmlns:p14="http://schemas.microsoft.com/office/powerpoint/2010/main" val="398371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571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Switzer</vt:lpstr>
      <vt:lpstr>Office Theme</vt:lpstr>
      <vt:lpstr>Analytical CRM Development for a Bank</vt:lpstr>
      <vt:lpstr>Agenda</vt:lpstr>
      <vt:lpstr>key performance indicator(KPI’s)</vt:lpstr>
      <vt:lpstr> the trend of customer exits over time </vt:lpstr>
      <vt:lpstr>Top 3 common characteristics among exited customers</vt:lpstr>
      <vt:lpstr>Key points</vt:lpstr>
      <vt:lpstr>Suggestions</vt:lpstr>
      <vt:lpstr>Critical/important churn rates of different kind of customers</vt:lpstr>
      <vt:lpstr>Key points</vt:lpstr>
      <vt:lpstr>Suggestions</vt:lpstr>
      <vt:lpstr>Meeting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dc:title>
  <dc:creator>hari prasad</dc:creator>
  <cp:lastModifiedBy>hari prasad</cp:lastModifiedBy>
  <cp:revision>1</cp:revision>
  <dcterms:created xsi:type="dcterms:W3CDTF">2024-01-31T17:01:57Z</dcterms:created>
  <dcterms:modified xsi:type="dcterms:W3CDTF">2024-01-31T20:10:44Z</dcterms:modified>
</cp:coreProperties>
</file>