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1"/>
          <p:cNvGrpSpPr/>
          <p:nvPr/>
        </p:nvGrpSpPr>
        <p:grpSpPr>
          <a:xfrm>
            <a:off x="876299" y="990600"/>
            <a:ext cx="1743075" cy="1333500"/>
            <a:chOff x="742950" y="1104900"/>
            <a:chExt cx="1743075" cy="1333500"/>
          </a:xfrm>
        </p:grpSpPr>
        <p:sp>
          <p:nvSpPr>
            <p:cNvPr id="169" name="Google Shape;16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0" name="Google Shape;17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grpSp>
      <p:sp>
        <p:nvSpPr>
          <p:cNvPr id="171" name="Google Shape;17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2" name="Google Shape;17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73" name="Google Shape;17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Clr>
                <a:srgbClr val="0F0F0F"/>
              </a:buClr>
              <a:buSzPts val="3200"/>
              <a:buFont typeface="Times New Roman"/>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174" name="Google Shape;17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75" name="Google Shape;17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1</a:t>
            </a:fld>
            <a:endParaRPr/>
          </a:p>
        </p:txBody>
      </p:sp>
      <p:sp>
        <p:nvSpPr>
          <p:cNvPr id="176" name="Google Shape;176;p1"/>
          <p:cNvSpPr txBox="1"/>
          <p:nvPr/>
        </p:nvSpPr>
        <p:spPr>
          <a:xfrm>
            <a:off x="2215059" y="3245638"/>
            <a:ext cx="7212000" cy="1920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AND NMID: </a:t>
            </a:r>
            <a:endParaRPr sz="24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THIRUVALLUVAR UNIVERSITY</a:t>
            </a:r>
            <a:endParaRPr sz="1800">
              <a:solidFill>
                <a:schemeClr val="dk1"/>
              </a:solidFill>
              <a:latin typeface="Calibri"/>
              <a:ea typeface="Calibri"/>
              <a:cs typeface="Calibri"/>
              <a:sym typeface="Calibri"/>
            </a:endParaRPr>
          </a:p>
          <a:p>
            <a:pPr marL="0" marR="0" lvl="0" indent="0" algn="l" rtl="0">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177" name="Google Shape;177;p1"/>
          <p:cNvSpPr txBox="1"/>
          <p:nvPr/>
        </p:nvSpPr>
        <p:spPr>
          <a:xfrm>
            <a:off x="5530903" y="3528963"/>
            <a:ext cx="4578600" cy="55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astvu30030024u18</a:t>
            </a:r>
            <a:r>
              <a:rPr lang="en-US" sz="2400"/>
              <a:t>005</a:t>
            </a:r>
            <a:endParaRPr sz="2400" b="0" i="0" u="none" strike="noStrike" cap="none">
              <a:solidFill>
                <a:srgbClr val="000000"/>
              </a:solidFill>
              <a:latin typeface="Arial"/>
              <a:ea typeface="Arial"/>
              <a:cs typeface="Arial"/>
              <a:sym typeface="Arial"/>
            </a:endParaRPr>
          </a:p>
        </p:txBody>
      </p:sp>
      <p:sp>
        <p:nvSpPr>
          <p:cNvPr id="178" name="Google Shape;178;p1"/>
          <p:cNvSpPr txBox="1"/>
          <p:nvPr/>
        </p:nvSpPr>
        <p:spPr>
          <a:xfrm>
            <a:off x="4198050" y="3930700"/>
            <a:ext cx="3795900" cy="55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BSC Computer science</a:t>
            </a:r>
            <a:endParaRPr sz="2400" b="0" i="0" u="none" strike="noStrike" cap="none">
              <a:solidFill>
                <a:srgbClr val="000000"/>
              </a:solidFill>
              <a:latin typeface="Arial"/>
              <a:ea typeface="Arial"/>
              <a:cs typeface="Arial"/>
              <a:sym typeface="Arial"/>
            </a:endParaRPr>
          </a:p>
        </p:txBody>
      </p:sp>
      <p:sp>
        <p:nvSpPr>
          <p:cNvPr id="179" name="Google Shape;179;p1"/>
          <p:cNvSpPr txBox="1"/>
          <p:nvPr/>
        </p:nvSpPr>
        <p:spPr>
          <a:xfrm>
            <a:off x="4524375" y="3176726"/>
            <a:ext cx="6283800" cy="55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a:solidFill>
                  <a:schemeClr val="dk1"/>
                </a:solidFill>
                <a:latin typeface="Calibri"/>
                <a:ea typeface="Calibri"/>
                <a:cs typeface="Calibri"/>
                <a:sym typeface="Calibri"/>
              </a:rPr>
              <a:t>Aravindhan G</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522F295-DCEB-61AD-5701-025D15A50BC9}"/>
              </a:ext>
            </a:extLst>
          </p:cNvPr>
          <p:cNvPicPr>
            <a:picLocks noChangeAspect="1"/>
          </p:cNvPicPr>
          <p:nvPr/>
        </p:nvPicPr>
        <p:blipFill>
          <a:blip r:embed="rId3"/>
          <a:stretch>
            <a:fillRect/>
          </a:stretch>
        </p:blipFill>
        <p:spPr>
          <a:xfrm>
            <a:off x="4422938" y="1325634"/>
            <a:ext cx="2430299"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C0782-CAC4-5C06-3D59-A6E24F1202BF}"/>
              </a:ext>
            </a:extLst>
          </p:cNvPr>
          <p:cNvSpPr>
            <a:spLocks noGrp="1"/>
          </p:cNvSpPr>
          <p:nvPr>
            <p:ph type="title"/>
          </p:nvPr>
        </p:nvSpPr>
        <p:spPr/>
        <p:txBody>
          <a:bodyPr/>
          <a:lstStyle/>
          <a:p>
            <a:r>
              <a:rPr lang="en-US"/>
              <a:t>Result and scrrenshot</a:t>
            </a:r>
          </a:p>
        </p:txBody>
      </p:sp>
      <p:pic>
        <p:nvPicPr>
          <p:cNvPr id="3" name="Picture 2">
            <a:extLst>
              <a:ext uri="{FF2B5EF4-FFF2-40B4-BE49-F238E27FC236}">
                <a16:creationId xmlns:a16="http://schemas.microsoft.com/office/drawing/2014/main" id="{660E3556-488D-15E9-87CB-D94BD8C1C6AE}"/>
              </a:ext>
            </a:extLst>
          </p:cNvPr>
          <p:cNvPicPr>
            <a:picLocks noChangeAspect="1"/>
          </p:cNvPicPr>
          <p:nvPr/>
        </p:nvPicPr>
        <p:blipFill>
          <a:blip r:embed="rId2"/>
          <a:stretch>
            <a:fillRect/>
          </a:stretch>
        </p:blipFill>
        <p:spPr>
          <a:xfrm>
            <a:off x="4477439" y="1330896"/>
            <a:ext cx="3981983" cy="5418667"/>
          </a:xfrm>
          <a:prstGeom prst="rect">
            <a:avLst/>
          </a:prstGeom>
        </p:spPr>
      </p:pic>
    </p:spTree>
    <p:extLst>
      <p:ext uri="{BB962C8B-B14F-4D97-AF65-F5344CB8AC3E}">
        <p14:creationId xmlns:p14="http://schemas.microsoft.com/office/powerpoint/2010/main" val="2873018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E1668-A7BA-2098-5113-523E219B9001}"/>
              </a:ext>
            </a:extLst>
          </p:cNvPr>
          <p:cNvSpPr>
            <a:spLocks noGrp="1"/>
          </p:cNvSpPr>
          <p:nvPr>
            <p:ph type="title"/>
          </p:nvPr>
        </p:nvSpPr>
        <p:spPr/>
        <p:txBody>
          <a:bodyPr/>
          <a:lstStyle/>
          <a:p>
            <a:r>
              <a:rPr lang="en-US"/>
              <a:t>Result and scrrenshot:</a:t>
            </a:r>
          </a:p>
        </p:txBody>
      </p:sp>
      <p:pic>
        <p:nvPicPr>
          <p:cNvPr id="3" name="Picture 2">
            <a:extLst>
              <a:ext uri="{FF2B5EF4-FFF2-40B4-BE49-F238E27FC236}">
                <a16:creationId xmlns:a16="http://schemas.microsoft.com/office/drawing/2014/main" id="{6770E6F4-35AF-62EE-CB2B-5CCC84DF7C7F}"/>
              </a:ext>
            </a:extLst>
          </p:cNvPr>
          <p:cNvPicPr>
            <a:picLocks noChangeAspect="1"/>
          </p:cNvPicPr>
          <p:nvPr/>
        </p:nvPicPr>
        <p:blipFill>
          <a:blip r:embed="rId2"/>
          <a:stretch>
            <a:fillRect/>
          </a:stretch>
        </p:blipFill>
        <p:spPr>
          <a:xfrm>
            <a:off x="4171823" y="1257548"/>
            <a:ext cx="3150712" cy="5418667"/>
          </a:xfrm>
          <a:prstGeom prst="rect">
            <a:avLst/>
          </a:prstGeom>
        </p:spPr>
      </p:pic>
    </p:spTree>
    <p:extLst>
      <p:ext uri="{BB962C8B-B14F-4D97-AF65-F5344CB8AC3E}">
        <p14:creationId xmlns:p14="http://schemas.microsoft.com/office/powerpoint/2010/main" val="850738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4" name="Google Shape;124;p8"/>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5" name="Google Shape;125;p8"/>
          <p:cNvSpPr txBox="1">
            <a:spLocks noGrp="1"/>
          </p:cNvSpPr>
          <p:nvPr>
            <p:ph type="title"/>
          </p:nvPr>
        </p:nvSpPr>
        <p:spPr>
          <a:xfrm>
            <a:off x="755332" y="385444"/>
            <a:ext cx="4578600" cy="752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126" name="Google Shape;126;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13</a:t>
            </a:fld>
            <a:endParaRPr sz="1100">
              <a:solidFill>
                <a:schemeClr val="dk1"/>
              </a:solidFill>
              <a:latin typeface="Trebuchet MS"/>
              <a:ea typeface="Trebuchet MS"/>
              <a:cs typeface="Trebuchet MS"/>
              <a:sym typeface="Trebuchet MS"/>
            </a:endParaRPr>
          </a:p>
        </p:txBody>
      </p:sp>
      <p:sp>
        <p:nvSpPr>
          <p:cNvPr id="127" name="Google Shape;127;p8"/>
          <p:cNvSpPr txBox="1"/>
          <p:nvPr/>
        </p:nvSpPr>
        <p:spPr>
          <a:xfrm>
            <a:off x="755325" y="1137575"/>
            <a:ext cx="8283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a:t>The Digital Portfolio Project demonstrates how web technologies can be used to create a professional, responsive, and interactive personal profile website. It provides a modern solution for individuals to showcase their identity, skills, and achievements effectively. The project is simple yet impactful, scalable, and can be continuously updated, making it an essential tool for career development in the digital age.</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grpSp>
        <p:nvGrpSpPr>
          <p:cNvPr id="52" name="Google Shape;52;p1"/>
          <p:cNvGrpSpPr/>
          <p:nvPr/>
        </p:nvGrpSpPr>
        <p:grpSpPr>
          <a:xfrm>
            <a:off x="7448612" y="0"/>
            <a:ext cx="4743795" cy="6858466"/>
            <a:chOff x="7448612" y="0"/>
            <a:chExt cx="4743795" cy="6858466"/>
          </a:xfrm>
        </p:grpSpPr>
        <p:sp>
          <p:nvSpPr>
            <p:cNvPr id="53" name="Google Shape;53;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 name="Google Shape;54;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 name="Google Shape;58;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 name="Google Shape;59;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2" name="Google Shape;62;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1"/>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67" name="Google Shape;67;p1"/>
          <p:cNvGrpSpPr/>
          <p:nvPr/>
        </p:nvGrpSpPr>
        <p:grpSpPr>
          <a:xfrm>
            <a:off x="466725" y="6410325"/>
            <a:ext cx="3705225" cy="295275"/>
            <a:chOff x="466725" y="6410325"/>
            <a:chExt cx="3705225" cy="295275"/>
          </a:xfrm>
        </p:grpSpPr>
        <p:pic>
          <p:nvPicPr>
            <p:cNvPr id="68" name="Google Shape;68;p1"/>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69" name="Google Shape;69;p1"/>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70" name="Google Shape;70;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71" name="Google Shape;71;p1"/>
          <p:cNvSpPr txBox="1"/>
          <p:nvPr/>
        </p:nvSpPr>
        <p:spPr>
          <a:xfrm>
            <a:off x="739775" y="2416600"/>
            <a:ext cx="7575000" cy="1108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a:t>Digital Portfolio Using HTML, CSS, Java Script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3" name="Google Shape;73;p2"/>
          <p:cNvGrpSpPr/>
          <p:nvPr/>
        </p:nvGrpSpPr>
        <p:grpSpPr>
          <a:xfrm>
            <a:off x="7991475" y="2933700"/>
            <a:ext cx="2762251" cy="3257550"/>
            <a:chOff x="7991475" y="2933700"/>
            <a:chExt cx="2762251" cy="3257550"/>
          </a:xfrm>
        </p:grpSpPr>
        <p:sp>
          <p:nvSpPr>
            <p:cNvPr id="74" name="Google Shape;74;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5" name="Google Shape;7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76" name="Google Shape;76;p2"/>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77" name="Google Shape;77;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78" name="Google Shape;78;p2"/>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79" name="Google Shape;79;p2"/>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80" name="Google Shape;80;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81" name="Google Shape;81;p2"/>
          <p:cNvSpPr txBox="1"/>
          <p:nvPr/>
        </p:nvSpPr>
        <p:spPr>
          <a:xfrm>
            <a:off x="-6102" y="9149797"/>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2"/>
          <p:cNvSpPr txBox="1"/>
          <p:nvPr/>
        </p:nvSpPr>
        <p:spPr>
          <a:xfrm>
            <a:off x="417100" y="2443825"/>
            <a:ext cx="6938400" cy="347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In the modern digital era, individuals need an effective way to showcase their skills, achievements, and projects beyond traditional resumes. Static resumes fail to highlight creativity and real-time updates. A digital portfolio solves this problem by providing a professional, interactive, and accessible platform to represent personal and professional information.</a:t>
            </a:r>
            <a:endParaRPr sz="24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3"/>
          <p:cNvGrpSpPr/>
          <p:nvPr/>
        </p:nvGrpSpPr>
        <p:grpSpPr>
          <a:xfrm>
            <a:off x="8658225" y="2647950"/>
            <a:ext cx="3533775" cy="3810000"/>
            <a:chOff x="8658225" y="2647950"/>
            <a:chExt cx="3533775" cy="3810000"/>
          </a:xfrm>
        </p:grpSpPr>
        <p:sp>
          <p:nvSpPr>
            <p:cNvPr id="85" name="Google Shape;85;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7" name="Google Shape;87;p3"/>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88" name="Google Shape;88;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3"/>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90" name="Google Shape;90;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1" name="Google Shape;91;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92" name="Google Shape;92;p3"/>
          <p:cNvSpPr txBox="1"/>
          <p:nvPr/>
        </p:nvSpPr>
        <p:spPr>
          <a:xfrm>
            <a:off x="676275" y="2250188"/>
            <a:ext cx="6702300" cy="347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latin typeface="Calibri"/>
                <a:ea typeface="Calibri"/>
                <a:cs typeface="Calibri"/>
                <a:sym typeface="Calibri"/>
              </a:rPr>
              <a:t>The project "Digital Portfolio" is a web-based personal profile website designed using HTML for structure, CSS for styling, and JavaScript for interactivity. The portfolio provides an organized representation of personal details, educational background, skills, projects, and contact information. It helps individuals build their online presence and make a strong impression in academic, professional, and career opportunities.</a:t>
            </a:r>
            <a:endParaRPr sz="2400"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4"/>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98" name="Google Shape;98;p4"/>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99" name="Google Shape;99;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00" name="Google Shape;100;p4"/>
          <p:cNvSpPr txBox="1"/>
          <p:nvPr/>
        </p:nvSpPr>
        <p:spPr>
          <a:xfrm>
            <a:off x="699450" y="2019300"/>
            <a:ext cx="7608900" cy="4206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Students &amp; Fresh Graduates: To showcase skills, projects, and resumes.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Professionals &amp; Job Seekers: To highlight work experience and achievements.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Freelancers &amp; Creatives: To display project portfolios and attract clients.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Employers/Recruiters: To quickly evaluate a candidate's skills and experience.</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6" name="Google Shape;146;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7" name="Google Shape;147;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48" name="Google Shape;148;p1"/>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49" name="Google Shape;149;p1"/>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150" name="Google Shape;150;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51" name="Google Shape;151;p1"/>
          <p:cNvSpPr txBox="1"/>
          <p:nvPr/>
        </p:nvSpPr>
        <p:spPr>
          <a:xfrm>
            <a:off x="1038000" y="2191400"/>
            <a:ext cx="8772900" cy="4571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000000"/>
                </a:solidFill>
                <a:latin typeface="Calibri"/>
                <a:ea typeface="Calibri"/>
                <a:cs typeface="Calibri"/>
                <a:sym typeface="Calibri"/>
              </a:rPr>
              <a:t>HTML5: For creating the structure of web pages.</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000000"/>
                </a:solidFill>
                <a:latin typeface="Calibri"/>
                <a:ea typeface="Calibri"/>
                <a:cs typeface="Calibri"/>
                <a:sym typeface="Calibri"/>
              </a:rPr>
              <a:t>CSS3: For styling, responsive design, and layout.</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000000"/>
                </a:solidFill>
                <a:latin typeface="Calibri"/>
                <a:ea typeface="Calibri"/>
                <a:cs typeface="Calibri"/>
                <a:sym typeface="Calibri"/>
              </a:rPr>
              <a:t>JavaScript: For interactivity (form validation, animations, dark/light mode).</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000000"/>
                </a:solidFill>
                <a:latin typeface="Calibri"/>
                <a:ea typeface="Calibri"/>
                <a:cs typeface="Calibri"/>
                <a:sym typeface="Calibri"/>
              </a:rPr>
              <a:t>Text Editor/IDE: VS Code, Sublime Text, or Notepad++.</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000000"/>
                </a:solidFill>
                <a:latin typeface="Calibri"/>
                <a:ea typeface="Calibri"/>
                <a:cs typeface="Calibri"/>
                <a:sym typeface="Calibri"/>
              </a:rPr>
              <a:t>Browser: Google Chrome, Firefox, or Edge for testing.</a:t>
            </a: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400" b="0" i="0" u="none" strike="noStrike" cap="none">
                <a:solidFill>
                  <a:srgbClr val="000000"/>
                </a:solidFill>
                <a:latin typeface="Calibri"/>
                <a:ea typeface="Calibri"/>
                <a:cs typeface="Calibri"/>
                <a:sym typeface="Calibri"/>
              </a:rPr>
              <a:t>(Optional) GitHub Pages/Netlify: For hosting the portfolio online.</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6"/>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3" name="Google Shape;113;p6"/>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14" name="Google Shape;114;p6"/>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15" name="Google Shape;115;p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6"/>
          <p:cNvSpPr txBox="1"/>
          <p:nvPr/>
        </p:nvSpPr>
        <p:spPr>
          <a:xfrm>
            <a:off x="739775" y="1237925"/>
            <a:ext cx="7465500" cy="5475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latin typeface="Calibri"/>
                <a:ea typeface="Calibri"/>
                <a:cs typeface="Calibri"/>
                <a:sym typeface="Calibri"/>
              </a:rPr>
              <a:t>Header &amp; Navigation Bar - Fixed navigation for smooth scrolling between sections.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Home Section - Personal introduction, profile picture, tagline.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About Section Bio, education, and skill summary.</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Projects Section - Showcasing academic and personal projects with descriptions.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Resume/Skills Section - Downloadable</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resume and skill progress indicators.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Contact Section Contact form, email, and</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social media links.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Footer - Copyright and quick links.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Design Elements: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Minimal and professional theme (light/dark mode option).</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Grid/Flexbox layout for responsiveness.</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US">
                <a:latin typeface="Calibri"/>
                <a:ea typeface="Calibri"/>
                <a:cs typeface="Calibri"/>
                <a:sym typeface="Calibri"/>
              </a:rPr>
              <a:t>Hover effects and animations for interactivity.</a:t>
            </a:r>
            <a:endParaRPr>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19" name="Google Shape;119;p7"/>
          <p:cNvSpPr txBox="1"/>
          <p:nvPr/>
        </p:nvSpPr>
        <p:spPr>
          <a:xfrm>
            <a:off x="755325" y="1650325"/>
            <a:ext cx="9578100" cy="5302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Interactive Navigation: Smooth scrolling between sections.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Responsive Design: Works on mobile, tablet, and desktop.</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Contact Form: Simple message submission with JavaScript validation.</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Download Resume: Option to download CV directly.</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Dark/Light Mode Toggle: Switch theme for better user experience.</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Project Gallery: Show projects with images and links.</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US" sz="2400"/>
              <a:t>Animations/Transitions: CSS and JS-based interactive effects.</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 and scrrenshot</vt:lpstr>
      <vt:lpstr>Result and scrrenshot: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cp:lastModifiedBy>Hari Prasad K</cp:lastModifiedBy>
  <cp:revision>1</cp:revision>
  <dcterms:modified xsi:type="dcterms:W3CDTF">2025-09-01T09:30:40Z</dcterms:modified>
</cp:coreProperties>
</file>