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490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hyperlink" Target="http://b.s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jpg"/><Relationship Id="rId5" Type="http://schemas.openxmlformats.org/officeDocument/2006/relationships/image" Target="../media/image11.jpg"/><Relationship Id="rId6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03" name="Google Shape;2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"/>
          <p:cNvSpPr/>
          <p:nvPr/>
        </p:nvSpPr>
        <p:spPr>
          <a:xfrm flipH="1" rot="10800000">
            <a:off x="2582847" y="5885386"/>
            <a:ext cx="930211" cy="981313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08" name="Google Shape;2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"/>
          <p:cNvSpPr txBox="1"/>
          <p:nvPr/>
        </p:nvSpPr>
        <p:spPr>
          <a:xfrm flipH="1" rot="10800000">
            <a:off x="5975301" y="3313588"/>
            <a:ext cx="11067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Nandha Kumar.M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"/>
          <p:cNvSpPr txBox="1"/>
          <p:nvPr/>
        </p:nvSpPr>
        <p:spPr>
          <a:xfrm>
            <a:off x="0" y="272239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"/>
          <p:cNvSpPr txBox="1"/>
          <p:nvPr/>
        </p:nvSpPr>
        <p:spPr>
          <a:xfrm>
            <a:off x="1058055" y="3023581"/>
            <a:ext cx="4279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"/>
          <p:cNvSpPr txBox="1"/>
          <p:nvPr/>
        </p:nvSpPr>
        <p:spPr>
          <a:xfrm>
            <a:off x="-289700" y="2807095"/>
            <a:ext cx="10788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"/>
          <p:cNvSpPr txBox="1"/>
          <p:nvPr/>
        </p:nvSpPr>
        <p:spPr>
          <a:xfrm>
            <a:off x="587566" y="272851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"/>
          <p:cNvSpPr txBox="1"/>
          <p:nvPr/>
        </p:nvSpPr>
        <p:spPr>
          <a:xfrm>
            <a:off x="1524000" y="3068087"/>
            <a:ext cx="80553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 :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P. HARI PRASANTH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NM ID: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95BABDCA14EB67C94394573343C66F9C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: </a:t>
            </a:r>
            <a:r>
              <a:rPr b="1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B.SC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Information Technology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 : KAAMADHENU ARTS AND SCIENCE COLLEGE/BHARATHIYAR UNIVERSITY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335823" y="26934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87" name="Google Shape;187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75" y="1399713"/>
            <a:ext cx="964816" cy="49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/>
        </p:nvPicPr>
        <p:blipFill rotWithShape="1">
          <a:blip r:embed="rId4">
            <a:alphaModFix/>
          </a:blip>
          <a:srcRect b="17544" l="0" r="0" t="9556"/>
          <a:stretch/>
        </p:blipFill>
        <p:spPr>
          <a:xfrm>
            <a:off x="3055625" y="940160"/>
            <a:ext cx="6080751" cy="228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16"/>
          <p:cNvPicPr preferRelativeResize="0"/>
          <p:nvPr/>
        </p:nvPicPr>
        <p:blipFill rotWithShape="1">
          <a:blip r:embed="rId5">
            <a:alphaModFix/>
          </a:blip>
          <a:srcRect b="7676" l="0" r="0" t="13333"/>
          <a:stretch/>
        </p:blipFill>
        <p:spPr>
          <a:xfrm>
            <a:off x="2095500" y="4113549"/>
            <a:ext cx="3247125" cy="22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 rotWithShape="1">
          <a:blip r:embed="rId6">
            <a:alphaModFix/>
          </a:blip>
          <a:srcRect b="6575" l="0" r="0" t="11638"/>
          <a:stretch/>
        </p:blipFill>
        <p:spPr>
          <a:xfrm>
            <a:off x="6420405" y="4113550"/>
            <a:ext cx="3247125" cy="22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/>
          <p:nvPr>
            <p:ph type="title"/>
          </p:nvPr>
        </p:nvSpPr>
        <p:spPr>
          <a:xfrm flipH="1">
            <a:off x="0" y="450677"/>
            <a:ext cx="5218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997650" y="1774950"/>
            <a:ext cx="88074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portfolio project helped me apply my knowledge of HTML, CSS, and JavaScript while improving my design and problem-solving skills.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serves as a foundation for my professional career and will be continuously updated with new projects, skills, and achievements.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not only strengthens my web development expertise but also acts as a gateway for opportunities in internships and future employment.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7" name="Google Shape;77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8" name="Google Shape;78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9" name="Google Shape;89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0" name="Google Shape;9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1265570" y="2755606"/>
            <a:ext cx="89961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Personal Portfolio Website – Showcasing Skills and Achievements</a:t>
            </a:r>
            <a:endParaRPr b="1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1" name="Google Shape;101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9"/>
          <p:cNvGrpSpPr/>
          <p:nvPr/>
        </p:nvGrpSpPr>
        <p:grpSpPr>
          <a:xfrm>
            <a:off x="47629" y="3819342"/>
            <a:ext cx="3734989" cy="2847965"/>
            <a:chOff x="47625" y="3819523"/>
            <a:chExt cx="4124325" cy="3009898"/>
          </a:xfrm>
        </p:grpSpPr>
        <p:pic>
          <p:nvPicPr>
            <p:cNvPr id="116" name="Google Shape;116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6" name="Google Shape;126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0"/>
          <p:cNvSpPr txBox="1"/>
          <p:nvPr/>
        </p:nvSpPr>
        <p:spPr>
          <a:xfrm flipH="1">
            <a:off x="1401173" y="2505936"/>
            <a:ext cx="69594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today’s digital era, having an online presence is essential for students and professionals. A well-structured portfolio helps to showcase skills, education, and achievements to potential employers and collaborators. Without a portfolio, opportunities may be missed as there is no centralized platform to demonstrate one’s expertise and projects.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9" name="Google Shape;139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1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1"/>
          <p:cNvSpPr txBox="1"/>
          <p:nvPr/>
        </p:nvSpPr>
        <p:spPr>
          <a:xfrm>
            <a:off x="1778880" y="2067488"/>
            <a:ext cx="71985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is a personal Portfolio Website designed and developed by Nandha Kumar.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highlights my skills, education, projects, and achievements in a visually appealing and interactive format.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is to provide recruiters, peers, and professionals with an overview of my abilities and accomplishments in the field of software development and web technologies.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2"/>
          <p:cNvSpPr txBox="1"/>
          <p:nvPr/>
        </p:nvSpPr>
        <p:spPr>
          <a:xfrm>
            <a:off x="1566843" y="2642475"/>
            <a:ext cx="66960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Recruiters &amp; Hiring Managers – to evaluate my skills and experience.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Peers &amp; Collaborators – to connect for projects, hackathons, or open-source contributions.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Faculty &amp; Mentors – to assess my learning journey and growth.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Audience – anyone interested in exploring my work and achievements.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3"/>
          <p:cNvSpPr txBox="1"/>
          <p:nvPr/>
        </p:nvSpPr>
        <p:spPr>
          <a:xfrm>
            <a:off x="2766450" y="2549738"/>
            <a:ext cx="66591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 HTML, CSS, JavaScript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Languages: C, C++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Design: Responsive Web Design principles, modern UI layouts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Knowledge: Basic MySQL (future expansion for dynamic portfolio)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Tools: VS Code, GitHub for version control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" y="2579913"/>
            <a:ext cx="2143124" cy="274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-2" y="439209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363300" y="1458600"/>
            <a:ext cx="10152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portfolio follows a clean, modern, and responsive layout with the following sections: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Home/About Me – Introduction and personal summary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Skills – Technical expertise with icons and highlights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Education – Academic background and learning highlights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Projects – Showcasing completed projects with descriptions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Achievements – Certifications, competitions, and milestones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Contact – Links to email and social profiles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112207" y="334388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755325" y="1882375"/>
            <a:ext cx="100380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🎨 Responsive Design – Optimized for mobile, tablet, and desktop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🖼️ Project Showcase – Highlights mini-projects with details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🔗 Navigation Bar – Smooth scrolling to sections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🌐 Social Links – Easy connection via email or GitHub/LinkedIn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⚡ Interactive Elements – Hover effects, animations, and engaging UI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