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18.xml" ContentType="application/vnd.openxmlformats-officedocument.presentationml.notesSlide+xml"/>
  <Override PartName="/ppt/notesSlides/notesSlide117.xml" ContentType="application/vnd.openxmlformats-officedocument.presentationml.notesSlide+xml"/>
  <Override PartName="/ppt/notesSlides/notesSlide74.xml" ContentType="application/vnd.openxmlformats-officedocument.presentationml.notesSlide+xml"/>
  <Override PartName="/ppt/notesSlides/notesSlide99.xml" ContentType="application/vnd.openxmlformats-officedocument.presentationml.notesSlide+xml"/>
  <Override PartName="/ppt/notesSlides/notesSlide73.xml" ContentType="application/vnd.openxmlformats-officedocument.presentationml.notesSlide+xml"/>
  <Override PartName="/ppt/notesSlides/notesSlide98.xml" ContentType="application/vnd.openxmlformats-officedocument.presentationml.notesSlide+xml"/>
  <Override PartName="/ppt/notesSlides/notesSlide72.xml" ContentType="application/vnd.openxmlformats-officedocument.presentationml.notesSlide+xml"/>
  <Override PartName="/ppt/notesSlides/notesSlide97.xml" ContentType="application/vnd.openxmlformats-officedocument.presentationml.notesSlide+xml"/>
  <Override PartName="/ppt/notesSlides/notesSlide71.xml" ContentType="application/vnd.openxmlformats-officedocument.presentationml.notesSlide+xml"/>
  <Override PartName="/ppt/notesSlides/notesSlide96.xml" ContentType="application/vnd.openxmlformats-officedocument.presentationml.notesSlide+xml"/>
  <Override PartName="/ppt/notesSlides/notesSlide70.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89.xml" ContentType="application/vnd.openxmlformats-officedocument.presentationml.notesSlide+xml"/>
  <Override PartName="/ppt/notesSlides/notesSlide63.xml" ContentType="application/vnd.openxmlformats-officedocument.presentationml.notesSlide+xml"/>
  <Override PartName="/ppt/notesSlides/notesSlide88.xml" ContentType="application/vnd.openxmlformats-officedocument.presentationml.notesSlide+xml"/>
  <Override PartName="/ppt/notesSlides/notesSlide62.xml" ContentType="application/vnd.openxmlformats-officedocument.presentationml.notesSlide+xml"/>
  <Override PartName="/ppt/notesSlides/notesSlide87.xml" ContentType="application/vnd.openxmlformats-officedocument.presentationml.notesSlide+xml"/>
  <Override PartName="/ppt/notesSlides/notesSlide61.xml" ContentType="application/vnd.openxmlformats-officedocument.presentationml.notesSlide+xml"/>
  <Override PartName="/ppt/notesSlides/notesSlide86.xml" ContentType="application/vnd.openxmlformats-officedocument.presentationml.notesSlide+xml"/>
  <Override PartName="/ppt/notesSlides/notesSlide60.xml" ContentType="application/vnd.openxmlformats-officedocument.presentationml.notesSlide+xml"/>
  <Override PartName="/ppt/notesSlides/notesSlide39.xml" ContentType="application/vnd.openxmlformats-officedocument.presentationml.notesSlide+xml"/>
  <Override PartName="/ppt/notesSlides/notesSlide85.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90.xml" ContentType="application/vnd.openxmlformats-officedocument.presentationml.notesSlide+xml"/>
  <Override PartName="/ppt/notesSlides/notesSlide44.xml" ContentType="application/vnd.openxmlformats-officedocument.presentationml.notesSlide+xml"/>
  <Override PartName="/ppt/notesSlides/notesSlide51.xml" ContentType="application/vnd.openxmlformats-officedocument.presentationml.notesSlide+xml"/>
  <Override PartName="/ppt/notesSlides/notesSlide43.xml" ContentType="application/vnd.openxmlformats-officedocument.presentationml.notesSlide+xml"/>
  <Override PartName="/ppt/notesSlides/notesSlide50.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92.xml" ContentType="application/vnd.openxmlformats-officedocument.presentationml.notesSlide+xml"/>
  <Override PartName="/ppt/notesSlides/notesSlide46.xml" ContentType="application/vnd.openxmlformats-officedocument.presentationml.notesSlide+xml"/>
  <Override PartName="/ppt/notesSlides/notesSlide81.xml" ContentType="application/vnd.openxmlformats-officedocument.presentationml.notesSlide+xml"/>
  <Override PartName="/ppt/notesSlides/notesSlide53.xml" ContentType="application/vnd.openxmlformats-officedocument.presentationml.notesSlide+xml"/>
  <Override PartName="/ppt/notesSlides/notesSlide40.xml" ContentType="application/vnd.openxmlformats-officedocument.presentationml.notesSlide+xml"/>
  <Override PartName="/ppt/notesSlides/notesSlide91.xml" ContentType="application/vnd.openxmlformats-officedocument.presentationml.notesSlide+xml"/>
  <Override PartName="/ppt/notesSlides/notesSlide45.xml" ContentType="application/vnd.openxmlformats-officedocument.presentationml.notesSlide+xml"/>
  <Override PartName="/ppt/notesSlides/notesSlide80.xml" ContentType="application/vnd.openxmlformats-officedocument.presentationml.notesSlide+xml"/>
  <Override PartName="/ppt/notesSlides/_rels/notesSlide118.xml.rels" ContentType="application/vnd.openxmlformats-package.relationships+xml"/>
  <Override PartName="/ppt/notesSlides/_rels/notesSlide117.xml.rels" ContentType="application/vnd.openxmlformats-package.relationships+xml"/>
  <Override PartName="/ppt/notesSlides/_rels/notesSlide69.xml.rels" ContentType="application/vnd.openxmlformats-package.relationships+xml"/>
  <Override PartName="/ppt/notesSlides/_rels/notesSlide74.xml.rels" ContentType="application/vnd.openxmlformats-package.relationships+xml"/>
  <Override PartName="/ppt/notesSlides/_rels/notesSlide68.xml.rels" ContentType="application/vnd.openxmlformats-package.relationships+xml"/>
  <Override PartName="/ppt/notesSlides/_rels/notesSlide67.xml.rels" ContentType="application/vnd.openxmlformats-package.relationships+xml"/>
  <Override PartName="/ppt/notesSlides/_rels/notesSlide102.xml.rels" ContentType="application/vnd.openxmlformats-package.relationships+xml"/>
  <Override PartName="/ppt/notesSlides/_rels/notesSlide72.xml.rels" ContentType="application/vnd.openxmlformats-package.relationships+xml"/>
  <Override PartName="/ppt/notesSlides/_rels/notesSlide100.xml.rels" ContentType="application/vnd.openxmlformats-package.relationships+xml"/>
  <Override PartName="/ppt/notesSlides/_rels/notesSlide66.xml.rels" ContentType="application/vnd.openxmlformats-package.relationships+xml"/>
  <Override PartName="/ppt/notesSlides/_rels/notesSlide101.xml.rels" ContentType="application/vnd.openxmlformats-package.relationships+xml"/>
  <Override PartName="/ppt/notesSlides/_rels/notesSlide71.xml.rels" ContentType="application/vnd.openxmlformats-package.relationships+xml"/>
  <Override PartName="/ppt/notesSlides/_rels/notesSlide70.xml.rels" ContentType="application/vnd.openxmlformats-package.relationships+xml"/>
  <Override PartName="/ppt/notesSlides/_rels/notesSlide89.xml.rels" ContentType="application/vnd.openxmlformats-package.relationships+xml"/>
  <Override PartName="/ppt/notesSlides/_rels/notesSlide65.xml.rels" ContentType="application/vnd.openxmlformats-package.relationships+xml"/>
  <Override PartName="/ppt/notesSlides/_rels/notesSlide64.xml.rels" ContentType="application/vnd.openxmlformats-package.relationships+xml"/>
  <Override PartName="/ppt/notesSlides/_rels/notesSlide59.xml.rels" ContentType="application/vnd.openxmlformats-package.relationships+xml"/>
  <Override PartName="/ppt/notesSlides/_rels/notesSlide40.xml.rels" ContentType="application/vnd.openxmlformats-package.relationships+xml"/>
  <Override PartName="/ppt/notesSlides/_rels/notesSlide58.xml.rels" ContentType="application/vnd.openxmlformats-package.relationships+xml"/>
  <Override PartName="/ppt/notesSlides/_rels/notesSlide63.xml.rels" ContentType="application/vnd.openxmlformats-package.relationships+xml"/>
  <Override PartName="/ppt/notesSlides/_rels/notesSlide57.xml.rels" ContentType="application/vnd.openxmlformats-package.relationships+xml"/>
  <Override PartName="/ppt/notesSlides/_rels/notesSlide62.xml.rels" ContentType="application/vnd.openxmlformats-package.relationships+xml"/>
  <Override PartName="/ppt/notesSlides/_rels/notesSlide56.xml.rels" ContentType="application/vnd.openxmlformats-package.relationships+xml"/>
  <Override PartName="/ppt/notesSlides/_rels/notesSlide61.xml.rels" ContentType="application/vnd.openxmlformats-package.relationships+xml"/>
  <Override PartName="/ppt/notesSlides/_rels/notesSlide55.xml.rels" ContentType="application/vnd.openxmlformats-package.relationships+xml"/>
  <Override PartName="/ppt/notesSlides/_rels/notesSlide92.xml.rels" ContentType="application/vnd.openxmlformats-package.relationships+xml"/>
  <Override PartName="/ppt/notesSlides/_rels/notesSlide43.xml.rels" ContentType="application/vnd.openxmlformats-package.relationships+xml"/>
  <Override PartName="/ppt/notesSlides/_rels/notesSlide91.xml.rels" ContentType="application/vnd.openxmlformats-package.relationships+xml"/>
  <Override PartName="/ppt/notesSlides/_rels/notesSlide42.xml.rels" ContentType="application/vnd.openxmlformats-package.relationships+xml"/>
  <Override PartName="/ppt/notesSlides/_rels/notesSlide90.xml.rels" ContentType="application/vnd.openxmlformats-package.relationships+xml"/>
  <Override PartName="/ppt/notesSlides/_rels/notesSlide41.xml.rels" ContentType="application/vnd.openxmlformats-package.relationships+xml"/>
  <Override PartName="/ppt/notesSlides/_rels/notesSlide105.xml.rels" ContentType="application/vnd.openxmlformats-package.relationships+xml"/>
  <Override PartName="/ppt/notesSlides/_rels/notesSlide104.xml.rels" ContentType="application/vnd.openxmlformats-package.relationships+xml"/>
  <Override PartName="/ppt/notesSlides/_rels/notesSlide60.xml.rels" ContentType="application/vnd.openxmlformats-package.relationships+xml"/>
  <Override PartName="/ppt/notesSlides/_rels/notesSlide54.xml.rels" ContentType="application/vnd.openxmlformats-package.relationships+xml"/>
  <Override PartName="/ppt/notesSlides/_rels/notesSlide52.xml.rels" ContentType="application/vnd.openxmlformats-package.relationships+xml"/>
  <Override PartName="/ppt/notesSlides/_rels/notesSlide53.xml.rels" ContentType="application/vnd.openxmlformats-package.relationships+xml"/>
  <Override PartName="/ppt/notesSlides/_rels/notesSlide50.xml.rels" ContentType="application/vnd.openxmlformats-package.relationships+xml"/>
  <Override PartName="/ppt/notesSlides/_rels/notesSlide48.xml.rels" ContentType="application/vnd.openxmlformats-package.relationships+xml"/>
  <Override PartName="/ppt/notesSlides/_rels/notesSlide97.xml.rels" ContentType="application/vnd.openxmlformats-package.relationships+xml"/>
  <Override PartName="/ppt/notesSlides/_rels/notesSlide46.xml.rels" ContentType="application/vnd.openxmlformats-package.relationships+xml"/>
  <Override PartName="/ppt/notesSlides/_rels/notesSlide51.xml.rels" ContentType="application/vnd.openxmlformats-package.relationships+xml"/>
  <Override PartName="/ppt/notesSlides/_rels/notesSlide49.xml.rels" ContentType="application/vnd.openxmlformats-package.relationships+xml"/>
  <Override PartName="/ppt/notesSlides/_rels/notesSlide98.xml.rels" ContentType="application/vnd.openxmlformats-package.relationships+xml"/>
  <Override PartName="/ppt/notesSlides/_rels/notesSlide75.xml.rels" ContentType="application/vnd.openxmlformats-package.relationships+xml"/>
  <Override PartName="/ppt/notesSlides/_rels/notesSlide73.xml.rels" ContentType="application/vnd.openxmlformats-package.relationships+xml"/>
  <Override PartName="/ppt/notesSlides/_rels/notesSlide103.xml.rels" ContentType="application/vnd.openxmlformats-package.relationships+xml"/>
  <Override PartName="/ppt/notesSlides/_rels/notesSlide76.xml.rels" ContentType="application/vnd.openxmlformats-package.relationships+xml"/>
  <Override PartName="/ppt/notesSlides/_rels/notesSlide77.xml.rels" ContentType="application/vnd.openxmlformats-package.relationships+xml"/>
  <Override PartName="/ppt/notesSlides/_rels/notesSlide106.xml.rels" ContentType="application/vnd.openxmlformats-package.relationships+xml"/>
  <Override PartName="/ppt/notesSlides/_rels/notesSlide107.xml.rels" ContentType="application/vnd.openxmlformats-package.relationships+xml"/>
  <Override PartName="/ppt/notesSlides/_rels/notesSlide99.xml.rels" ContentType="application/vnd.openxmlformats-package.relationships+xml"/>
  <Override PartName="/ppt/notesSlides/_rels/notesSlide81.xml.rels" ContentType="application/vnd.openxmlformats-package.relationships+xml"/>
  <Override PartName="/ppt/notesSlides/_rels/notesSlide82.xml.rels" ContentType="application/vnd.openxmlformats-package.relationships+xml"/>
  <Override PartName="/ppt/notesSlides/_rels/notesSlide80.xml.rels" ContentType="application/vnd.openxmlformats-package.relationships+xml"/>
  <Override PartName="/ppt/notesSlides/_rels/notesSlide110.xml.rels" ContentType="application/vnd.openxmlformats-package.relationships+xml"/>
  <Override PartName="/ppt/notesSlides/_rels/notesSlide83.xml.rels" ContentType="application/vnd.openxmlformats-package.relationships+xml"/>
  <Override PartName="/ppt/notesSlides/_rels/notesSlide112.xml.rels" ContentType="application/vnd.openxmlformats-package.relationships+xml"/>
  <Override PartName="/ppt/notesSlides/_rels/notesSlide113.xml.rels" ContentType="application/vnd.openxmlformats-package.relationships+xml"/>
  <Override PartName="/ppt/notesSlides/_rels/notesSlide84.xml.rels" ContentType="application/vnd.openxmlformats-package.relationships+xml"/>
  <Override PartName="/ppt/notesSlides/_rels/notesSlide114.xml.rels" ContentType="application/vnd.openxmlformats-package.relationships+xml"/>
  <Override PartName="/ppt/notesSlides/_rels/notesSlide87.xml.rels" ContentType="application/vnd.openxmlformats-package.relationships+xml"/>
  <Override PartName="/ppt/notesSlides/_rels/notesSlide85.xml.rels" ContentType="application/vnd.openxmlformats-package.relationships+xml"/>
  <Override PartName="/ppt/notesSlides/_rels/notesSlide115.xml.rels" ContentType="application/vnd.openxmlformats-package.relationships+xml"/>
  <Override PartName="/ppt/notesSlides/_rels/notesSlide39.xml.rels" ContentType="application/vnd.openxmlformats-package.relationships+xml"/>
  <Override PartName="/ppt/notesSlides/_rels/notesSlide88.xml.rels" ContentType="application/vnd.openxmlformats-package.relationships+xml"/>
  <Override PartName="/ppt/notesSlides/_rels/notesSlide86.xml.rels" ContentType="application/vnd.openxmlformats-package.relationships+xml"/>
  <Override PartName="/ppt/notesSlides/_rels/notesSlide116.xml.rels" ContentType="application/vnd.openxmlformats-package.relationships+xml"/>
  <Override PartName="/ppt/notesSlides/_rels/notesSlide44.xml.rels" ContentType="application/vnd.openxmlformats-package.relationships+xml"/>
  <Override PartName="/ppt/notesSlides/_rels/notesSlide93.xml.rels" ContentType="application/vnd.openxmlformats-package.relationships+xml"/>
  <Override PartName="/ppt/notesSlides/_rels/notesSlide45.xml.rels" ContentType="application/vnd.openxmlformats-package.relationships+xml"/>
  <Override PartName="/ppt/notesSlides/_rels/notesSlide94.xml.rels" ContentType="application/vnd.openxmlformats-package.relationships+xml"/>
  <Override PartName="/ppt/notesSlides/_rels/notesSlide95.xml.rels" ContentType="application/vnd.openxmlformats-package.relationships+xml"/>
  <Override PartName="/ppt/notesSlides/_rels/notesSlide47.xml.rels" ContentType="application/vnd.openxmlformats-package.relationships+xml"/>
  <Override PartName="/ppt/notesSlides/_rels/notesSlide96.xml.rels" ContentType="application/vnd.openxmlformats-package.relationships+xml"/>
  <Override PartName="/ppt/notesSlides/_rels/notesSlide78.xml.rels" ContentType="application/vnd.openxmlformats-package.relationships+xml"/>
  <Override PartName="/ppt/notesSlides/_rels/notesSlide108.xml.rels" ContentType="application/vnd.openxmlformats-package.relationships+xml"/>
  <Override PartName="/ppt/notesSlides/_rels/notesSlide79.xml.rels" ContentType="application/vnd.openxmlformats-package.relationships+xml"/>
  <Override PartName="/ppt/notesSlides/_rels/notesSlide109.xml.rels" ContentType="application/vnd.openxmlformats-package.relationships+xml"/>
  <Override PartName="/ppt/notesSlides/_rels/notesSlide111.xml.rels" ContentType="application/vnd.openxmlformats-package.relationships+xml"/>
  <Override PartName="/ppt/notesSlides/notesSlide52.xml" ContentType="application/vnd.openxmlformats-officedocument.presentationml.notesSlide+xml"/>
  <Override PartName="/ppt/notesSlides/notesSlide93.xml" ContentType="application/vnd.openxmlformats-officedocument.presentationml.notesSlide+xml"/>
  <Override PartName="/ppt/notesSlides/notesSlide47.xml" ContentType="application/vnd.openxmlformats-officedocument.presentationml.notesSlide+xml"/>
  <Override PartName="/ppt/notesSlides/notesSlide82.xml" ContentType="application/vnd.openxmlformats-officedocument.presentationml.notesSlide+xml"/>
  <Override PartName="/ppt/notesSlides/notesSlide54.xml" ContentType="application/vnd.openxmlformats-officedocument.presentationml.notesSlide+xml"/>
  <Override PartName="/ppt/notesSlides/notesSlide94.xml" ContentType="application/vnd.openxmlformats-officedocument.presentationml.notesSlide+xml"/>
  <Override PartName="/ppt/notesSlides/notesSlide48.xml" ContentType="application/vnd.openxmlformats-officedocument.presentationml.notesSlide+xml"/>
  <Override PartName="/ppt/notesSlides/notesSlide83.xml" ContentType="application/vnd.openxmlformats-officedocument.presentationml.notesSlide+xml"/>
  <Override PartName="/ppt/notesSlides/notesSlide95.xml" ContentType="application/vnd.openxmlformats-officedocument.presentationml.notesSlide+xml"/>
  <Override PartName="/ppt/notesSlides/notesSlide49.xml" ContentType="application/vnd.openxmlformats-officedocument.presentationml.notesSlide+xml"/>
  <Override PartName="/ppt/notesSlides/notesSlide8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6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7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media/image5.png" ContentType="image/png"/>
  <Override PartName="/ppt/media/image4.jpeg" ContentType="image/jpeg"/>
  <Override PartName="/ppt/media/image3.jpeg" ContentType="image/jpeg"/>
  <Override PartName="/ppt/media/image1.jpeg" ContentType="image/jpeg"/>
  <Override PartName="/ppt/media/image2.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20.xml.rels" ContentType="application/vnd.openxmlformats-package.relationships+xml"/>
  <Override PartName="/ppt/slides/_rels/slide119.xml.rels" ContentType="application/vnd.openxmlformats-package.relationships+xml"/>
  <Override PartName="/ppt/slides/_rels/slide118.xml.rels" ContentType="application/vnd.openxmlformats-package.relationships+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116.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115.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117.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120.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216000" y="812520"/>
            <a:ext cx="7127280" cy="4008960"/>
          </a:xfrm>
          <a:prstGeom prst="rect">
            <a:avLst/>
          </a:prstGeom>
        </p:spPr>
        <p:txBody>
          <a:bodyPr lIns="0" rIns="0" tIns="0" bIns="0" anchor="ctr"/>
          <a:p>
            <a:pPr algn="ctr"/>
            <a:r>
              <a:rPr b="0" lang="en-IN" sz="4400" spc="-1" strike="noStrike">
                <a:latin typeface="Arial"/>
              </a:rPr>
              <a:t>Click to move the slide</a:t>
            </a:r>
            <a:endParaRPr b="0" lang="en-IN" sz="4400" spc="-1" strike="noStrike">
              <a:latin typeface="Arial"/>
            </a:endParaRPr>
          </a:p>
        </p:txBody>
      </p:sp>
      <p:sp>
        <p:nvSpPr>
          <p:cNvPr id="115"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16"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117"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118"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119" name="PlaceHolder 6"/>
          <p:cNvSpPr>
            <a:spLocks noGrp="1"/>
          </p:cNvSpPr>
          <p:nvPr>
            <p:ph type="sldNum"/>
          </p:nvPr>
        </p:nvSpPr>
        <p:spPr>
          <a:xfrm>
            <a:off x="4278960" y="10157400"/>
            <a:ext cx="3280680" cy="534240"/>
          </a:xfrm>
          <a:prstGeom prst="rect">
            <a:avLst/>
          </a:prstGeom>
        </p:spPr>
        <p:txBody>
          <a:bodyPr lIns="0" rIns="0" tIns="0" bIns="0" anchor="b"/>
          <a:p>
            <a:pPr algn="r"/>
            <a:fld id="{9F78C458-98A7-4E6F-9386-3CB1DB3123D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08.xml.rels><?xml version="1.0" encoding="UTF-8"?>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0.xml.rels><?xml version="1.0" encoding="UTF-8"?>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
</Relationships>
</file>

<file path=ppt/notesSlides/_rels/notesSlide111.xml.rels><?xml version="1.0" encoding="UTF-8"?>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
</Relationships>
</file>

<file path=ppt/notesSlides/_rels/notesSlide112.xml.rels><?xml version="1.0" encoding="UTF-8"?>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
</Relationships>
</file>

<file path=ppt/notesSlides/_rels/notesSlide113.xml.rels><?xml version="1.0" encoding="UTF-8"?>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
</Relationships>
</file>

<file path=ppt/notesSlides/_rels/notesSlide114.xml.rels><?xml version="1.0" encoding="UTF-8"?>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
</Relationships>
</file>

<file path=ppt/notesSlides/_rels/notesSlide115.xml.rels><?xml version="1.0" encoding="UTF-8"?>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
</Relationships>
</file>

<file path=ppt/notesSlides/_rels/notesSlide116.xml.rels><?xml version="1.0" encoding="UTF-8"?>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
</Relationships>
</file>

<file path=ppt/notesSlides/_rels/notesSlide117.xml.rels><?xml version="1.0" encoding="UTF-8"?>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
</Relationships>
</file>

<file path=ppt/notesSlides/_rels/notesSlide118.xml.rels><?xml version="1.0" encoding="UTF-8"?>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CustomShape 1"/>
          <p:cNvSpPr/>
          <p:nvPr/>
        </p:nvSpPr>
        <p:spPr>
          <a:xfrm>
            <a:off x="3884760" y="8685360"/>
            <a:ext cx="2970720" cy="456120"/>
          </a:xfrm>
          <a:prstGeom prst="rect">
            <a:avLst/>
          </a:prstGeom>
          <a:noFill/>
          <a:ln>
            <a:noFill/>
          </a:ln>
        </p:spPr>
        <p:style>
          <a:lnRef idx="0"/>
          <a:fillRef idx="0"/>
          <a:effectRef idx="0"/>
          <a:fontRef idx="minor"/>
        </p:style>
      </p:sp>
      <p:sp>
        <p:nvSpPr>
          <p:cNvPr id="572" name="PlaceHolder 2"/>
          <p:cNvSpPr>
            <a:spLocks noGrp="1"/>
          </p:cNvSpPr>
          <p:nvPr>
            <p:ph type="sldImg"/>
          </p:nvPr>
        </p:nvSpPr>
        <p:spPr>
          <a:xfrm>
            <a:off x="1373040" y="765000"/>
            <a:ext cx="5024880" cy="3769200"/>
          </a:xfrm>
          <a:prstGeom prst="rect">
            <a:avLst/>
          </a:prstGeom>
        </p:spPr>
      </p:sp>
      <p:sp>
        <p:nvSpPr>
          <p:cNvPr id="573"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CustomShape 1"/>
          <p:cNvSpPr/>
          <p:nvPr/>
        </p:nvSpPr>
        <p:spPr>
          <a:xfrm>
            <a:off x="3884760" y="8685360"/>
            <a:ext cx="2970720" cy="456120"/>
          </a:xfrm>
          <a:prstGeom prst="rect">
            <a:avLst/>
          </a:prstGeom>
          <a:noFill/>
          <a:ln>
            <a:noFill/>
          </a:ln>
        </p:spPr>
        <p:style>
          <a:lnRef idx="0"/>
          <a:fillRef idx="0"/>
          <a:effectRef idx="0"/>
          <a:fontRef idx="minor"/>
        </p:style>
      </p:sp>
      <p:sp>
        <p:nvSpPr>
          <p:cNvPr id="575" name="PlaceHolder 2"/>
          <p:cNvSpPr>
            <a:spLocks noGrp="1"/>
          </p:cNvSpPr>
          <p:nvPr>
            <p:ph type="sldImg"/>
          </p:nvPr>
        </p:nvSpPr>
        <p:spPr>
          <a:xfrm>
            <a:off x="1373040" y="765000"/>
            <a:ext cx="5024880" cy="3769200"/>
          </a:xfrm>
          <a:prstGeom prst="rect">
            <a:avLst/>
          </a:prstGeom>
        </p:spPr>
      </p:sp>
      <p:sp>
        <p:nvSpPr>
          <p:cNvPr id="576"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CustomShape 1"/>
          <p:cNvSpPr/>
          <p:nvPr/>
        </p:nvSpPr>
        <p:spPr>
          <a:xfrm>
            <a:off x="3884760" y="8685360"/>
            <a:ext cx="2970720" cy="456120"/>
          </a:xfrm>
          <a:prstGeom prst="rect">
            <a:avLst/>
          </a:prstGeom>
          <a:noFill/>
          <a:ln>
            <a:noFill/>
          </a:ln>
        </p:spPr>
        <p:style>
          <a:lnRef idx="0"/>
          <a:fillRef idx="0"/>
          <a:effectRef idx="0"/>
          <a:fontRef idx="minor"/>
        </p:style>
      </p:sp>
      <p:sp>
        <p:nvSpPr>
          <p:cNvPr id="578" name="PlaceHolder 2"/>
          <p:cNvSpPr>
            <a:spLocks noGrp="1"/>
          </p:cNvSpPr>
          <p:nvPr>
            <p:ph type="sldImg"/>
          </p:nvPr>
        </p:nvSpPr>
        <p:spPr>
          <a:xfrm>
            <a:off x="1373040" y="765000"/>
            <a:ext cx="5024880" cy="3769200"/>
          </a:xfrm>
          <a:prstGeom prst="rect">
            <a:avLst/>
          </a:prstGeom>
        </p:spPr>
      </p:sp>
      <p:sp>
        <p:nvSpPr>
          <p:cNvPr id="579"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CustomShape 1"/>
          <p:cNvSpPr/>
          <p:nvPr/>
        </p:nvSpPr>
        <p:spPr>
          <a:xfrm>
            <a:off x="3884760" y="8685360"/>
            <a:ext cx="2970720" cy="456120"/>
          </a:xfrm>
          <a:prstGeom prst="rect">
            <a:avLst/>
          </a:prstGeom>
          <a:noFill/>
          <a:ln>
            <a:noFill/>
          </a:ln>
        </p:spPr>
        <p:style>
          <a:lnRef idx="0"/>
          <a:fillRef idx="0"/>
          <a:effectRef idx="0"/>
          <a:fontRef idx="minor"/>
        </p:style>
      </p:sp>
      <p:sp>
        <p:nvSpPr>
          <p:cNvPr id="581" name="PlaceHolder 2"/>
          <p:cNvSpPr>
            <a:spLocks noGrp="1"/>
          </p:cNvSpPr>
          <p:nvPr>
            <p:ph type="sldImg"/>
          </p:nvPr>
        </p:nvSpPr>
        <p:spPr>
          <a:xfrm>
            <a:off x="1373040" y="765000"/>
            <a:ext cx="5024880" cy="3769200"/>
          </a:xfrm>
          <a:prstGeom prst="rect">
            <a:avLst/>
          </a:prstGeom>
        </p:spPr>
      </p:sp>
      <p:sp>
        <p:nvSpPr>
          <p:cNvPr id="582"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CustomShape 1"/>
          <p:cNvSpPr/>
          <p:nvPr/>
        </p:nvSpPr>
        <p:spPr>
          <a:xfrm>
            <a:off x="3884760" y="8685360"/>
            <a:ext cx="2970720" cy="456120"/>
          </a:xfrm>
          <a:prstGeom prst="rect">
            <a:avLst/>
          </a:prstGeom>
          <a:noFill/>
          <a:ln>
            <a:noFill/>
          </a:ln>
        </p:spPr>
        <p:style>
          <a:lnRef idx="0"/>
          <a:fillRef idx="0"/>
          <a:effectRef idx="0"/>
          <a:fontRef idx="minor"/>
        </p:style>
      </p:sp>
      <p:sp>
        <p:nvSpPr>
          <p:cNvPr id="584" name="PlaceHolder 2"/>
          <p:cNvSpPr>
            <a:spLocks noGrp="1"/>
          </p:cNvSpPr>
          <p:nvPr>
            <p:ph type="sldImg"/>
          </p:nvPr>
        </p:nvSpPr>
        <p:spPr>
          <a:xfrm>
            <a:off x="1373040" y="765000"/>
            <a:ext cx="5024880" cy="3769200"/>
          </a:xfrm>
          <a:prstGeom prst="rect">
            <a:avLst/>
          </a:prstGeom>
        </p:spPr>
      </p:sp>
      <p:sp>
        <p:nvSpPr>
          <p:cNvPr id="585"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CustomShape 1"/>
          <p:cNvSpPr/>
          <p:nvPr/>
        </p:nvSpPr>
        <p:spPr>
          <a:xfrm>
            <a:off x="3884760" y="8685360"/>
            <a:ext cx="2970720" cy="456120"/>
          </a:xfrm>
          <a:prstGeom prst="rect">
            <a:avLst/>
          </a:prstGeom>
          <a:noFill/>
          <a:ln>
            <a:noFill/>
          </a:ln>
        </p:spPr>
        <p:style>
          <a:lnRef idx="0"/>
          <a:fillRef idx="0"/>
          <a:effectRef idx="0"/>
          <a:fontRef idx="minor"/>
        </p:style>
      </p:sp>
      <p:sp>
        <p:nvSpPr>
          <p:cNvPr id="587" name="PlaceHolder 2"/>
          <p:cNvSpPr>
            <a:spLocks noGrp="1"/>
          </p:cNvSpPr>
          <p:nvPr>
            <p:ph type="sldImg"/>
          </p:nvPr>
        </p:nvSpPr>
        <p:spPr>
          <a:xfrm>
            <a:off x="1373040" y="765000"/>
            <a:ext cx="5024880" cy="3769200"/>
          </a:xfrm>
          <a:prstGeom prst="rect">
            <a:avLst/>
          </a:prstGeom>
        </p:spPr>
      </p:sp>
      <p:sp>
        <p:nvSpPr>
          <p:cNvPr id="588"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CustomShape 1"/>
          <p:cNvSpPr/>
          <p:nvPr/>
        </p:nvSpPr>
        <p:spPr>
          <a:xfrm>
            <a:off x="3884760" y="8685360"/>
            <a:ext cx="2970720" cy="456120"/>
          </a:xfrm>
          <a:prstGeom prst="rect">
            <a:avLst/>
          </a:prstGeom>
          <a:noFill/>
          <a:ln>
            <a:noFill/>
          </a:ln>
        </p:spPr>
        <p:style>
          <a:lnRef idx="0"/>
          <a:fillRef idx="0"/>
          <a:effectRef idx="0"/>
          <a:fontRef idx="minor"/>
        </p:style>
      </p:sp>
      <p:sp>
        <p:nvSpPr>
          <p:cNvPr id="590" name="PlaceHolder 2"/>
          <p:cNvSpPr>
            <a:spLocks noGrp="1"/>
          </p:cNvSpPr>
          <p:nvPr>
            <p:ph type="sldImg"/>
          </p:nvPr>
        </p:nvSpPr>
        <p:spPr>
          <a:xfrm>
            <a:off x="1373040" y="765000"/>
            <a:ext cx="5024880" cy="3769200"/>
          </a:xfrm>
          <a:prstGeom prst="rect">
            <a:avLst/>
          </a:prstGeom>
        </p:spPr>
      </p:sp>
      <p:sp>
        <p:nvSpPr>
          <p:cNvPr id="591"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CustomShape 1"/>
          <p:cNvSpPr/>
          <p:nvPr/>
        </p:nvSpPr>
        <p:spPr>
          <a:xfrm>
            <a:off x="3884760" y="8685360"/>
            <a:ext cx="2970720" cy="456120"/>
          </a:xfrm>
          <a:prstGeom prst="rect">
            <a:avLst/>
          </a:prstGeom>
          <a:noFill/>
          <a:ln>
            <a:noFill/>
          </a:ln>
        </p:spPr>
        <p:style>
          <a:lnRef idx="0"/>
          <a:fillRef idx="0"/>
          <a:effectRef idx="0"/>
          <a:fontRef idx="minor"/>
        </p:style>
      </p:sp>
      <p:sp>
        <p:nvSpPr>
          <p:cNvPr id="593" name="PlaceHolder 2"/>
          <p:cNvSpPr>
            <a:spLocks noGrp="1"/>
          </p:cNvSpPr>
          <p:nvPr>
            <p:ph type="sldImg"/>
          </p:nvPr>
        </p:nvSpPr>
        <p:spPr>
          <a:xfrm>
            <a:off x="1143000" y="685800"/>
            <a:ext cx="4570920" cy="3427920"/>
          </a:xfrm>
          <a:prstGeom prst="rect">
            <a:avLst/>
          </a:prstGeom>
        </p:spPr>
      </p:sp>
      <p:sp>
        <p:nvSpPr>
          <p:cNvPr id="594" name="CustomShape 3"/>
          <p:cNvSpPr/>
          <p:nvPr/>
        </p:nvSpPr>
        <p:spPr>
          <a:xfrm>
            <a:off x="686520" y="4342680"/>
            <a:ext cx="5485680" cy="4113360"/>
          </a:xfrm>
          <a:prstGeom prst="rect">
            <a:avLst/>
          </a:prstGeom>
          <a:noFill/>
          <a:ln w="9360">
            <a:noFill/>
          </a:ln>
        </p:spPr>
        <p:style>
          <a:lnRef idx="0"/>
          <a:fillRef idx="0"/>
          <a:effectRef idx="0"/>
          <a:fontRef idx="minor"/>
        </p:style>
      </p:sp>
      <p:sp>
        <p:nvSpPr>
          <p:cNvPr id="595" name="CustomShape 4"/>
          <p:cNvSpPr/>
          <p:nvPr/>
        </p:nvSpPr>
        <p:spPr>
          <a:xfrm>
            <a:off x="3884400" y="8685000"/>
            <a:ext cx="2970000" cy="456480"/>
          </a:xfrm>
          <a:prstGeom prst="rect">
            <a:avLst/>
          </a:prstGeom>
          <a:noFill/>
          <a:ln w="9360">
            <a:noFill/>
          </a:ln>
        </p:spPr>
        <p:style>
          <a:lnRef idx="0"/>
          <a:fillRef idx="0"/>
          <a:effectRef idx="0"/>
          <a:fontRef idx="minor"/>
        </p:style>
      </p:sp>
    </p:spTree>
  </p:cSld>
</p:notes>
</file>

<file path=ppt/notesSlides/notesSlide10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CustomShape 1"/>
          <p:cNvSpPr/>
          <p:nvPr/>
        </p:nvSpPr>
        <p:spPr>
          <a:xfrm>
            <a:off x="3884760" y="8685360"/>
            <a:ext cx="2970720" cy="456120"/>
          </a:xfrm>
          <a:prstGeom prst="rect">
            <a:avLst/>
          </a:prstGeom>
          <a:noFill/>
          <a:ln>
            <a:noFill/>
          </a:ln>
        </p:spPr>
        <p:style>
          <a:lnRef idx="0"/>
          <a:fillRef idx="0"/>
          <a:effectRef idx="0"/>
          <a:fontRef idx="minor"/>
        </p:style>
      </p:sp>
      <p:sp>
        <p:nvSpPr>
          <p:cNvPr id="597" name="PlaceHolder 2"/>
          <p:cNvSpPr>
            <a:spLocks noGrp="1"/>
          </p:cNvSpPr>
          <p:nvPr>
            <p:ph type="sldImg"/>
          </p:nvPr>
        </p:nvSpPr>
        <p:spPr>
          <a:xfrm>
            <a:off x="1373040" y="765000"/>
            <a:ext cx="5024880" cy="3769200"/>
          </a:xfrm>
          <a:prstGeom prst="rect">
            <a:avLst/>
          </a:prstGeom>
        </p:spPr>
      </p:sp>
      <p:sp>
        <p:nvSpPr>
          <p:cNvPr id="598"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10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CustomShape 1"/>
          <p:cNvSpPr/>
          <p:nvPr/>
        </p:nvSpPr>
        <p:spPr>
          <a:xfrm>
            <a:off x="3884760" y="8685360"/>
            <a:ext cx="2970720" cy="456120"/>
          </a:xfrm>
          <a:prstGeom prst="rect">
            <a:avLst/>
          </a:prstGeom>
          <a:noFill/>
          <a:ln>
            <a:noFill/>
          </a:ln>
        </p:spPr>
        <p:style>
          <a:lnRef idx="0"/>
          <a:fillRef idx="0"/>
          <a:effectRef idx="0"/>
          <a:fontRef idx="minor"/>
        </p:style>
      </p:sp>
      <p:sp>
        <p:nvSpPr>
          <p:cNvPr id="600" name="PlaceHolder 2"/>
          <p:cNvSpPr>
            <a:spLocks noGrp="1"/>
          </p:cNvSpPr>
          <p:nvPr>
            <p:ph type="sldImg"/>
          </p:nvPr>
        </p:nvSpPr>
        <p:spPr>
          <a:xfrm>
            <a:off x="1373040" y="765000"/>
            <a:ext cx="5024880" cy="3769200"/>
          </a:xfrm>
          <a:prstGeom prst="rect">
            <a:avLst/>
          </a:prstGeom>
        </p:spPr>
      </p:sp>
      <p:sp>
        <p:nvSpPr>
          <p:cNvPr id="601"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1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CustomShape 1"/>
          <p:cNvSpPr/>
          <p:nvPr/>
        </p:nvSpPr>
        <p:spPr>
          <a:xfrm>
            <a:off x="3884760" y="8685360"/>
            <a:ext cx="2970720" cy="456120"/>
          </a:xfrm>
          <a:prstGeom prst="rect">
            <a:avLst/>
          </a:prstGeom>
          <a:noFill/>
          <a:ln>
            <a:noFill/>
          </a:ln>
        </p:spPr>
        <p:style>
          <a:lnRef idx="0"/>
          <a:fillRef idx="0"/>
          <a:effectRef idx="0"/>
          <a:fontRef idx="minor"/>
        </p:style>
      </p:sp>
      <p:sp>
        <p:nvSpPr>
          <p:cNvPr id="603" name="PlaceHolder 2"/>
          <p:cNvSpPr>
            <a:spLocks noGrp="1"/>
          </p:cNvSpPr>
          <p:nvPr>
            <p:ph type="sldImg"/>
          </p:nvPr>
        </p:nvSpPr>
        <p:spPr>
          <a:xfrm>
            <a:off x="1373040" y="765000"/>
            <a:ext cx="5024880" cy="3769200"/>
          </a:xfrm>
          <a:prstGeom prst="rect">
            <a:avLst/>
          </a:prstGeom>
        </p:spPr>
      </p:sp>
      <p:sp>
        <p:nvSpPr>
          <p:cNvPr id="604"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1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CustomShape 1"/>
          <p:cNvSpPr/>
          <p:nvPr/>
        </p:nvSpPr>
        <p:spPr>
          <a:xfrm>
            <a:off x="3884760" y="8685360"/>
            <a:ext cx="2970720" cy="456120"/>
          </a:xfrm>
          <a:prstGeom prst="rect">
            <a:avLst/>
          </a:prstGeom>
          <a:noFill/>
          <a:ln>
            <a:noFill/>
          </a:ln>
        </p:spPr>
        <p:style>
          <a:lnRef idx="0"/>
          <a:fillRef idx="0"/>
          <a:effectRef idx="0"/>
          <a:fontRef idx="minor"/>
        </p:style>
      </p:sp>
      <p:sp>
        <p:nvSpPr>
          <p:cNvPr id="606" name="PlaceHolder 2"/>
          <p:cNvSpPr>
            <a:spLocks noGrp="1"/>
          </p:cNvSpPr>
          <p:nvPr>
            <p:ph type="sldImg"/>
          </p:nvPr>
        </p:nvSpPr>
        <p:spPr>
          <a:xfrm>
            <a:off x="1373040" y="765000"/>
            <a:ext cx="5024880" cy="3769200"/>
          </a:xfrm>
          <a:prstGeom prst="rect">
            <a:avLst/>
          </a:prstGeom>
        </p:spPr>
      </p:sp>
      <p:sp>
        <p:nvSpPr>
          <p:cNvPr id="607"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1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CustomShape 1"/>
          <p:cNvSpPr/>
          <p:nvPr/>
        </p:nvSpPr>
        <p:spPr>
          <a:xfrm>
            <a:off x="3884760" y="8685360"/>
            <a:ext cx="2970720" cy="456120"/>
          </a:xfrm>
          <a:prstGeom prst="rect">
            <a:avLst/>
          </a:prstGeom>
          <a:noFill/>
          <a:ln>
            <a:noFill/>
          </a:ln>
        </p:spPr>
        <p:style>
          <a:lnRef idx="0"/>
          <a:fillRef idx="0"/>
          <a:effectRef idx="0"/>
          <a:fontRef idx="minor"/>
        </p:style>
      </p:sp>
      <p:sp>
        <p:nvSpPr>
          <p:cNvPr id="609" name="PlaceHolder 2"/>
          <p:cNvSpPr>
            <a:spLocks noGrp="1"/>
          </p:cNvSpPr>
          <p:nvPr>
            <p:ph type="sldImg"/>
          </p:nvPr>
        </p:nvSpPr>
        <p:spPr>
          <a:xfrm>
            <a:off x="1373040" y="765000"/>
            <a:ext cx="5024880" cy="3769200"/>
          </a:xfrm>
          <a:prstGeom prst="rect">
            <a:avLst/>
          </a:prstGeom>
        </p:spPr>
      </p:sp>
      <p:sp>
        <p:nvSpPr>
          <p:cNvPr id="610" name="PlaceHolder 3"/>
          <p:cNvSpPr>
            <a:spLocks noGrp="1"/>
          </p:cNvSpPr>
          <p:nvPr>
            <p:ph type="body"/>
          </p:nvPr>
        </p:nvSpPr>
        <p:spPr>
          <a:xfrm>
            <a:off x="777240" y="4776840"/>
            <a:ext cx="6216840" cy="4524840"/>
          </a:xfrm>
          <a:prstGeom prst="rect">
            <a:avLst/>
          </a:prstGeom>
        </p:spPr>
        <p:txBody>
          <a:bodyPr lIns="0" rIns="0" tIns="0" bIns="0" anchor="ctr"/>
          <a:p>
            <a:endParaRPr b="0" lang="en-IN" sz="2000" spc="-1" strike="noStrike">
              <a:latin typeface="Arial"/>
            </a:endParaRPr>
          </a:p>
        </p:txBody>
      </p:sp>
    </p:spTree>
  </p:cSld>
</p:notes>
</file>

<file path=ppt/notesSlides/notesSlide1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CustomShape 1"/>
          <p:cNvSpPr/>
          <p:nvPr/>
        </p:nvSpPr>
        <p:spPr>
          <a:xfrm>
            <a:off x="3884760" y="8685360"/>
            <a:ext cx="2970720" cy="456120"/>
          </a:xfrm>
          <a:prstGeom prst="rect">
            <a:avLst/>
          </a:prstGeom>
          <a:noFill/>
          <a:ln>
            <a:noFill/>
          </a:ln>
        </p:spPr>
        <p:style>
          <a:lnRef idx="0"/>
          <a:fillRef idx="0"/>
          <a:effectRef idx="0"/>
          <a:fontRef idx="minor"/>
        </p:style>
      </p:sp>
      <p:sp>
        <p:nvSpPr>
          <p:cNvPr id="612" name="PlaceHolder 2"/>
          <p:cNvSpPr>
            <a:spLocks noGrp="1"/>
          </p:cNvSpPr>
          <p:nvPr>
            <p:ph type="sldImg"/>
          </p:nvPr>
        </p:nvSpPr>
        <p:spPr>
          <a:xfrm>
            <a:off x="1373040" y="765000"/>
            <a:ext cx="5024880" cy="3769200"/>
          </a:xfrm>
          <a:prstGeom prst="rect">
            <a:avLst/>
          </a:prstGeom>
        </p:spPr>
      </p:sp>
      <p:sp>
        <p:nvSpPr>
          <p:cNvPr id="613" name="PlaceHolder 3"/>
          <p:cNvSpPr>
            <a:spLocks noGrp="1"/>
          </p:cNvSpPr>
          <p:nvPr>
            <p:ph type="body"/>
          </p:nvPr>
        </p:nvSpPr>
        <p:spPr>
          <a:xfrm>
            <a:off x="777240" y="4776840"/>
            <a:ext cx="6216840" cy="4524840"/>
          </a:xfrm>
          <a:prstGeom prst="rect">
            <a:avLst/>
          </a:prstGeom>
        </p:spPr>
        <p:txBody>
          <a:bodyPr lIns="0" rIns="0" tIns="0" bIns="0" anchor="ctr"/>
          <a:p>
            <a:endParaRPr b="0" lang="en-IN" sz="2000" spc="-1" strike="noStrike">
              <a:latin typeface="Arial"/>
            </a:endParaRPr>
          </a:p>
        </p:txBody>
      </p:sp>
    </p:spTree>
  </p:cSld>
</p:notes>
</file>

<file path=ppt/notesSlides/notesSlide1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CustomShape 1"/>
          <p:cNvSpPr/>
          <p:nvPr/>
        </p:nvSpPr>
        <p:spPr>
          <a:xfrm>
            <a:off x="3884760" y="8685360"/>
            <a:ext cx="2970720" cy="456120"/>
          </a:xfrm>
          <a:prstGeom prst="rect">
            <a:avLst/>
          </a:prstGeom>
          <a:noFill/>
          <a:ln>
            <a:noFill/>
          </a:ln>
        </p:spPr>
        <p:style>
          <a:lnRef idx="0"/>
          <a:fillRef idx="0"/>
          <a:effectRef idx="0"/>
          <a:fontRef idx="minor"/>
        </p:style>
      </p:sp>
      <p:sp>
        <p:nvSpPr>
          <p:cNvPr id="615" name="PlaceHolder 2"/>
          <p:cNvSpPr>
            <a:spLocks noGrp="1"/>
          </p:cNvSpPr>
          <p:nvPr>
            <p:ph type="sldImg"/>
          </p:nvPr>
        </p:nvSpPr>
        <p:spPr>
          <a:xfrm>
            <a:off x="1373040" y="765000"/>
            <a:ext cx="5024880" cy="3769200"/>
          </a:xfrm>
          <a:prstGeom prst="rect">
            <a:avLst/>
          </a:prstGeom>
        </p:spPr>
      </p:sp>
      <p:sp>
        <p:nvSpPr>
          <p:cNvPr id="616" name="PlaceHolder 3"/>
          <p:cNvSpPr>
            <a:spLocks noGrp="1"/>
          </p:cNvSpPr>
          <p:nvPr>
            <p:ph type="body"/>
          </p:nvPr>
        </p:nvSpPr>
        <p:spPr>
          <a:xfrm>
            <a:off x="777240" y="4776840"/>
            <a:ext cx="6216840" cy="4524840"/>
          </a:xfrm>
          <a:prstGeom prst="rect">
            <a:avLst/>
          </a:prstGeom>
        </p:spPr>
        <p:txBody>
          <a:bodyPr lIns="0" rIns="0" tIns="0" bIns="0" anchor="ctr"/>
          <a:p>
            <a:endParaRPr b="0" lang="en-IN" sz="2000" spc="-1" strike="noStrike">
              <a:latin typeface="Arial"/>
            </a:endParaRPr>
          </a:p>
        </p:txBody>
      </p:sp>
    </p:spTree>
  </p:cSld>
</p:notes>
</file>

<file path=ppt/notesSlides/notesSlide1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CustomShape 1"/>
          <p:cNvSpPr/>
          <p:nvPr/>
        </p:nvSpPr>
        <p:spPr>
          <a:xfrm>
            <a:off x="3884760" y="8685360"/>
            <a:ext cx="2970720" cy="456120"/>
          </a:xfrm>
          <a:prstGeom prst="rect">
            <a:avLst/>
          </a:prstGeom>
          <a:noFill/>
          <a:ln>
            <a:noFill/>
          </a:ln>
        </p:spPr>
        <p:style>
          <a:lnRef idx="0"/>
          <a:fillRef idx="0"/>
          <a:effectRef idx="0"/>
          <a:fontRef idx="minor"/>
        </p:style>
      </p:sp>
      <p:sp>
        <p:nvSpPr>
          <p:cNvPr id="618" name="PlaceHolder 2"/>
          <p:cNvSpPr>
            <a:spLocks noGrp="1"/>
          </p:cNvSpPr>
          <p:nvPr>
            <p:ph type="sldImg"/>
          </p:nvPr>
        </p:nvSpPr>
        <p:spPr>
          <a:xfrm>
            <a:off x="1373040" y="765000"/>
            <a:ext cx="5024880" cy="3769200"/>
          </a:xfrm>
          <a:prstGeom prst="rect">
            <a:avLst/>
          </a:prstGeom>
        </p:spPr>
      </p:sp>
      <p:sp>
        <p:nvSpPr>
          <p:cNvPr id="619" name="PlaceHolder 3"/>
          <p:cNvSpPr>
            <a:spLocks noGrp="1"/>
          </p:cNvSpPr>
          <p:nvPr>
            <p:ph type="body"/>
          </p:nvPr>
        </p:nvSpPr>
        <p:spPr>
          <a:xfrm>
            <a:off x="777240" y="4776840"/>
            <a:ext cx="6216840" cy="4524840"/>
          </a:xfrm>
          <a:prstGeom prst="rect">
            <a:avLst/>
          </a:prstGeom>
        </p:spPr>
        <p:txBody>
          <a:bodyPr lIns="0" rIns="0" tIns="0" bIns="0" anchor="ctr"/>
          <a:p>
            <a:endParaRPr b="0" lang="en-IN" sz="2000" spc="-1" strike="noStrike">
              <a:latin typeface="Arial"/>
            </a:endParaRPr>
          </a:p>
        </p:txBody>
      </p:sp>
    </p:spTree>
  </p:cSld>
</p:notes>
</file>

<file path=ppt/notesSlides/notesSlide1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CustomShape 1"/>
          <p:cNvSpPr/>
          <p:nvPr/>
        </p:nvSpPr>
        <p:spPr>
          <a:xfrm>
            <a:off x="3884760" y="8685360"/>
            <a:ext cx="2970720" cy="456120"/>
          </a:xfrm>
          <a:prstGeom prst="rect">
            <a:avLst/>
          </a:prstGeom>
          <a:noFill/>
          <a:ln>
            <a:noFill/>
          </a:ln>
        </p:spPr>
        <p:style>
          <a:lnRef idx="0"/>
          <a:fillRef idx="0"/>
          <a:effectRef idx="0"/>
          <a:fontRef idx="minor"/>
        </p:style>
      </p:sp>
      <p:sp>
        <p:nvSpPr>
          <p:cNvPr id="621" name="CustomShape 2"/>
          <p:cNvSpPr/>
          <p:nvPr/>
        </p:nvSpPr>
        <p:spPr>
          <a:xfrm>
            <a:off x="3884400" y="8685000"/>
            <a:ext cx="2970000" cy="456480"/>
          </a:xfrm>
          <a:prstGeom prst="rect">
            <a:avLst/>
          </a:prstGeom>
          <a:noFill/>
          <a:ln w="9360">
            <a:noFill/>
          </a:ln>
        </p:spPr>
        <p:style>
          <a:lnRef idx="0"/>
          <a:fillRef idx="0"/>
          <a:effectRef idx="0"/>
          <a:fontRef idx="minor"/>
        </p:style>
      </p:sp>
      <p:sp>
        <p:nvSpPr>
          <p:cNvPr id="622" name="PlaceHolder 3"/>
          <p:cNvSpPr>
            <a:spLocks noGrp="1"/>
          </p:cNvSpPr>
          <p:nvPr>
            <p:ph type="sldImg"/>
          </p:nvPr>
        </p:nvSpPr>
        <p:spPr>
          <a:xfrm>
            <a:off x="399960" y="528480"/>
            <a:ext cx="6139440" cy="4605840"/>
          </a:xfrm>
          <a:prstGeom prst="rect">
            <a:avLst/>
          </a:prstGeom>
        </p:spPr>
      </p:sp>
      <p:sp>
        <p:nvSpPr>
          <p:cNvPr id="623" name="PlaceHolder 4"/>
          <p:cNvSpPr>
            <a:spLocks noGrp="1"/>
          </p:cNvSpPr>
          <p:nvPr>
            <p:ph type="body"/>
          </p:nvPr>
        </p:nvSpPr>
        <p:spPr>
          <a:xfrm>
            <a:off x="3578760" y="1068120"/>
            <a:ext cx="3198240" cy="7738560"/>
          </a:xfrm>
          <a:prstGeom prst="rect">
            <a:avLst/>
          </a:prstGeom>
        </p:spPr>
        <p:txBody>
          <a:bodyPr lIns="0" rIns="0" tIns="0" bIns="0" anchor="ctr"/>
          <a:p>
            <a:endParaRPr b="0" lang="en-IN" sz="2000" spc="-1" strike="noStrike">
              <a:latin typeface="Arial"/>
            </a:endParaRPr>
          </a:p>
        </p:txBody>
      </p:sp>
    </p:spTree>
  </p:cSld>
</p:notes>
</file>

<file path=ppt/notesSlides/notesSlide1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CustomShape 1"/>
          <p:cNvSpPr/>
          <p:nvPr/>
        </p:nvSpPr>
        <p:spPr>
          <a:xfrm>
            <a:off x="3884760" y="8685360"/>
            <a:ext cx="2970720" cy="456120"/>
          </a:xfrm>
          <a:prstGeom prst="rect">
            <a:avLst/>
          </a:prstGeom>
          <a:noFill/>
          <a:ln>
            <a:noFill/>
          </a:ln>
        </p:spPr>
        <p:style>
          <a:lnRef idx="0"/>
          <a:fillRef idx="0"/>
          <a:effectRef idx="0"/>
          <a:fontRef idx="minor"/>
        </p:style>
      </p:sp>
      <p:sp>
        <p:nvSpPr>
          <p:cNvPr id="625" name="PlaceHolder 2"/>
          <p:cNvSpPr>
            <a:spLocks noGrp="1"/>
          </p:cNvSpPr>
          <p:nvPr>
            <p:ph type="sldImg"/>
          </p:nvPr>
        </p:nvSpPr>
        <p:spPr>
          <a:xfrm>
            <a:off x="1373040" y="765000"/>
            <a:ext cx="5024880" cy="3769200"/>
          </a:xfrm>
          <a:prstGeom prst="rect">
            <a:avLst/>
          </a:prstGeom>
        </p:spPr>
      </p:sp>
      <p:sp>
        <p:nvSpPr>
          <p:cNvPr id="626" name="PlaceHolder 3"/>
          <p:cNvSpPr>
            <a:spLocks noGrp="1"/>
          </p:cNvSpPr>
          <p:nvPr>
            <p:ph type="body"/>
          </p:nvPr>
        </p:nvSpPr>
        <p:spPr>
          <a:xfrm>
            <a:off x="777240" y="4776840"/>
            <a:ext cx="6216840" cy="4524840"/>
          </a:xfrm>
          <a:prstGeom prst="rect">
            <a:avLst/>
          </a:prstGeom>
        </p:spPr>
        <p:txBody>
          <a:bodyPr lIns="0" rIns="0" tIns="0" bIns="0" anchor="ctr"/>
          <a:p>
            <a:endParaRPr b="0" lang="en-IN" sz="2000" spc="-1" strike="noStrike">
              <a:latin typeface="Arial"/>
            </a:endParaRPr>
          </a:p>
        </p:txBody>
      </p:sp>
    </p:spTree>
  </p:cSld>
</p:notes>
</file>

<file path=ppt/notesSlides/notesSlide1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CustomShape 1"/>
          <p:cNvSpPr/>
          <p:nvPr/>
        </p:nvSpPr>
        <p:spPr>
          <a:xfrm>
            <a:off x="3884760" y="8685360"/>
            <a:ext cx="2970720" cy="456120"/>
          </a:xfrm>
          <a:prstGeom prst="rect">
            <a:avLst/>
          </a:prstGeom>
          <a:noFill/>
          <a:ln>
            <a:noFill/>
          </a:ln>
        </p:spPr>
        <p:style>
          <a:lnRef idx="0"/>
          <a:fillRef idx="0"/>
          <a:effectRef idx="0"/>
          <a:fontRef idx="minor"/>
        </p:style>
      </p:sp>
      <p:sp>
        <p:nvSpPr>
          <p:cNvPr id="628" name="PlaceHolder 2"/>
          <p:cNvSpPr>
            <a:spLocks noGrp="1"/>
          </p:cNvSpPr>
          <p:nvPr>
            <p:ph type="sldImg"/>
          </p:nvPr>
        </p:nvSpPr>
        <p:spPr>
          <a:xfrm>
            <a:off x="1373040" y="765000"/>
            <a:ext cx="5024880" cy="3769200"/>
          </a:xfrm>
          <a:prstGeom prst="rect">
            <a:avLst/>
          </a:prstGeom>
        </p:spPr>
      </p:sp>
      <p:sp>
        <p:nvSpPr>
          <p:cNvPr id="629" name="PlaceHolder 3"/>
          <p:cNvSpPr>
            <a:spLocks noGrp="1"/>
          </p:cNvSpPr>
          <p:nvPr>
            <p:ph type="body"/>
          </p:nvPr>
        </p:nvSpPr>
        <p:spPr>
          <a:xfrm>
            <a:off x="777240" y="4776840"/>
            <a:ext cx="6216840" cy="4524840"/>
          </a:xfrm>
          <a:prstGeom prst="rect">
            <a:avLst/>
          </a:prstGeom>
        </p:spPr>
        <p:txBody>
          <a:bodyPr lIns="0" rIns="0" tIns="0" bIns="0" anchor="ctr"/>
          <a:p>
            <a:endParaRPr b="0" lang="en-IN" sz="20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3884760" y="8685360"/>
            <a:ext cx="2970720" cy="456120"/>
          </a:xfrm>
          <a:prstGeom prst="rect">
            <a:avLst/>
          </a:prstGeom>
          <a:noFill/>
          <a:ln>
            <a:noFill/>
          </a:ln>
        </p:spPr>
        <p:style>
          <a:lnRef idx="0"/>
          <a:fillRef idx="0"/>
          <a:effectRef idx="0"/>
          <a:fontRef idx="minor"/>
        </p:style>
      </p:sp>
      <p:sp>
        <p:nvSpPr>
          <p:cNvPr id="389" name="PlaceHolder 2"/>
          <p:cNvSpPr>
            <a:spLocks noGrp="1"/>
          </p:cNvSpPr>
          <p:nvPr>
            <p:ph type="sldImg"/>
          </p:nvPr>
        </p:nvSpPr>
        <p:spPr>
          <a:xfrm>
            <a:off x="1373040" y="765000"/>
            <a:ext cx="5024880" cy="3769200"/>
          </a:xfrm>
          <a:prstGeom prst="rect">
            <a:avLst/>
          </a:prstGeom>
        </p:spPr>
      </p:sp>
      <p:sp>
        <p:nvSpPr>
          <p:cNvPr id="390"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3884760" y="8685360"/>
            <a:ext cx="2970720" cy="456120"/>
          </a:xfrm>
          <a:prstGeom prst="rect">
            <a:avLst/>
          </a:prstGeom>
          <a:noFill/>
          <a:ln>
            <a:noFill/>
          </a:ln>
        </p:spPr>
        <p:style>
          <a:lnRef idx="0"/>
          <a:fillRef idx="0"/>
          <a:effectRef idx="0"/>
          <a:fontRef idx="minor"/>
        </p:style>
      </p:sp>
      <p:sp>
        <p:nvSpPr>
          <p:cNvPr id="392" name="PlaceHolder 2"/>
          <p:cNvSpPr>
            <a:spLocks noGrp="1"/>
          </p:cNvSpPr>
          <p:nvPr>
            <p:ph type="sldImg"/>
          </p:nvPr>
        </p:nvSpPr>
        <p:spPr>
          <a:xfrm>
            <a:off x="1373040" y="765000"/>
            <a:ext cx="5024880" cy="3769200"/>
          </a:xfrm>
          <a:prstGeom prst="rect">
            <a:avLst/>
          </a:prstGeom>
        </p:spPr>
      </p:sp>
      <p:sp>
        <p:nvSpPr>
          <p:cNvPr id="393"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3884760" y="8685360"/>
            <a:ext cx="2970720" cy="456120"/>
          </a:xfrm>
          <a:prstGeom prst="rect">
            <a:avLst/>
          </a:prstGeom>
          <a:noFill/>
          <a:ln>
            <a:noFill/>
          </a:ln>
        </p:spPr>
        <p:style>
          <a:lnRef idx="0"/>
          <a:fillRef idx="0"/>
          <a:effectRef idx="0"/>
          <a:fontRef idx="minor"/>
        </p:style>
      </p:sp>
      <p:sp>
        <p:nvSpPr>
          <p:cNvPr id="395" name="PlaceHolder 2"/>
          <p:cNvSpPr>
            <a:spLocks noGrp="1"/>
          </p:cNvSpPr>
          <p:nvPr>
            <p:ph type="sldImg"/>
          </p:nvPr>
        </p:nvSpPr>
        <p:spPr>
          <a:xfrm>
            <a:off x="1373040" y="765000"/>
            <a:ext cx="5024880" cy="3769200"/>
          </a:xfrm>
          <a:prstGeom prst="rect">
            <a:avLst/>
          </a:prstGeom>
        </p:spPr>
      </p:sp>
      <p:sp>
        <p:nvSpPr>
          <p:cNvPr id="396"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3884760" y="8685360"/>
            <a:ext cx="2970720" cy="456120"/>
          </a:xfrm>
          <a:prstGeom prst="rect">
            <a:avLst/>
          </a:prstGeom>
          <a:noFill/>
          <a:ln>
            <a:noFill/>
          </a:ln>
        </p:spPr>
        <p:style>
          <a:lnRef idx="0"/>
          <a:fillRef idx="0"/>
          <a:effectRef idx="0"/>
          <a:fontRef idx="minor"/>
        </p:style>
      </p:sp>
      <p:sp>
        <p:nvSpPr>
          <p:cNvPr id="398" name="PlaceHolder 2"/>
          <p:cNvSpPr>
            <a:spLocks noGrp="1"/>
          </p:cNvSpPr>
          <p:nvPr>
            <p:ph type="sldImg"/>
          </p:nvPr>
        </p:nvSpPr>
        <p:spPr>
          <a:xfrm>
            <a:off x="1373040" y="765000"/>
            <a:ext cx="5024880" cy="3769200"/>
          </a:xfrm>
          <a:prstGeom prst="rect">
            <a:avLst/>
          </a:prstGeom>
        </p:spPr>
      </p:sp>
      <p:sp>
        <p:nvSpPr>
          <p:cNvPr id="399"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3884760" y="8685360"/>
            <a:ext cx="2970720" cy="456120"/>
          </a:xfrm>
          <a:prstGeom prst="rect">
            <a:avLst/>
          </a:prstGeom>
          <a:noFill/>
          <a:ln>
            <a:noFill/>
          </a:ln>
        </p:spPr>
        <p:style>
          <a:lnRef idx="0"/>
          <a:fillRef idx="0"/>
          <a:effectRef idx="0"/>
          <a:fontRef idx="minor"/>
        </p:style>
      </p:sp>
      <p:sp>
        <p:nvSpPr>
          <p:cNvPr id="401" name="PlaceHolder 2"/>
          <p:cNvSpPr>
            <a:spLocks noGrp="1"/>
          </p:cNvSpPr>
          <p:nvPr>
            <p:ph type="sldImg"/>
          </p:nvPr>
        </p:nvSpPr>
        <p:spPr>
          <a:xfrm>
            <a:off x="1373040" y="765000"/>
            <a:ext cx="5024880" cy="3769200"/>
          </a:xfrm>
          <a:prstGeom prst="rect">
            <a:avLst/>
          </a:prstGeom>
        </p:spPr>
      </p:sp>
      <p:sp>
        <p:nvSpPr>
          <p:cNvPr id="402"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3884760" y="8685360"/>
            <a:ext cx="2970720" cy="456120"/>
          </a:xfrm>
          <a:prstGeom prst="rect">
            <a:avLst/>
          </a:prstGeom>
          <a:noFill/>
          <a:ln>
            <a:noFill/>
          </a:ln>
        </p:spPr>
        <p:style>
          <a:lnRef idx="0"/>
          <a:fillRef idx="0"/>
          <a:effectRef idx="0"/>
          <a:fontRef idx="minor"/>
        </p:style>
      </p:sp>
      <p:sp>
        <p:nvSpPr>
          <p:cNvPr id="404" name="PlaceHolder 2"/>
          <p:cNvSpPr>
            <a:spLocks noGrp="1"/>
          </p:cNvSpPr>
          <p:nvPr>
            <p:ph type="sldImg"/>
          </p:nvPr>
        </p:nvSpPr>
        <p:spPr>
          <a:xfrm>
            <a:off x="1373040" y="765000"/>
            <a:ext cx="5024880" cy="3769200"/>
          </a:xfrm>
          <a:prstGeom prst="rect">
            <a:avLst/>
          </a:prstGeom>
        </p:spPr>
      </p:sp>
      <p:sp>
        <p:nvSpPr>
          <p:cNvPr id="405"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3884760" y="8685360"/>
            <a:ext cx="2970720" cy="456120"/>
          </a:xfrm>
          <a:prstGeom prst="rect">
            <a:avLst/>
          </a:prstGeom>
          <a:noFill/>
          <a:ln>
            <a:noFill/>
          </a:ln>
        </p:spPr>
        <p:style>
          <a:lnRef idx="0"/>
          <a:fillRef idx="0"/>
          <a:effectRef idx="0"/>
          <a:fontRef idx="minor"/>
        </p:style>
      </p:sp>
      <p:sp>
        <p:nvSpPr>
          <p:cNvPr id="407" name="PlaceHolder 2"/>
          <p:cNvSpPr>
            <a:spLocks noGrp="1"/>
          </p:cNvSpPr>
          <p:nvPr>
            <p:ph type="sldImg"/>
          </p:nvPr>
        </p:nvSpPr>
        <p:spPr>
          <a:xfrm>
            <a:off x="1373040" y="765000"/>
            <a:ext cx="5024880" cy="3769200"/>
          </a:xfrm>
          <a:prstGeom prst="rect">
            <a:avLst/>
          </a:prstGeom>
        </p:spPr>
      </p:sp>
      <p:sp>
        <p:nvSpPr>
          <p:cNvPr id="408"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3884760" y="8685360"/>
            <a:ext cx="2970720" cy="456120"/>
          </a:xfrm>
          <a:prstGeom prst="rect">
            <a:avLst/>
          </a:prstGeom>
          <a:noFill/>
          <a:ln>
            <a:noFill/>
          </a:ln>
        </p:spPr>
        <p:style>
          <a:lnRef idx="0"/>
          <a:fillRef idx="0"/>
          <a:effectRef idx="0"/>
          <a:fontRef idx="minor"/>
        </p:style>
      </p:sp>
      <p:sp>
        <p:nvSpPr>
          <p:cNvPr id="410" name="PlaceHolder 2"/>
          <p:cNvSpPr>
            <a:spLocks noGrp="1"/>
          </p:cNvSpPr>
          <p:nvPr>
            <p:ph type="sldImg"/>
          </p:nvPr>
        </p:nvSpPr>
        <p:spPr>
          <a:xfrm>
            <a:off x="1373040" y="765000"/>
            <a:ext cx="5024880" cy="3769200"/>
          </a:xfrm>
          <a:prstGeom prst="rect">
            <a:avLst/>
          </a:prstGeom>
        </p:spPr>
      </p:sp>
      <p:sp>
        <p:nvSpPr>
          <p:cNvPr id="411"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3884760" y="8685360"/>
            <a:ext cx="2970720" cy="456120"/>
          </a:xfrm>
          <a:prstGeom prst="rect">
            <a:avLst/>
          </a:prstGeom>
          <a:noFill/>
          <a:ln>
            <a:noFill/>
          </a:ln>
        </p:spPr>
        <p:style>
          <a:lnRef idx="0"/>
          <a:fillRef idx="0"/>
          <a:effectRef idx="0"/>
          <a:fontRef idx="minor"/>
        </p:style>
      </p:sp>
      <p:sp>
        <p:nvSpPr>
          <p:cNvPr id="413" name="PlaceHolder 2"/>
          <p:cNvSpPr>
            <a:spLocks noGrp="1"/>
          </p:cNvSpPr>
          <p:nvPr>
            <p:ph type="sldImg"/>
          </p:nvPr>
        </p:nvSpPr>
        <p:spPr>
          <a:xfrm>
            <a:off x="1373040" y="765000"/>
            <a:ext cx="5024880" cy="3769200"/>
          </a:xfrm>
          <a:prstGeom prst="rect">
            <a:avLst/>
          </a:prstGeom>
        </p:spPr>
      </p:sp>
      <p:sp>
        <p:nvSpPr>
          <p:cNvPr id="414"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3884760" y="8685360"/>
            <a:ext cx="2970720" cy="456120"/>
          </a:xfrm>
          <a:prstGeom prst="rect">
            <a:avLst/>
          </a:prstGeom>
          <a:noFill/>
          <a:ln>
            <a:noFill/>
          </a:ln>
        </p:spPr>
        <p:style>
          <a:lnRef idx="0"/>
          <a:fillRef idx="0"/>
          <a:effectRef idx="0"/>
          <a:fontRef idx="minor"/>
        </p:style>
      </p:sp>
      <p:sp>
        <p:nvSpPr>
          <p:cNvPr id="416" name="PlaceHolder 2"/>
          <p:cNvSpPr>
            <a:spLocks noGrp="1"/>
          </p:cNvSpPr>
          <p:nvPr>
            <p:ph type="sldImg"/>
          </p:nvPr>
        </p:nvSpPr>
        <p:spPr>
          <a:xfrm>
            <a:off x="1373040" y="765000"/>
            <a:ext cx="5024880" cy="3769200"/>
          </a:xfrm>
          <a:prstGeom prst="rect">
            <a:avLst/>
          </a:prstGeom>
        </p:spPr>
      </p:sp>
      <p:sp>
        <p:nvSpPr>
          <p:cNvPr id="417"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3884760" y="8685360"/>
            <a:ext cx="2970720" cy="456120"/>
          </a:xfrm>
          <a:prstGeom prst="rect">
            <a:avLst/>
          </a:prstGeom>
          <a:noFill/>
          <a:ln>
            <a:noFill/>
          </a:ln>
        </p:spPr>
        <p:style>
          <a:lnRef idx="0"/>
          <a:fillRef idx="0"/>
          <a:effectRef idx="0"/>
          <a:fontRef idx="minor"/>
        </p:style>
      </p:sp>
      <p:sp>
        <p:nvSpPr>
          <p:cNvPr id="419" name="PlaceHolder 2"/>
          <p:cNvSpPr>
            <a:spLocks noGrp="1"/>
          </p:cNvSpPr>
          <p:nvPr>
            <p:ph type="sldImg"/>
          </p:nvPr>
        </p:nvSpPr>
        <p:spPr>
          <a:xfrm>
            <a:off x="1373040" y="765000"/>
            <a:ext cx="5024880" cy="3769200"/>
          </a:xfrm>
          <a:prstGeom prst="rect">
            <a:avLst/>
          </a:prstGeom>
        </p:spPr>
      </p:sp>
      <p:sp>
        <p:nvSpPr>
          <p:cNvPr id="420"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3884760" y="8685360"/>
            <a:ext cx="2970720" cy="456120"/>
          </a:xfrm>
          <a:prstGeom prst="rect">
            <a:avLst/>
          </a:prstGeom>
          <a:noFill/>
          <a:ln>
            <a:noFill/>
          </a:ln>
        </p:spPr>
        <p:style>
          <a:lnRef idx="0"/>
          <a:fillRef idx="0"/>
          <a:effectRef idx="0"/>
          <a:fontRef idx="minor"/>
        </p:style>
      </p:sp>
      <p:sp>
        <p:nvSpPr>
          <p:cNvPr id="422" name="PlaceHolder 2"/>
          <p:cNvSpPr>
            <a:spLocks noGrp="1"/>
          </p:cNvSpPr>
          <p:nvPr>
            <p:ph type="sldImg"/>
          </p:nvPr>
        </p:nvSpPr>
        <p:spPr>
          <a:xfrm>
            <a:off x="1373040" y="765000"/>
            <a:ext cx="5024880" cy="3769200"/>
          </a:xfrm>
          <a:prstGeom prst="rect">
            <a:avLst/>
          </a:prstGeom>
        </p:spPr>
      </p:sp>
      <p:sp>
        <p:nvSpPr>
          <p:cNvPr id="423"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3884760" y="8685360"/>
            <a:ext cx="2970720" cy="456120"/>
          </a:xfrm>
          <a:prstGeom prst="rect">
            <a:avLst/>
          </a:prstGeom>
          <a:noFill/>
          <a:ln>
            <a:noFill/>
          </a:ln>
        </p:spPr>
        <p:style>
          <a:lnRef idx="0"/>
          <a:fillRef idx="0"/>
          <a:effectRef idx="0"/>
          <a:fontRef idx="minor"/>
        </p:style>
      </p:sp>
      <p:sp>
        <p:nvSpPr>
          <p:cNvPr id="425" name="PlaceHolder 2"/>
          <p:cNvSpPr>
            <a:spLocks noGrp="1"/>
          </p:cNvSpPr>
          <p:nvPr>
            <p:ph type="sldImg"/>
          </p:nvPr>
        </p:nvSpPr>
        <p:spPr>
          <a:xfrm>
            <a:off x="1373040" y="765000"/>
            <a:ext cx="5024880" cy="3769200"/>
          </a:xfrm>
          <a:prstGeom prst="rect">
            <a:avLst/>
          </a:prstGeom>
        </p:spPr>
      </p:sp>
      <p:sp>
        <p:nvSpPr>
          <p:cNvPr id="426"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
          <p:cNvSpPr/>
          <p:nvPr/>
        </p:nvSpPr>
        <p:spPr>
          <a:xfrm>
            <a:off x="3884760" y="8685360"/>
            <a:ext cx="2970720" cy="456120"/>
          </a:xfrm>
          <a:prstGeom prst="rect">
            <a:avLst/>
          </a:prstGeom>
          <a:noFill/>
          <a:ln>
            <a:noFill/>
          </a:ln>
        </p:spPr>
        <p:style>
          <a:lnRef idx="0"/>
          <a:fillRef idx="0"/>
          <a:effectRef idx="0"/>
          <a:fontRef idx="minor"/>
        </p:style>
      </p:sp>
      <p:sp>
        <p:nvSpPr>
          <p:cNvPr id="428" name="PlaceHolder 2"/>
          <p:cNvSpPr>
            <a:spLocks noGrp="1"/>
          </p:cNvSpPr>
          <p:nvPr>
            <p:ph type="sldImg"/>
          </p:nvPr>
        </p:nvSpPr>
        <p:spPr>
          <a:xfrm>
            <a:off x="1373040" y="765000"/>
            <a:ext cx="5024880" cy="3769200"/>
          </a:xfrm>
          <a:prstGeom prst="rect">
            <a:avLst/>
          </a:prstGeom>
        </p:spPr>
      </p:sp>
      <p:sp>
        <p:nvSpPr>
          <p:cNvPr id="429"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3884760" y="8685360"/>
            <a:ext cx="2970720" cy="456120"/>
          </a:xfrm>
          <a:prstGeom prst="rect">
            <a:avLst/>
          </a:prstGeom>
          <a:noFill/>
          <a:ln>
            <a:noFill/>
          </a:ln>
        </p:spPr>
        <p:style>
          <a:lnRef idx="0"/>
          <a:fillRef idx="0"/>
          <a:effectRef idx="0"/>
          <a:fontRef idx="minor"/>
        </p:style>
      </p:sp>
      <p:sp>
        <p:nvSpPr>
          <p:cNvPr id="431" name="PlaceHolder 2"/>
          <p:cNvSpPr>
            <a:spLocks noGrp="1"/>
          </p:cNvSpPr>
          <p:nvPr>
            <p:ph type="sldImg"/>
          </p:nvPr>
        </p:nvSpPr>
        <p:spPr>
          <a:xfrm>
            <a:off x="1373040" y="765000"/>
            <a:ext cx="5024880" cy="3769200"/>
          </a:xfrm>
          <a:prstGeom prst="rect">
            <a:avLst/>
          </a:prstGeom>
        </p:spPr>
      </p:sp>
      <p:sp>
        <p:nvSpPr>
          <p:cNvPr id="432"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3884760" y="8685360"/>
            <a:ext cx="2970720" cy="456120"/>
          </a:xfrm>
          <a:prstGeom prst="rect">
            <a:avLst/>
          </a:prstGeom>
          <a:noFill/>
          <a:ln>
            <a:noFill/>
          </a:ln>
        </p:spPr>
        <p:style>
          <a:lnRef idx="0"/>
          <a:fillRef idx="0"/>
          <a:effectRef idx="0"/>
          <a:fontRef idx="minor"/>
        </p:style>
      </p:sp>
      <p:sp>
        <p:nvSpPr>
          <p:cNvPr id="434" name="PlaceHolder 2"/>
          <p:cNvSpPr>
            <a:spLocks noGrp="1"/>
          </p:cNvSpPr>
          <p:nvPr>
            <p:ph type="sldImg"/>
          </p:nvPr>
        </p:nvSpPr>
        <p:spPr>
          <a:xfrm>
            <a:off x="1373040" y="765000"/>
            <a:ext cx="5024880" cy="3769200"/>
          </a:xfrm>
          <a:prstGeom prst="rect">
            <a:avLst/>
          </a:prstGeom>
        </p:spPr>
      </p:sp>
      <p:sp>
        <p:nvSpPr>
          <p:cNvPr id="435"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
          <p:cNvSpPr/>
          <p:nvPr/>
        </p:nvSpPr>
        <p:spPr>
          <a:xfrm>
            <a:off x="3884760" y="8685360"/>
            <a:ext cx="2970720" cy="456120"/>
          </a:xfrm>
          <a:prstGeom prst="rect">
            <a:avLst/>
          </a:prstGeom>
          <a:noFill/>
          <a:ln>
            <a:noFill/>
          </a:ln>
        </p:spPr>
        <p:style>
          <a:lnRef idx="0"/>
          <a:fillRef idx="0"/>
          <a:effectRef idx="0"/>
          <a:fontRef idx="minor"/>
        </p:style>
      </p:sp>
      <p:sp>
        <p:nvSpPr>
          <p:cNvPr id="437" name="PlaceHolder 2"/>
          <p:cNvSpPr>
            <a:spLocks noGrp="1"/>
          </p:cNvSpPr>
          <p:nvPr>
            <p:ph type="sldImg"/>
          </p:nvPr>
        </p:nvSpPr>
        <p:spPr>
          <a:xfrm>
            <a:off x="1373040" y="765000"/>
            <a:ext cx="5024880" cy="3769200"/>
          </a:xfrm>
          <a:prstGeom prst="rect">
            <a:avLst/>
          </a:prstGeom>
        </p:spPr>
      </p:sp>
      <p:sp>
        <p:nvSpPr>
          <p:cNvPr id="438"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1"/>
          <p:cNvSpPr/>
          <p:nvPr/>
        </p:nvSpPr>
        <p:spPr>
          <a:xfrm>
            <a:off x="3884760" y="8685360"/>
            <a:ext cx="2970720" cy="456120"/>
          </a:xfrm>
          <a:prstGeom prst="rect">
            <a:avLst/>
          </a:prstGeom>
          <a:noFill/>
          <a:ln>
            <a:noFill/>
          </a:ln>
        </p:spPr>
        <p:style>
          <a:lnRef idx="0"/>
          <a:fillRef idx="0"/>
          <a:effectRef idx="0"/>
          <a:fontRef idx="minor"/>
        </p:style>
      </p:sp>
      <p:sp>
        <p:nvSpPr>
          <p:cNvPr id="440" name="PlaceHolder 2"/>
          <p:cNvSpPr>
            <a:spLocks noGrp="1"/>
          </p:cNvSpPr>
          <p:nvPr>
            <p:ph type="sldImg"/>
          </p:nvPr>
        </p:nvSpPr>
        <p:spPr>
          <a:xfrm>
            <a:off x="1373040" y="765000"/>
            <a:ext cx="5024880" cy="3769200"/>
          </a:xfrm>
          <a:prstGeom prst="rect">
            <a:avLst/>
          </a:prstGeom>
        </p:spPr>
      </p:sp>
      <p:sp>
        <p:nvSpPr>
          <p:cNvPr id="441"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3884760" y="8685360"/>
            <a:ext cx="2970720" cy="456120"/>
          </a:xfrm>
          <a:prstGeom prst="rect">
            <a:avLst/>
          </a:prstGeom>
          <a:noFill/>
          <a:ln>
            <a:noFill/>
          </a:ln>
        </p:spPr>
        <p:style>
          <a:lnRef idx="0"/>
          <a:fillRef idx="0"/>
          <a:effectRef idx="0"/>
          <a:fontRef idx="minor"/>
        </p:style>
      </p:sp>
      <p:sp>
        <p:nvSpPr>
          <p:cNvPr id="443" name="PlaceHolder 2"/>
          <p:cNvSpPr>
            <a:spLocks noGrp="1"/>
          </p:cNvSpPr>
          <p:nvPr>
            <p:ph type="sldImg"/>
          </p:nvPr>
        </p:nvSpPr>
        <p:spPr>
          <a:xfrm>
            <a:off x="1373040" y="765000"/>
            <a:ext cx="5024880" cy="3769200"/>
          </a:xfrm>
          <a:prstGeom prst="rect">
            <a:avLst/>
          </a:prstGeom>
        </p:spPr>
      </p:sp>
      <p:sp>
        <p:nvSpPr>
          <p:cNvPr id="444"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3884760" y="8685360"/>
            <a:ext cx="2970720" cy="456120"/>
          </a:xfrm>
          <a:prstGeom prst="rect">
            <a:avLst/>
          </a:prstGeom>
          <a:noFill/>
          <a:ln>
            <a:noFill/>
          </a:ln>
        </p:spPr>
        <p:style>
          <a:lnRef idx="0"/>
          <a:fillRef idx="0"/>
          <a:effectRef idx="0"/>
          <a:fontRef idx="minor"/>
        </p:style>
      </p:sp>
      <p:sp>
        <p:nvSpPr>
          <p:cNvPr id="446" name="PlaceHolder 2"/>
          <p:cNvSpPr>
            <a:spLocks noGrp="1"/>
          </p:cNvSpPr>
          <p:nvPr>
            <p:ph type="sldImg"/>
          </p:nvPr>
        </p:nvSpPr>
        <p:spPr>
          <a:xfrm>
            <a:off x="1373040" y="765000"/>
            <a:ext cx="5024880" cy="3769200"/>
          </a:xfrm>
          <a:prstGeom prst="rect">
            <a:avLst/>
          </a:prstGeom>
        </p:spPr>
      </p:sp>
      <p:sp>
        <p:nvSpPr>
          <p:cNvPr id="447"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3884760" y="8685360"/>
            <a:ext cx="2970720" cy="456120"/>
          </a:xfrm>
          <a:prstGeom prst="rect">
            <a:avLst/>
          </a:prstGeom>
          <a:noFill/>
          <a:ln>
            <a:noFill/>
          </a:ln>
        </p:spPr>
        <p:style>
          <a:lnRef idx="0"/>
          <a:fillRef idx="0"/>
          <a:effectRef idx="0"/>
          <a:fontRef idx="minor"/>
        </p:style>
      </p:sp>
      <p:sp>
        <p:nvSpPr>
          <p:cNvPr id="449" name="PlaceHolder 2"/>
          <p:cNvSpPr>
            <a:spLocks noGrp="1"/>
          </p:cNvSpPr>
          <p:nvPr>
            <p:ph type="sldImg"/>
          </p:nvPr>
        </p:nvSpPr>
        <p:spPr>
          <a:xfrm>
            <a:off x="1373040" y="765000"/>
            <a:ext cx="5024880" cy="3769200"/>
          </a:xfrm>
          <a:prstGeom prst="rect">
            <a:avLst/>
          </a:prstGeom>
        </p:spPr>
      </p:sp>
      <p:sp>
        <p:nvSpPr>
          <p:cNvPr id="450"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1"/>
          <p:cNvSpPr/>
          <p:nvPr/>
        </p:nvSpPr>
        <p:spPr>
          <a:xfrm>
            <a:off x="3884760" y="8685360"/>
            <a:ext cx="2970720" cy="456120"/>
          </a:xfrm>
          <a:prstGeom prst="rect">
            <a:avLst/>
          </a:prstGeom>
          <a:noFill/>
          <a:ln>
            <a:noFill/>
          </a:ln>
        </p:spPr>
        <p:style>
          <a:lnRef idx="0"/>
          <a:fillRef idx="0"/>
          <a:effectRef idx="0"/>
          <a:fontRef idx="minor"/>
        </p:style>
      </p:sp>
      <p:sp>
        <p:nvSpPr>
          <p:cNvPr id="452" name="PlaceHolder 2"/>
          <p:cNvSpPr>
            <a:spLocks noGrp="1"/>
          </p:cNvSpPr>
          <p:nvPr>
            <p:ph type="sldImg"/>
          </p:nvPr>
        </p:nvSpPr>
        <p:spPr>
          <a:xfrm>
            <a:off x="1373040" y="765000"/>
            <a:ext cx="5024880" cy="3769200"/>
          </a:xfrm>
          <a:prstGeom prst="rect">
            <a:avLst/>
          </a:prstGeom>
        </p:spPr>
      </p:sp>
      <p:sp>
        <p:nvSpPr>
          <p:cNvPr id="453"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3884760" y="8685360"/>
            <a:ext cx="2970720" cy="456120"/>
          </a:xfrm>
          <a:prstGeom prst="rect">
            <a:avLst/>
          </a:prstGeom>
          <a:noFill/>
          <a:ln>
            <a:noFill/>
          </a:ln>
        </p:spPr>
        <p:style>
          <a:lnRef idx="0"/>
          <a:fillRef idx="0"/>
          <a:effectRef idx="0"/>
          <a:fontRef idx="minor"/>
        </p:style>
      </p:sp>
      <p:sp>
        <p:nvSpPr>
          <p:cNvPr id="455" name="PlaceHolder 2"/>
          <p:cNvSpPr>
            <a:spLocks noGrp="1"/>
          </p:cNvSpPr>
          <p:nvPr>
            <p:ph type="sldImg"/>
          </p:nvPr>
        </p:nvSpPr>
        <p:spPr>
          <a:xfrm>
            <a:off x="1373040" y="765000"/>
            <a:ext cx="5024880" cy="3769200"/>
          </a:xfrm>
          <a:prstGeom prst="rect">
            <a:avLst/>
          </a:prstGeom>
        </p:spPr>
      </p:sp>
      <p:sp>
        <p:nvSpPr>
          <p:cNvPr id="456"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CustomShape 1"/>
          <p:cNvSpPr/>
          <p:nvPr/>
        </p:nvSpPr>
        <p:spPr>
          <a:xfrm>
            <a:off x="3884760" y="8685360"/>
            <a:ext cx="2970720" cy="456120"/>
          </a:xfrm>
          <a:prstGeom prst="rect">
            <a:avLst/>
          </a:prstGeom>
          <a:noFill/>
          <a:ln>
            <a:noFill/>
          </a:ln>
        </p:spPr>
        <p:style>
          <a:lnRef idx="0"/>
          <a:fillRef idx="0"/>
          <a:effectRef idx="0"/>
          <a:fontRef idx="minor"/>
        </p:style>
      </p:sp>
      <p:sp>
        <p:nvSpPr>
          <p:cNvPr id="458" name="PlaceHolder 2"/>
          <p:cNvSpPr>
            <a:spLocks noGrp="1"/>
          </p:cNvSpPr>
          <p:nvPr>
            <p:ph type="sldImg"/>
          </p:nvPr>
        </p:nvSpPr>
        <p:spPr>
          <a:xfrm>
            <a:off x="1373040" y="765000"/>
            <a:ext cx="5024880" cy="3769200"/>
          </a:xfrm>
          <a:prstGeom prst="rect">
            <a:avLst/>
          </a:prstGeom>
        </p:spPr>
      </p:sp>
      <p:sp>
        <p:nvSpPr>
          <p:cNvPr id="459"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3884760" y="8685360"/>
            <a:ext cx="2970720" cy="456120"/>
          </a:xfrm>
          <a:prstGeom prst="rect">
            <a:avLst/>
          </a:prstGeom>
          <a:noFill/>
          <a:ln>
            <a:noFill/>
          </a:ln>
        </p:spPr>
        <p:style>
          <a:lnRef idx="0"/>
          <a:fillRef idx="0"/>
          <a:effectRef idx="0"/>
          <a:fontRef idx="minor"/>
        </p:style>
      </p:sp>
      <p:sp>
        <p:nvSpPr>
          <p:cNvPr id="461" name="PlaceHolder 2"/>
          <p:cNvSpPr>
            <a:spLocks noGrp="1"/>
          </p:cNvSpPr>
          <p:nvPr>
            <p:ph type="sldImg"/>
          </p:nvPr>
        </p:nvSpPr>
        <p:spPr>
          <a:xfrm>
            <a:off x="1373040" y="765000"/>
            <a:ext cx="5024880" cy="3769200"/>
          </a:xfrm>
          <a:prstGeom prst="rect">
            <a:avLst/>
          </a:prstGeom>
        </p:spPr>
      </p:sp>
      <p:sp>
        <p:nvSpPr>
          <p:cNvPr id="462"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3884760" y="8685360"/>
            <a:ext cx="2970720" cy="456120"/>
          </a:xfrm>
          <a:prstGeom prst="rect">
            <a:avLst/>
          </a:prstGeom>
          <a:noFill/>
          <a:ln>
            <a:noFill/>
          </a:ln>
        </p:spPr>
        <p:style>
          <a:lnRef idx="0"/>
          <a:fillRef idx="0"/>
          <a:effectRef idx="0"/>
          <a:fontRef idx="minor"/>
        </p:style>
      </p:sp>
      <p:sp>
        <p:nvSpPr>
          <p:cNvPr id="464" name="PlaceHolder 2"/>
          <p:cNvSpPr>
            <a:spLocks noGrp="1"/>
          </p:cNvSpPr>
          <p:nvPr>
            <p:ph type="sldImg"/>
          </p:nvPr>
        </p:nvSpPr>
        <p:spPr>
          <a:xfrm>
            <a:off x="1373040" y="765000"/>
            <a:ext cx="5024880" cy="3769200"/>
          </a:xfrm>
          <a:prstGeom prst="rect">
            <a:avLst/>
          </a:prstGeom>
        </p:spPr>
      </p:sp>
      <p:sp>
        <p:nvSpPr>
          <p:cNvPr id="465"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3884760" y="8685360"/>
            <a:ext cx="2970720" cy="456120"/>
          </a:xfrm>
          <a:prstGeom prst="rect">
            <a:avLst/>
          </a:prstGeom>
          <a:noFill/>
          <a:ln>
            <a:noFill/>
          </a:ln>
        </p:spPr>
        <p:style>
          <a:lnRef idx="0"/>
          <a:fillRef idx="0"/>
          <a:effectRef idx="0"/>
          <a:fontRef idx="minor"/>
        </p:style>
      </p:sp>
      <p:sp>
        <p:nvSpPr>
          <p:cNvPr id="467" name="PlaceHolder 2"/>
          <p:cNvSpPr>
            <a:spLocks noGrp="1"/>
          </p:cNvSpPr>
          <p:nvPr>
            <p:ph type="sldImg"/>
          </p:nvPr>
        </p:nvSpPr>
        <p:spPr>
          <a:xfrm>
            <a:off x="1373040" y="765000"/>
            <a:ext cx="5024880" cy="3769200"/>
          </a:xfrm>
          <a:prstGeom prst="rect">
            <a:avLst/>
          </a:prstGeom>
        </p:spPr>
      </p:sp>
      <p:sp>
        <p:nvSpPr>
          <p:cNvPr id="468"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CustomShape 1"/>
          <p:cNvSpPr/>
          <p:nvPr/>
        </p:nvSpPr>
        <p:spPr>
          <a:xfrm>
            <a:off x="3884760" y="8685360"/>
            <a:ext cx="2970720" cy="456120"/>
          </a:xfrm>
          <a:prstGeom prst="rect">
            <a:avLst/>
          </a:prstGeom>
          <a:noFill/>
          <a:ln>
            <a:noFill/>
          </a:ln>
        </p:spPr>
        <p:style>
          <a:lnRef idx="0"/>
          <a:fillRef idx="0"/>
          <a:effectRef idx="0"/>
          <a:fontRef idx="minor"/>
        </p:style>
      </p:sp>
      <p:sp>
        <p:nvSpPr>
          <p:cNvPr id="470" name="PlaceHolder 2"/>
          <p:cNvSpPr>
            <a:spLocks noGrp="1"/>
          </p:cNvSpPr>
          <p:nvPr>
            <p:ph type="sldImg"/>
          </p:nvPr>
        </p:nvSpPr>
        <p:spPr>
          <a:xfrm>
            <a:off x="1373040" y="765000"/>
            <a:ext cx="5024880" cy="3769200"/>
          </a:xfrm>
          <a:prstGeom prst="rect">
            <a:avLst/>
          </a:prstGeom>
        </p:spPr>
      </p:sp>
      <p:sp>
        <p:nvSpPr>
          <p:cNvPr id="471"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3884760" y="8685360"/>
            <a:ext cx="2970720" cy="456120"/>
          </a:xfrm>
          <a:prstGeom prst="rect">
            <a:avLst/>
          </a:prstGeom>
          <a:noFill/>
          <a:ln>
            <a:noFill/>
          </a:ln>
        </p:spPr>
        <p:style>
          <a:lnRef idx="0"/>
          <a:fillRef idx="0"/>
          <a:effectRef idx="0"/>
          <a:fontRef idx="minor"/>
        </p:style>
      </p:sp>
      <p:sp>
        <p:nvSpPr>
          <p:cNvPr id="473" name="PlaceHolder 2"/>
          <p:cNvSpPr>
            <a:spLocks noGrp="1"/>
          </p:cNvSpPr>
          <p:nvPr>
            <p:ph type="sldImg"/>
          </p:nvPr>
        </p:nvSpPr>
        <p:spPr>
          <a:xfrm>
            <a:off x="1373040" y="765000"/>
            <a:ext cx="5024880" cy="3769200"/>
          </a:xfrm>
          <a:prstGeom prst="rect">
            <a:avLst/>
          </a:prstGeom>
        </p:spPr>
      </p:sp>
      <p:sp>
        <p:nvSpPr>
          <p:cNvPr id="474"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CustomShape 1"/>
          <p:cNvSpPr/>
          <p:nvPr/>
        </p:nvSpPr>
        <p:spPr>
          <a:xfrm>
            <a:off x="3884760" y="8685360"/>
            <a:ext cx="2970720" cy="456120"/>
          </a:xfrm>
          <a:prstGeom prst="rect">
            <a:avLst/>
          </a:prstGeom>
          <a:noFill/>
          <a:ln>
            <a:noFill/>
          </a:ln>
        </p:spPr>
        <p:style>
          <a:lnRef idx="0"/>
          <a:fillRef idx="0"/>
          <a:effectRef idx="0"/>
          <a:fontRef idx="minor"/>
        </p:style>
      </p:sp>
      <p:sp>
        <p:nvSpPr>
          <p:cNvPr id="476" name="PlaceHolder 2"/>
          <p:cNvSpPr>
            <a:spLocks noGrp="1"/>
          </p:cNvSpPr>
          <p:nvPr>
            <p:ph type="sldImg"/>
          </p:nvPr>
        </p:nvSpPr>
        <p:spPr>
          <a:xfrm>
            <a:off x="1373040" y="765000"/>
            <a:ext cx="5024880" cy="3769200"/>
          </a:xfrm>
          <a:prstGeom prst="rect">
            <a:avLst/>
          </a:prstGeom>
        </p:spPr>
      </p:sp>
      <p:sp>
        <p:nvSpPr>
          <p:cNvPr id="477"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CustomShape 1"/>
          <p:cNvSpPr/>
          <p:nvPr/>
        </p:nvSpPr>
        <p:spPr>
          <a:xfrm>
            <a:off x="3884760" y="8685360"/>
            <a:ext cx="2970720" cy="456120"/>
          </a:xfrm>
          <a:prstGeom prst="rect">
            <a:avLst/>
          </a:prstGeom>
          <a:noFill/>
          <a:ln>
            <a:noFill/>
          </a:ln>
        </p:spPr>
        <p:style>
          <a:lnRef idx="0"/>
          <a:fillRef idx="0"/>
          <a:effectRef idx="0"/>
          <a:fontRef idx="minor"/>
        </p:style>
      </p:sp>
      <p:sp>
        <p:nvSpPr>
          <p:cNvPr id="479" name="PlaceHolder 2"/>
          <p:cNvSpPr>
            <a:spLocks noGrp="1"/>
          </p:cNvSpPr>
          <p:nvPr>
            <p:ph type="sldImg"/>
          </p:nvPr>
        </p:nvSpPr>
        <p:spPr>
          <a:xfrm>
            <a:off x="1373040" y="765000"/>
            <a:ext cx="5024880" cy="3769200"/>
          </a:xfrm>
          <a:prstGeom prst="rect">
            <a:avLst/>
          </a:prstGeom>
        </p:spPr>
      </p:sp>
      <p:sp>
        <p:nvSpPr>
          <p:cNvPr id="480"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a:off x="3884760" y="8685360"/>
            <a:ext cx="2970720" cy="456120"/>
          </a:xfrm>
          <a:prstGeom prst="rect">
            <a:avLst/>
          </a:prstGeom>
          <a:noFill/>
          <a:ln>
            <a:noFill/>
          </a:ln>
        </p:spPr>
        <p:style>
          <a:lnRef idx="0"/>
          <a:fillRef idx="0"/>
          <a:effectRef idx="0"/>
          <a:fontRef idx="minor"/>
        </p:style>
      </p:sp>
      <p:sp>
        <p:nvSpPr>
          <p:cNvPr id="482" name="PlaceHolder 2"/>
          <p:cNvSpPr>
            <a:spLocks noGrp="1"/>
          </p:cNvSpPr>
          <p:nvPr>
            <p:ph type="sldImg"/>
          </p:nvPr>
        </p:nvSpPr>
        <p:spPr>
          <a:xfrm>
            <a:off x="1373040" y="765000"/>
            <a:ext cx="5024880" cy="3769200"/>
          </a:xfrm>
          <a:prstGeom prst="rect">
            <a:avLst/>
          </a:prstGeom>
        </p:spPr>
      </p:sp>
      <p:sp>
        <p:nvSpPr>
          <p:cNvPr id="483"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3884760" y="8685360"/>
            <a:ext cx="2970720" cy="456120"/>
          </a:xfrm>
          <a:prstGeom prst="rect">
            <a:avLst/>
          </a:prstGeom>
          <a:noFill/>
          <a:ln>
            <a:noFill/>
          </a:ln>
        </p:spPr>
        <p:style>
          <a:lnRef idx="0"/>
          <a:fillRef idx="0"/>
          <a:effectRef idx="0"/>
          <a:fontRef idx="minor"/>
        </p:style>
      </p:sp>
      <p:sp>
        <p:nvSpPr>
          <p:cNvPr id="485" name="PlaceHolder 2"/>
          <p:cNvSpPr>
            <a:spLocks noGrp="1"/>
          </p:cNvSpPr>
          <p:nvPr>
            <p:ph type="sldImg"/>
          </p:nvPr>
        </p:nvSpPr>
        <p:spPr>
          <a:xfrm>
            <a:off x="1373040" y="765000"/>
            <a:ext cx="5024880" cy="3769200"/>
          </a:xfrm>
          <a:prstGeom prst="rect">
            <a:avLst/>
          </a:prstGeom>
        </p:spPr>
      </p:sp>
      <p:sp>
        <p:nvSpPr>
          <p:cNvPr id="486"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CustomShape 1"/>
          <p:cNvSpPr/>
          <p:nvPr/>
        </p:nvSpPr>
        <p:spPr>
          <a:xfrm>
            <a:off x="3884760" y="8685360"/>
            <a:ext cx="2970720" cy="456120"/>
          </a:xfrm>
          <a:prstGeom prst="rect">
            <a:avLst/>
          </a:prstGeom>
          <a:noFill/>
          <a:ln>
            <a:noFill/>
          </a:ln>
        </p:spPr>
        <p:style>
          <a:lnRef idx="0"/>
          <a:fillRef idx="0"/>
          <a:effectRef idx="0"/>
          <a:fontRef idx="minor"/>
        </p:style>
      </p:sp>
      <p:sp>
        <p:nvSpPr>
          <p:cNvPr id="488" name="PlaceHolder 2"/>
          <p:cNvSpPr>
            <a:spLocks noGrp="1"/>
          </p:cNvSpPr>
          <p:nvPr>
            <p:ph type="sldImg"/>
          </p:nvPr>
        </p:nvSpPr>
        <p:spPr>
          <a:xfrm>
            <a:off x="1373040" y="765000"/>
            <a:ext cx="5024880" cy="3769200"/>
          </a:xfrm>
          <a:prstGeom prst="rect">
            <a:avLst/>
          </a:prstGeom>
        </p:spPr>
      </p:sp>
      <p:sp>
        <p:nvSpPr>
          <p:cNvPr id="489"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CustomShape 1"/>
          <p:cNvSpPr/>
          <p:nvPr/>
        </p:nvSpPr>
        <p:spPr>
          <a:xfrm>
            <a:off x="3884760" y="8685360"/>
            <a:ext cx="2970720" cy="456120"/>
          </a:xfrm>
          <a:prstGeom prst="rect">
            <a:avLst/>
          </a:prstGeom>
          <a:noFill/>
          <a:ln>
            <a:noFill/>
          </a:ln>
        </p:spPr>
        <p:style>
          <a:lnRef idx="0"/>
          <a:fillRef idx="0"/>
          <a:effectRef idx="0"/>
          <a:fontRef idx="minor"/>
        </p:style>
      </p:sp>
      <p:sp>
        <p:nvSpPr>
          <p:cNvPr id="491" name="PlaceHolder 2"/>
          <p:cNvSpPr>
            <a:spLocks noGrp="1"/>
          </p:cNvSpPr>
          <p:nvPr>
            <p:ph type="sldImg"/>
          </p:nvPr>
        </p:nvSpPr>
        <p:spPr>
          <a:xfrm>
            <a:off x="1373040" y="765000"/>
            <a:ext cx="5024880" cy="3769200"/>
          </a:xfrm>
          <a:prstGeom prst="rect">
            <a:avLst/>
          </a:prstGeom>
        </p:spPr>
      </p:sp>
      <p:sp>
        <p:nvSpPr>
          <p:cNvPr id="492"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CustomShape 1"/>
          <p:cNvSpPr/>
          <p:nvPr/>
        </p:nvSpPr>
        <p:spPr>
          <a:xfrm>
            <a:off x="3884760" y="8685360"/>
            <a:ext cx="2970720" cy="456120"/>
          </a:xfrm>
          <a:prstGeom prst="rect">
            <a:avLst/>
          </a:prstGeom>
          <a:noFill/>
          <a:ln>
            <a:noFill/>
          </a:ln>
        </p:spPr>
        <p:style>
          <a:lnRef idx="0"/>
          <a:fillRef idx="0"/>
          <a:effectRef idx="0"/>
          <a:fontRef idx="minor"/>
        </p:style>
      </p:sp>
      <p:sp>
        <p:nvSpPr>
          <p:cNvPr id="494" name="PlaceHolder 2"/>
          <p:cNvSpPr>
            <a:spLocks noGrp="1"/>
          </p:cNvSpPr>
          <p:nvPr>
            <p:ph type="sldImg"/>
          </p:nvPr>
        </p:nvSpPr>
        <p:spPr>
          <a:xfrm>
            <a:off x="1373040" y="765000"/>
            <a:ext cx="5024880" cy="3769200"/>
          </a:xfrm>
          <a:prstGeom prst="rect">
            <a:avLst/>
          </a:prstGeom>
        </p:spPr>
      </p:sp>
      <p:sp>
        <p:nvSpPr>
          <p:cNvPr id="495"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CustomShape 1"/>
          <p:cNvSpPr/>
          <p:nvPr/>
        </p:nvSpPr>
        <p:spPr>
          <a:xfrm>
            <a:off x="3884760" y="8685360"/>
            <a:ext cx="2970720" cy="456120"/>
          </a:xfrm>
          <a:prstGeom prst="rect">
            <a:avLst/>
          </a:prstGeom>
          <a:noFill/>
          <a:ln>
            <a:noFill/>
          </a:ln>
        </p:spPr>
        <p:style>
          <a:lnRef idx="0"/>
          <a:fillRef idx="0"/>
          <a:effectRef idx="0"/>
          <a:fontRef idx="minor"/>
        </p:style>
      </p:sp>
      <p:sp>
        <p:nvSpPr>
          <p:cNvPr id="497" name="PlaceHolder 2"/>
          <p:cNvSpPr>
            <a:spLocks noGrp="1"/>
          </p:cNvSpPr>
          <p:nvPr>
            <p:ph type="sldImg"/>
          </p:nvPr>
        </p:nvSpPr>
        <p:spPr>
          <a:xfrm>
            <a:off x="1373040" y="765000"/>
            <a:ext cx="5024880" cy="3769200"/>
          </a:xfrm>
          <a:prstGeom prst="rect">
            <a:avLst/>
          </a:prstGeom>
        </p:spPr>
      </p:sp>
      <p:sp>
        <p:nvSpPr>
          <p:cNvPr id="498"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CustomShape 1"/>
          <p:cNvSpPr/>
          <p:nvPr/>
        </p:nvSpPr>
        <p:spPr>
          <a:xfrm>
            <a:off x="3884760" y="8685360"/>
            <a:ext cx="2970720" cy="456120"/>
          </a:xfrm>
          <a:prstGeom prst="rect">
            <a:avLst/>
          </a:prstGeom>
          <a:noFill/>
          <a:ln>
            <a:noFill/>
          </a:ln>
        </p:spPr>
        <p:style>
          <a:lnRef idx="0"/>
          <a:fillRef idx="0"/>
          <a:effectRef idx="0"/>
          <a:fontRef idx="minor"/>
        </p:style>
      </p:sp>
      <p:sp>
        <p:nvSpPr>
          <p:cNvPr id="500" name="PlaceHolder 2"/>
          <p:cNvSpPr>
            <a:spLocks noGrp="1"/>
          </p:cNvSpPr>
          <p:nvPr>
            <p:ph type="sldImg"/>
          </p:nvPr>
        </p:nvSpPr>
        <p:spPr>
          <a:xfrm>
            <a:off x="1373040" y="765000"/>
            <a:ext cx="5024880" cy="3769200"/>
          </a:xfrm>
          <a:prstGeom prst="rect">
            <a:avLst/>
          </a:prstGeom>
        </p:spPr>
      </p:sp>
      <p:sp>
        <p:nvSpPr>
          <p:cNvPr id="501"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CustomShape 1"/>
          <p:cNvSpPr/>
          <p:nvPr/>
        </p:nvSpPr>
        <p:spPr>
          <a:xfrm>
            <a:off x="3884760" y="8685360"/>
            <a:ext cx="2970720" cy="456120"/>
          </a:xfrm>
          <a:prstGeom prst="rect">
            <a:avLst/>
          </a:prstGeom>
          <a:noFill/>
          <a:ln>
            <a:noFill/>
          </a:ln>
        </p:spPr>
        <p:style>
          <a:lnRef idx="0"/>
          <a:fillRef idx="0"/>
          <a:effectRef idx="0"/>
          <a:fontRef idx="minor"/>
        </p:style>
      </p:sp>
      <p:sp>
        <p:nvSpPr>
          <p:cNvPr id="503" name="PlaceHolder 2"/>
          <p:cNvSpPr>
            <a:spLocks noGrp="1"/>
          </p:cNvSpPr>
          <p:nvPr>
            <p:ph type="sldImg"/>
          </p:nvPr>
        </p:nvSpPr>
        <p:spPr>
          <a:xfrm>
            <a:off x="1373040" y="765000"/>
            <a:ext cx="5024880" cy="3769200"/>
          </a:xfrm>
          <a:prstGeom prst="rect">
            <a:avLst/>
          </a:prstGeom>
        </p:spPr>
      </p:sp>
      <p:sp>
        <p:nvSpPr>
          <p:cNvPr id="504"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CustomShape 1"/>
          <p:cNvSpPr/>
          <p:nvPr/>
        </p:nvSpPr>
        <p:spPr>
          <a:xfrm>
            <a:off x="3884760" y="8685360"/>
            <a:ext cx="2970720" cy="456120"/>
          </a:xfrm>
          <a:prstGeom prst="rect">
            <a:avLst/>
          </a:prstGeom>
          <a:noFill/>
          <a:ln>
            <a:noFill/>
          </a:ln>
        </p:spPr>
        <p:style>
          <a:lnRef idx="0"/>
          <a:fillRef idx="0"/>
          <a:effectRef idx="0"/>
          <a:fontRef idx="minor"/>
        </p:style>
      </p:sp>
      <p:sp>
        <p:nvSpPr>
          <p:cNvPr id="506" name="PlaceHolder 2"/>
          <p:cNvSpPr>
            <a:spLocks noGrp="1"/>
          </p:cNvSpPr>
          <p:nvPr>
            <p:ph type="sldImg"/>
          </p:nvPr>
        </p:nvSpPr>
        <p:spPr>
          <a:xfrm>
            <a:off x="1373040" y="765000"/>
            <a:ext cx="5024880" cy="3769200"/>
          </a:xfrm>
          <a:prstGeom prst="rect">
            <a:avLst/>
          </a:prstGeom>
        </p:spPr>
      </p:sp>
      <p:sp>
        <p:nvSpPr>
          <p:cNvPr id="507"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CustomShape 1"/>
          <p:cNvSpPr/>
          <p:nvPr/>
        </p:nvSpPr>
        <p:spPr>
          <a:xfrm>
            <a:off x="3884760" y="8685360"/>
            <a:ext cx="2970720" cy="456120"/>
          </a:xfrm>
          <a:prstGeom prst="rect">
            <a:avLst/>
          </a:prstGeom>
          <a:noFill/>
          <a:ln>
            <a:noFill/>
          </a:ln>
        </p:spPr>
        <p:style>
          <a:lnRef idx="0"/>
          <a:fillRef idx="0"/>
          <a:effectRef idx="0"/>
          <a:fontRef idx="minor"/>
        </p:style>
      </p:sp>
      <p:sp>
        <p:nvSpPr>
          <p:cNvPr id="509" name="PlaceHolder 2"/>
          <p:cNvSpPr>
            <a:spLocks noGrp="1"/>
          </p:cNvSpPr>
          <p:nvPr>
            <p:ph type="sldImg"/>
          </p:nvPr>
        </p:nvSpPr>
        <p:spPr>
          <a:xfrm>
            <a:off x="1373040" y="765000"/>
            <a:ext cx="5024880" cy="3769200"/>
          </a:xfrm>
          <a:prstGeom prst="rect">
            <a:avLst/>
          </a:prstGeom>
        </p:spPr>
      </p:sp>
      <p:sp>
        <p:nvSpPr>
          <p:cNvPr id="510"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CustomShape 1"/>
          <p:cNvSpPr/>
          <p:nvPr/>
        </p:nvSpPr>
        <p:spPr>
          <a:xfrm>
            <a:off x="3884760" y="8685360"/>
            <a:ext cx="2970720" cy="456120"/>
          </a:xfrm>
          <a:prstGeom prst="rect">
            <a:avLst/>
          </a:prstGeom>
          <a:noFill/>
          <a:ln>
            <a:noFill/>
          </a:ln>
        </p:spPr>
        <p:style>
          <a:lnRef idx="0"/>
          <a:fillRef idx="0"/>
          <a:effectRef idx="0"/>
          <a:fontRef idx="minor"/>
        </p:style>
      </p:sp>
      <p:sp>
        <p:nvSpPr>
          <p:cNvPr id="512" name="PlaceHolder 2"/>
          <p:cNvSpPr>
            <a:spLocks noGrp="1"/>
          </p:cNvSpPr>
          <p:nvPr>
            <p:ph type="sldImg"/>
          </p:nvPr>
        </p:nvSpPr>
        <p:spPr>
          <a:xfrm>
            <a:off x="1373040" y="765000"/>
            <a:ext cx="5024880" cy="3769200"/>
          </a:xfrm>
          <a:prstGeom prst="rect">
            <a:avLst/>
          </a:prstGeom>
        </p:spPr>
      </p:sp>
      <p:sp>
        <p:nvSpPr>
          <p:cNvPr id="513"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CustomShape 1"/>
          <p:cNvSpPr/>
          <p:nvPr/>
        </p:nvSpPr>
        <p:spPr>
          <a:xfrm>
            <a:off x="3884760" y="8685360"/>
            <a:ext cx="2970720" cy="456120"/>
          </a:xfrm>
          <a:prstGeom prst="rect">
            <a:avLst/>
          </a:prstGeom>
          <a:noFill/>
          <a:ln>
            <a:noFill/>
          </a:ln>
        </p:spPr>
        <p:style>
          <a:lnRef idx="0"/>
          <a:fillRef idx="0"/>
          <a:effectRef idx="0"/>
          <a:fontRef idx="minor"/>
        </p:style>
      </p:sp>
      <p:sp>
        <p:nvSpPr>
          <p:cNvPr id="515" name="PlaceHolder 2"/>
          <p:cNvSpPr>
            <a:spLocks noGrp="1"/>
          </p:cNvSpPr>
          <p:nvPr>
            <p:ph type="sldImg"/>
          </p:nvPr>
        </p:nvSpPr>
        <p:spPr>
          <a:xfrm>
            <a:off x="1373040" y="765000"/>
            <a:ext cx="5024880" cy="3769200"/>
          </a:xfrm>
          <a:prstGeom prst="rect">
            <a:avLst/>
          </a:prstGeom>
        </p:spPr>
      </p:sp>
      <p:sp>
        <p:nvSpPr>
          <p:cNvPr id="516"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CustomShape 1"/>
          <p:cNvSpPr/>
          <p:nvPr/>
        </p:nvSpPr>
        <p:spPr>
          <a:xfrm>
            <a:off x="3884760" y="8685360"/>
            <a:ext cx="2970720" cy="456120"/>
          </a:xfrm>
          <a:prstGeom prst="rect">
            <a:avLst/>
          </a:prstGeom>
          <a:noFill/>
          <a:ln>
            <a:noFill/>
          </a:ln>
        </p:spPr>
        <p:style>
          <a:lnRef idx="0"/>
          <a:fillRef idx="0"/>
          <a:effectRef idx="0"/>
          <a:fontRef idx="minor"/>
        </p:style>
      </p:sp>
      <p:sp>
        <p:nvSpPr>
          <p:cNvPr id="518" name="PlaceHolder 2"/>
          <p:cNvSpPr>
            <a:spLocks noGrp="1"/>
          </p:cNvSpPr>
          <p:nvPr>
            <p:ph type="sldImg"/>
          </p:nvPr>
        </p:nvSpPr>
        <p:spPr>
          <a:xfrm>
            <a:off x="1373040" y="765000"/>
            <a:ext cx="5024880" cy="3769200"/>
          </a:xfrm>
          <a:prstGeom prst="rect">
            <a:avLst/>
          </a:prstGeom>
        </p:spPr>
      </p:sp>
      <p:sp>
        <p:nvSpPr>
          <p:cNvPr id="519"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CustomShape 1"/>
          <p:cNvSpPr/>
          <p:nvPr/>
        </p:nvSpPr>
        <p:spPr>
          <a:xfrm>
            <a:off x="3884760" y="8685360"/>
            <a:ext cx="2970720" cy="456120"/>
          </a:xfrm>
          <a:prstGeom prst="rect">
            <a:avLst/>
          </a:prstGeom>
          <a:noFill/>
          <a:ln>
            <a:noFill/>
          </a:ln>
        </p:spPr>
        <p:style>
          <a:lnRef idx="0"/>
          <a:fillRef idx="0"/>
          <a:effectRef idx="0"/>
          <a:fontRef idx="minor"/>
        </p:style>
      </p:sp>
      <p:sp>
        <p:nvSpPr>
          <p:cNvPr id="521" name="PlaceHolder 2"/>
          <p:cNvSpPr>
            <a:spLocks noGrp="1"/>
          </p:cNvSpPr>
          <p:nvPr>
            <p:ph type="sldImg"/>
          </p:nvPr>
        </p:nvSpPr>
        <p:spPr>
          <a:xfrm>
            <a:off x="1373040" y="765000"/>
            <a:ext cx="5024880" cy="3769200"/>
          </a:xfrm>
          <a:prstGeom prst="rect">
            <a:avLst/>
          </a:prstGeom>
        </p:spPr>
      </p:sp>
      <p:sp>
        <p:nvSpPr>
          <p:cNvPr id="522"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CustomShape 1"/>
          <p:cNvSpPr/>
          <p:nvPr/>
        </p:nvSpPr>
        <p:spPr>
          <a:xfrm>
            <a:off x="3884760" y="8685360"/>
            <a:ext cx="2970720" cy="456120"/>
          </a:xfrm>
          <a:prstGeom prst="rect">
            <a:avLst/>
          </a:prstGeom>
          <a:noFill/>
          <a:ln>
            <a:noFill/>
          </a:ln>
        </p:spPr>
        <p:style>
          <a:lnRef idx="0"/>
          <a:fillRef idx="0"/>
          <a:effectRef idx="0"/>
          <a:fontRef idx="minor"/>
        </p:style>
      </p:sp>
      <p:sp>
        <p:nvSpPr>
          <p:cNvPr id="524" name="PlaceHolder 2"/>
          <p:cNvSpPr>
            <a:spLocks noGrp="1"/>
          </p:cNvSpPr>
          <p:nvPr>
            <p:ph type="sldImg"/>
          </p:nvPr>
        </p:nvSpPr>
        <p:spPr>
          <a:xfrm>
            <a:off x="1373040" y="765000"/>
            <a:ext cx="5024880" cy="3769200"/>
          </a:xfrm>
          <a:prstGeom prst="rect">
            <a:avLst/>
          </a:prstGeom>
        </p:spPr>
      </p:sp>
      <p:sp>
        <p:nvSpPr>
          <p:cNvPr id="525"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3884760" y="8685360"/>
            <a:ext cx="2970720" cy="456120"/>
          </a:xfrm>
          <a:prstGeom prst="rect">
            <a:avLst/>
          </a:prstGeom>
          <a:noFill/>
          <a:ln>
            <a:noFill/>
          </a:ln>
        </p:spPr>
        <p:style>
          <a:lnRef idx="0"/>
          <a:fillRef idx="0"/>
          <a:effectRef idx="0"/>
          <a:fontRef idx="minor"/>
        </p:style>
      </p:sp>
      <p:sp>
        <p:nvSpPr>
          <p:cNvPr id="527" name="PlaceHolder 2"/>
          <p:cNvSpPr>
            <a:spLocks noGrp="1"/>
          </p:cNvSpPr>
          <p:nvPr>
            <p:ph type="sldImg"/>
          </p:nvPr>
        </p:nvSpPr>
        <p:spPr>
          <a:xfrm>
            <a:off x="1373040" y="765000"/>
            <a:ext cx="5024880" cy="3769200"/>
          </a:xfrm>
          <a:prstGeom prst="rect">
            <a:avLst/>
          </a:prstGeom>
        </p:spPr>
      </p:sp>
      <p:sp>
        <p:nvSpPr>
          <p:cNvPr id="528"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CustomShape 1"/>
          <p:cNvSpPr/>
          <p:nvPr/>
        </p:nvSpPr>
        <p:spPr>
          <a:xfrm>
            <a:off x="3884760" y="8685360"/>
            <a:ext cx="2970720" cy="456120"/>
          </a:xfrm>
          <a:prstGeom prst="rect">
            <a:avLst/>
          </a:prstGeom>
          <a:noFill/>
          <a:ln>
            <a:noFill/>
          </a:ln>
        </p:spPr>
        <p:style>
          <a:lnRef idx="0"/>
          <a:fillRef idx="0"/>
          <a:effectRef idx="0"/>
          <a:fontRef idx="minor"/>
        </p:style>
      </p:sp>
      <p:sp>
        <p:nvSpPr>
          <p:cNvPr id="530" name="PlaceHolder 2"/>
          <p:cNvSpPr>
            <a:spLocks noGrp="1"/>
          </p:cNvSpPr>
          <p:nvPr>
            <p:ph type="sldImg"/>
          </p:nvPr>
        </p:nvSpPr>
        <p:spPr>
          <a:xfrm>
            <a:off x="1373040" y="765000"/>
            <a:ext cx="5024880" cy="3769200"/>
          </a:xfrm>
          <a:prstGeom prst="rect">
            <a:avLst/>
          </a:prstGeom>
        </p:spPr>
      </p:sp>
      <p:sp>
        <p:nvSpPr>
          <p:cNvPr id="531"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CustomShape 1"/>
          <p:cNvSpPr/>
          <p:nvPr/>
        </p:nvSpPr>
        <p:spPr>
          <a:xfrm>
            <a:off x="3884760" y="8685360"/>
            <a:ext cx="2970720" cy="456120"/>
          </a:xfrm>
          <a:prstGeom prst="rect">
            <a:avLst/>
          </a:prstGeom>
          <a:noFill/>
          <a:ln>
            <a:noFill/>
          </a:ln>
        </p:spPr>
        <p:style>
          <a:lnRef idx="0"/>
          <a:fillRef idx="0"/>
          <a:effectRef idx="0"/>
          <a:fontRef idx="minor"/>
        </p:style>
      </p:sp>
      <p:sp>
        <p:nvSpPr>
          <p:cNvPr id="533" name="PlaceHolder 2"/>
          <p:cNvSpPr>
            <a:spLocks noGrp="1"/>
          </p:cNvSpPr>
          <p:nvPr>
            <p:ph type="sldImg"/>
          </p:nvPr>
        </p:nvSpPr>
        <p:spPr>
          <a:xfrm>
            <a:off x="1373040" y="765000"/>
            <a:ext cx="5024880" cy="3769200"/>
          </a:xfrm>
          <a:prstGeom prst="rect">
            <a:avLst/>
          </a:prstGeom>
        </p:spPr>
      </p:sp>
      <p:sp>
        <p:nvSpPr>
          <p:cNvPr id="534"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CustomShape 1"/>
          <p:cNvSpPr/>
          <p:nvPr/>
        </p:nvSpPr>
        <p:spPr>
          <a:xfrm>
            <a:off x="3884760" y="8685360"/>
            <a:ext cx="2970720" cy="456120"/>
          </a:xfrm>
          <a:prstGeom prst="rect">
            <a:avLst/>
          </a:prstGeom>
          <a:noFill/>
          <a:ln>
            <a:noFill/>
          </a:ln>
        </p:spPr>
        <p:style>
          <a:lnRef idx="0"/>
          <a:fillRef idx="0"/>
          <a:effectRef idx="0"/>
          <a:fontRef idx="minor"/>
        </p:style>
      </p:sp>
      <p:sp>
        <p:nvSpPr>
          <p:cNvPr id="536" name="PlaceHolder 2"/>
          <p:cNvSpPr>
            <a:spLocks noGrp="1"/>
          </p:cNvSpPr>
          <p:nvPr>
            <p:ph type="sldImg"/>
          </p:nvPr>
        </p:nvSpPr>
        <p:spPr>
          <a:xfrm>
            <a:off x="1373040" y="765000"/>
            <a:ext cx="5024880" cy="3769200"/>
          </a:xfrm>
          <a:prstGeom prst="rect">
            <a:avLst/>
          </a:prstGeom>
        </p:spPr>
      </p:sp>
      <p:sp>
        <p:nvSpPr>
          <p:cNvPr id="537"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CustomShape 1"/>
          <p:cNvSpPr/>
          <p:nvPr/>
        </p:nvSpPr>
        <p:spPr>
          <a:xfrm>
            <a:off x="3884760" y="8685360"/>
            <a:ext cx="2970720" cy="456120"/>
          </a:xfrm>
          <a:prstGeom prst="rect">
            <a:avLst/>
          </a:prstGeom>
          <a:noFill/>
          <a:ln>
            <a:noFill/>
          </a:ln>
        </p:spPr>
        <p:style>
          <a:lnRef idx="0"/>
          <a:fillRef idx="0"/>
          <a:effectRef idx="0"/>
          <a:fontRef idx="minor"/>
        </p:style>
      </p:sp>
      <p:sp>
        <p:nvSpPr>
          <p:cNvPr id="539" name="PlaceHolder 2"/>
          <p:cNvSpPr>
            <a:spLocks noGrp="1"/>
          </p:cNvSpPr>
          <p:nvPr>
            <p:ph type="sldImg"/>
          </p:nvPr>
        </p:nvSpPr>
        <p:spPr>
          <a:xfrm>
            <a:off x="1373040" y="765000"/>
            <a:ext cx="5024880" cy="3769200"/>
          </a:xfrm>
          <a:prstGeom prst="rect">
            <a:avLst/>
          </a:prstGeom>
        </p:spPr>
      </p:sp>
      <p:sp>
        <p:nvSpPr>
          <p:cNvPr id="540"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CustomShape 1"/>
          <p:cNvSpPr/>
          <p:nvPr/>
        </p:nvSpPr>
        <p:spPr>
          <a:xfrm>
            <a:off x="3884760" y="8685360"/>
            <a:ext cx="2970720" cy="456120"/>
          </a:xfrm>
          <a:prstGeom prst="rect">
            <a:avLst/>
          </a:prstGeom>
          <a:noFill/>
          <a:ln>
            <a:noFill/>
          </a:ln>
        </p:spPr>
        <p:style>
          <a:lnRef idx="0"/>
          <a:fillRef idx="0"/>
          <a:effectRef idx="0"/>
          <a:fontRef idx="minor"/>
        </p:style>
      </p:sp>
      <p:sp>
        <p:nvSpPr>
          <p:cNvPr id="542" name="PlaceHolder 2"/>
          <p:cNvSpPr>
            <a:spLocks noGrp="1"/>
          </p:cNvSpPr>
          <p:nvPr>
            <p:ph type="sldImg"/>
          </p:nvPr>
        </p:nvSpPr>
        <p:spPr>
          <a:xfrm>
            <a:off x="1373040" y="765000"/>
            <a:ext cx="5024880" cy="3769200"/>
          </a:xfrm>
          <a:prstGeom prst="rect">
            <a:avLst/>
          </a:prstGeom>
        </p:spPr>
      </p:sp>
      <p:sp>
        <p:nvSpPr>
          <p:cNvPr id="543"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CustomShape 1"/>
          <p:cNvSpPr/>
          <p:nvPr/>
        </p:nvSpPr>
        <p:spPr>
          <a:xfrm>
            <a:off x="3884760" y="8685360"/>
            <a:ext cx="2970720" cy="456120"/>
          </a:xfrm>
          <a:prstGeom prst="rect">
            <a:avLst/>
          </a:prstGeom>
          <a:noFill/>
          <a:ln>
            <a:noFill/>
          </a:ln>
        </p:spPr>
        <p:style>
          <a:lnRef idx="0"/>
          <a:fillRef idx="0"/>
          <a:effectRef idx="0"/>
          <a:fontRef idx="minor"/>
        </p:style>
      </p:sp>
      <p:sp>
        <p:nvSpPr>
          <p:cNvPr id="545" name="PlaceHolder 2"/>
          <p:cNvSpPr>
            <a:spLocks noGrp="1"/>
          </p:cNvSpPr>
          <p:nvPr>
            <p:ph type="sldImg"/>
          </p:nvPr>
        </p:nvSpPr>
        <p:spPr>
          <a:xfrm>
            <a:off x="1373040" y="765000"/>
            <a:ext cx="5024880" cy="3769200"/>
          </a:xfrm>
          <a:prstGeom prst="rect">
            <a:avLst/>
          </a:prstGeom>
        </p:spPr>
      </p:sp>
      <p:sp>
        <p:nvSpPr>
          <p:cNvPr id="546"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CustomShape 1"/>
          <p:cNvSpPr/>
          <p:nvPr/>
        </p:nvSpPr>
        <p:spPr>
          <a:xfrm>
            <a:off x="3884760" y="8685360"/>
            <a:ext cx="2970720" cy="456120"/>
          </a:xfrm>
          <a:prstGeom prst="rect">
            <a:avLst/>
          </a:prstGeom>
          <a:noFill/>
          <a:ln>
            <a:noFill/>
          </a:ln>
        </p:spPr>
        <p:style>
          <a:lnRef idx="0"/>
          <a:fillRef idx="0"/>
          <a:effectRef idx="0"/>
          <a:fontRef idx="minor"/>
        </p:style>
      </p:sp>
      <p:sp>
        <p:nvSpPr>
          <p:cNvPr id="548" name="PlaceHolder 2"/>
          <p:cNvSpPr>
            <a:spLocks noGrp="1"/>
          </p:cNvSpPr>
          <p:nvPr>
            <p:ph type="sldImg"/>
          </p:nvPr>
        </p:nvSpPr>
        <p:spPr>
          <a:xfrm>
            <a:off x="1373040" y="765000"/>
            <a:ext cx="5024880" cy="3769200"/>
          </a:xfrm>
          <a:prstGeom prst="rect">
            <a:avLst/>
          </a:prstGeom>
        </p:spPr>
      </p:sp>
      <p:sp>
        <p:nvSpPr>
          <p:cNvPr id="549"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CustomShape 1"/>
          <p:cNvSpPr/>
          <p:nvPr/>
        </p:nvSpPr>
        <p:spPr>
          <a:xfrm>
            <a:off x="3884760" y="8685360"/>
            <a:ext cx="2970720" cy="456120"/>
          </a:xfrm>
          <a:prstGeom prst="rect">
            <a:avLst/>
          </a:prstGeom>
          <a:noFill/>
          <a:ln>
            <a:noFill/>
          </a:ln>
        </p:spPr>
        <p:style>
          <a:lnRef idx="0"/>
          <a:fillRef idx="0"/>
          <a:effectRef idx="0"/>
          <a:fontRef idx="minor"/>
        </p:style>
      </p:sp>
      <p:sp>
        <p:nvSpPr>
          <p:cNvPr id="551" name="PlaceHolder 2"/>
          <p:cNvSpPr>
            <a:spLocks noGrp="1"/>
          </p:cNvSpPr>
          <p:nvPr>
            <p:ph type="sldImg"/>
          </p:nvPr>
        </p:nvSpPr>
        <p:spPr>
          <a:xfrm>
            <a:off x="1373040" y="765000"/>
            <a:ext cx="5024880" cy="3769200"/>
          </a:xfrm>
          <a:prstGeom prst="rect">
            <a:avLst/>
          </a:prstGeom>
        </p:spPr>
      </p:sp>
      <p:sp>
        <p:nvSpPr>
          <p:cNvPr id="552"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CustomShape 1"/>
          <p:cNvSpPr/>
          <p:nvPr/>
        </p:nvSpPr>
        <p:spPr>
          <a:xfrm>
            <a:off x="3884760" y="8685360"/>
            <a:ext cx="2970720" cy="456120"/>
          </a:xfrm>
          <a:prstGeom prst="rect">
            <a:avLst/>
          </a:prstGeom>
          <a:noFill/>
          <a:ln>
            <a:noFill/>
          </a:ln>
        </p:spPr>
        <p:style>
          <a:lnRef idx="0"/>
          <a:fillRef idx="0"/>
          <a:effectRef idx="0"/>
          <a:fontRef idx="minor"/>
        </p:style>
      </p:sp>
      <p:sp>
        <p:nvSpPr>
          <p:cNvPr id="554" name="PlaceHolder 2"/>
          <p:cNvSpPr>
            <a:spLocks noGrp="1"/>
          </p:cNvSpPr>
          <p:nvPr>
            <p:ph type="sldImg"/>
          </p:nvPr>
        </p:nvSpPr>
        <p:spPr>
          <a:xfrm>
            <a:off x="1373040" y="765000"/>
            <a:ext cx="5024880" cy="3769200"/>
          </a:xfrm>
          <a:prstGeom prst="rect">
            <a:avLst/>
          </a:prstGeom>
        </p:spPr>
      </p:sp>
      <p:sp>
        <p:nvSpPr>
          <p:cNvPr id="555"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CustomShape 1"/>
          <p:cNvSpPr/>
          <p:nvPr/>
        </p:nvSpPr>
        <p:spPr>
          <a:xfrm>
            <a:off x="3884760" y="8685360"/>
            <a:ext cx="2970720" cy="456120"/>
          </a:xfrm>
          <a:prstGeom prst="rect">
            <a:avLst/>
          </a:prstGeom>
          <a:noFill/>
          <a:ln>
            <a:noFill/>
          </a:ln>
        </p:spPr>
        <p:style>
          <a:lnRef idx="0"/>
          <a:fillRef idx="0"/>
          <a:effectRef idx="0"/>
          <a:fontRef idx="minor"/>
        </p:style>
      </p:sp>
      <p:sp>
        <p:nvSpPr>
          <p:cNvPr id="557" name="PlaceHolder 2"/>
          <p:cNvSpPr>
            <a:spLocks noGrp="1"/>
          </p:cNvSpPr>
          <p:nvPr>
            <p:ph type="sldImg"/>
          </p:nvPr>
        </p:nvSpPr>
        <p:spPr>
          <a:xfrm>
            <a:off x="1373040" y="765000"/>
            <a:ext cx="5024880" cy="3769200"/>
          </a:xfrm>
          <a:prstGeom prst="rect">
            <a:avLst/>
          </a:prstGeom>
        </p:spPr>
      </p:sp>
      <p:sp>
        <p:nvSpPr>
          <p:cNvPr id="558"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CustomShape 1"/>
          <p:cNvSpPr/>
          <p:nvPr/>
        </p:nvSpPr>
        <p:spPr>
          <a:xfrm>
            <a:off x="3884760" y="8685360"/>
            <a:ext cx="2970720" cy="456120"/>
          </a:xfrm>
          <a:prstGeom prst="rect">
            <a:avLst/>
          </a:prstGeom>
          <a:noFill/>
          <a:ln>
            <a:noFill/>
          </a:ln>
        </p:spPr>
        <p:style>
          <a:lnRef idx="0"/>
          <a:fillRef idx="0"/>
          <a:effectRef idx="0"/>
          <a:fontRef idx="minor"/>
        </p:style>
      </p:sp>
      <p:sp>
        <p:nvSpPr>
          <p:cNvPr id="560" name="PlaceHolder 2"/>
          <p:cNvSpPr>
            <a:spLocks noGrp="1"/>
          </p:cNvSpPr>
          <p:nvPr>
            <p:ph type="sldImg"/>
          </p:nvPr>
        </p:nvSpPr>
        <p:spPr>
          <a:xfrm>
            <a:off x="1373040" y="765000"/>
            <a:ext cx="5024880" cy="3769200"/>
          </a:xfrm>
          <a:prstGeom prst="rect">
            <a:avLst/>
          </a:prstGeom>
        </p:spPr>
      </p:sp>
      <p:sp>
        <p:nvSpPr>
          <p:cNvPr id="561"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9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CustomShape 1"/>
          <p:cNvSpPr/>
          <p:nvPr/>
        </p:nvSpPr>
        <p:spPr>
          <a:xfrm>
            <a:off x="3884760" y="8685360"/>
            <a:ext cx="2970720" cy="456120"/>
          </a:xfrm>
          <a:prstGeom prst="rect">
            <a:avLst/>
          </a:prstGeom>
          <a:noFill/>
          <a:ln>
            <a:noFill/>
          </a:ln>
        </p:spPr>
        <p:style>
          <a:lnRef idx="0"/>
          <a:fillRef idx="0"/>
          <a:effectRef idx="0"/>
          <a:fontRef idx="minor"/>
        </p:style>
      </p:sp>
      <p:sp>
        <p:nvSpPr>
          <p:cNvPr id="563" name="PlaceHolder 2"/>
          <p:cNvSpPr>
            <a:spLocks noGrp="1"/>
          </p:cNvSpPr>
          <p:nvPr>
            <p:ph type="sldImg"/>
          </p:nvPr>
        </p:nvSpPr>
        <p:spPr>
          <a:xfrm>
            <a:off x="1373040" y="765000"/>
            <a:ext cx="5024880" cy="3769200"/>
          </a:xfrm>
          <a:prstGeom prst="rect">
            <a:avLst/>
          </a:prstGeom>
        </p:spPr>
      </p:sp>
      <p:sp>
        <p:nvSpPr>
          <p:cNvPr id="564"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CustomShape 1"/>
          <p:cNvSpPr/>
          <p:nvPr/>
        </p:nvSpPr>
        <p:spPr>
          <a:xfrm>
            <a:off x="3884760" y="8685360"/>
            <a:ext cx="2970720" cy="456120"/>
          </a:xfrm>
          <a:prstGeom prst="rect">
            <a:avLst/>
          </a:prstGeom>
          <a:noFill/>
          <a:ln>
            <a:noFill/>
          </a:ln>
        </p:spPr>
        <p:style>
          <a:lnRef idx="0"/>
          <a:fillRef idx="0"/>
          <a:effectRef idx="0"/>
          <a:fontRef idx="minor"/>
        </p:style>
      </p:sp>
      <p:sp>
        <p:nvSpPr>
          <p:cNvPr id="566" name="PlaceHolder 2"/>
          <p:cNvSpPr>
            <a:spLocks noGrp="1"/>
          </p:cNvSpPr>
          <p:nvPr>
            <p:ph type="sldImg"/>
          </p:nvPr>
        </p:nvSpPr>
        <p:spPr>
          <a:xfrm>
            <a:off x="1373040" y="765000"/>
            <a:ext cx="5024880" cy="3769200"/>
          </a:xfrm>
          <a:prstGeom prst="rect">
            <a:avLst/>
          </a:prstGeom>
        </p:spPr>
      </p:sp>
      <p:sp>
        <p:nvSpPr>
          <p:cNvPr id="567"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CustomShape 1"/>
          <p:cNvSpPr/>
          <p:nvPr/>
        </p:nvSpPr>
        <p:spPr>
          <a:xfrm>
            <a:off x="3884760" y="8685360"/>
            <a:ext cx="2970720" cy="456120"/>
          </a:xfrm>
          <a:prstGeom prst="rect">
            <a:avLst/>
          </a:prstGeom>
          <a:noFill/>
          <a:ln>
            <a:noFill/>
          </a:ln>
        </p:spPr>
        <p:style>
          <a:lnRef idx="0"/>
          <a:fillRef idx="0"/>
          <a:effectRef idx="0"/>
          <a:fontRef idx="minor"/>
        </p:style>
      </p:sp>
      <p:sp>
        <p:nvSpPr>
          <p:cNvPr id="569" name="PlaceHolder 2"/>
          <p:cNvSpPr>
            <a:spLocks noGrp="1"/>
          </p:cNvSpPr>
          <p:nvPr>
            <p:ph type="sldImg"/>
          </p:nvPr>
        </p:nvSpPr>
        <p:spPr>
          <a:xfrm>
            <a:off x="1373040" y="765000"/>
            <a:ext cx="5024880" cy="3769200"/>
          </a:xfrm>
          <a:prstGeom prst="rect">
            <a:avLst/>
          </a:prstGeom>
        </p:spPr>
      </p:sp>
      <p:sp>
        <p:nvSpPr>
          <p:cNvPr id="570" name="CustomShape 3"/>
          <p:cNvSpPr/>
          <p:nvPr/>
        </p:nvSpPr>
        <p:spPr>
          <a:xfrm>
            <a:off x="777240" y="4776840"/>
            <a:ext cx="6216840" cy="4524840"/>
          </a:xfrm>
          <a:prstGeom prst="rect">
            <a:avLst/>
          </a:prstGeom>
          <a:noFill/>
          <a:ln w="9360">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http://www.python.org/" TargetMode="External"/><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20" name="CustomShape 1"/>
          <p:cNvSpPr/>
          <p:nvPr/>
        </p:nvSpPr>
        <p:spPr>
          <a:xfrm>
            <a:off x="3214800" y="2214720"/>
            <a:ext cx="2927880" cy="6397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600" spc="43" strike="noStrike">
                <a:solidFill>
                  <a:srgbClr val="ff0000"/>
                </a:solidFill>
                <a:latin typeface="Arial"/>
                <a:ea typeface="DejaVu Sans"/>
              </a:rPr>
              <a:t>PYTHON</a:t>
            </a:r>
            <a:endParaRPr b="0" lang="en-IN" sz="3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748240" y="571320"/>
            <a:ext cx="366264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QUIT FROM THE INTERPRETER</a:t>
            </a:r>
            <a:endParaRPr b="0" lang="en-IN" sz="1800" spc="-1" strike="noStrike">
              <a:latin typeface="Arial"/>
            </a:endParaRPr>
          </a:p>
        </p:txBody>
      </p:sp>
      <p:sp>
        <p:nvSpPr>
          <p:cNvPr id="137" name="CustomShape 2"/>
          <p:cNvSpPr/>
          <p:nvPr/>
        </p:nvSpPr>
        <p:spPr>
          <a:xfrm>
            <a:off x="2660400" y="1214280"/>
            <a:ext cx="3138480" cy="1793160"/>
          </a:xfrm>
          <a:prstGeom prst="rect">
            <a:avLst/>
          </a:prstGeom>
          <a:noFill/>
          <a:ln>
            <a:noFill/>
          </a:ln>
        </p:spPr>
        <p:style>
          <a:lnRef idx="0"/>
          <a:fillRef idx="0"/>
          <a:effectRef idx="0"/>
          <a:fontRef idx="minor"/>
        </p:style>
        <p:txBody>
          <a:bodyPr wrap="none" lIns="90000" rIns="90000" tIns="45000" bIns="45000"/>
          <a:p>
            <a:pPr>
              <a:lnSpc>
                <a:spcPct val="150000"/>
              </a:lnSpc>
            </a:pPr>
            <a:endParaRPr b="0" lang="en-IN" sz="1800" spc="-1" strike="noStrike">
              <a:latin typeface="Arial"/>
            </a:endParaRPr>
          </a:p>
          <a:p>
            <a:pPr>
              <a:lnSpc>
                <a:spcPct val="150000"/>
              </a:lnSpc>
            </a:pPr>
            <a:r>
              <a:rPr b="0" lang="en-IN" sz="1600" spc="-1" strike="noStrike">
                <a:solidFill>
                  <a:srgbClr val="000000"/>
                </a:solidFill>
                <a:latin typeface="Arial"/>
                <a:ea typeface="Droid Sans Fallback"/>
              </a:rPr>
              <a:t>&gt;&gt;&gt;^z</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press ctrl-z followed by enter key</a:t>
            </a: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OS MODULE</a:t>
            </a:r>
            <a:endParaRPr b="0" lang="en-IN" sz="1800" spc="-1" strike="noStrike">
              <a:latin typeface="Arial"/>
            </a:endParaRPr>
          </a:p>
        </p:txBody>
      </p:sp>
      <p:sp>
        <p:nvSpPr>
          <p:cNvPr id="349" name="CustomShape 2"/>
          <p:cNvSpPr/>
          <p:nvPr/>
        </p:nvSpPr>
        <p:spPr>
          <a:xfrm>
            <a:off x="2428920" y="1571760"/>
            <a:ext cx="5471640" cy="4525200"/>
          </a:xfrm>
          <a:prstGeom prst="rect">
            <a:avLst/>
          </a:prstGeom>
          <a:noFill/>
          <a:ln w="9360">
            <a:noFill/>
          </a:ln>
        </p:spPr>
        <p:style>
          <a:lnRef idx="0"/>
          <a:fillRef idx="0"/>
          <a:effectRef idx="0"/>
          <a:fontRef idx="minor"/>
        </p:style>
        <p:txBody>
          <a:bodyPr lIns="82800" rIns="82800" tIns="41400" bIns="41400"/>
          <a:p>
            <a:pPr algn="just">
              <a:lnSpc>
                <a:spcPct val="150000"/>
              </a:lnSpc>
              <a:spcBef>
                <a:spcPts val="261"/>
              </a:spcBef>
            </a:pPr>
            <a:r>
              <a:rPr b="0" lang="en-IN" sz="1600" spc="-1" strike="noStrike">
                <a:solidFill>
                  <a:srgbClr val="000000"/>
                </a:solidFill>
                <a:latin typeface="Arial"/>
                <a:ea typeface="DejaVu Sans"/>
              </a:rPr>
              <a:t>Many functions for interacting with the operating system:</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os.system()</a:t>
            </a:r>
            <a:br/>
            <a:r>
              <a:rPr b="0" lang="en-IN" sz="1600" spc="-1" strike="noStrike">
                <a:solidFill>
                  <a:srgbClr val="000000"/>
                </a:solidFill>
                <a:latin typeface="Arial"/>
                <a:ea typeface="DejaVu Sans"/>
              </a:rPr>
              <a:t>os.getcwd()</a:t>
            </a:r>
            <a:br/>
            <a:r>
              <a:rPr b="0" lang="en-IN" sz="1600" spc="-1" strike="noStrike">
                <a:solidFill>
                  <a:srgbClr val="000000"/>
                </a:solidFill>
                <a:latin typeface="Arial"/>
                <a:ea typeface="DejaVu Sans"/>
              </a:rPr>
              <a:t>os.mkdir()</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os.chdir()</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os.rmdir()</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os.listdir()</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os.walk()</a:t>
            </a:r>
            <a:endParaRPr b="0" lang="en-IN" sz="1600" spc="-1" strike="noStrike">
              <a:latin typeface="Arial"/>
            </a:endParaRPr>
          </a:p>
        </p:txBody>
      </p:sp>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OS / OS.PATH</a:t>
            </a:r>
            <a:endParaRPr b="0" lang="en-IN" sz="1800" spc="-1" strike="noStrike">
              <a:latin typeface="Arial"/>
            </a:endParaRPr>
          </a:p>
        </p:txBody>
      </p:sp>
      <p:sp>
        <p:nvSpPr>
          <p:cNvPr id="351" name="CustomShape 2"/>
          <p:cNvSpPr/>
          <p:nvPr/>
        </p:nvSpPr>
        <p:spPr>
          <a:xfrm>
            <a:off x="3214800" y="1428840"/>
            <a:ext cx="3757320" cy="452520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os.rename()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os.remove() / os.unlink()</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os.stat()</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os.path.isfile()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os.path.isdir()</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os.path.getsize()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os.path.abspath()</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os.path.basename()</a:t>
            </a:r>
            <a:endParaRPr b="0" lang="en-IN" sz="1600" spc="-1" strike="noStrike">
              <a:latin typeface="Arial"/>
            </a:endParaRPr>
          </a:p>
          <a:p>
            <a:pPr marL="311040" indent="-307080">
              <a:lnSpc>
                <a:spcPct val="90000"/>
              </a:lnSpc>
              <a:spcBef>
                <a:spcPts val="862"/>
              </a:spcBef>
            </a:pPr>
            <a:endParaRPr b="0" lang="en-IN" sz="1600" spc="-1" strike="noStrike">
              <a:latin typeface="Arial"/>
            </a:endParaRPr>
          </a:p>
          <a:p>
            <a:pPr marL="311040" indent="-307080">
              <a:lnSpc>
                <a:spcPct val="90000"/>
              </a:lnSpc>
              <a:spcBef>
                <a:spcPts val="862"/>
              </a:spcBef>
            </a:pPr>
            <a:endParaRPr b="0" lang="en-IN" sz="1600" spc="-1" strike="noStrike">
              <a:latin typeface="Arial"/>
            </a:endParaRPr>
          </a:p>
          <a:p>
            <a:pPr marL="311040" indent="-307080">
              <a:lnSpc>
                <a:spcPct val="90000"/>
              </a:lnSpc>
              <a:spcBef>
                <a:spcPts val="590"/>
              </a:spcBef>
            </a:pPr>
            <a:endParaRPr b="0" lang="en-IN" sz="1600" spc="-1" strike="noStrike">
              <a:latin typeface="Arial"/>
            </a:endParaRPr>
          </a:p>
        </p:txBody>
      </p:sp>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SHUTIL / SYS</a:t>
            </a:r>
            <a:endParaRPr b="0" lang="en-IN" sz="1800" spc="-1" strike="noStrike">
              <a:latin typeface="Arial"/>
            </a:endParaRPr>
          </a:p>
        </p:txBody>
      </p:sp>
      <p:sp>
        <p:nvSpPr>
          <p:cNvPr id="353" name="CustomShape 2"/>
          <p:cNvSpPr/>
          <p:nvPr/>
        </p:nvSpPr>
        <p:spPr>
          <a:xfrm>
            <a:off x="2857320" y="1428840"/>
            <a:ext cx="3070800" cy="452520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Shutil.copyfile()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Shutil.rmtree()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Shutil.move()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Shuti.copytree()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sys.exit()</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sys.version</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sys.path</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sys.platform</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sys.ps1</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sys.modules</a:t>
            </a:r>
            <a:endParaRPr b="0" lang="en-IN" sz="1600" spc="-1" strike="noStrike">
              <a:latin typeface="Arial"/>
            </a:endParaRPr>
          </a:p>
        </p:txBody>
      </p:sp>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THE RE MODULE RE.MATCH/RE.SEARCH</a:t>
            </a:r>
            <a:endParaRPr b="0" lang="en-IN" sz="1800" spc="-1" strike="noStrike">
              <a:latin typeface="Arial"/>
            </a:endParaRPr>
          </a:p>
        </p:txBody>
      </p:sp>
      <p:sp>
        <p:nvSpPr>
          <p:cNvPr id="355" name="CustomShape 2"/>
          <p:cNvSpPr/>
          <p:nvPr/>
        </p:nvSpPr>
        <p:spPr>
          <a:xfrm>
            <a:off x="2143080" y="1571760"/>
            <a:ext cx="5114520" cy="452520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The function re.match attempts to match RE pattern to string which would be searched to match the pattern at the beginning of string.</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The function re.search searches for first occurrence of RE pattern within string </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Both functions return a match object on success, None on failure.</a:t>
            </a:r>
            <a:endParaRPr b="0" lang="en-IN" sz="1600" spc="-1" strike="noStrike">
              <a:latin typeface="Arial"/>
            </a:endParaRPr>
          </a:p>
        </p:txBody>
      </p:sp>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THE RE MODULE RE.MATCH</a:t>
            </a:r>
            <a:endParaRPr b="0" lang="en-IN" sz="1800" spc="-1" strike="noStrike">
              <a:latin typeface="Arial"/>
            </a:endParaRPr>
          </a:p>
        </p:txBody>
      </p:sp>
      <p:sp>
        <p:nvSpPr>
          <p:cNvPr id="357" name="CustomShape 2"/>
          <p:cNvSpPr/>
          <p:nvPr/>
        </p:nvSpPr>
        <p:spPr>
          <a:xfrm>
            <a:off x="2928960" y="1571760"/>
            <a:ext cx="4043160" cy="452520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import os,re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os.system ('cls')</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x='python programming'</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m=re.match('python',x)</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if m:</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('found')</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(m.group())</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else: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('not found')</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THE RE MODULE RE.SEARCH</a:t>
            </a:r>
            <a:endParaRPr b="0" lang="en-IN" sz="1800" spc="-1" strike="noStrike">
              <a:latin typeface="Arial"/>
            </a:endParaRPr>
          </a:p>
        </p:txBody>
      </p:sp>
      <p:sp>
        <p:nvSpPr>
          <p:cNvPr id="359" name="CustomShape 2"/>
          <p:cNvSpPr/>
          <p:nvPr/>
        </p:nvSpPr>
        <p:spPr>
          <a:xfrm>
            <a:off x="2571840" y="1643040"/>
            <a:ext cx="3971520" cy="452520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import os,re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os.system ('cls')</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x=‘This is python programming'</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m=re.search('python',x)</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if m:</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('found')</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(m.group())</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else: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('not found')</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THE RE MODULE RE.FINDALL</a:t>
            </a:r>
            <a:endParaRPr b="0" lang="en-IN" sz="1800" spc="-1" strike="noStrike">
              <a:latin typeface="Arial"/>
            </a:endParaRPr>
          </a:p>
        </p:txBody>
      </p:sp>
      <p:sp>
        <p:nvSpPr>
          <p:cNvPr id="361" name="CustomShape 2"/>
          <p:cNvSpPr/>
          <p:nvPr/>
        </p:nvSpPr>
        <p:spPr>
          <a:xfrm>
            <a:off x="2786040" y="1357200"/>
            <a:ext cx="4070880" cy="452520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findall returns a list of matches</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import os,re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os.system ('cls')</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x='python programming and python testing'</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m=re.findall('python',x)</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if m:</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('found')</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(m)</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else: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('not found')</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THE RE MODULE RE.FINDALL (FROM A FILE)</a:t>
            </a:r>
            <a:endParaRPr b="0" lang="en-IN" sz="1800" spc="-1" strike="noStrike">
              <a:latin typeface="Arial"/>
            </a:endParaRPr>
          </a:p>
        </p:txBody>
      </p:sp>
      <p:sp>
        <p:nvSpPr>
          <p:cNvPr id="363" name="CustomShape 2"/>
          <p:cNvSpPr/>
          <p:nvPr/>
        </p:nvSpPr>
        <p:spPr>
          <a:xfrm>
            <a:off x="2643120" y="1500120"/>
            <a:ext cx="3427920" cy="452520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import os,re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os.system ('cls')</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x=open('test.txt','r')</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m=re.findall('is',x.read())</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if m:</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('found')</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(m)</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else: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('not found')</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THE RE MODULE RE.SUB</a:t>
            </a:r>
            <a:endParaRPr b="0" lang="en-IN" sz="1800" spc="-1" strike="noStrike">
              <a:latin typeface="Arial"/>
            </a:endParaRPr>
          </a:p>
        </p:txBody>
      </p:sp>
      <p:sp>
        <p:nvSpPr>
          <p:cNvPr id="365" name="CustomShape 2"/>
          <p:cNvSpPr/>
          <p:nvPr/>
        </p:nvSpPr>
        <p:spPr>
          <a:xfrm>
            <a:off x="2286000" y="1571760"/>
            <a:ext cx="5400360" cy="452520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This method replace all occurrences of the RE pattern in string with repl, substituting all occurrences unless max provided. This method would return modified string</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re.sub(pattern, repl, string, max=0)</a:t>
            </a:r>
            <a:endParaRPr b="0" lang="en-IN" sz="1600" spc="-1" strike="noStrike">
              <a:latin typeface="Arial"/>
            </a:endParaRPr>
          </a:p>
        </p:txBody>
      </p:sp>
    </p:spTree>
  </p:cSld>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THE RE MODULE RE.SUB</a:t>
            </a:r>
            <a:endParaRPr b="0" lang="en-IN" sz="1800" spc="-1" strike="noStrike">
              <a:latin typeface="Arial"/>
            </a:endParaRPr>
          </a:p>
        </p:txBody>
      </p:sp>
      <p:sp>
        <p:nvSpPr>
          <p:cNvPr id="367" name="CustomShape 2"/>
          <p:cNvSpPr/>
          <p:nvPr/>
        </p:nvSpPr>
        <p:spPr>
          <a:xfrm>
            <a:off x="2643120" y="1760040"/>
            <a:ext cx="5142600" cy="452520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This method replace all occurrences of the RE pattern in string with repl, substituting all occurrences unless max provided. This method would return modified string</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re.sub(pattern, repl, string, max=0)</a:t>
            </a:r>
            <a:endParaRPr b="0" lang="en-IN" sz="1600" spc="-1" strike="noStrike">
              <a:latin typeface="Arial"/>
            </a:endParaRPr>
          </a:p>
        </p:txBody>
      </p:sp>
    </p:spTree>
  </p:cSld>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553840" y="642960"/>
            <a:ext cx="363996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READ FROM STANDARD INPUT</a:t>
            </a:r>
            <a:endParaRPr b="0" lang="en-IN" sz="1800" spc="-1" strike="noStrike">
              <a:latin typeface="Arial"/>
            </a:endParaRPr>
          </a:p>
        </p:txBody>
      </p:sp>
      <p:sp>
        <p:nvSpPr>
          <p:cNvPr id="139" name="CustomShape 2"/>
          <p:cNvSpPr/>
          <p:nvPr/>
        </p:nvSpPr>
        <p:spPr>
          <a:xfrm>
            <a:off x="5715000" y="1357200"/>
            <a:ext cx="183600" cy="368280"/>
          </a:xfrm>
          <a:prstGeom prst="rect">
            <a:avLst/>
          </a:prstGeom>
          <a:noFill/>
          <a:ln>
            <a:noFill/>
          </a:ln>
        </p:spPr>
        <p:style>
          <a:lnRef idx="0"/>
          <a:fillRef idx="0"/>
          <a:effectRef idx="0"/>
          <a:fontRef idx="minor"/>
        </p:style>
      </p:sp>
      <p:sp>
        <p:nvSpPr>
          <p:cNvPr id="140" name="CustomShape 3"/>
          <p:cNvSpPr/>
          <p:nvPr/>
        </p:nvSpPr>
        <p:spPr>
          <a:xfrm>
            <a:off x="2662920" y="1500120"/>
            <a:ext cx="2827440" cy="2523240"/>
          </a:xfrm>
          <a:prstGeom prst="rect">
            <a:avLst/>
          </a:prstGeom>
          <a:noFill/>
          <a:ln>
            <a:noFill/>
          </a:ln>
        </p:spPr>
        <p:style>
          <a:lnRef idx="0"/>
          <a:fillRef idx="0"/>
          <a:effectRef idx="0"/>
          <a:fontRef idx="minor"/>
        </p:style>
        <p:txBody>
          <a:bodyPr wrap="none" lIns="90000" rIns="90000" tIns="45000" bIns="45000"/>
          <a:p>
            <a:pPr>
              <a:lnSpc>
                <a:spcPct val="150000"/>
              </a:lnSpc>
            </a:pPr>
            <a:endParaRPr b="0" lang="en-IN" sz="1800" spc="-1" strike="noStrike">
              <a:latin typeface="Arial"/>
            </a:endParaRPr>
          </a:p>
          <a:p>
            <a:pPr>
              <a:lnSpc>
                <a:spcPct val="150000"/>
              </a:lnSpc>
            </a:pPr>
            <a:r>
              <a:rPr b="0" lang="en-IN" sz="1600" spc="-1" strike="noStrike">
                <a:solidFill>
                  <a:srgbClr val="000000"/>
                </a:solidFill>
                <a:latin typeface="Arial"/>
                <a:ea typeface="Droid Sans Fallback"/>
              </a:rPr>
              <a:t>raw_input(“Enter the name: “)</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Sys.stdin.readline()</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Sys.stdin.readlines()</a:t>
            </a: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THE RE MODULE RE PATTERNS</a:t>
            </a:r>
            <a:endParaRPr b="0" lang="en-IN" sz="1800" spc="-1" strike="noStrike">
              <a:latin typeface="Arial"/>
            </a:endParaRPr>
          </a:p>
        </p:txBody>
      </p:sp>
      <p:sp>
        <p:nvSpPr>
          <p:cNvPr id="369" name="CustomShape 2"/>
          <p:cNvSpPr/>
          <p:nvPr/>
        </p:nvSpPr>
        <p:spPr>
          <a:xfrm>
            <a:off x="2857320" y="1571760"/>
            <a:ext cx="4114440" cy="452520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import os,re,sys</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os.system ('cls')</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x=os.listdir('.')</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for a in x:</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m=re.search('^r',a)</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if m:</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(a)</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THE RE MODULE RE PATTERNS (CONTD.)</a:t>
            </a:r>
            <a:endParaRPr b="0" lang="en-IN" sz="1800" spc="-1" strike="noStrike">
              <a:latin typeface="Arial"/>
            </a:endParaRPr>
          </a:p>
        </p:txBody>
      </p:sp>
      <p:sp>
        <p:nvSpPr>
          <p:cNvPr id="371" name="CustomShape 2"/>
          <p:cNvSpPr/>
          <p:nvPr/>
        </p:nvSpPr>
        <p:spPr>
          <a:xfrm>
            <a:off x="2714760" y="1571760"/>
            <a:ext cx="3542760" cy="452520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import re,os</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os.system('cls')</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x='The no is A123'</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m=re.search(r'\w\d\d\d',x)</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if m:</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print(m.group())</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DATETIME MODULE</a:t>
            </a:r>
            <a:endParaRPr b="0" lang="en-IN" sz="1800" spc="-1" strike="noStrike">
              <a:latin typeface="Arial"/>
            </a:endParaRPr>
          </a:p>
        </p:txBody>
      </p:sp>
      <p:sp>
        <p:nvSpPr>
          <p:cNvPr id="373" name="CustomShape 2"/>
          <p:cNvSpPr/>
          <p:nvPr/>
        </p:nvSpPr>
        <p:spPr>
          <a:xfrm>
            <a:off x="2928960" y="2000160"/>
            <a:ext cx="3971520" cy="304236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import datetime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x=datetime.datetime.now()</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print "Current date and time: " , x</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Print x.year, x.month, x.day</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Print x.hour, x.minute,x.second</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print x.strftime("%y-%m-%d-%H-%M")</a:t>
            </a:r>
            <a:endParaRPr b="0" lang="en-IN" sz="1600" spc="-1" strike="noStrike">
              <a:latin typeface="Arial"/>
            </a:endParaRPr>
          </a:p>
        </p:txBody>
      </p:sp>
    </p:spTree>
  </p:cSld>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DATE ARITHMETIC</a:t>
            </a:r>
            <a:endParaRPr b="0" lang="en-IN" sz="1800" spc="-1" strike="noStrike">
              <a:latin typeface="Arial"/>
            </a:endParaRPr>
          </a:p>
        </p:txBody>
      </p:sp>
      <p:sp>
        <p:nvSpPr>
          <p:cNvPr id="375" name="CustomShape 2"/>
          <p:cNvSpPr/>
          <p:nvPr/>
        </p:nvSpPr>
        <p:spPr>
          <a:xfrm>
            <a:off x="2786040" y="1214280"/>
            <a:ext cx="4570920" cy="564264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import datetime</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today = datetime.date.today()</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print 'Today    :', today</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one_day = datetime.timedelta(days=1)</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print 'One day  :', one_day</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yesterday = today - one_day</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print 'Yesterday:', yesterday</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tomorrow = today + one_day</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print 'Tomorrow :', tomorrow</a:t>
            </a:r>
            <a:endParaRPr b="0" lang="en-IN" sz="1600" spc="-1" strike="noStrike">
              <a:latin typeface="Arial"/>
            </a:endParaRPr>
          </a:p>
        </p:txBody>
      </p:sp>
    </p:spTree>
  </p:cSld>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DATE ARITHMETIC</a:t>
            </a:r>
            <a:endParaRPr b="0" lang="en-IN" sz="1800" spc="-1" strike="noStrike">
              <a:latin typeface="Arial"/>
            </a:endParaRPr>
          </a:p>
        </p:txBody>
      </p:sp>
      <p:sp>
        <p:nvSpPr>
          <p:cNvPr id="377" name="CustomShape 2"/>
          <p:cNvSpPr/>
          <p:nvPr/>
        </p:nvSpPr>
        <p:spPr>
          <a:xfrm>
            <a:off x="3000240" y="1214280"/>
            <a:ext cx="3927960" cy="564264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import datetime</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today = datetime.date.today()</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print 'Today    :', today</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one_day = datetime.timedelta(days=1)</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print 'One day  :', one_day</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yesterday = today - one_day</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print 'Yesterday:', yesterday</a:t>
            </a:r>
            <a:endParaRPr b="0" lang="en-IN" sz="1600" spc="-1" strike="noStrike">
              <a:latin typeface="Arial"/>
            </a:endParaRPr>
          </a:p>
          <a:p>
            <a:pPr>
              <a:lnSpc>
                <a:spcPct val="150000"/>
              </a:lnSpc>
              <a:spcBef>
                <a:spcPts val="261"/>
              </a:spcBef>
            </a:pP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tomorrow = today + one_day</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print 'Tomorrow :', tomorrow</a:t>
            </a:r>
            <a:endParaRPr b="0" lang="en-IN" sz="1600" spc="-1" strike="noStrike">
              <a:latin typeface="Arial"/>
            </a:endParaRPr>
          </a:p>
        </p:txBody>
      </p:sp>
    </p:spTree>
  </p:cSld>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THE GLOB MODULE</a:t>
            </a:r>
            <a:endParaRPr b="0" lang="en-IN" sz="1800" spc="-1" strike="noStrike">
              <a:latin typeface="Arial"/>
            </a:endParaRPr>
          </a:p>
        </p:txBody>
      </p:sp>
      <p:sp>
        <p:nvSpPr>
          <p:cNvPr id="379" name="CustomShape 2"/>
          <p:cNvSpPr/>
          <p:nvPr/>
        </p:nvSpPr>
        <p:spPr>
          <a:xfrm>
            <a:off x="2214720" y="1571760"/>
            <a:ext cx="5614560" cy="4525200"/>
          </a:xfrm>
          <a:prstGeom prst="rect">
            <a:avLst/>
          </a:prstGeom>
          <a:noFill/>
          <a:ln w="9360">
            <a:noFill/>
          </a:ln>
        </p:spPr>
        <p:style>
          <a:lnRef idx="0"/>
          <a:fillRef idx="0"/>
          <a:effectRef idx="0"/>
          <a:fontRef idx="minor"/>
        </p:style>
        <p:txBody>
          <a:bodyPr lIns="82800" rIns="82800" tIns="41400" bIns="41400"/>
          <a:p>
            <a:pPr marL="216000" indent="-307080">
              <a:lnSpc>
                <a:spcPct val="150000"/>
              </a:lnSpc>
              <a:spcBef>
                <a:spcPts val="261"/>
              </a:spcBef>
              <a:buClr>
                <a:srgbClr val="000000"/>
              </a:buClr>
              <a:buFont typeface="Arial"/>
              <a:buChar char="•"/>
            </a:pPr>
            <a:r>
              <a:rPr b="0" lang="en-IN" sz="1600" spc="-1" strike="noStrike">
                <a:solidFill>
                  <a:srgbClr val="000000"/>
                </a:solidFill>
                <a:latin typeface="Arial"/>
                <a:ea typeface="DejaVu Sans"/>
              </a:rPr>
              <a:t>glob module provides a function for making file lists from directory wildcard searches:</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&gt;&gt;&gt; glob.glob('*.py')</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['primes.py', 'random.py', 'quote.py'] </a:t>
            </a:r>
            <a:endParaRPr b="0" lang="en-IN" sz="1600" spc="-1" strike="noStrike">
              <a:latin typeface="Arial"/>
            </a:endParaRPr>
          </a:p>
        </p:txBody>
      </p:sp>
    </p:spTree>
  </p:cSld>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456480" y="275040"/>
            <a:ext cx="8227080" cy="1140840"/>
          </a:xfrm>
          <a:prstGeom prst="rect">
            <a:avLst/>
          </a:prstGeom>
          <a:noFill/>
          <a:ln>
            <a:noFill/>
          </a:ln>
        </p:spPr>
        <p:style>
          <a:lnRef idx="0"/>
          <a:fillRef idx="0"/>
          <a:effectRef idx="0"/>
          <a:fontRef idx="minor"/>
        </p:style>
        <p:txBody>
          <a:bodyPr lIns="85320" rIns="85320" tIns="42840" bIns="42840" anchor="ctr">
            <a:normAutofit/>
          </a:bodyPr>
          <a:p>
            <a:pPr algn="ctr">
              <a:lnSpc>
                <a:spcPct val="100000"/>
              </a:lnSpc>
            </a:pPr>
            <a:r>
              <a:rPr b="1" lang="en-IN" sz="1800" spc="-1" strike="noStrike">
                <a:solidFill>
                  <a:srgbClr val="000000"/>
                </a:solidFill>
                <a:latin typeface="Arial"/>
                <a:ea typeface="DejaVu Sans"/>
              </a:rPr>
              <a:t>MATH MODULE</a:t>
            </a:r>
            <a:endParaRPr b="0" lang="en-IN" sz="1800" spc="-1" strike="noStrike">
              <a:latin typeface="Arial"/>
            </a:endParaRPr>
          </a:p>
        </p:txBody>
      </p:sp>
      <p:sp>
        <p:nvSpPr>
          <p:cNvPr id="381" name="CustomShape 2"/>
          <p:cNvSpPr/>
          <p:nvPr/>
        </p:nvSpPr>
        <p:spPr>
          <a:xfrm>
            <a:off x="2000160" y="1143000"/>
            <a:ext cx="6428520" cy="5027760"/>
          </a:xfrm>
          <a:prstGeom prst="rect">
            <a:avLst/>
          </a:prstGeom>
          <a:noFill/>
          <a:ln w="9360">
            <a:noFill/>
          </a:ln>
        </p:spPr>
        <p:style>
          <a:lnRef idx="0"/>
          <a:fillRef idx="0"/>
          <a:effectRef idx="0"/>
          <a:fontRef idx="minor"/>
        </p:style>
        <p:txBody>
          <a:bodyPr lIns="85320" rIns="85320" tIns="42840" bIns="42840"/>
          <a:p>
            <a:pPr marL="216000" indent="-307080">
              <a:lnSpc>
                <a:spcPct val="150000"/>
              </a:lnSpc>
              <a:spcBef>
                <a:spcPts val="261"/>
              </a:spcBef>
              <a:buClr>
                <a:srgbClr val="000000"/>
              </a:buClr>
              <a:buFont typeface="Arial"/>
              <a:buChar char="•"/>
            </a:pPr>
            <a:r>
              <a:rPr b="0" lang="en-IN" sz="1600" spc="-1" strike="noStrike">
                <a:solidFill>
                  <a:srgbClr val="000000"/>
                </a:solidFill>
                <a:latin typeface="Arial"/>
                <a:ea typeface="DejaVu Sans"/>
              </a:rPr>
              <a:t>The Usual Suspects:</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acos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asin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atan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atan2(x, y)</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ceil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cos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cosh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exp (x)</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fabs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floor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fmod (x, y)</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frexp (x)</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hypot (x, y)</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ldexp (x, y)</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log (x)</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log10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modf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pow (x, y)</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sin (x)</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sinh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sqrt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tan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tanh (x)</a:t>
            </a:r>
            <a:endParaRPr b="0" lang="en-IN" sz="1600" spc="-1" strike="noStrike">
              <a:latin typeface="Arial"/>
            </a:endParaRPr>
          </a:p>
          <a:p>
            <a:pPr marL="216000" indent="-307080">
              <a:lnSpc>
                <a:spcPct val="150000"/>
              </a:lnSpc>
              <a:spcBef>
                <a:spcPts val="261"/>
              </a:spcBef>
              <a:buClr>
                <a:srgbClr val="000000"/>
              </a:buClr>
              <a:buFont typeface="Arial"/>
              <a:buChar char="•"/>
            </a:pPr>
            <a:r>
              <a:rPr b="0" lang="en-IN" sz="1600" spc="-1" strike="noStrike">
                <a:solidFill>
                  <a:srgbClr val="000000"/>
                </a:solidFill>
                <a:latin typeface="Arial"/>
                <a:ea typeface="DejaVu Sans"/>
              </a:rPr>
              <a:t>The module also defines two mathematical constants:</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pi = 3.14159265359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e = 2.71828182846</a:t>
            </a:r>
            <a:endParaRPr b="0" lang="en-IN" sz="1600" spc="-1" strike="noStrike">
              <a:latin typeface="Arial"/>
            </a:endParaRPr>
          </a:p>
          <a:p>
            <a:pPr marL="216000" indent="-307080">
              <a:lnSpc>
                <a:spcPct val="150000"/>
              </a:lnSpc>
              <a:spcBef>
                <a:spcPts val="261"/>
              </a:spcBef>
              <a:buClr>
                <a:srgbClr val="000000"/>
              </a:buClr>
              <a:buFont typeface="Arial"/>
              <a:buChar char="•"/>
            </a:pPr>
            <a:r>
              <a:rPr b="0" lang="en-IN" sz="1600" spc="-1" strike="noStrike">
                <a:solidFill>
                  <a:srgbClr val="000000"/>
                </a:solidFill>
                <a:latin typeface="Arial"/>
                <a:ea typeface="DejaVu Sans"/>
              </a:rPr>
              <a:t>cmath module defines same functions for complex numbers.</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&gt;&gt;&gt; cmath.log(-2)</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(0.69314718056+3.14159265359j)</a:t>
            </a:r>
            <a:endParaRPr b="0" lang="en-IN" sz="1600" spc="-1" strike="noStrike">
              <a:latin typeface="Arial"/>
            </a:endParaRPr>
          </a:p>
          <a:p>
            <a:pPr marL="311040" indent="-308520">
              <a:lnSpc>
                <a:spcPct val="90000"/>
              </a:lnSpc>
              <a:spcBef>
                <a:spcPts val="329"/>
              </a:spcBef>
            </a:pPr>
            <a:endParaRPr b="0" lang="en-IN" sz="1600" spc="-1" strike="noStrike">
              <a:latin typeface="Arial"/>
            </a:endParaRPr>
          </a:p>
        </p:txBody>
      </p:sp>
    </p:spTree>
  </p:cSld>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2643120" y="0"/>
            <a:ext cx="442800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THE RANDOM MODULE</a:t>
            </a:r>
            <a:endParaRPr b="0" lang="en-IN" sz="1800" spc="-1" strike="noStrike">
              <a:latin typeface="Arial"/>
            </a:endParaRPr>
          </a:p>
        </p:txBody>
      </p:sp>
      <p:sp>
        <p:nvSpPr>
          <p:cNvPr id="383" name="CustomShape 2"/>
          <p:cNvSpPr/>
          <p:nvPr/>
        </p:nvSpPr>
        <p:spPr>
          <a:xfrm>
            <a:off x="2071800" y="1357200"/>
            <a:ext cx="5142600" cy="452520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&gt;&gt;&gt; import random</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&gt;&gt;&gt; random.choice(['apple', 'pear', 'banana'])</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'apple‘</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&gt;&gt;&gt; random.random() </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0.17970987693706186 # random float</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&gt;&gt;&gt; random.randrange(6)</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4   </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 random integer chosen from range(6) </a:t>
            </a:r>
            <a:endParaRPr b="0" lang="en-IN" sz="1600" spc="-1" strike="noStrike">
              <a:latin typeface="Arial"/>
            </a:endParaRPr>
          </a:p>
        </p:txBody>
      </p:sp>
    </p:spTree>
  </p:cSld>
  <p:timing>
    <p:tnLst>
      <p:par>
        <p:cTn id="167" dur="indefinite" restart="never" nodeType="tmRoot">
          <p:childTnLst>
            <p:seq>
              <p:cTn id="168" dur="indefinite" nodeType="mainSeq"/>
              <p:prevCondLst>
                <p:cond delay="0" evt="onPrev">
                  <p:tgtEl>
                    <p:sldTgt/>
                  </p:tgtEl>
                </p:cond>
              </p:prevCondLst>
              <p:nextCondLst>
                <p:cond delay="0"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1857240" y="275040"/>
            <a:ext cx="5999760" cy="9381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THE ZLIB MODULE DATA COMPRESSION</a:t>
            </a:r>
            <a:endParaRPr b="0" lang="en-IN" sz="1800" spc="-1" strike="noStrike">
              <a:latin typeface="Arial"/>
            </a:endParaRPr>
          </a:p>
        </p:txBody>
      </p:sp>
      <p:sp>
        <p:nvSpPr>
          <p:cNvPr id="385" name="CustomShape 2"/>
          <p:cNvSpPr/>
          <p:nvPr/>
        </p:nvSpPr>
        <p:spPr>
          <a:xfrm>
            <a:off x="2571840" y="1500120"/>
            <a:ext cx="5356800" cy="4525200"/>
          </a:xfrm>
          <a:prstGeom prst="rect">
            <a:avLst/>
          </a:prstGeom>
          <a:noFill/>
          <a:ln w="9360">
            <a:noFill/>
          </a:ln>
        </p:spPr>
        <p:style>
          <a:lnRef idx="0"/>
          <a:fillRef idx="0"/>
          <a:effectRef idx="0"/>
          <a:fontRef idx="minor"/>
        </p:style>
        <p:txBody>
          <a:bodyPr lIns="82800" rIns="82800" tIns="41400" bIns="41400"/>
          <a:p>
            <a:pPr>
              <a:lnSpc>
                <a:spcPct val="150000"/>
              </a:lnSpc>
              <a:spcBef>
                <a:spcPts val="261"/>
              </a:spcBef>
            </a:pPr>
            <a:r>
              <a:rPr b="0" lang="en-IN" sz="1600" spc="-1" strike="noStrike">
                <a:solidFill>
                  <a:srgbClr val="000000"/>
                </a:solidFill>
                <a:latin typeface="Arial"/>
                <a:ea typeface="DejaVu Sans"/>
              </a:rPr>
              <a:t>&gt;&gt;&gt; import zlib</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&gt;&gt;&gt; s = 'witch which has which witches wrist watch’</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&gt;&gt;&gt; len(s)</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41</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&gt;&gt;&gt; t = zlib.compress(s)</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&gt;&gt;&gt; len(t)</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37</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&gt;&gt;&gt; zlib.decompress(t)</a:t>
            </a:r>
            <a:endParaRPr b="0" lang="en-IN" sz="1600" spc="-1" strike="noStrike">
              <a:latin typeface="Arial"/>
            </a:endParaRPr>
          </a:p>
          <a:p>
            <a:pPr>
              <a:lnSpc>
                <a:spcPct val="150000"/>
              </a:lnSpc>
              <a:spcBef>
                <a:spcPts val="261"/>
              </a:spcBef>
            </a:pPr>
            <a:r>
              <a:rPr b="0" lang="en-IN" sz="1600" spc="-1" strike="noStrike">
                <a:solidFill>
                  <a:srgbClr val="000000"/>
                </a:solidFill>
                <a:latin typeface="Arial"/>
                <a:ea typeface="DejaVu Sans"/>
              </a:rPr>
              <a:t>'witch which has which witches wrist' </a:t>
            </a:r>
            <a:endParaRPr b="0" lang="en-IN" sz="1600" spc="-1" strike="noStrike">
              <a:latin typeface="Arial"/>
            </a:endParaRPr>
          </a:p>
        </p:txBody>
      </p:sp>
    </p:spTree>
  </p:cSld>
  <p:timing>
    <p:tnLst>
      <p:par>
        <p:cTn id="169" dur="indefinite" restart="never" nodeType="tmRoot">
          <p:childTnLst>
            <p:seq>
              <p:cTn id="170" dur="indefinite" nodeType="mainSeq"/>
              <p:prevCondLst>
                <p:cond delay="0" evt="onPrev">
                  <p:tgtEl>
                    <p:sldTgt/>
                  </p:tgtEl>
                </p:cond>
              </p:prevCondLst>
              <p:nextCondLst>
                <p:cond delay="0"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2521080" y="2071800"/>
            <a:ext cx="405756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600" spc="-1" strike="noStrike">
                <a:solidFill>
                  <a:srgbClr val="ff0000"/>
                </a:solidFill>
                <a:latin typeface="Arial"/>
                <a:ea typeface="DejaVu Sans"/>
              </a:rPr>
              <a:t>ANY QUESTION ?</a:t>
            </a:r>
            <a:endParaRPr b="0" lang="en-IN" sz="36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299400" y="714240"/>
            <a:ext cx="260208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PYTHON DATA TYPES</a:t>
            </a:r>
            <a:endParaRPr b="0" lang="en-IN" sz="1800" spc="-1" strike="noStrike">
              <a:latin typeface="Arial"/>
            </a:endParaRPr>
          </a:p>
        </p:txBody>
      </p:sp>
      <p:sp>
        <p:nvSpPr>
          <p:cNvPr id="142" name="CustomShape 2"/>
          <p:cNvSpPr/>
          <p:nvPr/>
        </p:nvSpPr>
        <p:spPr>
          <a:xfrm>
            <a:off x="3292200" y="1428840"/>
            <a:ext cx="1290240" cy="2523240"/>
          </a:xfrm>
          <a:prstGeom prst="rect">
            <a:avLst/>
          </a:prstGeom>
          <a:noFill/>
          <a:ln>
            <a:noFill/>
          </a:ln>
        </p:spPr>
        <p:style>
          <a:lnRef idx="0"/>
          <a:fillRef idx="0"/>
          <a:effectRef idx="0"/>
          <a:fontRef idx="minor"/>
        </p:style>
        <p:txBody>
          <a:bodyPr wrap="none" lIns="90000" rIns="90000" tIns="45000" bIns="45000"/>
          <a:p>
            <a:pPr marL="216000" indent="-205200">
              <a:lnSpc>
                <a:spcPct val="150000"/>
              </a:lnSpc>
            </a:pPr>
            <a:endParaRPr b="0" lang="en-IN" sz="1800" spc="-1" strike="noStrike">
              <a:latin typeface="Arial"/>
            </a:endParaRPr>
          </a:p>
          <a:p>
            <a:pPr marL="206280" indent="-195840">
              <a:lnSpc>
                <a:spcPct val="150000"/>
              </a:lnSpc>
              <a:buClr>
                <a:srgbClr val="000000"/>
              </a:buClr>
              <a:buFont typeface="Times New Roman"/>
              <a:buAutoNum type="arabicPeriod"/>
            </a:pPr>
            <a:r>
              <a:rPr b="0" lang="en-IN" sz="1600" spc="-1" strike="noStrike">
                <a:solidFill>
                  <a:srgbClr val="000000"/>
                </a:solidFill>
                <a:latin typeface="Arial"/>
                <a:ea typeface="Droid Sans Fallback"/>
              </a:rPr>
              <a:t>Numbers</a:t>
            </a:r>
            <a:endParaRPr b="0" lang="en-IN" sz="1600" spc="-1" strike="noStrike">
              <a:latin typeface="Arial"/>
            </a:endParaRPr>
          </a:p>
          <a:p>
            <a:pPr marL="206280" indent="-195840">
              <a:lnSpc>
                <a:spcPct val="150000"/>
              </a:lnSpc>
              <a:buClr>
                <a:srgbClr val="000000"/>
              </a:buClr>
              <a:buFont typeface="Times New Roman"/>
              <a:buAutoNum type="arabicPeriod"/>
            </a:pPr>
            <a:r>
              <a:rPr b="0" lang="en-IN" sz="1600" spc="-1" strike="noStrike">
                <a:solidFill>
                  <a:srgbClr val="000000"/>
                </a:solidFill>
                <a:latin typeface="Arial"/>
                <a:ea typeface="Droid Sans Fallback"/>
              </a:rPr>
              <a:t>Strings</a:t>
            </a:r>
            <a:endParaRPr b="0" lang="en-IN" sz="1600" spc="-1" strike="noStrike">
              <a:latin typeface="Arial"/>
            </a:endParaRPr>
          </a:p>
          <a:p>
            <a:pPr marL="206280" indent="-195840">
              <a:lnSpc>
                <a:spcPct val="150000"/>
              </a:lnSpc>
              <a:buClr>
                <a:srgbClr val="000000"/>
              </a:buClr>
              <a:buFont typeface="Times New Roman"/>
              <a:buAutoNum type="arabicPeriod"/>
            </a:pPr>
            <a:r>
              <a:rPr b="0" lang="en-IN" sz="1600" spc="-1" strike="noStrike">
                <a:solidFill>
                  <a:srgbClr val="000000"/>
                </a:solidFill>
                <a:latin typeface="Arial"/>
                <a:ea typeface="Droid Sans Fallback"/>
              </a:rPr>
              <a:t>Lists</a:t>
            </a:r>
            <a:endParaRPr b="0" lang="en-IN" sz="1600" spc="-1" strike="noStrike">
              <a:latin typeface="Arial"/>
            </a:endParaRPr>
          </a:p>
          <a:p>
            <a:pPr marL="206280" indent="-195840">
              <a:lnSpc>
                <a:spcPct val="150000"/>
              </a:lnSpc>
              <a:buClr>
                <a:srgbClr val="000000"/>
              </a:buClr>
              <a:buFont typeface="Times New Roman"/>
              <a:buAutoNum type="arabicPeriod"/>
            </a:pPr>
            <a:r>
              <a:rPr b="0" lang="en-IN" sz="1600" spc="-1" strike="noStrike">
                <a:solidFill>
                  <a:srgbClr val="000000"/>
                </a:solidFill>
                <a:latin typeface="Arial"/>
                <a:ea typeface="Droid Sans Fallback"/>
              </a:rPr>
              <a:t>Tuple</a:t>
            </a:r>
            <a:endParaRPr b="0" lang="en-IN" sz="1600" spc="-1" strike="noStrike">
              <a:latin typeface="Arial"/>
            </a:endParaRPr>
          </a:p>
          <a:p>
            <a:pPr marL="206280" indent="-195840">
              <a:lnSpc>
                <a:spcPct val="150000"/>
              </a:lnSpc>
              <a:buClr>
                <a:srgbClr val="000000"/>
              </a:buClr>
              <a:buFont typeface="Times New Roman"/>
              <a:buAutoNum type="arabicPeriod"/>
            </a:pPr>
            <a:r>
              <a:rPr b="0" lang="en-IN" sz="1600" spc="-1" strike="noStrike">
                <a:solidFill>
                  <a:srgbClr val="000000"/>
                </a:solidFill>
                <a:latin typeface="Arial"/>
                <a:ea typeface="Droid Sans Fallback"/>
              </a:rPr>
              <a:t>Dictionary</a:t>
            </a: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3443040" y="2643120"/>
            <a:ext cx="289152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3600" spc="-1" strike="noStrike">
                <a:solidFill>
                  <a:srgbClr val="ff0000"/>
                </a:solidFill>
                <a:latin typeface="Arial"/>
                <a:ea typeface="DejaVu Sans"/>
              </a:rPr>
              <a:t>THANK YOU</a:t>
            </a:r>
            <a:endParaRPr b="0" lang="en-IN" sz="36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800160" y="785880"/>
            <a:ext cx="133416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NUMBERS</a:t>
            </a:r>
            <a:endParaRPr b="0" lang="en-IN" sz="1800" spc="-1" strike="noStrike">
              <a:latin typeface="Arial"/>
            </a:endParaRPr>
          </a:p>
        </p:txBody>
      </p:sp>
      <p:sp>
        <p:nvSpPr>
          <p:cNvPr id="144" name="CustomShape 2"/>
          <p:cNvSpPr/>
          <p:nvPr/>
        </p:nvSpPr>
        <p:spPr>
          <a:xfrm>
            <a:off x="2528280" y="1571760"/>
            <a:ext cx="4602960" cy="3253320"/>
          </a:xfrm>
          <a:prstGeom prst="rect">
            <a:avLst/>
          </a:prstGeom>
          <a:noFill/>
          <a:ln>
            <a:noFill/>
          </a:ln>
        </p:spPr>
        <p:style>
          <a:lnRef idx="0"/>
          <a:fillRef idx="0"/>
          <a:effectRef idx="0"/>
          <a:fontRef idx="minor"/>
        </p:style>
        <p:txBody>
          <a:bodyPr wrap="none" lIns="90000" rIns="90000" tIns="45000" bIns="45000"/>
          <a:p>
            <a:pPr algn="just">
              <a:lnSpc>
                <a:spcPct val="150000"/>
              </a:lnSpc>
            </a:pPr>
            <a:endParaRPr b="0" lang="en-IN" sz="1800" spc="-1" strike="noStrike">
              <a:latin typeface="Arial"/>
            </a:endParaRPr>
          </a:p>
          <a:p>
            <a:pPr algn="just">
              <a:lnSpc>
                <a:spcPct val="150000"/>
              </a:lnSpc>
            </a:pPr>
            <a:r>
              <a:rPr b="0" lang="en-IN" sz="1600" spc="-1" strike="noStrike">
                <a:solidFill>
                  <a:srgbClr val="000000"/>
                </a:solidFill>
                <a:latin typeface="Arial"/>
                <a:ea typeface="Droid Sans Fallback"/>
              </a:rPr>
              <a:t>Numbers in Python are of three types – integers, </a:t>
            </a:r>
            <a:endParaRPr b="0" lang="en-IN" sz="1600" spc="-1" strike="noStrike">
              <a:latin typeface="Arial"/>
            </a:endParaRPr>
          </a:p>
          <a:p>
            <a:pPr algn="just">
              <a:lnSpc>
                <a:spcPct val="150000"/>
              </a:lnSpc>
            </a:pPr>
            <a:r>
              <a:rPr b="0" lang="en-IN" sz="1600" spc="-1" strike="noStrike">
                <a:solidFill>
                  <a:srgbClr val="000000"/>
                </a:solidFill>
                <a:latin typeface="Arial"/>
                <a:ea typeface="Droid Sans Fallback"/>
              </a:rPr>
              <a:t>floating point and complex numbers</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Ex:</a:t>
            </a: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 2,</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3.23, 52.3E-4,</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(-5+4j) and (2.3 - 4.6j)</a:t>
            </a:r>
            <a:endParaRPr b="0" lang="en-IN" sz="1600" spc="-1" strike="noStrike">
              <a:latin typeface="Arial"/>
            </a:endParaRPr>
          </a:p>
          <a:p>
            <a:pPr>
              <a:lnSpc>
                <a:spcPct val="150000"/>
              </a:lnSpc>
            </a:pP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721680" y="714240"/>
            <a:ext cx="134928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INTEGERS</a:t>
            </a:r>
            <a:endParaRPr b="0" lang="en-IN" sz="1800" spc="-1" strike="noStrike">
              <a:latin typeface="Arial"/>
            </a:endParaRPr>
          </a:p>
        </p:txBody>
      </p:sp>
      <p:sp>
        <p:nvSpPr>
          <p:cNvPr id="146" name="CustomShape 2"/>
          <p:cNvSpPr/>
          <p:nvPr/>
        </p:nvSpPr>
        <p:spPr>
          <a:xfrm>
            <a:off x="1954800" y="1447200"/>
            <a:ext cx="4435920" cy="1184040"/>
          </a:xfrm>
          <a:prstGeom prst="rect">
            <a:avLst/>
          </a:prstGeom>
          <a:noFill/>
          <a:ln>
            <a:noFill/>
          </a:ln>
        </p:spPr>
        <p:style>
          <a:lnRef idx="0"/>
          <a:fillRef idx="0"/>
          <a:effectRef idx="0"/>
          <a:fontRef idx="minor"/>
        </p:style>
        <p:txBody>
          <a:bodyPr wrap="none" lIns="90000" rIns="90000" tIns="45000" bIns="45000"/>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Integer – the equivalent of a C long</a:t>
            </a:r>
            <a:endParaRPr b="0" lang="en-IN" sz="1600" spc="-1" strike="noStrike">
              <a:latin typeface="Arial"/>
            </a:endParaRPr>
          </a:p>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Long Integer – an unbounded integer value. </a:t>
            </a:r>
            <a:endParaRPr b="0" lang="en-IN" sz="1600" spc="-1" strike="noStrike">
              <a:latin typeface="Arial"/>
            </a:endParaRPr>
          </a:p>
          <a:p>
            <a:pPr>
              <a:lnSpc>
                <a:spcPct val="150000"/>
              </a:lnSpc>
            </a:pPr>
            <a:endParaRPr b="0" lang="en-IN" sz="1600" spc="-1" strike="noStrike">
              <a:latin typeface="Arial"/>
            </a:endParaRPr>
          </a:p>
        </p:txBody>
      </p:sp>
      <p:sp>
        <p:nvSpPr>
          <p:cNvPr id="147" name="CustomShape 3"/>
          <p:cNvSpPr/>
          <p:nvPr/>
        </p:nvSpPr>
        <p:spPr>
          <a:xfrm>
            <a:off x="2724840" y="2571840"/>
            <a:ext cx="1654200" cy="154980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latin typeface="Arial"/>
                <a:ea typeface="Droid Sans Fallback"/>
              </a:rPr>
              <a:t>&gt;&gt;&gt; 132224</a:t>
            </a: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132224</a:t>
            </a: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&gt;&gt;&gt; 132323 ** 2</a:t>
            </a: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17509376329L</a:t>
            </a: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&gt;&gt;&gt; </a:t>
            </a:r>
            <a:endParaRPr b="0" lang="en-IN" sz="1600" spc="-1" strike="noStrike">
              <a:latin typeface="Arial"/>
            </a:endParaRPr>
          </a:p>
          <a:p>
            <a:pPr>
              <a:lnSpc>
                <a:spcPct val="100000"/>
              </a:lnSpc>
            </a:pPr>
            <a:endParaRPr b="0" lang="en-IN" sz="16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393000" y="714240"/>
            <a:ext cx="209772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FLOATING POINT</a:t>
            </a:r>
            <a:endParaRPr b="0" lang="en-IN" sz="1800" spc="-1" strike="noStrike">
              <a:latin typeface="Arial"/>
            </a:endParaRPr>
          </a:p>
        </p:txBody>
      </p:sp>
      <p:sp>
        <p:nvSpPr>
          <p:cNvPr id="149" name="CustomShape 2"/>
          <p:cNvSpPr/>
          <p:nvPr/>
        </p:nvSpPr>
        <p:spPr>
          <a:xfrm>
            <a:off x="1492200" y="1500120"/>
            <a:ext cx="7104600" cy="1549800"/>
          </a:xfrm>
          <a:prstGeom prst="rect">
            <a:avLst/>
          </a:prstGeom>
          <a:noFill/>
          <a:ln>
            <a:noFill/>
          </a:ln>
        </p:spPr>
        <p:style>
          <a:lnRef idx="0"/>
          <a:fillRef idx="0"/>
          <a:effectRef idx="0"/>
          <a:fontRef idx="minor"/>
        </p:style>
        <p:txBody>
          <a:bodyPr wrap="none" lIns="90000" rIns="90000" tIns="45000" bIns="45000"/>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The interpreter shows a lot of digits, including the variance in floating point</a:t>
            </a:r>
            <a:endParaRPr b="0" lang="en-IN" sz="1600" spc="-1" strike="noStrike">
              <a:latin typeface="Arial"/>
            </a:endParaRPr>
          </a:p>
          <a:p>
            <a:pPr marL="206280" indent="-205200" algn="just">
              <a:lnSpc>
                <a:spcPct val="150000"/>
              </a:lnSpc>
            </a:pPr>
            <a:endParaRPr b="0" lang="en-IN" sz="1600" spc="-1" strike="noStrike">
              <a:latin typeface="Arial"/>
            </a:endParaRPr>
          </a:p>
          <a:p>
            <a:pPr marL="206280" indent="-205200" algn="just">
              <a:lnSpc>
                <a:spcPct val="150000"/>
              </a:lnSpc>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To avoid this use “print”</a:t>
            </a:r>
            <a:endParaRPr b="0" lang="en-IN" sz="1600" spc="-1" strike="noStrike">
              <a:latin typeface="Arial"/>
            </a:endParaRPr>
          </a:p>
          <a:p>
            <a:pPr marL="206280" indent="-205200">
              <a:lnSpc>
                <a:spcPct val="150000"/>
              </a:lnSpc>
            </a:pPr>
            <a:endParaRPr b="0" lang="en-IN" sz="1600" spc="-1" strike="noStrike">
              <a:latin typeface="Arial"/>
            </a:endParaRPr>
          </a:p>
        </p:txBody>
      </p:sp>
      <p:sp>
        <p:nvSpPr>
          <p:cNvPr id="150" name="CustomShape 3"/>
          <p:cNvSpPr/>
          <p:nvPr/>
        </p:nvSpPr>
        <p:spPr>
          <a:xfrm>
            <a:off x="2725920" y="3000240"/>
            <a:ext cx="2153880" cy="22798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latin typeface="Arial"/>
                <a:ea typeface="Droid Sans Fallback"/>
              </a:rPr>
              <a:t>&gt;&gt;&gt; 1.23232</a:t>
            </a: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1.2323200000000001</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&gt;&gt;&gt; print 1.23232</a:t>
            </a: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1.23232</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&gt;&gt;&gt; 1.3E7</a:t>
            </a: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13000000.0</a:t>
            </a:r>
            <a:endParaRPr b="0" lang="en-IN" sz="1600" spc="-1" strike="noStrike">
              <a:latin typeface="Arial"/>
            </a:endParaRPr>
          </a:p>
          <a:p>
            <a:pPr>
              <a:lnSpc>
                <a:spcPct val="100000"/>
              </a:lnSpc>
            </a:pPr>
            <a:endParaRPr b="0" lang="en-IN" sz="16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864600" y="714240"/>
            <a:ext cx="131112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COMPLEX</a:t>
            </a:r>
            <a:endParaRPr b="0" lang="en-IN" sz="1800" spc="-1" strike="noStrike">
              <a:latin typeface="Arial"/>
            </a:endParaRPr>
          </a:p>
        </p:txBody>
      </p:sp>
      <p:sp>
        <p:nvSpPr>
          <p:cNvPr id="152" name="CustomShape 2"/>
          <p:cNvSpPr/>
          <p:nvPr/>
        </p:nvSpPr>
        <p:spPr>
          <a:xfrm>
            <a:off x="2100960" y="1571760"/>
            <a:ext cx="5068440" cy="1184760"/>
          </a:xfrm>
          <a:prstGeom prst="rect">
            <a:avLst/>
          </a:prstGeom>
          <a:noFill/>
          <a:ln>
            <a:noFill/>
          </a:ln>
        </p:spPr>
        <p:style>
          <a:lnRef idx="0"/>
          <a:fillRef idx="0"/>
          <a:effectRef idx="0"/>
          <a:fontRef idx="minor"/>
        </p:style>
        <p:txBody>
          <a:bodyPr wrap="none" lIns="90000" rIns="90000" tIns="45000" bIns="45000"/>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Built into Python</a:t>
            </a:r>
            <a:endParaRPr b="0" lang="en-IN" sz="1600" spc="-1" strike="noStrike">
              <a:latin typeface="Arial"/>
            </a:endParaRPr>
          </a:p>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Same operations are supported as integer and float</a:t>
            </a:r>
            <a:endParaRPr b="0" lang="en-IN" sz="1600" spc="-1" strike="noStrike">
              <a:latin typeface="Arial"/>
            </a:endParaRPr>
          </a:p>
          <a:p>
            <a:pPr>
              <a:lnSpc>
                <a:spcPct val="150000"/>
              </a:lnSpc>
            </a:pPr>
            <a:endParaRPr b="0" lang="en-IN" sz="1600" spc="-1" strike="noStrike">
              <a:latin typeface="Arial"/>
            </a:endParaRPr>
          </a:p>
        </p:txBody>
      </p:sp>
      <p:sp>
        <p:nvSpPr>
          <p:cNvPr id="153" name="CustomShape 3"/>
          <p:cNvSpPr/>
          <p:nvPr/>
        </p:nvSpPr>
        <p:spPr>
          <a:xfrm>
            <a:off x="3082320" y="2571840"/>
            <a:ext cx="1766880" cy="30099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latin typeface="Arial"/>
                <a:ea typeface="Droid Sans Fallback"/>
              </a:rPr>
              <a:t>&gt;&gt;&gt; x = 3 + 2j</a:t>
            </a: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&gt;&gt;&gt; y = -1j</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&gt;&gt;&gt; x + y</a:t>
            </a: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(3+1j)</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&gt;&gt;&gt; x * y</a:t>
            </a: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(2-3j)</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&gt;&gt;&gt; complex(2,3)</a:t>
            </a:r>
            <a:endParaRPr b="0" lang="en-IN" sz="1600" spc="-1" strike="noStrike">
              <a:latin typeface="Arial"/>
            </a:endParaRPr>
          </a:p>
          <a:p>
            <a:pPr>
              <a:lnSpc>
                <a:spcPct val="100000"/>
              </a:lnSpc>
            </a:pPr>
            <a:r>
              <a:rPr b="0" lang="en-IN" sz="1600" spc="-1" strike="noStrike">
                <a:solidFill>
                  <a:srgbClr val="000000"/>
                </a:solidFill>
                <a:latin typeface="Arial"/>
                <a:ea typeface="Droid Sans Fallback"/>
              </a:rPr>
              <a:t>2+3j</a:t>
            </a:r>
            <a:endParaRPr b="0" lang="en-IN" sz="1600" spc="-1" strike="noStrike">
              <a:latin typeface="Arial"/>
            </a:endParaRPr>
          </a:p>
          <a:p>
            <a:pPr>
              <a:lnSpc>
                <a:spcPct val="100000"/>
              </a:lnSpc>
            </a:pPr>
            <a:endParaRPr b="0" lang="en-IN" sz="16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3367080" y="857160"/>
            <a:ext cx="171648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CONVERSION</a:t>
            </a:r>
            <a:endParaRPr b="0" lang="en-IN" sz="1800" spc="-1" strike="noStrike">
              <a:latin typeface="Arial"/>
            </a:endParaRPr>
          </a:p>
        </p:txBody>
      </p:sp>
      <p:sp>
        <p:nvSpPr>
          <p:cNvPr id="155" name="CustomShape 2"/>
          <p:cNvSpPr/>
          <p:nvPr/>
        </p:nvSpPr>
        <p:spPr>
          <a:xfrm>
            <a:off x="2235600" y="1500120"/>
            <a:ext cx="3593160" cy="1184040"/>
          </a:xfrm>
          <a:prstGeom prst="rect">
            <a:avLst/>
          </a:prstGeom>
          <a:noFill/>
          <a:ln>
            <a:noFill/>
          </a:ln>
        </p:spPr>
        <p:style>
          <a:lnRef idx="0"/>
          <a:fillRef idx="0"/>
          <a:effectRef idx="0"/>
          <a:fontRef idx="minor"/>
        </p:style>
        <p:txBody>
          <a:bodyPr wrap="none" lIns="90000" rIns="90000" tIns="45000" bIns="45000"/>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int(x) converts x to an integer</a:t>
            </a:r>
            <a:endParaRPr b="0" lang="en-IN" sz="1600" spc="-1" strike="noStrike">
              <a:latin typeface="Arial"/>
            </a:endParaRPr>
          </a:p>
          <a:p>
            <a:pPr marL="206280" indent="-205200" algn="just">
              <a:lnSpc>
                <a:spcPct val="150000"/>
              </a:lnSpc>
            </a:pPr>
            <a:endParaRPr b="0" lang="en-IN" sz="1600" spc="-1" strike="noStrike">
              <a:latin typeface="Arial"/>
            </a:endParaRPr>
          </a:p>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float(x) converts x to a floating point</a:t>
            </a:r>
            <a:endParaRPr b="0" lang="en-IN" sz="1600" spc="-1" strike="noStrike">
              <a:latin typeface="Arial"/>
            </a:endParaRPr>
          </a:p>
        </p:txBody>
      </p:sp>
      <p:sp>
        <p:nvSpPr>
          <p:cNvPr id="156" name="CustomShape 3"/>
          <p:cNvSpPr/>
          <p:nvPr/>
        </p:nvSpPr>
        <p:spPr>
          <a:xfrm>
            <a:off x="2937600" y="3071880"/>
            <a:ext cx="1224360" cy="191412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latin typeface="Arial"/>
                <a:ea typeface="Droid Sans Fallback"/>
              </a:rPr>
              <a:t>&gt;&gt;&gt; int(2.0)</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2</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float(2)</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2.0</a:t>
            </a: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296520" y="571320"/>
            <a:ext cx="222696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STRING LITERALS</a:t>
            </a:r>
            <a:endParaRPr b="0" lang="en-IN" sz="1800" spc="-1" strike="noStrike">
              <a:latin typeface="Arial"/>
            </a:endParaRPr>
          </a:p>
          <a:p>
            <a:pPr>
              <a:lnSpc>
                <a:spcPct val="100000"/>
              </a:lnSpc>
            </a:pPr>
            <a:endParaRPr b="0" lang="en-IN" sz="1800" spc="-1" strike="noStrike">
              <a:latin typeface="Arial"/>
            </a:endParaRPr>
          </a:p>
        </p:txBody>
      </p:sp>
      <p:sp>
        <p:nvSpPr>
          <p:cNvPr id="158" name="CustomShape 2"/>
          <p:cNvSpPr/>
          <p:nvPr/>
        </p:nvSpPr>
        <p:spPr>
          <a:xfrm>
            <a:off x="2232000" y="1214280"/>
            <a:ext cx="3215160" cy="1549080"/>
          </a:xfrm>
          <a:prstGeom prst="rect">
            <a:avLst/>
          </a:prstGeom>
          <a:noFill/>
          <a:ln>
            <a:noFill/>
          </a:ln>
        </p:spPr>
        <p:style>
          <a:lnRef idx="0"/>
          <a:fillRef idx="0"/>
          <a:effectRef idx="0"/>
          <a:fontRef idx="minor"/>
        </p:style>
        <p:txBody>
          <a:bodyPr wrap="none" lIns="90000" rIns="90000" tIns="45000" bIns="45000"/>
          <a:p>
            <a:pPr marL="206280" indent="-205200">
              <a:lnSpc>
                <a:spcPct val="15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Strings are immutable</a:t>
            </a:r>
            <a:endParaRPr b="0" lang="en-IN" sz="1600" spc="-1" strike="noStrike">
              <a:latin typeface="Arial"/>
            </a:endParaRPr>
          </a:p>
          <a:p>
            <a:pPr>
              <a:lnSpc>
                <a:spcPct val="150000"/>
              </a:lnSpc>
            </a:pPr>
            <a:endParaRPr b="0" lang="en-IN" sz="1600" spc="-1" strike="noStrike">
              <a:latin typeface="Arial"/>
            </a:endParaRPr>
          </a:p>
          <a:p>
            <a:pPr marL="206280" indent="-205200">
              <a:lnSpc>
                <a:spcPct val="15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 is overloaded to concatenate</a:t>
            </a:r>
            <a:endParaRPr b="0" lang="en-IN" sz="1600" spc="-1" strike="noStrike">
              <a:latin typeface="Arial"/>
            </a:endParaRPr>
          </a:p>
          <a:p>
            <a:pPr>
              <a:lnSpc>
                <a:spcPct val="150000"/>
              </a:lnSpc>
            </a:pPr>
            <a:endParaRPr b="0" lang="en-IN" sz="1600" spc="-1" strike="noStrike">
              <a:latin typeface="Arial"/>
            </a:endParaRPr>
          </a:p>
        </p:txBody>
      </p:sp>
      <p:sp>
        <p:nvSpPr>
          <p:cNvPr id="159" name="CustomShape 3"/>
          <p:cNvSpPr/>
          <p:nvPr/>
        </p:nvSpPr>
        <p:spPr>
          <a:xfrm>
            <a:off x="2655360" y="2928960"/>
            <a:ext cx="1863000" cy="264420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latin typeface="Arial"/>
                <a:ea typeface="Droid Sans Fallback"/>
              </a:rPr>
              <a:t>&gt;&gt;&gt; x = 'hello'</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x = x + ' there‘</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x</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'hello there'</a:t>
            </a:r>
            <a:endParaRPr b="0" lang="en-IN" sz="1600" spc="-1" strike="noStrike">
              <a:latin typeface="Arial"/>
            </a:endParaRPr>
          </a:p>
          <a:p>
            <a:pPr>
              <a:lnSpc>
                <a:spcPct val="150000"/>
              </a:lnSpc>
            </a:pP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296520" y="571320"/>
            <a:ext cx="222696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STRING LITERALS</a:t>
            </a:r>
            <a:endParaRPr b="0" lang="en-IN" sz="1800" spc="-1" strike="noStrike">
              <a:latin typeface="Arial"/>
            </a:endParaRPr>
          </a:p>
        </p:txBody>
      </p:sp>
      <p:sp>
        <p:nvSpPr>
          <p:cNvPr id="161" name="CustomShape 2"/>
          <p:cNvSpPr/>
          <p:nvPr/>
        </p:nvSpPr>
        <p:spPr>
          <a:xfrm>
            <a:off x="1396080" y="1571760"/>
            <a:ext cx="7279200" cy="2888280"/>
          </a:xfrm>
          <a:prstGeom prst="rect">
            <a:avLst/>
          </a:prstGeom>
          <a:noFill/>
          <a:ln>
            <a:noFill/>
          </a:ln>
        </p:spPr>
        <p:style>
          <a:lnRef idx="0"/>
          <a:fillRef idx="0"/>
          <a:effectRef idx="0"/>
          <a:fontRef idx="minor"/>
        </p:style>
        <p:txBody>
          <a:bodyPr wrap="none" lIns="90000" rIns="90000" tIns="45000" bIns="45000"/>
          <a:p>
            <a:pPr algn="just">
              <a:lnSpc>
                <a:spcPct val="100000"/>
              </a:lnSpc>
            </a:pPr>
            <a:r>
              <a:rPr b="0" lang="en-IN" sz="1600" spc="-1" strike="noStrike">
                <a:solidFill>
                  <a:srgbClr val="000000"/>
                </a:solidFill>
                <a:latin typeface="Arial"/>
                <a:ea typeface="Droid Sans Fallback"/>
              </a:rPr>
              <a:t>Can use single or double quotes, and three double quotes for a multi-line string</a:t>
            </a:r>
            <a:endParaRPr b="0" lang="en-IN" sz="1600" spc="-1" strike="noStrike">
              <a:latin typeface="Arial"/>
            </a:endParaRPr>
          </a:p>
          <a:p>
            <a:pPr algn="just">
              <a:lnSpc>
                <a:spcPct val="10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'I am a string'</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'I am a string‘</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"So am I!"</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'So am I!’</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endParaRPr b="0" lang="en-IN" sz="16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3169440" y="1214280"/>
            <a:ext cx="275148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ejaVu Sans"/>
              </a:rPr>
              <a:t>CREATOR OF PYTHON </a:t>
            </a:r>
            <a:endParaRPr b="0" lang="en-IN" sz="1800" spc="-1" strike="noStrike">
              <a:latin typeface="Arial"/>
            </a:endParaRPr>
          </a:p>
        </p:txBody>
      </p:sp>
      <p:sp>
        <p:nvSpPr>
          <p:cNvPr id="122" name="CustomShape 2"/>
          <p:cNvSpPr/>
          <p:nvPr/>
        </p:nvSpPr>
        <p:spPr>
          <a:xfrm>
            <a:off x="1619640" y="2286000"/>
            <a:ext cx="5785200" cy="1266480"/>
          </a:xfrm>
          <a:prstGeom prst="rect">
            <a:avLst/>
          </a:prstGeom>
          <a:noFill/>
          <a:ln>
            <a:noFill/>
          </a:ln>
        </p:spPr>
        <p:style>
          <a:lnRef idx="0"/>
          <a:fillRef idx="0"/>
          <a:effectRef idx="0"/>
          <a:fontRef idx="minor"/>
        </p:style>
        <p:txBody>
          <a:bodyPr wrap="none" lIns="90000" rIns="90000" tIns="45000" bIns="45000"/>
          <a:p>
            <a:pPr marL="216000" indent="-215280" algn="just">
              <a:lnSpc>
                <a:spcPct val="150000"/>
              </a:lnSpc>
              <a:spcBef>
                <a:spcPts val="649"/>
              </a:spcBef>
              <a:buClr>
                <a:srgbClr val="000000"/>
              </a:buClr>
              <a:buFont typeface="Wingdings" charset="2"/>
              <a:buChar char=""/>
            </a:pPr>
            <a:r>
              <a:rPr b="1" lang="en-IN" sz="1600" spc="-1" strike="noStrike">
                <a:solidFill>
                  <a:srgbClr val="000000"/>
                </a:solidFill>
                <a:latin typeface="Arial"/>
                <a:ea typeface="DejaVu Sans"/>
              </a:rPr>
              <a:t>  </a:t>
            </a:r>
            <a:r>
              <a:rPr b="1" lang="en-IN" sz="1600" spc="-1" strike="noStrike">
                <a:solidFill>
                  <a:srgbClr val="000000"/>
                </a:solidFill>
                <a:latin typeface="Arial"/>
                <a:ea typeface="DejaVu Sans"/>
              </a:rPr>
              <a:t>Guido van Rossum</a:t>
            </a:r>
            <a:r>
              <a:rPr b="0" lang="en-IN" sz="1600" spc="-1" strike="noStrike">
                <a:solidFill>
                  <a:srgbClr val="000000"/>
                </a:solidFill>
                <a:latin typeface="Arial"/>
                <a:ea typeface="DejaVu Sans"/>
              </a:rPr>
              <a:t>, is the creator of the Python language.</a:t>
            </a:r>
            <a:endParaRPr b="0" lang="en-IN" sz="1600" spc="-1" strike="noStrike">
              <a:latin typeface="Arial"/>
            </a:endParaRPr>
          </a:p>
          <a:p>
            <a:pPr marL="216000" indent="-215280" algn="just">
              <a:lnSpc>
                <a:spcPct val="150000"/>
              </a:lnSpc>
              <a:spcBef>
                <a:spcPts val="649"/>
              </a:spcBef>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It was developed in early 1990.</a:t>
            </a:r>
            <a:endParaRPr b="0" lang="en-IN" sz="1600" spc="-1" strike="noStrike">
              <a:latin typeface="Arial"/>
            </a:endParaRPr>
          </a:p>
          <a:p>
            <a:pPr>
              <a:lnSpc>
                <a:spcPct val="150000"/>
              </a:lnSpc>
            </a:pPr>
            <a:endParaRPr b="0" lang="en-IN" sz="1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3582360" y="642960"/>
            <a:ext cx="222696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STRING LITERALS</a:t>
            </a:r>
            <a:endParaRPr b="0" lang="en-IN" sz="1800" spc="-1" strike="noStrike">
              <a:latin typeface="Arial"/>
            </a:endParaRPr>
          </a:p>
        </p:txBody>
      </p:sp>
      <p:sp>
        <p:nvSpPr>
          <p:cNvPr id="163" name="CustomShape 2"/>
          <p:cNvSpPr/>
          <p:nvPr/>
        </p:nvSpPr>
        <p:spPr>
          <a:xfrm>
            <a:off x="1821240" y="1500120"/>
            <a:ext cx="5466960" cy="227916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latin typeface="Arial"/>
                <a:ea typeface="Droid Sans Fallback"/>
              </a:rPr>
              <a:t>&gt;&gt;&gt; """And me too!</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 though I am much longer</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 than the others :)""“</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'And me too!\nthough I am much longer\nthan the others :)'</a:t>
            </a: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875680" y="571320"/>
            <a:ext cx="343404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SUBSTRINGS AND METHODS</a:t>
            </a:r>
            <a:endParaRPr b="0" lang="en-IN" sz="1800" spc="-1" strike="noStrike">
              <a:latin typeface="Arial"/>
            </a:endParaRPr>
          </a:p>
          <a:p>
            <a:pPr>
              <a:lnSpc>
                <a:spcPct val="100000"/>
              </a:lnSpc>
            </a:pPr>
            <a:endParaRPr b="0" lang="en-IN" sz="1800" spc="-1" strike="noStrike">
              <a:latin typeface="Arial"/>
            </a:endParaRPr>
          </a:p>
        </p:txBody>
      </p:sp>
      <p:sp>
        <p:nvSpPr>
          <p:cNvPr id="165" name="CustomShape 2"/>
          <p:cNvSpPr/>
          <p:nvPr/>
        </p:nvSpPr>
        <p:spPr>
          <a:xfrm>
            <a:off x="2035080" y="1285920"/>
            <a:ext cx="5630760" cy="1549080"/>
          </a:xfrm>
          <a:prstGeom prst="rect">
            <a:avLst/>
          </a:prstGeom>
          <a:noFill/>
          <a:ln>
            <a:noFill/>
          </a:ln>
        </p:spPr>
        <p:style>
          <a:lnRef idx="0"/>
          <a:fillRef idx="0"/>
          <a:effectRef idx="0"/>
          <a:fontRef idx="minor"/>
        </p:style>
        <p:txBody>
          <a:bodyPr wrap="none" lIns="90000" rIns="90000" tIns="45000" bIns="45000"/>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len(String) – returns the number of characters in the String</a:t>
            </a:r>
            <a:endParaRPr b="0" lang="en-IN" sz="1600" spc="-1" strike="noStrike">
              <a:latin typeface="Arial"/>
            </a:endParaRPr>
          </a:p>
          <a:p>
            <a:pPr algn="just">
              <a:lnSpc>
                <a:spcPct val="150000"/>
              </a:lnSpc>
            </a:pPr>
            <a:endParaRPr b="0" lang="en-IN" sz="1600" spc="-1" strike="noStrike">
              <a:latin typeface="Arial"/>
            </a:endParaRPr>
          </a:p>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str(Object) – returns a String representation of the Object</a:t>
            </a:r>
            <a:endParaRPr b="0" lang="en-IN" sz="1600" spc="-1" strike="noStrike">
              <a:latin typeface="Arial"/>
            </a:endParaRPr>
          </a:p>
          <a:p>
            <a:pPr algn="just">
              <a:lnSpc>
                <a:spcPct val="150000"/>
              </a:lnSpc>
            </a:pPr>
            <a:endParaRPr b="0" lang="en-IN" sz="1600" spc="-1" strike="noStrike">
              <a:latin typeface="Arial"/>
            </a:endParaRPr>
          </a:p>
        </p:txBody>
      </p:sp>
      <p:sp>
        <p:nvSpPr>
          <p:cNvPr id="166" name="CustomShape 3"/>
          <p:cNvSpPr/>
          <p:nvPr/>
        </p:nvSpPr>
        <p:spPr>
          <a:xfrm>
            <a:off x="2166120" y="2643120"/>
            <a:ext cx="1680120" cy="447012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latin typeface="Arial"/>
                <a:ea typeface="Droid Sans Fallback"/>
              </a:rPr>
              <a:t>&gt;&gt;&gt; s = '012345'</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s[3]</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'3'</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s[1:4]</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'123'</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s[2:]</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'2345'</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s[:4]</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'0123'</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s[-2]</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'4'</a:t>
            </a:r>
            <a:endParaRPr b="0" lang="en-IN" sz="1600" spc="-1" strike="noStrike">
              <a:latin typeface="Arial"/>
            </a:endParaRPr>
          </a:p>
          <a:p>
            <a:pPr>
              <a:lnSpc>
                <a:spcPct val="150000"/>
              </a:lnSpc>
            </a:pPr>
            <a:endParaRPr b="0" lang="en-IN" sz="1600" spc="-1" strike="noStrike">
              <a:latin typeface="Arial"/>
            </a:endParaRPr>
          </a:p>
        </p:txBody>
      </p:sp>
      <p:sp>
        <p:nvSpPr>
          <p:cNvPr id="167" name="CustomShape 4"/>
          <p:cNvSpPr/>
          <p:nvPr/>
        </p:nvSpPr>
        <p:spPr>
          <a:xfrm>
            <a:off x="5725080" y="3071880"/>
            <a:ext cx="1347840" cy="191412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latin typeface="Arial"/>
                <a:ea typeface="Droid Sans Fallback"/>
              </a:rPr>
              <a:t>&gt;&gt;&gt; len(x)</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6</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str(10.3)</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'10.3'</a:t>
            </a: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2936520" y="571320"/>
            <a:ext cx="302400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STRING FORMATTING - %</a:t>
            </a:r>
            <a:endParaRPr b="0" lang="en-IN" sz="1800" spc="-1" strike="noStrike">
              <a:latin typeface="Arial"/>
            </a:endParaRPr>
          </a:p>
        </p:txBody>
      </p:sp>
      <p:sp>
        <p:nvSpPr>
          <p:cNvPr id="169" name="CustomShape 2"/>
          <p:cNvSpPr/>
          <p:nvPr/>
        </p:nvSpPr>
        <p:spPr>
          <a:xfrm>
            <a:off x="1500120" y="1285920"/>
            <a:ext cx="6285600" cy="1914840"/>
          </a:xfrm>
          <a:prstGeom prst="rect">
            <a:avLst/>
          </a:prstGeom>
          <a:noFill/>
          <a:ln>
            <a:noFill/>
          </a:ln>
        </p:spPr>
        <p:style>
          <a:lnRef idx="0"/>
          <a:fillRef idx="0"/>
          <a:effectRef idx="0"/>
          <a:fontRef idx="minor"/>
        </p:style>
        <p:txBody>
          <a:bodyPr lIns="90000" rIns="90000" tIns="45000" bIns="45000"/>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Similar to C’s printf</a:t>
            </a:r>
            <a:endParaRPr b="0" lang="en-IN" sz="1600" spc="-1" strike="noStrike">
              <a:latin typeface="Arial"/>
            </a:endParaRPr>
          </a:p>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&lt;formatted string&gt; % &lt;elements to insert&gt;</a:t>
            </a:r>
            <a:endParaRPr b="0" lang="en-IN" sz="1600" spc="-1" strike="noStrike">
              <a:latin typeface="Arial"/>
            </a:endParaRPr>
          </a:p>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Can usually just use %s for everything, it will convert the object to its String representation.</a:t>
            </a:r>
            <a:endParaRPr b="0" lang="en-IN" sz="1600" spc="-1" strike="noStrike">
              <a:latin typeface="Arial"/>
            </a:endParaRPr>
          </a:p>
          <a:p>
            <a:pPr>
              <a:lnSpc>
                <a:spcPct val="150000"/>
              </a:lnSpc>
            </a:pPr>
            <a:endParaRPr b="0" lang="en-IN" sz="1600" spc="-1" strike="noStrike">
              <a:latin typeface="Arial"/>
            </a:endParaRPr>
          </a:p>
        </p:txBody>
      </p:sp>
      <p:sp>
        <p:nvSpPr>
          <p:cNvPr id="170" name="CustomShape 3"/>
          <p:cNvSpPr/>
          <p:nvPr/>
        </p:nvSpPr>
        <p:spPr>
          <a:xfrm>
            <a:off x="2521440" y="3071880"/>
            <a:ext cx="2918880" cy="300924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latin typeface="Arial"/>
                <a:ea typeface="Droid Sans Fallback"/>
              </a:rPr>
              <a:t>&gt;&gt;&gt; "One, %d, three" % 2</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'One, 2, three'</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"%d, two, %s" % (1,3)</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'1, two, 3'</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"%s two %s" % (1, 'three')</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'1 two three'</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a:t>
            </a: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920040" y="642960"/>
            <a:ext cx="865080" cy="3639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Arial"/>
                <a:ea typeface="Droid Sans Fallback"/>
              </a:rPr>
              <a:t>Lists</a:t>
            </a:r>
            <a:endParaRPr b="0" lang="en-IN" sz="1800" spc="-1" strike="noStrike">
              <a:latin typeface="Arial"/>
            </a:endParaRPr>
          </a:p>
        </p:txBody>
      </p:sp>
      <p:sp>
        <p:nvSpPr>
          <p:cNvPr id="172" name="CustomShape 2"/>
          <p:cNvSpPr/>
          <p:nvPr/>
        </p:nvSpPr>
        <p:spPr>
          <a:xfrm>
            <a:off x="2448360" y="1357200"/>
            <a:ext cx="3468960" cy="2206440"/>
          </a:xfrm>
          <a:prstGeom prst="rect">
            <a:avLst/>
          </a:prstGeom>
          <a:noFill/>
          <a:ln>
            <a:noFill/>
          </a:ln>
        </p:spPr>
        <p:style>
          <a:lnRef idx="0"/>
          <a:fillRef idx="0"/>
          <a:effectRef idx="0"/>
          <a:fontRef idx="minor"/>
        </p:style>
        <p:txBody>
          <a:bodyPr wrap="none" lIns="90000" rIns="90000" tIns="45000" bIns="45000"/>
          <a:p>
            <a:pPr marL="216000" indent="-215280" algn="just">
              <a:lnSpc>
                <a:spcPct val="10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Ordered collection of data</a:t>
            </a:r>
            <a:endParaRPr b="0" lang="en-IN" sz="1600" spc="-1" strike="noStrike">
              <a:latin typeface="Arial"/>
            </a:endParaRPr>
          </a:p>
          <a:p>
            <a:pPr algn="just">
              <a:lnSpc>
                <a:spcPct val="100000"/>
              </a:lnSpc>
            </a:pPr>
            <a:endParaRPr b="0" lang="en-IN" sz="1600" spc="-1" strike="noStrike">
              <a:latin typeface="Arial"/>
            </a:endParaRPr>
          </a:p>
          <a:p>
            <a:pPr marL="216000" indent="-215280" algn="just">
              <a:lnSpc>
                <a:spcPct val="10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Data can be different types</a:t>
            </a:r>
            <a:endParaRPr b="0" lang="en-IN" sz="1600" spc="-1" strike="noStrike">
              <a:latin typeface="Arial"/>
            </a:endParaRPr>
          </a:p>
          <a:p>
            <a:pPr algn="just">
              <a:lnSpc>
                <a:spcPct val="90000"/>
              </a:lnSpc>
            </a:pPr>
            <a:endParaRPr b="0" lang="en-IN" sz="1600" spc="-1" strike="noStrike">
              <a:latin typeface="Arial"/>
            </a:endParaRPr>
          </a:p>
          <a:p>
            <a:pPr marL="216000" indent="-215280" algn="just">
              <a:lnSpc>
                <a:spcPct val="9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Lists are mutable</a:t>
            </a:r>
            <a:endParaRPr b="0" lang="en-IN" sz="1600" spc="-1" strike="noStrike">
              <a:latin typeface="Arial"/>
            </a:endParaRPr>
          </a:p>
          <a:p>
            <a:pPr algn="just">
              <a:lnSpc>
                <a:spcPct val="100000"/>
              </a:lnSpc>
            </a:pPr>
            <a:endParaRPr b="0" lang="en-IN" sz="1600" spc="-1" strike="noStrike">
              <a:latin typeface="Arial"/>
            </a:endParaRPr>
          </a:p>
          <a:p>
            <a:pPr marL="216000" indent="-215280" algn="just">
              <a:lnSpc>
                <a:spcPct val="10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Same as string  subset operations</a:t>
            </a:r>
            <a:endParaRPr b="0" lang="en-IN" sz="1600" spc="-1" strike="noStrike">
              <a:latin typeface="Arial"/>
            </a:endParaRPr>
          </a:p>
          <a:p>
            <a:pPr>
              <a:lnSpc>
                <a:spcPct val="90000"/>
              </a:lnSpc>
            </a:pPr>
            <a:endParaRPr b="0" lang="en-IN" sz="1600" spc="-1" strike="noStrike">
              <a:latin typeface="Arial"/>
            </a:endParaRPr>
          </a:p>
          <a:p>
            <a:pPr>
              <a:lnSpc>
                <a:spcPct val="100000"/>
              </a:lnSpc>
            </a:pPr>
            <a:endParaRPr b="0" lang="en-IN" sz="1600" spc="-1" strike="noStrike">
              <a:latin typeface="Arial"/>
            </a:endParaRPr>
          </a:p>
        </p:txBody>
      </p:sp>
      <p:sp>
        <p:nvSpPr>
          <p:cNvPr id="173" name="CustomShape 3"/>
          <p:cNvSpPr/>
          <p:nvPr/>
        </p:nvSpPr>
        <p:spPr>
          <a:xfrm>
            <a:off x="2944800" y="3429000"/>
            <a:ext cx="2464920" cy="264492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latin typeface="Arial"/>
                <a:ea typeface="Droid Sans Fallback"/>
              </a:rPr>
              <a:t>&gt;&gt;&gt; x = [1,'hello', (3 + 2j)]</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x</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[1, 'hello', (3+2j)]</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x[2]</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(3+2j)</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x[0:2]</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[1, 'hello']</a:t>
            </a:r>
            <a:endParaRPr b="0" lang="en-IN" sz="16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620080" y="642960"/>
            <a:ext cx="343548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LISTS: MODIFYING CONTENT</a:t>
            </a:r>
            <a:endParaRPr b="0" lang="en-IN" sz="1800" spc="-1" strike="noStrike">
              <a:latin typeface="Arial"/>
            </a:endParaRPr>
          </a:p>
        </p:txBody>
      </p:sp>
      <p:sp>
        <p:nvSpPr>
          <p:cNvPr id="175" name="CustomShape 2"/>
          <p:cNvSpPr/>
          <p:nvPr/>
        </p:nvSpPr>
        <p:spPr>
          <a:xfrm>
            <a:off x="1674720" y="1357200"/>
            <a:ext cx="5874840" cy="1549800"/>
          </a:xfrm>
          <a:prstGeom prst="rect">
            <a:avLst/>
          </a:prstGeom>
          <a:noFill/>
          <a:ln>
            <a:noFill/>
          </a:ln>
        </p:spPr>
        <p:style>
          <a:lnRef idx="0"/>
          <a:fillRef idx="0"/>
          <a:effectRef idx="0"/>
          <a:fontRef idx="minor"/>
        </p:style>
        <p:txBody>
          <a:bodyPr wrap="none" lIns="90000" rIns="90000" tIns="45000" bIns="45000"/>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x[i]=a reassigns the ith element to the value a</a:t>
            </a:r>
            <a:endParaRPr b="0" lang="en-IN" sz="1600" spc="-1" strike="noStrike">
              <a:latin typeface="Arial"/>
            </a:endParaRPr>
          </a:p>
          <a:p>
            <a:pPr algn="just">
              <a:lnSpc>
                <a:spcPct val="150000"/>
              </a:lnSpc>
            </a:pPr>
            <a:endParaRPr b="0" lang="en-IN" sz="1600" spc="-1" strike="noStrike">
              <a:latin typeface="Arial"/>
            </a:endParaRPr>
          </a:p>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Since x and y point to the same list object, both are changed</a:t>
            </a:r>
            <a:endParaRPr b="0" lang="en-IN" sz="1600" spc="-1" strike="noStrike">
              <a:latin typeface="Arial"/>
            </a:endParaRPr>
          </a:p>
          <a:p>
            <a:pPr>
              <a:lnSpc>
                <a:spcPct val="150000"/>
              </a:lnSpc>
            </a:pPr>
            <a:endParaRPr b="0" lang="en-IN" sz="1600" spc="-1" strike="noStrike">
              <a:latin typeface="Arial"/>
            </a:endParaRPr>
          </a:p>
        </p:txBody>
      </p:sp>
      <p:sp>
        <p:nvSpPr>
          <p:cNvPr id="176" name="CustomShape 3"/>
          <p:cNvSpPr/>
          <p:nvPr/>
        </p:nvSpPr>
        <p:spPr>
          <a:xfrm>
            <a:off x="3082320" y="2786040"/>
            <a:ext cx="1491120" cy="374004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latin typeface="Arial"/>
                <a:ea typeface="Droid Sans Fallback"/>
              </a:rPr>
              <a:t>&gt;&gt;&gt; x = [1,2,3]</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y = x</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x[1] = 15</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x</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[1, 15, 3]</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y</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[1, 15, 3]</a:t>
            </a:r>
            <a:endParaRPr b="0" lang="en-IN" sz="16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296160" y="571320"/>
            <a:ext cx="206568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LISTS: ADDITION</a:t>
            </a:r>
            <a:endParaRPr b="0" lang="en-IN" sz="1800" spc="-1" strike="noStrike">
              <a:latin typeface="Arial"/>
            </a:endParaRPr>
          </a:p>
        </p:txBody>
      </p:sp>
      <p:sp>
        <p:nvSpPr>
          <p:cNvPr id="178" name="CustomShape 2"/>
          <p:cNvSpPr/>
          <p:nvPr/>
        </p:nvSpPr>
        <p:spPr>
          <a:xfrm>
            <a:off x="2659680" y="1428840"/>
            <a:ext cx="3119400" cy="308520"/>
          </a:xfrm>
          <a:prstGeom prst="rect">
            <a:avLst/>
          </a:prstGeom>
          <a:noFill/>
          <a:ln>
            <a:noFill/>
          </a:ln>
        </p:spPr>
        <p:style>
          <a:lnRef idx="0"/>
          <a:fillRef idx="0"/>
          <a:effectRef idx="0"/>
          <a:fontRef idx="minor"/>
        </p:style>
        <p:txBody>
          <a:bodyPr wrap="none" lIns="90000" rIns="90000" tIns="45000" bIns="45000"/>
          <a:p>
            <a:pPr marL="206280" indent="-205200" algn="just">
              <a:lnSpc>
                <a:spcPct val="9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List addition returns a new list</a:t>
            </a:r>
            <a:endParaRPr b="0" lang="en-IN" sz="1600" spc="-1" strike="noStrike">
              <a:latin typeface="Arial"/>
            </a:endParaRPr>
          </a:p>
        </p:txBody>
      </p:sp>
      <p:sp>
        <p:nvSpPr>
          <p:cNvPr id="179" name="CustomShape 3"/>
          <p:cNvSpPr/>
          <p:nvPr/>
        </p:nvSpPr>
        <p:spPr>
          <a:xfrm>
            <a:off x="3000240" y="1928880"/>
            <a:ext cx="2150280" cy="4470120"/>
          </a:xfrm>
          <a:prstGeom prst="rect">
            <a:avLst/>
          </a:prstGeom>
          <a:noFill/>
          <a:ln>
            <a:noFill/>
          </a:ln>
        </p:spPr>
        <p:style>
          <a:lnRef idx="0"/>
          <a:fillRef idx="0"/>
          <a:effectRef idx="0"/>
          <a:fontRef idx="minor"/>
        </p:style>
        <p:txBody>
          <a:bodyPr lIns="90000" rIns="90000" tIns="45000" bIns="45000"/>
          <a:p>
            <a:pPr>
              <a:lnSpc>
                <a:spcPct val="150000"/>
              </a:lnSpc>
            </a:pPr>
            <a:r>
              <a:rPr b="0" lang="en-IN" sz="1600" spc="-1" strike="noStrike">
                <a:solidFill>
                  <a:srgbClr val="000000"/>
                </a:solidFill>
                <a:latin typeface="Arial"/>
                <a:ea typeface="Droid Sans Fallback"/>
              </a:rPr>
              <a:t>&gt;&gt;&gt; x = [1,2,3]</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x = x + [9,10]</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x</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[1, 2, 3, 12, 9, 10]</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y=x</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y</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[1, 2, 3, 12,9,10]</a:t>
            </a: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648960" y="500040"/>
            <a:ext cx="108252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TUPLES</a:t>
            </a:r>
            <a:endParaRPr b="0" lang="en-IN" sz="1800" spc="-1" strike="noStrike">
              <a:latin typeface="Arial"/>
            </a:endParaRPr>
          </a:p>
        </p:txBody>
      </p:sp>
      <p:sp>
        <p:nvSpPr>
          <p:cNvPr id="181" name="CustomShape 2"/>
          <p:cNvSpPr/>
          <p:nvPr/>
        </p:nvSpPr>
        <p:spPr>
          <a:xfrm>
            <a:off x="1357200" y="1500120"/>
            <a:ext cx="6856920" cy="1549800"/>
          </a:xfrm>
          <a:prstGeom prst="rect">
            <a:avLst/>
          </a:prstGeom>
          <a:noFill/>
          <a:ln>
            <a:noFill/>
          </a:ln>
        </p:spPr>
        <p:style>
          <a:lnRef idx="0"/>
          <a:fillRef idx="0"/>
          <a:effectRef idx="0"/>
          <a:fontRef idx="minor"/>
        </p:style>
        <p:txBody>
          <a:bodyPr lIns="90000" rIns="90000" tIns="45000" bIns="45000"/>
          <a:p>
            <a:pPr marL="206280" indent="-205200" algn="just">
              <a:lnSpc>
                <a:spcPct val="150000"/>
              </a:lnSpc>
              <a:buClr>
                <a:srgbClr val="000000"/>
              </a:buClr>
              <a:buFont typeface="Arial"/>
              <a:buChar char="•"/>
            </a:pPr>
            <a:r>
              <a:rPr b="0" lang="en-IN" sz="1600" spc="-1" strike="noStrike">
                <a:solidFill>
                  <a:srgbClr val="000000"/>
                </a:solidFill>
                <a:latin typeface="Arial"/>
                <a:ea typeface="Droid Sans Fallback"/>
              </a:rPr>
              <a:t>Tuples are immutable versions of lists</a:t>
            </a:r>
            <a:endParaRPr b="0" lang="en-IN" sz="1600" spc="-1" strike="noStrike">
              <a:latin typeface="Arial"/>
            </a:endParaRPr>
          </a:p>
          <a:p>
            <a:pPr marL="206280" indent="-205200" algn="just">
              <a:lnSpc>
                <a:spcPct val="150000"/>
              </a:lnSpc>
              <a:buClr>
                <a:srgbClr val="000000"/>
              </a:buClr>
              <a:buFont typeface="Arial"/>
              <a:buChar char="•"/>
            </a:pPr>
            <a:r>
              <a:rPr b="0" lang="en-IN" sz="1600" spc="-1" strike="noStrike">
                <a:solidFill>
                  <a:srgbClr val="000000"/>
                </a:solidFill>
                <a:latin typeface="Arial"/>
                <a:ea typeface="Droid Sans Fallback"/>
              </a:rPr>
              <a:t>One strange point is the format to make a tuple with one element (the ‘,’ is needed to differentiate from the mathematical expression (2)</a:t>
            </a:r>
            <a:endParaRPr b="0" lang="en-IN" sz="1600" spc="-1" strike="noStrike">
              <a:latin typeface="Arial"/>
            </a:endParaRPr>
          </a:p>
          <a:p>
            <a:pPr>
              <a:lnSpc>
                <a:spcPct val="150000"/>
              </a:lnSpc>
            </a:pPr>
            <a:endParaRPr b="0" lang="en-IN" sz="1600" spc="-1" strike="noStrike">
              <a:latin typeface="Arial"/>
            </a:endParaRPr>
          </a:p>
        </p:txBody>
      </p:sp>
      <p:sp>
        <p:nvSpPr>
          <p:cNvPr id="182" name="CustomShape 3"/>
          <p:cNvSpPr/>
          <p:nvPr/>
        </p:nvSpPr>
        <p:spPr>
          <a:xfrm>
            <a:off x="2643120" y="2748600"/>
            <a:ext cx="1535040" cy="4105080"/>
          </a:xfrm>
          <a:prstGeom prst="rect">
            <a:avLst/>
          </a:prstGeom>
          <a:noFill/>
          <a:ln>
            <a:noFill/>
          </a:ln>
        </p:spPr>
        <p:style>
          <a:lnRef idx="0"/>
          <a:fillRef idx="0"/>
          <a:effectRef idx="0"/>
          <a:fontRef idx="minor"/>
        </p:style>
        <p:txBody>
          <a:bodyPr lIns="90000" rIns="90000" tIns="45000" bIns="45000"/>
          <a:p>
            <a:pPr>
              <a:lnSpc>
                <a:spcPct val="150000"/>
              </a:lnSpc>
            </a:pPr>
            <a:r>
              <a:rPr b="0" lang="en-IN" sz="1600" spc="-1" strike="noStrike">
                <a:solidFill>
                  <a:srgbClr val="000000"/>
                </a:solidFill>
                <a:latin typeface="Arial"/>
                <a:ea typeface="Droid Sans Fallback"/>
              </a:rPr>
              <a:t>&gt;&gt;&gt; x = (1,2,3)</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x[1:]</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(2, 3)</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y = (2,)</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y</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(2,)</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 </a:t>
            </a: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509640" y="571320"/>
            <a:ext cx="181872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DICTIONARIES</a:t>
            </a:r>
            <a:endParaRPr b="0" lang="en-IN" sz="1800" spc="-1" strike="noStrike">
              <a:latin typeface="Arial"/>
            </a:endParaRPr>
          </a:p>
          <a:p>
            <a:pPr>
              <a:lnSpc>
                <a:spcPct val="100000"/>
              </a:lnSpc>
            </a:pPr>
            <a:endParaRPr b="0" lang="en-IN" sz="1800" spc="-1" strike="noStrike">
              <a:latin typeface="Arial"/>
            </a:endParaRPr>
          </a:p>
        </p:txBody>
      </p:sp>
      <p:sp>
        <p:nvSpPr>
          <p:cNvPr id="184" name="CustomShape 2"/>
          <p:cNvSpPr/>
          <p:nvPr/>
        </p:nvSpPr>
        <p:spPr>
          <a:xfrm>
            <a:off x="2656800" y="1428840"/>
            <a:ext cx="2633040" cy="1184040"/>
          </a:xfrm>
          <a:prstGeom prst="rect">
            <a:avLst/>
          </a:prstGeom>
          <a:noFill/>
          <a:ln>
            <a:noFill/>
          </a:ln>
        </p:spPr>
        <p:style>
          <a:lnRef idx="0"/>
          <a:fillRef idx="0"/>
          <a:effectRef idx="0"/>
          <a:fontRef idx="minor"/>
        </p:style>
        <p:txBody>
          <a:bodyPr wrap="none" lIns="90000" rIns="90000" tIns="45000" bIns="45000"/>
          <a:p>
            <a:pPr marL="206280" indent="-205200">
              <a:lnSpc>
                <a:spcPct val="15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A set of key-value pairs</a:t>
            </a:r>
            <a:endParaRPr b="0" lang="en-IN" sz="1600" spc="-1" strike="noStrike">
              <a:latin typeface="Arial"/>
            </a:endParaRPr>
          </a:p>
          <a:p>
            <a:pPr marL="206280" indent="-205200">
              <a:lnSpc>
                <a:spcPct val="150000"/>
              </a:lnSpc>
              <a:buClr>
                <a:srgbClr val="000000"/>
              </a:buClr>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Dictionaries are mutable</a:t>
            </a:r>
            <a:endParaRPr b="0" lang="en-IN" sz="1600" spc="-1" strike="noStrike">
              <a:latin typeface="Arial"/>
            </a:endParaRPr>
          </a:p>
          <a:p>
            <a:pPr>
              <a:lnSpc>
                <a:spcPct val="150000"/>
              </a:lnSpc>
            </a:pPr>
            <a:endParaRPr b="0" lang="en-IN" sz="1600" spc="-1" strike="noStrike">
              <a:latin typeface="Arial"/>
            </a:endParaRPr>
          </a:p>
        </p:txBody>
      </p:sp>
      <p:sp>
        <p:nvSpPr>
          <p:cNvPr id="185" name="CustomShape 3"/>
          <p:cNvSpPr/>
          <p:nvPr/>
        </p:nvSpPr>
        <p:spPr>
          <a:xfrm>
            <a:off x="2242440" y="2857320"/>
            <a:ext cx="4065120" cy="337428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latin typeface="Arial"/>
                <a:ea typeface="Droid Sans Fallback"/>
              </a:rPr>
              <a:t>&gt;&gt;&gt; d = {1 : 'hello', 'two' : 42, 'blah' : [1,2,3]}</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d</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{1: 'hello', 'two': 42, 'blah': [1, 2, 3]}</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&gt;&gt;&gt; d['blah']</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[1, 2, 3]</a:t>
            </a:r>
            <a:endParaRPr b="0" lang="en-IN" sz="1600" spc="-1" strike="noStrike">
              <a:latin typeface="Arial"/>
            </a:endParaRPr>
          </a:p>
          <a:p>
            <a:pPr>
              <a:lnSpc>
                <a:spcPct val="150000"/>
              </a:lnSpc>
            </a:pP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660400" y="857160"/>
            <a:ext cx="339768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DICTIONARIES: ADD/MODIFY</a:t>
            </a:r>
            <a:endParaRPr b="0" lang="en-IN" sz="1800" spc="-1" strike="noStrike">
              <a:latin typeface="Arial"/>
            </a:endParaRPr>
          </a:p>
          <a:p>
            <a:pPr>
              <a:lnSpc>
                <a:spcPct val="100000"/>
              </a:lnSpc>
            </a:pPr>
            <a:endParaRPr b="0" lang="en-IN" sz="1800" spc="-1" strike="noStrike">
              <a:latin typeface="Arial"/>
            </a:endParaRPr>
          </a:p>
        </p:txBody>
      </p:sp>
      <p:sp>
        <p:nvSpPr>
          <p:cNvPr id="187" name="CustomShape 2"/>
          <p:cNvSpPr/>
          <p:nvPr/>
        </p:nvSpPr>
        <p:spPr>
          <a:xfrm>
            <a:off x="1810080" y="1643040"/>
            <a:ext cx="5665680" cy="1734840"/>
          </a:xfrm>
          <a:prstGeom prst="rect">
            <a:avLst/>
          </a:prstGeom>
          <a:noFill/>
          <a:ln>
            <a:noFill/>
          </a:ln>
        </p:spPr>
        <p:style>
          <a:lnRef idx="0"/>
          <a:fillRef idx="0"/>
          <a:effectRef idx="0"/>
          <a:fontRef idx="minor"/>
        </p:style>
        <p:txBody>
          <a:bodyPr wrap="none" lIns="90000" rIns="90000" tIns="45000" bIns="45000"/>
          <a:p>
            <a:pPr marL="206280" indent="-205200" algn="just">
              <a:lnSpc>
                <a:spcPct val="150000"/>
              </a:lnSpc>
              <a:buClr>
                <a:srgbClr val="000000"/>
              </a:buClr>
              <a:buFont typeface="Wingdings" charset="2"/>
              <a:buChar char=""/>
            </a:pPr>
            <a:r>
              <a:rPr b="0" lang="en-IN" sz="1800" spc="-1" strike="noStrike">
                <a:solidFill>
                  <a:srgbClr val="000000"/>
                </a:solidFill>
                <a:latin typeface="Arial"/>
                <a:ea typeface="Droid Sans Fallback"/>
              </a:rPr>
              <a:t> </a:t>
            </a:r>
            <a:r>
              <a:rPr b="0" lang="en-IN" sz="1800" spc="-1" strike="noStrike">
                <a:solidFill>
                  <a:srgbClr val="000000"/>
                </a:solidFill>
                <a:latin typeface="Arial"/>
                <a:ea typeface="Droid Sans Fallback"/>
              </a:rPr>
              <a:t>Entries can be changed by assigning to that entry</a:t>
            </a:r>
            <a:endParaRPr b="0" lang="en-IN" sz="1800" spc="-1" strike="noStrike">
              <a:latin typeface="Arial"/>
            </a:endParaRPr>
          </a:p>
          <a:p>
            <a:pPr marL="206280" indent="-205200" algn="just">
              <a:lnSpc>
                <a:spcPct val="150000"/>
              </a:lnSpc>
              <a:buClr>
                <a:srgbClr val="000000"/>
              </a:buClr>
              <a:buFont typeface="Wingdings" charset="2"/>
              <a:buChar char=""/>
            </a:pPr>
            <a:r>
              <a:rPr b="0" lang="en-IN" sz="1800" spc="-1" strike="noStrike">
                <a:solidFill>
                  <a:srgbClr val="000000"/>
                </a:solidFill>
                <a:latin typeface="Arial"/>
                <a:ea typeface="Droid Sans Fallback"/>
              </a:rPr>
              <a:t> </a:t>
            </a:r>
            <a:r>
              <a:rPr b="0" lang="en-IN" sz="1800" spc="-1" strike="noStrike">
                <a:solidFill>
                  <a:srgbClr val="000000"/>
                </a:solidFill>
                <a:latin typeface="Arial"/>
                <a:ea typeface="Droid Sans Fallback"/>
              </a:rPr>
              <a:t>Assigning to a key that does not exist adds an entry</a:t>
            </a:r>
            <a:endParaRPr b="0" lang="en-IN" sz="1800" spc="-1" strike="noStrike">
              <a:latin typeface="Arial"/>
            </a:endParaRPr>
          </a:p>
          <a:p>
            <a:pPr marL="206280" indent="-205200" algn="just">
              <a:lnSpc>
                <a:spcPct val="150000"/>
              </a:lnSpc>
            </a:pPr>
            <a:endParaRPr b="0" lang="en-IN" sz="1800" spc="-1" strike="noStrike">
              <a:latin typeface="Arial"/>
            </a:endParaRPr>
          </a:p>
          <a:p>
            <a:pPr marL="206280" indent="-205200" algn="just">
              <a:lnSpc>
                <a:spcPct val="150000"/>
              </a:lnSpc>
            </a:pPr>
            <a:endParaRPr b="0" lang="en-IN" sz="1800" spc="-1" strike="noStrike">
              <a:latin typeface="Arial"/>
            </a:endParaRPr>
          </a:p>
        </p:txBody>
      </p:sp>
      <p:sp>
        <p:nvSpPr>
          <p:cNvPr id="188" name="CustomShape 3"/>
          <p:cNvSpPr/>
          <p:nvPr/>
        </p:nvSpPr>
        <p:spPr>
          <a:xfrm>
            <a:off x="2102400" y="3000240"/>
            <a:ext cx="4545000" cy="2766600"/>
          </a:xfrm>
          <a:prstGeom prst="rect">
            <a:avLst/>
          </a:prstGeom>
          <a:noFill/>
          <a:ln>
            <a:noFill/>
          </a:ln>
        </p:spPr>
        <p:style>
          <a:lnRef idx="0"/>
          <a:fillRef idx="0"/>
          <a:effectRef idx="0"/>
          <a:fontRef idx="minor"/>
        </p:style>
        <p:txBody>
          <a:bodyPr wrap="none" lIns="90000" rIns="90000" tIns="45000" bIns="45000"/>
          <a:p>
            <a:pPr algn="just">
              <a:lnSpc>
                <a:spcPct val="100000"/>
              </a:lnSpc>
            </a:pPr>
            <a:r>
              <a:rPr b="0" lang="en-IN" sz="1600" spc="-1" strike="noStrike">
                <a:solidFill>
                  <a:srgbClr val="000000"/>
                </a:solidFill>
                <a:latin typeface="Arial"/>
                <a:ea typeface="Droid Sans Fallback"/>
              </a:rPr>
              <a:t>&gt;&gt;&gt; d['two'] = 99</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0" lang="en-IN" sz="1600" spc="-1" strike="noStrike">
                <a:solidFill>
                  <a:srgbClr val="000000"/>
                </a:solidFill>
                <a:latin typeface="Arial"/>
                <a:ea typeface="Droid Sans Fallback"/>
              </a:rPr>
              <a:t>&gt;&gt;&gt; d</a:t>
            </a:r>
            <a:endParaRPr b="0" lang="en-IN" sz="1600" spc="-1" strike="noStrike">
              <a:latin typeface="Arial"/>
            </a:endParaRPr>
          </a:p>
          <a:p>
            <a:pPr algn="just">
              <a:lnSpc>
                <a:spcPct val="100000"/>
              </a:lnSpc>
            </a:pPr>
            <a:r>
              <a:rPr b="0" lang="en-IN" sz="1600" spc="-1" strike="noStrike">
                <a:solidFill>
                  <a:srgbClr val="000000"/>
                </a:solidFill>
                <a:latin typeface="Arial"/>
                <a:ea typeface="Droid Sans Fallback"/>
              </a:rPr>
              <a:t>{1: 'hello', 'two': 99, 'blah': [1, 2, 3]}</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0" lang="en-IN" sz="1600" spc="-1" strike="noStrike">
                <a:solidFill>
                  <a:srgbClr val="000000"/>
                </a:solidFill>
                <a:latin typeface="Arial"/>
                <a:ea typeface="Droid Sans Fallback"/>
              </a:rPr>
              <a:t>&gt;&gt;&gt; d[7] = 'new entry' </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r>
              <a:rPr b="0" lang="en-IN" sz="1600" spc="-1" strike="noStrike">
                <a:solidFill>
                  <a:srgbClr val="000000"/>
                </a:solidFill>
                <a:latin typeface="Arial"/>
                <a:ea typeface="Droid Sans Fallback"/>
              </a:rPr>
              <a:t>&gt;&gt;&gt; d</a:t>
            </a:r>
            <a:endParaRPr b="0" lang="en-IN" sz="1600" spc="-1" strike="noStrike">
              <a:latin typeface="Arial"/>
            </a:endParaRPr>
          </a:p>
          <a:p>
            <a:pPr algn="just">
              <a:lnSpc>
                <a:spcPct val="100000"/>
              </a:lnSpc>
            </a:pPr>
            <a:r>
              <a:rPr b="0" lang="en-IN" sz="1600" spc="-1" strike="noStrike">
                <a:solidFill>
                  <a:srgbClr val="000000"/>
                </a:solidFill>
                <a:latin typeface="Arial"/>
                <a:ea typeface="Droid Sans Fallback"/>
              </a:rPr>
              <a:t>{1: 'hello', 7: 'new entry', 'two': 99, 'blah': [1, 2, 3]}</a:t>
            </a:r>
            <a:endParaRPr b="0" lang="en-IN" sz="1600" spc="-1" strike="noStrike">
              <a:latin typeface="Arial"/>
            </a:endParaRPr>
          </a:p>
          <a:p>
            <a:pPr algn="just">
              <a:lnSpc>
                <a:spcPct val="100000"/>
              </a:lnSpc>
            </a:pPr>
            <a:endParaRPr b="0" lang="en-IN" sz="1600" spc="-1" strike="noStrike">
              <a:latin typeface="Arial"/>
            </a:endParaRPr>
          </a:p>
          <a:p>
            <a:pPr algn="just">
              <a:lnSpc>
                <a:spcPct val="100000"/>
              </a:lnSpc>
            </a:pPr>
            <a:endParaRPr b="0" lang="en-IN" sz="16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3267000" y="571320"/>
            <a:ext cx="286092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DICTIONARIES: DELETE</a:t>
            </a:r>
            <a:endParaRPr b="0" lang="en-IN" sz="1800" spc="-1" strike="noStrike">
              <a:latin typeface="Arial"/>
            </a:endParaRPr>
          </a:p>
        </p:txBody>
      </p:sp>
      <p:sp>
        <p:nvSpPr>
          <p:cNvPr id="190" name="CustomShape 2"/>
          <p:cNvSpPr/>
          <p:nvPr/>
        </p:nvSpPr>
        <p:spPr>
          <a:xfrm>
            <a:off x="2242080" y="1428840"/>
            <a:ext cx="4920120" cy="81900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latin typeface="Arial"/>
                <a:ea typeface="Droid Sans Fallback"/>
              </a:rPr>
              <a:t>The del method deletes an element from a dictionary</a:t>
            </a:r>
            <a:endParaRPr b="0" lang="en-IN" sz="1600" spc="-1" strike="noStrike">
              <a:latin typeface="Arial"/>
            </a:endParaRPr>
          </a:p>
          <a:p>
            <a:pPr>
              <a:lnSpc>
                <a:spcPct val="150000"/>
              </a:lnSpc>
            </a:pPr>
            <a:endParaRPr b="0" lang="en-IN" sz="1600" spc="-1" strike="noStrike">
              <a:latin typeface="Arial"/>
            </a:endParaRPr>
          </a:p>
        </p:txBody>
      </p:sp>
      <p:sp>
        <p:nvSpPr>
          <p:cNvPr id="191" name="CustomShape 3"/>
          <p:cNvSpPr/>
          <p:nvPr/>
        </p:nvSpPr>
        <p:spPr>
          <a:xfrm>
            <a:off x="2519280" y="2143080"/>
            <a:ext cx="2934360" cy="3374280"/>
          </a:xfrm>
          <a:prstGeom prst="rect">
            <a:avLst/>
          </a:prstGeom>
          <a:noFill/>
          <a:ln>
            <a:noFill/>
          </a:ln>
        </p:spPr>
        <p:style>
          <a:lnRef idx="0"/>
          <a:fillRef idx="0"/>
          <a:effectRef idx="0"/>
          <a:fontRef idx="minor"/>
        </p:style>
        <p:txBody>
          <a:bodyPr wrap="none" lIns="90000" rIns="90000" tIns="45000" bIns="45000"/>
          <a:p>
            <a:pPr algn="just">
              <a:lnSpc>
                <a:spcPct val="150000"/>
              </a:lnSpc>
            </a:pPr>
            <a:r>
              <a:rPr b="0" lang="en-IN" sz="1600" spc="-1" strike="noStrike">
                <a:solidFill>
                  <a:srgbClr val="000000"/>
                </a:solidFill>
                <a:latin typeface="Arial"/>
                <a:ea typeface="Droid Sans Fallback"/>
              </a:rPr>
              <a:t>&gt;&gt;&gt; d</a:t>
            </a:r>
            <a:endParaRPr b="0" lang="en-IN" sz="1600" spc="-1" strike="noStrike">
              <a:latin typeface="Arial"/>
            </a:endParaRPr>
          </a:p>
          <a:p>
            <a:pPr algn="just">
              <a:lnSpc>
                <a:spcPct val="150000"/>
              </a:lnSpc>
            </a:pPr>
            <a:r>
              <a:rPr b="0" lang="en-IN" sz="1600" spc="-1" strike="noStrike">
                <a:solidFill>
                  <a:srgbClr val="000000"/>
                </a:solidFill>
                <a:latin typeface="Arial"/>
                <a:ea typeface="Droid Sans Fallback"/>
              </a:rPr>
              <a:t>{1: 'hello', 2: 'there', 10: 'world'}</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roid Sans Fallback"/>
              </a:rPr>
              <a:t>&gt;&gt;&gt; del(d[2])</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roid Sans Fallback"/>
              </a:rPr>
              <a:t>&gt;&gt;&gt; d</a:t>
            </a:r>
            <a:endParaRPr b="0" lang="en-IN" sz="1600" spc="-1" strike="noStrike">
              <a:latin typeface="Arial"/>
            </a:endParaRPr>
          </a:p>
          <a:p>
            <a:pPr algn="just">
              <a:lnSpc>
                <a:spcPct val="150000"/>
              </a:lnSpc>
            </a:pPr>
            <a:r>
              <a:rPr b="0" lang="en-IN" sz="1600" spc="-1" strike="noStrike">
                <a:solidFill>
                  <a:srgbClr val="000000"/>
                </a:solidFill>
                <a:latin typeface="Arial"/>
                <a:ea typeface="Droid Sans Fallback"/>
              </a:rPr>
              <a:t>{1: 'hello', 10: 'world'}</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endParaRPr b="0" lang="en-IN" sz="16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800800" y="714240"/>
            <a:ext cx="297540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ejaVu Sans"/>
              </a:rPr>
              <a:t>DOWNLOADING PYTHON</a:t>
            </a:r>
            <a:endParaRPr b="0" lang="en-IN" sz="1800" spc="-1" strike="noStrike">
              <a:latin typeface="Arial"/>
            </a:endParaRPr>
          </a:p>
        </p:txBody>
      </p:sp>
      <p:sp>
        <p:nvSpPr>
          <p:cNvPr id="124" name="CustomShape 2"/>
          <p:cNvSpPr/>
          <p:nvPr/>
        </p:nvSpPr>
        <p:spPr>
          <a:xfrm>
            <a:off x="2458800" y="1571760"/>
            <a:ext cx="4725000" cy="1206360"/>
          </a:xfrm>
          <a:prstGeom prst="rect">
            <a:avLst/>
          </a:prstGeom>
          <a:noFill/>
          <a:ln>
            <a:noFill/>
          </a:ln>
        </p:spPr>
        <p:style>
          <a:lnRef idx="0"/>
          <a:fillRef idx="0"/>
          <a:effectRef idx="0"/>
          <a:fontRef idx="minor"/>
        </p:style>
        <p:txBody>
          <a:bodyPr wrap="none" lIns="90000" rIns="90000" tIns="45000" bIns="45000"/>
          <a:p>
            <a:pPr algn="ctr">
              <a:lnSpc>
                <a:spcPct val="100000"/>
              </a:lnSpc>
              <a:spcBef>
                <a:spcPts val="649"/>
              </a:spcBef>
            </a:pPr>
            <a:endParaRPr b="0" lang="en-IN" sz="1800" spc="-1" strike="noStrike">
              <a:latin typeface="Arial"/>
            </a:endParaRPr>
          </a:p>
          <a:p>
            <a:pPr algn="just">
              <a:lnSpc>
                <a:spcPct val="100000"/>
              </a:lnSpc>
              <a:spcBef>
                <a:spcPts val="564"/>
              </a:spcBef>
            </a:pPr>
            <a:r>
              <a:rPr b="0" lang="en-IN" sz="1600" spc="-1" strike="noStrike">
                <a:solidFill>
                  <a:srgbClr val="000000"/>
                </a:solidFill>
                <a:latin typeface="Arial"/>
                <a:ea typeface="DejaVu Sans"/>
              </a:rPr>
              <a:t>Python can be downloaded from </a:t>
            </a:r>
            <a:r>
              <a:rPr b="1" lang="en-IN" sz="1600" spc="-1" strike="noStrike" u="sng">
                <a:solidFill>
                  <a:srgbClr val="0000ff"/>
                </a:solidFill>
                <a:uFillTx/>
                <a:latin typeface="Arial"/>
                <a:ea typeface="DejaVu Sans"/>
                <a:hlinkClick r:id="rId1"/>
              </a:rPr>
              <a:t>www.python.org</a:t>
            </a:r>
            <a:endParaRPr b="0" lang="en-IN" sz="1600" spc="-1" strike="noStrike">
              <a:latin typeface="Arial"/>
            </a:endParaRPr>
          </a:p>
          <a:p>
            <a:pPr algn="just">
              <a:lnSpc>
                <a:spcPct val="100000"/>
              </a:lnSpc>
              <a:spcBef>
                <a:spcPts val="564"/>
              </a:spcBef>
            </a:pPr>
            <a:endParaRPr b="0" lang="en-IN" sz="1600" spc="-1" strike="noStrike">
              <a:latin typeface="Arial"/>
            </a:endParaRPr>
          </a:p>
          <a:p>
            <a:pPr>
              <a:lnSpc>
                <a:spcPct val="100000"/>
              </a:lnSpc>
            </a:pPr>
            <a:endParaRPr b="0" lang="en-IN" sz="1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3429000" y="857160"/>
            <a:ext cx="2598840" cy="36396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Arial"/>
                <a:ea typeface="Droid Sans Fallback"/>
              </a:rPr>
              <a:t>DATA TYPE WRAP UP</a:t>
            </a:r>
            <a:endParaRPr b="0" lang="en-IN" sz="1800" spc="-1" strike="noStrike">
              <a:latin typeface="Arial"/>
            </a:endParaRPr>
          </a:p>
        </p:txBody>
      </p:sp>
      <p:sp>
        <p:nvSpPr>
          <p:cNvPr id="193" name="CustomShape 2"/>
          <p:cNvSpPr/>
          <p:nvPr/>
        </p:nvSpPr>
        <p:spPr>
          <a:xfrm>
            <a:off x="1571760" y="1785960"/>
            <a:ext cx="6928200" cy="2644920"/>
          </a:xfrm>
          <a:prstGeom prst="rect">
            <a:avLst/>
          </a:prstGeom>
          <a:noFill/>
          <a:ln>
            <a:noFill/>
          </a:ln>
        </p:spPr>
        <p:style>
          <a:lnRef idx="0"/>
          <a:fillRef idx="0"/>
          <a:effectRef idx="0"/>
          <a:fontRef idx="minor"/>
        </p:style>
        <p:txBody>
          <a:bodyPr lIns="90000" rIns="90000" tIns="45000" bIns="45000"/>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Lists, Tuples, and Dictionaries can store any type (including other lists,   tuples, and dictionaries!)</a:t>
            </a:r>
            <a:endParaRPr b="0" lang="en-IN" sz="1600" spc="-1" strike="noStrike">
              <a:latin typeface="Arial"/>
            </a:endParaRPr>
          </a:p>
          <a:p>
            <a:pPr algn="just">
              <a:lnSpc>
                <a:spcPct val="150000"/>
              </a:lnSpc>
            </a:pPr>
            <a:endParaRPr b="0" lang="en-IN" sz="1600" spc="-1" strike="noStrike">
              <a:latin typeface="Arial"/>
            </a:endParaRPr>
          </a:p>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Only lists and dictionaries are mutable</a:t>
            </a:r>
            <a:endParaRPr b="0" lang="en-IN" sz="1600" spc="-1" strike="noStrike">
              <a:latin typeface="Arial"/>
            </a:endParaRPr>
          </a:p>
          <a:p>
            <a:pPr algn="just">
              <a:lnSpc>
                <a:spcPct val="150000"/>
              </a:lnSpc>
            </a:pPr>
            <a:endParaRPr b="0" lang="en-IN" sz="1600" spc="-1" strike="noStrike">
              <a:latin typeface="Arial"/>
            </a:endParaRPr>
          </a:p>
          <a:p>
            <a:pPr marL="206280" indent="-205200" algn="just">
              <a:lnSpc>
                <a:spcPct val="150000"/>
              </a:lnSpc>
              <a:buClr>
                <a:srgbClr val="000000"/>
              </a:buClr>
              <a:buFont typeface="Wingdings" charset="2"/>
              <a:buChar char=""/>
            </a:pPr>
            <a:r>
              <a:rPr b="0" lang="en-IN" sz="1600" spc="-1" strike="noStrike">
                <a:solidFill>
                  <a:srgbClr val="000000"/>
                </a:solidFill>
                <a:latin typeface="Arial"/>
                <a:ea typeface="Droid Sans Fallback"/>
              </a:rPr>
              <a:t>All variables are references</a:t>
            </a: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2944440" y="496800"/>
            <a:ext cx="308052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ejaVu Sans"/>
              </a:rPr>
              <a:t>ARITHMETIC OPERATORS</a:t>
            </a:r>
            <a:endParaRPr b="0" lang="en-IN" sz="1800" spc="-1" strike="noStrike">
              <a:latin typeface="Arial"/>
            </a:endParaRPr>
          </a:p>
          <a:p>
            <a:pPr>
              <a:lnSpc>
                <a:spcPct val="100000"/>
              </a:lnSpc>
            </a:pPr>
            <a:endParaRPr b="0" lang="en-IN" sz="1800" spc="-1" strike="noStrike">
              <a:latin typeface="Arial"/>
            </a:endParaRPr>
          </a:p>
        </p:txBody>
      </p:sp>
      <p:sp>
        <p:nvSpPr>
          <p:cNvPr id="195" name="CustomShape 2"/>
          <p:cNvSpPr/>
          <p:nvPr/>
        </p:nvSpPr>
        <p:spPr>
          <a:xfrm>
            <a:off x="3011760" y="1214280"/>
            <a:ext cx="2728440" cy="2644200"/>
          </a:xfrm>
          <a:prstGeom prst="rect">
            <a:avLst/>
          </a:prstGeom>
          <a:noFill/>
          <a:ln>
            <a:noFill/>
          </a:ln>
        </p:spPr>
        <p:style>
          <a:lnRef idx="0"/>
          <a:fillRef idx="0"/>
          <a:effectRef idx="0"/>
          <a:fontRef idx="minor"/>
        </p:style>
        <p:txBody>
          <a:bodyPr wrap="none" lIns="90000" rIns="90000" tIns="45000" bIns="45000"/>
          <a:p>
            <a:pPr marL="216000" indent="-215280">
              <a:lnSpc>
                <a:spcPct val="150000"/>
              </a:lnSpc>
              <a:buClr>
                <a:srgbClr val="8b8b8b"/>
              </a:buClr>
              <a:buFont typeface="Wingdings" charset="2"/>
              <a:buChar char=""/>
            </a:pPr>
            <a:r>
              <a:rPr b="0" lang="en-IN" sz="1600" spc="-1" strike="noStrike">
                <a:solidFill>
                  <a:srgbClr val="8b8b8b"/>
                </a:solidFill>
                <a:latin typeface="Arial"/>
                <a:ea typeface="DejaVu Sans"/>
              </a:rPr>
              <a:t>	</a:t>
            </a:r>
            <a:r>
              <a:rPr b="0" lang="en-IN" sz="1600" spc="-1" strike="noStrike">
                <a:solidFill>
                  <a:srgbClr val="000000"/>
                </a:solidFill>
                <a:latin typeface="Arial"/>
                <a:ea typeface="DejaVu Sans"/>
              </a:rPr>
              <a: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Addition</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Subtraction</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Multiplication</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Division</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Remainder</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Power</a:t>
            </a:r>
            <a:r>
              <a:rPr b="0" lang="en-IN" sz="1600" spc="-1" strike="noStrike">
                <a:solidFill>
                  <a:srgbClr val="000000"/>
                </a:solidFill>
                <a:latin typeface="Arial"/>
                <a:ea typeface="DejaVu Sans"/>
              </a:rPr>
              <a:t>	</a:t>
            </a: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2944800" y="785880"/>
            <a:ext cx="2787840" cy="5763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600" spc="-1" strike="noStrike">
                <a:solidFill>
                  <a:srgbClr val="000000"/>
                </a:solidFill>
                <a:latin typeface="Arial"/>
                <a:ea typeface="DejaVu Sans"/>
              </a:rPr>
              <a:t>RELATIONAL OPERATORS</a:t>
            </a:r>
            <a:endParaRPr b="0" lang="en-IN" sz="1600" spc="-1" strike="noStrike">
              <a:latin typeface="Arial"/>
            </a:endParaRPr>
          </a:p>
          <a:p>
            <a:pPr>
              <a:lnSpc>
                <a:spcPct val="100000"/>
              </a:lnSpc>
            </a:pPr>
            <a:endParaRPr b="0" lang="en-IN" sz="1600" spc="-1" strike="noStrike">
              <a:latin typeface="Arial"/>
            </a:endParaRPr>
          </a:p>
        </p:txBody>
      </p:sp>
      <p:sp>
        <p:nvSpPr>
          <p:cNvPr id="197" name="CustomShape 2"/>
          <p:cNvSpPr/>
          <p:nvPr/>
        </p:nvSpPr>
        <p:spPr>
          <a:xfrm>
            <a:off x="2734560" y="1714320"/>
            <a:ext cx="3202560" cy="3009240"/>
          </a:xfrm>
          <a:prstGeom prst="rect">
            <a:avLst/>
          </a:prstGeom>
          <a:noFill/>
          <a:ln>
            <a:noFill/>
          </a:ln>
        </p:spPr>
        <p:style>
          <a:lnRef idx="0"/>
          <a:fillRef idx="0"/>
          <a:effectRef idx="0"/>
          <a:fontRef idx="minor"/>
        </p:style>
        <p:txBody>
          <a:bodyPr wrap="none" lIns="90000" rIns="90000" tIns="45000" bIns="45000"/>
          <a:p>
            <a:pPr marL="216000" indent="-215280">
              <a:lnSpc>
                <a:spcPct val="150000"/>
              </a:lnSpc>
              <a:buClr>
                <a:srgbClr val="8b8b8b"/>
              </a:buClr>
              <a:buFont typeface="Wingdings" charset="2"/>
              <a:buChar char=""/>
            </a:pPr>
            <a:r>
              <a:rPr b="0" lang="en-IN" sz="1600" spc="-1" strike="noStrike">
                <a:solidFill>
                  <a:srgbClr val="8b8b8b"/>
                </a:solidFill>
                <a:latin typeface="Arial"/>
                <a:ea typeface="DejaVu Sans"/>
              </a:rPr>
              <a:t>	</a:t>
            </a:r>
            <a:r>
              <a:rPr b="0" lang="en-IN" sz="1600" spc="-1" strike="noStrike">
                <a:solidFill>
                  <a:srgbClr val="000000"/>
                </a:solidFill>
                <a:latin typeface="Arial"/>
                <a:ea typeface="DejaVu Sans"/>
              </a:rPr>
              <a:t>&lt;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less than</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less than or equal to</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&gt;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greater than</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&gt;=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greater than or equal to</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equal to</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not equal to</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&lt;&gt;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not equal to</a:t>
            </a: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504240" y="714240"/>
            <a:ext cx="269640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ejaVu Sans"/>
              </a:rPr>
              <a:t>LOGICAL OPERATORS</a:t>
            </a:r>
            <a:endParaRPr b="0" lang="en-IN" sz="1800" spc="-1" strike="noStrike">
              <a:latin typeface="Arial"/>
            </a:endParaRPr>
          </a:p>
          <a:p>
            <a:pPr>
              <a:lnSpc>
                <a:spcPct val="100000"/>
              </a:lnSpc>
            </a:pPr>
            <a:endParaRPr b="0" lang="en-IN" sz="1800" spc="-1" strike="noStrike">
              <a:latin typeface="Arial"/>
            </a:endParaRPr>
          </a:p>
        </p:txBody>
      </p:sp>
      <p:sp>
        <p:nvSpPr>
          <p:cNvPr id="199" name="CustomShape 2"/>
          <p:cNvSpPr/>
          <p:nvPr/>
        </p:nvSpPr>
        <p:spPr>
          <a:xfrm>
            <a:off x="2733840" y="1500120"/>
            <a:ext cx="3389760" cy="283284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800" spc="-1" strike="noStrike">
                <a:solidFill>
                  <a:srgbClr val="000000"/>
                </a:solidFill>
                <a:latin typeface="Arial"/>
                <a:ea typeface="DejaVu Sans"/>
              </a:rPr>
              <a:t>and</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both condition</a:t>
            </a:r>
            <a:endParaRPr b="0" lang="en-IN" sz="1800" spc="-1" strike="noStrike">
              <a:latin typeface="Arial"/>
            </a:endParaRPr>
          </a:p>
          <a:p>
            <a:pPr>
              <a:lnSpc>
                <a:spcPct val="150000"/>
              </a:lnSpc>
            </a:pPr>
            <a:endParaRPr b="0" lang="en-IN" sz="1800" spc="-1" strike="noStrike">
              <a:latin typeface="Arial"/>
            </a:endParaRPr>
          </a:p>
          <a:p>
            <a:pPr>
              <a:lnSpc>
                <a:spcPct val="150000"/>
              </a:lnSpc>
            </a:pPr>
            <a:r>
              <a:rPr b="0" lang="en-IN" sz="1800" spc="-1" strike="noStrike">
                <a:solidFill>
                  <a:srgbClr val="000000"/>
                </a:solidFill>
                <a:latin typeface="Arial"/>
                <a:ea typeface="DejaVu Sans"/>
              </a:rPr>
              <a:t>or</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either of the conditions</a:t>
            </a:r>
            <a:endParaRPr b="0" lang="en-IN" sz="1800" spc="-1" strike="noStrike">
              <a:latin typeface="Arial"/>
            </a:endParaRPr>
          </a:p>
          <a:p>
            <a:pPr>
              <a:lnSpc>
                <a:spcPct val="150000"/>
              </a:lnSpc>
            </a:pPr>
            <a:endParaRPr b="0" lang="en-IN" sz="1800" spc="-1" strike="noStrike">
              <a:latin typeface="Arial"/>
            </a:endParaRPr>
          </a:p>
          <a:p>
            <a:pPr>
              <a:lnSpc>
                <a:spcPct val="150000"/>
              </a:lnSpc>
            </a:pPr>
            <a:r>
              <a:rPr b="0" lang="en-IN" sz="1800" spc="-1" strike="noStrike">
                <a:solidFill>
                  <a:srgbClr val="000000"/>
                </a:solidFill>
                <a:latin typeface="Arial"/>
                <a:ea typeface="DejaVu Sans"/>
              </a:rPr>
              <a:t>not</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negate the condition</a:t>
            </a:r>
            <a:endParaRPr b="0" lang="en-IN" sz="1800" spc="-1" strike="noStrike">
              <a:latin typeface="Arial"/>
            </a:endParaRPr>
          </a:p>
          <a:p>
            <a:pPr>
              <a:lnSpc>
                <a:spcPct val="150000"/>
              </a:lnSpc>
            </a:pPr>
            <a:endParaRPr b="0" lang="en-IN" sz="1800" spc="-1" strike="noStrike">
              <a:latin typeface="Arial"/>
            </a:endParaRPr>
          </a:p>
          <a:p>
            <a:pPr>
              <a:lnSpc>
                <a:spcPct val="100000"/>
              </a:lnSpc>
            </a:pPr>
            <a:endParaRPr b="0" lang="en-IN" sz="18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2873520" y="714240"/>
            <a:ext cx="319500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ejaVu Sans"/>
              </a:rPr>
              <a:t>ASSIGNMENT OPERATORS</a:t>
            </a:r>
            <a:endParaRPr b="0" lang="en-IN" sz="1800" spc="-1" strike="noStrike">
              <a:latin typeface="Arial"/>
            </a:endParaRPr>
          </a:p>
          <a:p>
            <a:pPr>
              <a:lnSpc>
                <a:spcPct val="100000"/>
              </a:lnSpc>
            </a:pPr>
            <a:endParaRPr b="0" lang="en-IN" sz="1800" spc="-1" strike="noStrike">
              <a:latin typeface="Arial"/>
            </a:endParaRPr>
          </a:p>
        </p:txBody>
      </p:sp>
      <p:sp>
        <p:nvSpPr>
          <p:cNvPr id="201" name="CustomShape 2"/>
          <p:cNvSpPr/>
          <p:nvPr/>
        </p:nvSpPr>
        <p:spPr>
          <a:xfrm>
            <a:off x="2805480" y="1651320"/>
            <a:ext cx="3286440" cy="3244320"/>
          </a:xfrm>
          <a:prstGeom prst="rect">
            <a:avLst/>
          </a:prstGeom>
          <a:noFill/>
          <a:ln>
            <a:noFill/>
          </a:ln>
        </p:spPr>
        <p:style>
          <a:lnRef idx="0"/>
          <a:fillRef idx="0"/>
          <a:effectRef idx="0"/>
          <a:fontRef idx="minor"/>
        </p:style>
        <p:txBody>
          <a:bodyPr wrap="none" lIns="90000" rIns="90000" tIns="45000" bIns="45000"/>
          <a:p>
            <a:pPr marL="216000" indent="-215280">
              <a:lnSpc>
                <a:spcPct val="150000"/>
              </a:lnSpc>
              <a:buClr>
                <a:srgbClr val="000000"/>
              </a:buClr>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simple assignment</a:t>
            </a:r>
            <a:endParaRPr b="0" lang="en-IN" sz="1800" spc="-1" strike="noStrike">
              <a:latin typeface="Arial"/>
            </a:endParaRPr>
          </a:p>
          <a:p>
            <a:pPr marL="216000" indent="-215280">
              <a:lnSpc>
                <a:spcPct val="150000"/>
              </a:lnSpc>
              <a:buClr>
                <a:srgbClr val="000000"/>
              </a:buClr>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add and assign</a:t>
            </a:r>
            <a:endParaRPr b="0" lang="en-IN" sz="1800" spc="-1" strike="noStrike">
              <a:latin typeface="Arial"/>
            </a:endParaRPr>
          </a:p>
          <a:p>
            <a:pPr marL="216000" indent="-215280">
              <a:lnSpc>
                <a:spcPct val="150000"/>
              </a:lnSpc>
              <a:buClr>
                <a:srgbClr val="000000"/>
              </a:buClr>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subtract and assign</a:t>
            </a:r>
            <a:endParaRPr b="0" lang="en-IN" sz="1800" spc="-1" strike="noStrike">
              <a:latin typeface="Arial"/>
            </a:endParaRPr>
          </a:p>
          <a:p>
            <a:pPr marL="216000" indent="-215280">
              <a:lnSpc>
                <a:spcPct val="150000"/>
              </a:lnSpc>
              <a:buClr>
                <a:srgbClr val="000000"/>
              </a:buClr>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multiply and assign</a:t>
            </a:r>
            <a:endParaRPr b="0" lang="en-IN" sz="1800" spc="-1" strike="noStrike">
              <a:latin typeface="Arial"/>
            </a:endParaRPr>
          </a:p>
          <a:p>
            <a:pPr marL="216000" indent="-215280">
              <a:lnSpc>
                <a:spcPct val="150000"/>
              </a:lnSpc>
              <a:buClr>
                <a:srgbClr val="000000"/>
              </a:buClr>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divide and assign</a:t>
            </a:r>
            <a:endParaRPr b="0" lang="en-IN" sz="1800" spc="-1" strike="noStrike">
              <a:latin typeface="Arial"/>
            </a:endParaRPr>
          </a:p>
          <a:p>
            <a:pPr marL="216000" indent="-215280">
              <a:lnSpc>
                <a:spcPct val="150000"/>
              </a:lnSpc>
              <a:buClr>
                <a:srgbClr val="000000"/>
              </a:buClr>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remainder and assign</a:t>
            </a:r>
            <a:endParaRPr b="0" lang="en-IN" sz="1800" spc="-1" strike="noStrike">
              <a:latin typeface="Arial"/>
            </a:endParaRPr>
          </a:p>
          <a:p>
            <a:pPr marL="216000" indent="-215280">
              <a:lnSpc>
                <a:spcPct val="150000"/>
              </a:lnSpc>
              <a:buClr>
                <a:srgbClr val="000000"/>
              </a:buClr>
              <a:buFont typeface="Wingdings" charset="2"/>
              <a:buChar char=""/>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a:t>
            </a: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power and assign</a:t>
            </a:r>
            <a:endParaRPr b="0" lang="en-IN" sz="1800" spc="-1" strike="noStrike">
              <a:latin typeface="Arial"/>
            </a:endParaRPr>
          </a:p>
          <a:p>
            <a:pPr>
              <a:lnSpc>
                <a:spcPct val="100000"/>
              </a:lnSpc>
            </a:pPr>
            <a:endParaRPr b="0" lang="en-IN" sz="18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2877120" y="1500120"/>
            <a:ext cx="3690000" cy="4470120"/>
          </a:xfrm>
          <a:prstGeom prst="rect">
            <a:avLst/>
          </a:prstGeom>
          <a:noFill/>
          <a:ln>
            <a:noFill/>
          </a:ln>
        </p:spPr>
        <p:style>
          <a:lnRef idx="0"/>
          <a:fillRef idx="0"/>
          <a:effectRef idx="0"/>
          <a:fontRef idx="minor"/>
        </p:style>
        <p:txBody>
          <a:bodyPr wrap="none" lIns="90000" rIns="90000" tIns="45000" bIns="45000"/>
          <a:p>
            <a:pPr>
              <a:lnSpc>
                <a:spcPct val="150000"/>
              </a:lnSpc>
            </a:pPr>
            <a:r>
              <a:rPr b="0" lang="en-IN" sz="1600" spc="-1" strike="noStrike">
                <a:solidFill>
                  <a:srgbClr val="000000"/>
                </a:solidFill>
                <a:latin typeface="Arial"/>
                <a:ea typeface="DejaVu Sans"/>
              </a:rPr>
              <a:t>In, Not in</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X=[1,2,3]</a:t>
            </a:r>
            <a:endParaRPr b="0" lang="en-IN" sz="1600" spc="-1" strike="noStrike">
              <a:latin typeface="Arial"/>
            </a:endParaRPr>
          </a:p>
          <a:p>
            <a:pPr>
              <a:lnSpc>
                <a:spcPct val="150000"/>
              </a:lnSpc>
            </a:pPr>
            <a:r>
              <a:rPr b="0" lang="en-IN" sz="1600" spc="-1" strike="noStrike">
                <a:solidFill>
                  <a:srgbClr val="000000"/>
                </a:solidFill>
                <a:latin typeface="Arial"/>
                <a:ea typeface="DejaVu Sans"/>
              </a:rPr>
              <a:t>Y=2</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Y in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#where x can be a sequence</a:t>
            </a:r>
            <a:endParaRPr b="0" lang="en-IN" sz="1600" spc="-1" strike="noStrike">
              <a:latin typeface="Arial"/>
            </a:endParaRPr>
          </a:p>
          <a:p>
            <a:pPr>
              <a:lnSpc>
                <a:spcPct val="150000"/>
              </a:lnSpc>
            </a:pPr>
            <a:r>
              <a:rPr b="0" lang="en-IN" sz="1600" spc="-1" strike="noStrike">
                <a:solidFill>
                  <a:srgbClr val="000000"/>
                </a:solidFill>
                <a:latin typeface="Arial"/>
                <a:ea typeface="DejaVu Sans"/>
              </a:rPr>
              <a:t>True</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Y not in x</a:t>
            </a:r>
            <a:endParaRPr b="0" lang="en-IN" sz="1600" spc="-1" strike="noStrike">
              <a:latin typeface="Arial"/>
            </a:endParaRPr>
          </a:p>
          <a:p>
            <a:pPr>
              <a:lnSpc>
                <a:spcPct val="150000"/>
              </a:lnSpc>
            </a:pPr>
            <a:r>
              <a:rPr b="0" lang="en-IN" sz="1600" spc="-1" strike="noStrike">
                <a:solidFill>
                  <a:srgbClr val="000000"/>
                </a:solidFill>
                <a:latin typeface="Arial"/>
                <a:ea typeface="DejaVu Sans"/>
              </a:rPr>
              <a:t>False</a:t>
            </a:r>
            <a:endParaRPr b="0" lang="en-IN" sz="1600" spc="-1" strike="noStrike">
              <a:latin typeface="Arial"/>
            </a:endParaRPr>
          </a:p>
          <a:p>
            <a:pPr>
              <a:lnSpc>
                <a:spcPct val="150000"/>
              </a:lnSpc>
            </a:pPr>
            <a:endParaRPr b="0" lang="en-IN" sz="1600" spc="-1" strike="noStrike">
              <a:latin typeface="Arial"/>
            </a:endParaRPr>
          </a:p>
          <a:p>
            <a:pPr>
              <a:lnSpc>
                <a:spcPct val="150000"/>
              </a:lnSpc>
            </a:pPr>
            <a:endParaRPr b="0" lang="en-IN" sz="1600" spc="-1" strike="noStrike">
              <a:latin typeface="Arial"/>
            </a:endParaRPr>
          </a:p>
        </p:txBody>
      </p:sp>
      <p:sp>
        <p:nvSpPr>
          <p:cNvPr id="203" name="CustomShape 2"/>
          <p:cNvSpPr/>
          <p:nvPr/>
        </p:nvSpPr>
        <p:spPr>
          <a:xfrm>
            <a:off x="3231720" y="642960"/>
            <a:ext cx="321480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ejaVu Sans"/>
              </a:rPr>
              <a:t>MEMBERSHIP OPERATORS</a:t>
            </a:r>
            <a:endParaRPr b="0" lang="en-IN" sz="1800" spc="-1" strike="noStrike">
              <a:latin typeface="Arial"/>
            </a:endParaRPr>
          </a:p>
          <a:p>
            <a:pPr>
              <a:lnSpc>
                <a:spcPct val="100000"/>
              </a:lnSpc>
            </a:pPr>
            <a:endParaRPr b="0" lang="en-IN" sz="1800" spc="-1" strike="noStrike">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205800" y="714240"/>
            <a:ext cx="2708640" cy="63828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ejaVu Sans"/>
              </a:rPr>
              <a:t>IDENTITY OPERATORS</a:t>
            </a:r>
            <a:endParaRPr b="0" lang="en-IN" sz="1800" spc="-1" strike="noStrike">
              <a:latin typeface="Arial"/>
            </a:endParaRPr>
          </a:p>
          <a:p>
            <a:pPr>
              <a:lnSpc>
                <a:spcPct val="100000"/>
              </a:lnSpc>
            </a:pPr>
            <a:endParaRPr b="0" lang="en-IN" sz="1800" spc="-1" strike="noStrike">
              <a:latin typeface="Arial"/>
            </a:endParaRPr>
          </a:p>
        </p:txBody>
      </p:sp>
      <p:sp>
        <p:nvSpPr>
          <p:cNvPr id="205" name="CustomShape 2"/>
          <p:cNvSpPr/>
          <p:nvPr/>
        </p:nvSpPr>
        <p:spPr>
          <a:xfrm>
            <a:off x="1184040" y="1499400"/>
            <a:ext cx="6302520" cy="3009240"/>
          </a:xfrm>
          <a:prstGeom prst="rect">
            <a:avLst/>
          </a:prstGeom>
          <a:noFill/>
          <a:ln>
            <a:noFill/>
          </a:ln>
        </p:spPr>
        <p:style>
          <a:lnRef idx="0"/>
          <a:fillRef idx="0"/>
          <a:effectRef idx="0"/>
          <a:fontRef idx="minor"/>
        </p:style>
        <p:txBody>
          <a:bodyPr wrap="none" lIns="90000" rIns="90000" tIns="45000" bIns="45000"/>
          <a:p>
            <a:pPr marL="216000" indent="-207000" algn="just">
              <a:lnSpc>
                <a:spcPct val="150000"/>
              </a:lnSpc>
            </a:pPr>
            <a:r>
              <a:rPr b="0" lang="en-IN" sz="1600" spc="-1" strike="noStrike">
                <a:solidFill>
                  <a:srgbClr val="000000"/>
                </a:solidFill>
                <a:latin typeface="Arial"/>
                <a:ea typeface="DejaVu Sans"/>
              </a:rPr>
              <a:t>Is, not is</a:t>
            </a:r>
            <a:endParaRPr b="0" lang="en-IN" sz="1600" spc="-1" strike="noStrike">
              <a:latin typeface="Arial"/>
            </a:endParaRPr>
          </a:p>
          <a:p>
            <a:pPr marL="216000" indent="-207000" algn="just">
              <a:lnSpc>
                <a:spcPct val="150000"/>
              </a:lnSpc>
            </a:pPr>
            <a:r>
              <a:rPr b="0" lang="en-IN" sz="1600" spc="-1" strike="noStrike">
                <a:solidFill>
                  <a:srgbClr val="000000"/>
                </a:solidFill>
                <a:latin typeface="Arial"/>
                <a:ea typeface="DejaVu Sans"/>
              </a:rPr>
              <a:t>Identity operators compare the memory locations of two objects</a:t>
            </a:r>
            <a:endParaRPr b="0" lang="en-IN" sz="1600" spc="-1" strike="noStrike">
              <a:latin typeface="Arial"/>
            </a:endParaRPr>
          </a:p>
          <a:p>
            <a:pPr marL="216000" indent="-207000" algn="just">
              <a:lnSpc>
                <a:spcPct val="150000"/>
              </a:lnSpc>
            </a:pPr>
            <a:endParaRPr b="0" lang="en-IN" sz="1600" spc="-1" strike="noStrike">
              <a:latin typeface="Arial"/>
            </a:endParaRPr>
          </a:p>
          <a:p>
            <a:pPr marL="208080" indent="-199080" algn="just">
              <a:lnSpc>
                <a:spcPct val="150000"/>
              </a:lnSpc>
              <a:buClr>
                <a:srgbClr val="000000"/>
              </a:buClr>
              <a:buFont typeface="Arial"/>
              <a:buChar char="•"/>
            </a:pPr>
            <a:r>
              <a:rPr b="0" lang="en-IN" sz="1600" spc="-1" strike="noStrike">
                <a:solidFill>
                  <a:srgbClr val="000000"/>
                </a:solidFill>
                <a:latin typeface="Arial"/>
                <a:ea typeface="DejaVu Sans"/>
              </a:rPr>
              <a:t>x is y</a:t>
            </a:r>
            <a:endParaRPr b="0" lang="en-IN" sz="1600" spc="-1" strike="noStrike">
              <a:latin typeface="Arial"/>
            </a:endParaRPr>
          </a:p>
          <a:p>
            <a:pPr marL="216000" indent="-207000" algn="just">
              <a:lnSpc>
                <a:spcPct val="150000"/>
              </a:lnSpc>
            </a:pPr>
            <a:r>
              <a:rPr b="0" lang="en-IN" sz="1600" spc="-1" strike="noStrike">
                <a:solidFill>
                  <a:srgbClr val="000000"/>
                </a:solidFill>
                <a:latin typeface="Arial"/>
                <a:ea typeface="DejaVu Sans"/>
              </a:rPr>
              <a:t>1 if id(x) equals id(y).</a:t>
            </a:r>
            <a:endParaRPr b="0" lang="en-IN" sz="1600" spc="-1" strike="noStrike">
              <a:latin typeface="Arial"/>
            </a:endParaRPr>
          </a:p>
          <a:p>
            <a:pPr marL="208080" indent="-199080" algn="just">
              <a:lnSpc>
                <a:spcPct val="150000"/>
              </a:lnSpc>
              <a:buClr>
                <a:srgbClr val="000000"/>
              </a:buClr>
              <a:buFont typeface="Arial"/>
              <a:buChar char="•"/>
            </a:pPr>
            <a:r>
              <a:rPr b="0" lang="en-IN" sz="1600" spc="-1" strike="noStrike">
                <a:solidFill>
                  <a:srgbClr val="000000"/>
                </a:solidFill>
                <a:latin typeface="Arial"/>
                <a:ea typeface="DejaVu Sans"/>
              </a:rPr>
              <a:t>x is not y</a:t>
            </a:r>
            <a:endParaRPr b="0" lang="en-IN" sz="1600" spc="-1" strike="noStrike">
              <a:latin typeface="Arial"/>
            </a:endParaRPr>
          </a:p>
          <a:p>
            <a:pPr marL="216000" indent="-207000" algn="just">
              <a:lnSpc>
                <a:spcPct val="150000"/>
              </a:lnSpc>
            </a:pPr>
            <a:r>
              <a:rPr b="0" lang="en-IN" sz="1600" spc="-1" strike="noStrike">
                <a:solidFill>
                  <a:srgbClr val="000000"/>
                </a:solidFill>
                <a:latin typeface="Arial"/>
                <a:ea typeface="DejaVu Sans"/>
              </a:rPr>
              <a:t>1 if id(x) is not equal to id(y).</a:t>
            </a:r>
            <a:endParaRPr b="0" lang="en-IN" sz="1600" spc="-1" strike="noStrike">
              <a:latin typeface="Arial"/>
            </a:endParaRPr>
          </a:p>
          <a:p>
            <a:pPr marL="216000" indent="-207000" algn="just">
              <a:lnSpc>
                <a:spcPct val="150000"/>
              </a:lnSpc>
            </a:pPr>
            <a:endParaRPr b="0" lang="en-IN" sz="16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514680" y="428760"/>
            <a:ext cx="2783520" cy="911880"/>
          </a:xfrm>
          <a:prstGeom prst="rect">
            <a:avLst/>
          </a:prstGeom>
          <a:noFill/>
          <a:ln>
            <a:noFill/>
          </a:ln>
        </p:spPr>
        <p:style>
          <a:lnRef idx="0"/>
          <a:fillRef idx="0"/>
          <a:effectRef idx="0"/>
          <a:fontRef idx="minor"/>
        </p:style>
        <p:txBody>
          <a:bodyPr wrap="none" lIns="90000" rIns="90000" tIns="45000" bIns="45000"/>
          <a:p>
            <a:pPr>
              <a:lnSpc>
                <a:spcPct val="150000"/>
              </a:lnSpc>
            </a:pPr>
            <a:r>
              <a:rPr b="1" lang="en-IN" sz="1800" spc="-1" strike="noStrike">
                <a:solidFill>
                  <a:srgbClr val="000000"/>
                </a:solidFill>
                <a:latin typeface="Arial"/>
                <a:ea typeface="DejaVu Sans"/>
              </a:rPr>
              <a:t>FUNCTIONS - NUMERIC</a:t>
            </a:r>
            <a:endParaRPr b="0" lang="en-IN" sz="1800" spc="-1" strike="noStrike">
              <a:latin typeface="Arial"/>
            </a:endParaRPr>
          </a:p>
          <a:p>
            <a:pPr>
              <a:lnSpc>
                <a:spcPct val="150000"/>
              </a:lnSpc>
            </a:pPr>
            <a:endParaRPr b="0" lang="en-IN" sz="1800" spc="-1" strike="noStrike">
              <a:latin typeface="Arial"/>
            </a:endParaRPr>
          </a:p>
        </p:txBody>
      </p:sp>
      <p:sp>
        <p:nvSpPr>
          <p:cNvPr id="207" name="CustomShape 2"/>
          <p:cNvSpPr/>
          <p:nvPr/>
        </p:nvSpPr>
        <p:spPr>
          <a:xfrm>
            <a:off x="671400" y="588960"/>
            <a:ext cx="8565120" cy="117360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sp>
      <p:sp>
        <p:nvSpPr>
          <p:cNvPr id="208" name="CustomShape 3"/>
          <p:cNvSpPr/>
          <p:nvPr/>
        </p:nvSpPr>
        <p:spPr>
          <a:xfrm>
            <a:off x="3111480" y="1994040"/>
            <a:ext cx="4356720" cy="4366080"/>
          </a:xfrm>
          <a:custGeom>
            <a:avLst/>
            <a:gdLst/>
            <a:ahLst/>
            <a:rect l="l" t="t" r="r" b="b"/>
            <a:pathLst>
              <a:path w="8483600" h="4367212">
                <a:moveTo>
                  <a:pt x="0" y="0"/>
                </a:moveTo>
                <a:lnTo>
                  <a:pt x="23565" y="0"/>
                </a:lnTo>
                <a:lnTo>
                  <a:pt x="23565" y="12133"/>
                </a:lnTo>
                <a:lnTo>
                  <a:pt x="0" y="12133"/>
                </a:lnTo>
                <a:close/>
              </a:path>
            </a:pathLst>
          </a:custGeom>
          <a:noFill/>
          <a:ln w="9360">
            <a:noFill/>
          </a:ln>
        </p:spPr>
        <p:style>
          <a:lnRef idx="0"/>
          <a:fillRef idx="0"/>
          <a:effectRef idx="0"/>
          <a:fontRef idx="minor"/>
        </p:style>
        <p:txBody>
          <a:bodyPr lIns="90000" rIns="90000" tIns="45000" bIns="45000"/>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abs(x)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absolute value of x</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cmp (x,y)</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1,0,-1</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max (x,y,z)</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max. value in the list</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min (x,y,z)</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min. value in the list</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pow (x,2)</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square of x</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round (x,3)</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rounds to 3 decimals</a:t>
            </a:r>
            <a:endParaRPr b="0" lang="en-IN" sz="1600" spc="-1" strike="noStrike">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219240" y="428760"/>
            <a:ext cx="8566560" cy="117360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90000" rIns="90000" tIns="45000" bIns="45000" anchor="ctr"/>
          <a:p>
            <a:pPr algn="ctr">
              <a:lnSpc>
                <a:spcPct val="100000"/>
              </a:lnSpc>
            </a:pPr>
            <a:r>
              <a:rPr b="1" lang="en-IN" sz="1800" spc="-1" strike="noStrike">
                <a:solidFill>
                  <a:srgbClr val="000000"/>
                </a:solidFill>
                <a:latin typeface="Arial"/>
                <a:ea typeface="DejaVu Sans"/>
              </a:rPr>
              <a:t>FUNCTIONS – NUMERIC</a:t>
            </a:r>
            <a:endParaRPr b="0" lang="en-IN" sz="1800" spc="-1" strike="noStrike">
              <a:latin typeface="Arial"/>
            </a:endParaRPr>
          </a:p>
          <a:p>
            <a:pPr algn="ctr">
              <a:lnSpc>
                <a:spcPct val="100000"/>
              </a:lnSpc>
            </a:pPr>
            <a:r>
              <a:rPr b="1" lang="en-IN" sz="1800" spc="-1" strike="noStrike">
                <a:solidFill>
                  <a:srgbClr val="000000"/>
                </a:solidFill>
                <a:latin typeface="Arial"/>
                <a:ea typeface="DejaVu Sans"/>
              </a:rPr>
              <a:t>MATH MODULE</a:t>
            </a:r>
            <a:endParaRPr b="0" lang="en-IN" sz="1800" spc="-1" strike="noStrike">
              <a:latin typeface="Arial"/>
            </a:endParaRPr>
          </a:p>
        </p:txBody>
      </p:sp>
      <p:sp>
        <p:nvSpPr>
          <p:cNvPr id="210" name="CustomShape 2"/>
          <p:cNvSpPr/>
          <p:nvPr/>
        </p:nvSpPr>
        <p:spPr>
          <a:xfrm>
            <a:off x="3000240" y="1785960"/>
            <a:ext cx="4285080" cy="4366080"/>
          </a:xfrm>
          <a:custGeom>
            <a:avLst/>
            <a:gdLst/>
            <a:ahLst/>
            <a:rect l="l" t="t" r="r" b="b"/>
            <a:pathLst>
              <a:path w="8483600" h="4367212">
                <a:moveTo>
                  <a:pt x="0" y="0"/>
                </a:moveTo>
                <a:lnTo>
                  <a:pt x="23565" y="0"/>
                </a:lnTo>
                <a:lnTo>
                  <a:pt x="23565" y="12133"/>
                </a:lnTo>
                <a:lnTo>
                  <a:pt x="0" y="12133"/>
                </a:lnTo>
                <a:close/>
              </a:path>
            </a:pathLst>
          </a:custGeom>
          <a:noFill/>
          <a:ln w="9360">
            <a:noFill/>
          </a:ln>
        </p:spPr>
        <p:style>
          <a:lnRef idx="0"/>
          <a:fillRef idx="0"/>
          <a:effectRef idx="0"/>
          <a:fontRef idx="minor"/>
        </p:style>
        <p:txBody>
          <a:bodyPr lIns="90000" rIns="90000" tIns="45000" bIns="45000"/>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ceil(x)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ceiling of x</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floor(x)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floor of x</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exp(x)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exponent of x</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log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Natural logarithm</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Log10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base 10 logarithm</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sqrt (x)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square root of x</a:t>
            </a: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609120" y="534240"/>
            <a:ext cx="777060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FUNCTIONS – STRING</a:t>
            </a:r>
            <a:endParaRPr b="0" lang="en-IN" sz="1800" spc="-1" strike="noStrike">
              <a:latin typeface="Arial"/>
            </a:endParaRPr>
          </a:p>
        </p:txBody>
      </p:sp>
      <p:sp>
        <p:nvSpPr>
          <p:cNvPr id="212" name="CustomShape 2"/>
          <p:cNvSpPr/>
          <p:nvPr/>
        </p:nvSpPr>
        <p:spPr>
          <a:xfrm>
            <a:off x="2500200" y="1928880"/>
            <a:ext cx="4528440" cy="3960720"/>
          </a:xfrm>
          <a:custGeom>
            <a:avLst/>
            <a:gdLst/>
            <a:ahLst/>
            <a:rect l="l" t="t" r="r" b="b"/>
            <a:pathLst>
              <a:path w="8483600" h="4367212">
                <a:moveTo>
                  <a:pt x="0" y="0"/>
                </a:moveTo>
                <a:lnTo>
                  <a:pt x="23565" y="0"/>
                </a:lnTo>
                <a:lnTo>
                  <a:pt x="23565" y="12133"/>
                </a:lnTo>
                <a:lnTo>
                  <a:pt x="0" y="12133"/>
                </a:lnTo>
                <a:close/>
              </a:path>
            </a:pathLst>
          </a:custGeom>
          <a:noFill/>
          <a:ln w="9360">
            <a:noFill/>
          </a:ln>
        </p:spPr>
        <p:style>
          <a:lnRef idx="0"/>
          <a:fillRef idx="0"/>
          <a:effectRef idx="0"/>
          <a:fontRef idx="minor"/>
        </p:style>
        <p:txBody>
          <a:bodyPr lIns="81720" rIns="81720" tIns="40680" bIns="40680"/>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max(x)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Gives the max. alphabet</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min(x)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Gives the min. alphabet</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len(x)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Gives the length</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cmp(x,y)</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1 if x&gt;y, -1 if x&lt;y,</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0 if x=y</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x[::-1]</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Reversing a string</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str(x)</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Converts to string type</a:t>
            </a:r>
            <a:endParaRPr b="0" lang="en-IN" sz="1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2634120" y="714240"/>
            <a:ext cx="342036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ejaVu Sans"/>
              </a:rPr>
              <a:t>KNOWING PYTHON VERSION</a:t>
            </a:r>
            <a:endParaRPr b="0" lang="en-IN" sz="1800" spc="-1" strike="noStrike">
              <a:latin typeface="Arial"/>
            </a:endParaRPr>
          </a:p>
        </p:txBody>
      </p:sp>
      <p:sp>
        <p:nvSpPr>
          <p:cNvPr id="126" name="CustomShape 2"/>
          <p:cNvSpPr/>
          <p:nvPr/>
        </p:nvSpPr>
        <p:spPr>
          <a:xfrm>
            <a:off x="2716920" y="1285920"/>
            <a:ext cx="3236040" cy="1206360"/>
          </a:xfrm>
          <a:prstGeom prst="rect">
            <a:avLst/>
          </a:prstGeom>
          <a:noFill/>
          <a:ln>
            <a:noFill/>
          </a:ln>
        </p:spPr>
        <p:style>
          <a:lnRef idx="0"/>
          <a:fillRef idx="0"/>
          <a:effectRef idx="0"/>
          <a:fontRef idx="minor"/>
        </p:style>
        <p:txBody>
          <a:bodyPr wrap="none" lIns="90000" rIns="90000" tIns="45000" bIns="45000"/>
          <a:p>
            <a:pPr algn="ctr">
              <a:lnSpc>
                <a:spcPct val="100000"/>
              </a:lnSpc>
              <a:spcBef>
                <a:spcPts val="649"/>
              </a:spcBef>
            </a:pPr>
            <a:endParaRPr b="0" lang="en-IN" sz="1800" spc="-1" strike="noStrike">
              <a:latin typeface="Arial"/>
            </a:endParaRPr>
          </a:p>
          <a:p>
            <a:pPr>
              <a:lnSpc>
                <a:spcPct val="100000"/>
              </a:lnSpc>
              <a:spcBef>
                <a:spcPts val="564"/>
              </a:spcBef>
            </a:pPr>
            <a:r>
              <a:rPr b="0" lang="en-IN" sz="1600" spc="-1" strike="noStrike">
                <a:solidFill>
                  <a:srgbClr val="000000"/>
                </a:solidFill>
                <a:latin typeface="Arial"/>
                <a:ea typeface="DejaVu Sans"/>
              </a:rPr>
              <a:t>Use </a:t>
            </a:r>
            <a:r>
              <a:rPr b="1" lang="en-IN" sz="1600" spc="-1" strike="noStrike">
                <a:solidFill>
                  <a:srgbClr val="ff0000"/>
                </a:solidFill>
                <a:latin typeface="Arial"/>
                <a:ea typeface="DejaVu Sans"/>
              </a:rPr>
              <a:t>python –V</a:t>
            </a:r>
            <a:r>
              <a:rPr b="0" lang="en-IN" sz="1600" spc="-1" strike="noStrike">
                <a:solidFill>
                  <a:srgbClr val="000000"/>
                </a:solidFill>
                <a:latin typeface="Arial"/>
                <a:ea typeface="DejaVu Sans"/>
              </a:rPr>
              <a:t> to see the version</a:t>
            </a:r>
            <a:endParaRPr b="0" lang="en-IN" sz="1600" spc="-1" strike="noStrike">
              <a:latin typeface="Arial"/>
            </a:endParaRPr>
          </a:p>
          <a:p>
            <a:pPr algn="just">
              <a:lnSpc>
                <a:spcPct val="100000"/>
              </a:lnSpc>
              <a:spcBef>
                <a:spcPts val="564"/>
              </a:spcBef>
            </a:pPr>
            <a:endParaRPr b="0" lang="en-IN" sz="1600" spc="-1" strike="noStrike">
              <a:latin typeface="Arial"/>
            </a:endParaRPr>
          </a:p>
          <a:p>
            <a:pPr>
              <a:lnSpc>
                <a:spcPct val="100000"/>
              </a:lnSpc>
            </a:pPr>
            <a:endParaRPr b="0" lang="en-IN" sz="16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609120" y="534240"/>
            <a:ext cx="777060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FUNCTIONS – STRING</a:t>
            </a:r>
            <a:endParaRPr b="0" lang="en-IN" sz="1800" spc="-1" strike="noStrike">
              <a:latin typeface="Arial"/>
            </a:endParaRPr>
          </a:p>
        </p:txBody>
      </p:sp>
      <p:sp>
        <p:nvSpPr>
          <p:cNvPr id="214" name="CustomShape 2"/>
          <p:cNvSpPr/>
          <p:nvPr/>
        </p:nvSpPr>
        <p:spPr>
          <a:xfrm>
            <a:off x="2214720" y="1857240"/>
            <a:ext cx="4713840" cy="328500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x.upper()</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converts to uppercase</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x.lower()</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converts to lowercase</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x.title()</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converts to title case</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x.capitalize()</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First character upper</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x.center(20,”*”)</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Pads with * to center  the string</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x.count(chr)</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Counts the chr</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2500" spc="-1" strike="noStrike">
                <a:solidFill>
                  <a:srgbClr val="000000"/>
                </a:solidFill>
                <a:latin typeface="Courier New"/>
                <a:ea typeface="DejaVu Sans"/>
              </a:rPr>
              <a:t>	</a:t>
            </a:r>
            <a:endParaRPr b="0" lang="en-IN" sz="25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609120" y="534240"/>
            <a:ext cx="777060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FUNCTIONS – STRING</a:t>
            </a:r>
            <a:endParaRPr b="0" lang="en-IN" sz="1800" spc="-1" strike="noStrike">
              <a:latin typeface="Arial"/>
            </a:endParaRPr>
          </a:p>
        </p:txBody>
      </p:sp>
      <p:sp>
        <p:nvSpPr>
          <p:cNvPr id="216" name="CustomShape 2"/>
          <p:cNvSpPr/>
          <p:nvPr/>
        </p:nvSpPr>
        <p:spPr>
          <a:xfrm>
            <a:off x="2786040" y="2071800"/>
            <a:ext cx="5528520" cy="259416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x.find(chr) Finds the pos. number of chr</a:t>
            </a:r>
            <a:r>
              <a:rPr b="0" lang="en-IN" sz="1600" spc="-1" strike="noStrike">
                <a:solidFill>
                  <a:srgbClr val="000000"/>
                </a:solidFill>
                <a:latin typeface="Arial"/>
                <a:ea typeface="DejaVu Sans"/>
              </a:rPr>
              <a:t>	</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x.join(seq) joins the seq. element x=“-”</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seq=[“a”,”b”,c”]</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x.join(seq) would give</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a-b-c</a:t>
            </a:r>
            <a:r>
              <a:rPr b="0" lang="en-IN" sz="1600" spc="-1" strike="noStrike">
                <a:solidFill>
                  <a:srgbClr val="000000"/>
                </a:solidFill>
                <a:latin typeface="Arial"/>
                <a:ea typeface="DejaVu Sans"/>
              </a:rPr>
              <a:t>	</a:t>
            </a:r>
            <a:endParaRPr b="0" lang="en-IN" sz="1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609120" y="534240"/>
            <a:ext cx="777060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FUNCTIONS – STRING</a:t>
            </a:r>
            <a:endParaRPr b="0" lang="en-IN" sz="1800" spc="-1" strike="noStrike">
              <a:latin typeface="Arial"/>
            </a:endParaRPr>
          </a:p>
        </p:txBody>
      </p:sp>
      <p:sp>
        <p:nvSpPr>
          <p:cNvPr id="218" name="CustomShape 2"/>
          <p:cNvSpPr/>
          <p:nvPr/>
        </p:nvSpPr>
        <p:spPr>
          <a:xfrm>
            <a:off x="2500200" y="1905480"/>
            <a:ext cx="5742720" cy="223704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x.replace(old,new) replaces old</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chr with new chr</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x.strip()</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removes leading and trailing spaces</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x.swapcase()</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lower into upper and vice versa</a:t>
            </a:r>
            <a:endParaRPr b="0" lang="en-IN" sz="16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2857320" y="362880"/>
            <a:ext cx="417600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nSpc>
                <a:spcPct val="100000"/>
              </a:lnSpc>
            </a:pPr>
            <a:r>
              <a:rPr b="1" lang="en-IN" sz="1800" spc="-1" strike="noStrike">
                <a:solidFill>
                  <a:srgbClr val="000000"/>
                </a:solidFill>
                <a:latin typeface="Arial"/>
                <a:ea typeface="DejaVu Sans"/>
              </a:rPr>
              <a:t>FUNCTIONS – LISTS  BUILT-IN</a:t>
            </a:r>
            <a:endParaRPr b="0" lang="en-IN" sz="1800" spc="-1" strike="noStrike">
              <a:latin typeface="Arial"/>
            </a:endParaRPr>
          </a:p>
        </p:txBody>
      </p:sp>
      <p:sp>
        <p:nvSpPr>
          <p:cNvPr id="220" name="CustomShape 2"/>
          <p:cNvSpPr/>
          <p:nvPr/>
        </p:nvSpPr>
        <p:spPr>
          <a:xfrm>
            <a:off x="2234520" y="1905480"/>
            <a:ext cx="5551200" cy="366588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max(list)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item with max. value</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min(list)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item with min. value</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Len(list)</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no. of items</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cmp(list1, list2)</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compares elements of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both lists</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list(tuple) converts a tuple into</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 list</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2643120" y="571320"/>
            <a:ext cx="446184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nSpc>
                <a:spcPct val="100000"/>
              </a:lnSpc>
            </a:pPr>
            <a:r>
              <a:rPr b="1" lang="en-IN" sz="1800" spc="-1" strike="noStrike">
                <a:solidFill>
                  <a:srgbClr val="000000"/>
                </a:solidFill>
                <a:latin typeface="Arial"/>
                <a:ea typeface="DejaVu Sans"/>
              </a:rPr>
              <a:t>FUNCTIONS – LISTS BUILT-IN</a:t>
            </a:r>
            <a:endParaRPr b="0" lang="en-IN" sz="1800" spc="-1" strike="noStrike">
              <a:latin typeface="Arial"/>
            </a:endParaRPr>
          </a:p>
        </p:txBody>
      </p:sp>
      <p:sp>
        <p:nvSpPr>
          <p:cNvPr id="222" name="CustomShape 2"/>
          <p:cNvSpPr/>
          <p:nvPr/>
        </p:nvSpPr>
        <p:spPr>
          <a:xfrm>
            <a:off x="2357280" y="1928880"/>
            <a:ext cx="5600160" cy="426600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list.append(obj)</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adds to the list</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list.count(obj)</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counts the obj</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list.extend(seq)</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adds seq. to list</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list.index(obj)</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pos. num. of obj</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list.insert(index,val)</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Inserts obj @index</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list.pop() removes and returns the object</a:t>
            </a:r>
            <a:endParaRPr b="0" lang="en-IN" sz="16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2928960" y="285840"/>
            <a:ext cx="339012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nSpc>
                <a:spcPct val="100000"/>
              </a:lnSpc>
            </a:pPr>
            <a:r>
              <a:rPr b="1" lang="en-IN" sz="1600" spc="-1" strike="noStrike">
                <a:solidFill>
                  <a:srgbClr val="000000"/>
                </a:solidFill>
                <a:latin typeface="Arial"/>
                <a:ea typeface="DejaVu Sans"/>
              </a:rPr>
              <a:t>FUNCTIONS – LISTS BUILT-IN</a:t>
            </a:r>
            <a:endParaRPr b="0" lang="en-IN" sz="1600" spc="-1" strike="noStrike">
              <a:latin typeface="Arial"/>
            </a:endParaRPr>
          </a:p>
        </p:txBody>
      </p:sp>
      <p:sp>
        <p:nvSpPr>
          <p:cNvPr id="224" name="CustomShape 2"/>
          <p:cNvSpPr/>
          <p:nvPr/>
        </p:nvSpPr>
        <p:spPr>
          <a:xfrm>
            <a:off x="2143080" y="1714320"/>
            <a:ext cx="4671360" cy="266544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list.remove()</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removes the object</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list.reverse()</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reverses a list</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list.sort(key=fun,reverse=True)</a:t>
            </a:r>
            <a:r>
              <a:rPr b="0" lang="en-IN" sz="1600" spc="-1" strike="noStrike">
                <a:solidFill>
                  <a:srgbClr val="000000"/>
                </a:solidFill>
                <a:latin typeface="Arial"/>
                <a:ea typeface="DejaVu Sans"/>
              </a:rPr>
              <a:t>	</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x=[1,2,4,3,0]</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x.sort(key=int,reverse=True)</a:t>
            </a:r>
            <a:r>
              <a:rPr b="0" lang="en-IN" sz="1600" spc="-1" strike="noStrike">
                <a:solidFill>
                  <a:srgbClr val="000000"/>
                </a:solidFill>
                <a:latin typeface="Arial"/>
                <a:ea typeface="DejaVu Sans"/>
              </a:rPr>
              <a:t>	</a:t>
            </a:r>
            <a:endParaRPr b="0" lang="en-IN" sz="16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1785960" y="534240"/>
            <a:ext cx="449964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FUNCTIONS – TUPLE</a:t>
            </a:r>
            <a:endParaRPr b="0" lang="en-IN" sz="1800" spc="-1" strike="noStrike">
              <a:latin typeface="Arial"/>
            </a:endParaRPr>
          </a:p>
        </p:txBody>
      </p:sp>
      <p:sp>
        <p:nvSpPr>
          <p:cNvPr id="226" name="CustomShape 2"/>
          <p:cNvSpPr/>
          <p:nvPr/>
        </p:nvSpPr>
        <p:spPr>
          <a:xfrm>
            <a:off x="2428920" y="1928880"/>
            <a:ext cx="3171240" cy="288000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Just as lists</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max</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min</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len</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cmp</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tuple</a:t>
            </a:r>
            <a:endParaRPr b="0" lang="en-IN" sz="16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2357280" y="534240"/>
            <a:ext cx="4642560" cy="106452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FUNCTIONS – DICTIONARY</a:t>
            </a:r>
            <a:endParaRPr b="0" lang="en-IN" sz="1800" spc="-1" strike="noStrike">
              <a:latin typeface="Arial"/>
            </a:endParaRPr>
          </a:p>
        </p:txBody>
      </p:sp>
      <p:sp>
        <p:nvSpPr>
          <p:cNvPr id="228" name="CustomShape 2"/>
          <p:cNvSpPr/>
          <p:nvPr/>
        </p:nvSpPr>
        <p:spPr>
          <a:xfrm>
            <a:off x="1757160" y="1976760"/>
            <a:ext cx="6814440" cy="252288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cmp(d1,d2)</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compares elements </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len(d1)</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total no items</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d1.clear()</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clears all elements</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d1.copy()</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returns a shallow copy of the dictionary</a:t>
            </a:r>
            <a:endParaRPr b="0" lang="en-IN" sz="1600" spc="-1" strike="noStrike">
              <a:latin typeface="Arial"/>
            </a:endParaRPr>
          </a:p>
          <a:p>
            <a:pPr marL="216000" indent="-21528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d1.fromkeys(seq)              creates a dictionary from sequence</a:t>
            </a:r>
            <a:endParaRPr b="0" lang="en-IN" sz="1600" spc="-1" strike="noStrike">
              <a:latin typeface="Arial"/>
            </a:endParaRPr>
          </a:p>
          <a:p>
            <a:pPr>
              <a:lnSpc>
                <a:spcPct val="150000"/>
              </a:lnSpc>
            </a:pPr>
            <a:endParaRPr b="0" lang="en-IN" sz="1600" spc="-1" strike="noStrike">
              <a:latin typeface="Arial"/>
            </a:endParaRPr>
          </a:p>
          <a:p>
            <a:pPr>
              <a:lnSpc>
                <a:spcPct val="150000"/>
              </a:lnSpc>
            </a:pPr>
            <a:endParaRPr b="0" lang="en-IN" sz="16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609120" y="534240"/>
            <a:ext cx="7769160" cy="106452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FUNCTIONS – DICTIONARY</a:t>
            </a:r>
            <a:endParaRPr b="0" lang="en-IN" sz="1800" spc="-1" strike="noStrike">
              <a:latin typeface="Arial"/>
            </a:endParaRPr>
          </a:p>
        </p:txBody>
      </p:sp>
      <p:sp>
        <p:nvSpPr>
          <p:cNvPr id="230" name="CustomShape 2"/>
          <p:cNvSpPr/>
          <p:nvPr/>
        </p:nvSpPr>
        <p:spPr>
          <a:xfrm>
            <a:off x="2328480" y="1976760"/>
            <a:ext cx="5099760" cy="259416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latin typeface="Arial"/>
                <a:ea typeface="DejaVu Sans"/>
              </a:rPr>
              <a:t>d1.get(key)</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gets the value of key</a:t>
            </a:r>
            <a:endParaRPr b="0" lang="en-IN" sz="1600" spc="-1" strike="noStrike">
              <a:latin typeface="Arial"/>
            </a:endParaRPr>
          </a:p>
          <a:p>
            <a:pPr>
              <a:lnSpc>
                <a:spcPct val="150000"/>
              </a:lnSpc>
            </a:pPr>
            <a:r>
              <a:rPr b="0" lang="en-IN" sz="1600" spc="-1" strike="noStrike">
                <a:solidFill>
                  <a:srgbClr val="000000"/>
                </a:solidFill>
                <a:latin typeface="Arial"/>
                <a:ea typeface="DejaVu Sans"/>
              </a:rPr>
              <a:t>d1.has_key(key)          true if key exists</a:t>
            </a:r>
            <a:endParaRPr b="0" lang="en-IN" sz="1600" spc="-1" strike="noStrike">
              <a:latin typeface="Arial"/>
            </a:endParaRPr>
          </a:p>
          <a:p>
            <a:pPr>
              <a:lnSpc>
                <a:spcPct val="150000"/>
              </a:lnSpc>
            </a:pPr>
            <a:r>
              <a:rPr b="0" lang="en-IN" sz="1600" spc="-1" strike="noStrike">
                <a:solidFill>
                  <a:srgbClr val="000000"/>
                </a:solidFill>
                <a:latin typeface="Arial"/>
                <a:ea typeface="DejaVu Sans"/>
              </a:rPr>
              <a:t>d1.items()</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list of key,val pairs </a:t>
            </a:r>
            <a:endParaRPr b="0" lang="en-IN" sz="1600" spc="-1" strike="noStrike">
              <a:latin typeface="Arial"/>
            </a:endParaRPr>
          </a:p>
          <a:p>
            <a:pPr>
              <a:lnSpc>
                <a:spcPct val="150000"/>
              </a:lnSpc>
            </a:pPr>
            <a:r>
              <a:rPr b="0" lang="en-IN" sz="1600" spc="-1" strike="noStrike">
                <a:solidFill>
                  <a:srgbClr val="000000"/>
                </a:solidFill>
                <a:latin typeface="Arial"/>
                <a:ea typeface="DejaVu Sans"/>
              </a:rPr>
              <a:t>d1.keys()</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list of keys</a:t>
            </a:r>
            <a:endParaRPr b="0" lang="en-IN" sz="1600" spc="-1" strike="noStrike">
              <a:latin typeface="Arial"/>
            </a:endParaRPr>
          </a:p>
          <a:p>
            <a:pPr>
              <a:lnSpc>
                <a:spcPct val="150000"/>
              </a:lnSpc>
            </a:pPr>
            <a:r>
              <a:rPr b="0" lang="en-IN" sz="1600" spc="-1" strike="noStrike">
                <a:solidFill>
                  <a:srgbClr val="000000"/>
                </a:solidFill>
                <a:latin typeface="Arial"/>
                <a:ea typeface="DejaVu Sans"/>
              </a:rPr>
              <a:t>d1.values()</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list of values</a:t>
            </a:r>
            <a:endParaRPr b="0" lang="en-IN" sz="1600" spc="-1" strike="noStrike">
              <a:latin typeface="Arial"/>
            </a:endParaRPr>
          </a:p>
          <a:p>
            <a:pPr>
              <a:lnSpc>
                <a:spcPct val="150000"/>
              </a:lnSpc>
            </a:pPr>
            <a:r>
              <a:rPr b="0" lang="en-IN" sz="1600" spc="-1" strike="noStrike">
                <a:solidFill>
                  <a:srgbClr val="000000"/>
                </a:solidFill>
                <a:latin typeface="Arial"/>
                <a:ea typeface="DejaVu Sans"/>
              </a:rPr>
              <a:t>d1.update(d2)              adds d2 to d1</a:t>
            </a:r>
            <a:endParaRPr b="0" lang="en-IN" sz="16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2643120" y="273600"/>
            <a:ext cx="3642120" cy="1140840"/>
          </a:xfrm>
          <a:custGeom>
            <a:avLst/>
            <a:gdLst/>
            <a:ahLst/>
            <a:rect l="l" t="t" r="r" b="b"/>
            <a:pathLst>
              <a:path w="9070975" h="1258888">
                <a:moveTo>
                  <a:pt x="0" y="0"/>
                </a:moveTo>
                <a:lnTo>
                  <a:pt x="25199" y="0"/>
                </a:lnTo>
                <a:lnTo>
                  <a:pt x="25199"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IF STATEMENTS</a:t>
            </a:r>
            <a:endParaRPr b="0" lang="en-IN" sz="1800" spc="-1" strike="noStrike">
              <a:latin typeface="Arial"/>
            </a:endParaRPr>
          </a:p>
        </p:txBody>
      </p:sp>
      <p:sp>
        <p:nvSpPr>
          <p:cNvPr id="232" name="CustomShape 2"/>
          <p:cNvSpPr/>
          <p:nvPr/>
        </p:nvSpPr>
        <p:spPr>
          <a:xfrm>
            <a:off x="1000800" y="1644840"/>
            <a:ext cx="3609000" cy="3711600"/>
          </a:xfrm>
          <a:custGeom>
            <a:avLst/>
            <a:gdLst/>
            <a:ahLst/>
            <a:rect l="l" t="t" r="r" b="b"/>
            <a:pathLst>
              <a:path w="3979862" h="2517775">
                <a:moveTo>
                  <a:pt x="0" y="0"/>
                </a:moveTo>
                <a:lnTo>
                  <a:pt x="11055" y="0"/>
                </a:lnTo>
                <a:lnTo>
                  <a:pt x="11055" y="6997"/>
                </a:lnTo>
                <a:lnTo>
                  <a:pt x="0" y="6997"/>
                </a:lnTo>
                <a:close/>
              </a:path>
            </a:pathLst>
          </a:custGeom>
          <a:noFill/>
          <a:ln w="9360">
            <a:solidFill>
              <a:srgbClr val="000000"/>
            </a:solidFill>
            <a:miter/>
          </a:ln>
        </p:spPr>
        <p:style>
          <a:lnRef idx="0"/>
          <a:fillRef idx="0"/>
          <a:effectRef idx="0"/>
          <a:fontRef idx="minor"/>
        </p:style>
        <p:txBody>
          <a:bodyPr wrap="none" lIns="81720" rIns="81720" tIns="40680" bIns="40680"/>
          <a:p>
            <a:pPr>
              <a:lnSpc>
                <a:spcPct val="150000"/>
              </a:lnSpc>
            </a:pPr>
            <a:r>
              <a:rPr b="0" lang="en-IN" sz="1600" spc="-1" strike="noStrike">
                <a:solidFill>
                  <a:srgbClr val="000000"/>
                </a:solidFill>
                <a:latin typeface="Arial"/>
                <a:ea typeface="DejaVu Sans"/>
              </a:rPr>
              <a:t>x = 22</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if x &lt; 15 :</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'first clause'</a:t>
            </a:r>
            <a:endParaRPr b="0" lang="en-IN" sz="1600" spc="-1" strike="noStrike">
              <a:latin typeface="Arial"/>
            </a:endParaRPr>
          </a:p>
          <a:p>
            <a:pPr>
              <a:lnSpc>
                <a:spcPct val="150000"/>
              </a:lnSpc>
            </a:pPr>
            <a:r>
              <a:rPr b="0" lang="en-IN" sz="1600" spc="-1" strike="noStrike">
                <a:solidFill>
                  <a:srgbClr val="000000"/>
                </a:solidFill>
                <a:latin typeface="Arial"/>
                <a:ea typeface="DejaVu Sans"/>
              </a:rPr>
              <a:t>elif x &lt; 25 :</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'second clause'</a:t>
            </a:r>
            <a:endParaRPr b="0" lang="en-IN" sz="1600" spc="-1" strike="noStrike">
              <a:latin typeface="Arial"/>
            </a:endParaRPr>
          </a:p>
          <a:p>
            <a:pPr>
              <a:lnSpc>
                <a:spcPct val="150000"/>
              </a:lnSpc>
            </a:pPr>
            <a:r>
              <a:rPr b="0" lang="en-IN" sz="1600" spc="-1" strike="noStrike">
                <a:solidFill>
                  <a:srgbClr val="000000"/>
                </a:solidFill>
                <a:latin typeface="Arial"/>
                <a:ea typeface="DejaVu Sans"/>
              </a:rPr>
              <a:t>else :</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'the else'</a:t>
            </a:r>
            <a:endParaRPr b="0" lang="en-IN" sz="1600" spc="-1" strike="noStrike">
              <a:latin typeface="Arial"/>
            </a:endParaRPr>
          </a:p>
        </p:txBody>
      </p:sp>
      <p:sp>
        <p:nvSpPr>
          <p:cNvPr id="233" name="CustomShape 3"/>
          <p:cNvSpPr/>
          <p:nvPr/>
        </p:nvSpPr>
        <p:spPr>
          <a:xfrm>
            <a:off x="999360" y="5258160"/>
            <a:ext cx="3197160" cy="363240"/>
          </a:xfrm>
          <a:custGeom>
            <a:avLst/>
            <a:gdLst/>
            <a:ahLst/>
            <a:rect l="l" t="t" r="r" b="b"/>
            <a:pathLst>
              <a:path w="3525838" h="401637">
                <a:moveTo>
                  <a:pt x="0" y="0"/>
                </a:moveTo>
                <a:lnTo>
                  <a:pt x="9795" y="0"/>
                </a:lnTo>
                <a:lnTo>
                  <a:pt x="9795"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latin typeface="Arial"/>
                <a:ea typeface="DejaVu Sans"/>
              </a:rPr>
              <a:t>In file ifstatement.py</a:t>
            </a:r>
            <a:endParaRPr b="0" lang="en-IN" sz="1600" spc="-1" strike="noStrike">
              <a:latin typeface="Arial"/>
            </a:endParaRPr>
          </a:p>
        </p:txBody>
      </p:sp>
      <p:sp>
        <p:nvSpPr>
          <p:cNvPr id="234" name="CustomShape 4"/>
          <p:cNvSpPr/>
          <p:nvPr/>
        </p:nvSpPr>
        <p:spPr>
          <a:xfrm>
            <a:off x="5061600" y="2305800"/>
            <a:ext cx="3027240" cy="1186920"/>
          </a:xfrm>
          <a:custGeom>
            <a:avLst/>
            <a:gdLst/>
            <a:ahLst/>
            <a:rect l="l" t="t" r="r" b="b"/>
            <a:pathLst>
              <a:path w="3338512" h="1309687">
                <a:moveTo>
                  <a:pt x="0" y="0"/>
                </a:moveTo>
                <a:lnTo>
                  <a:pt x="9274" y="0"/>
                </a:lnTo>
                <a:lnTo>
                  <a:pt x="9274" y="3637"/>
                </a:lnTo>
                <a:lnTo>
                  <a:pt x="0" y="3637"/>
                </a:lnTo>
                <a:close/>
              </a:path>
            </a:pathLst>
          </a:custGeom>
          <a:noFill/>
          <a:ln w="9360">
            <a:solidFill>
              <a:srgbClr val="000000"/>
            </a:solidFill>
            <a:miter/>
          </a:ln>
        </p:spPr>
        <p:style>
          <a:lnRef idx="0"/>
          <a:fillRef idx="0"/>
          <a:effectRef idx="0"/>
          <a:fontRef idx="minor"/>
        </p:style>
        <p:txBody>
          <a:bodyPr lIns="81720" rIns="81720" tIns="40680" bIns="40680"/>
          <a:p>
            <a:pPr>
              <a:lnSpc>
                <a:spcPct val="150000"/>
              </a:lnSpc>
            </a:pPr>
            <a:r>
              <a:rPr b="0" lang="en-IN" sz="1600" spc="-1" strike="noStrike">
                <a:solidFill>
                  <a:srgbClr val="000000"/>
                </a:solidFill>
                <a:latin typeface="Arial"/>
                <a:ea typeface="DejaVu Sans"/>
              </a:rPr>
              <a:t>&gt;&gt;&gt; import ifstatement</a:t>
            </a:r>
            <a:endParaRPr b="0" lang="en-IN" sz="1600" spc="-1" strike="noStrike">
              <a:latin typeface="Arial"/>
            </a:endParaRPr>
          </a:p>
          <a:p>
            <a:pPr>
              <a:lnSpc>
                <a:spcPct val="150000"/>
              </a:lnSpc>
            </a:pPr>
            <a:r>
              <a:rPr b="0" lang="en-IN" sz="1600" spc="-1" strike="noStrike">
                <a:solidFill>
                  <a:srgbClr val="000000"/>
                </a:solidFill>
                <a:latin typeface="Arial"/>
                <a:ea typeface="DejaVu Sans"/>
              </a:rPr>
              <a:t>second clause</a:t>
            </a:r>
            <a:endParaRPr b="0" lang="en-IN" sz="1600" spc="-1" strike="noStrike">
              <a:latin typeface="Arial"/>
            </a:endParaRPr>
          </a:p>
          <a:p>
            <a:pPr>
              <a:lnSpc>
                <a:spcPct val="150000"/>
              </a:lnSpc>
            </a:pPr>
            <a:r>
              <a:rPr b="0" lang="en-IN" sz="1600" spc="-1" strike="noStrike">
                <a:solidFill>
                  <a:srgbClr val="000000"/>
                </a:solidFill>
                <a:latin typeface="Arial"/>
                <a:ea typeface="DejaVu Sans"/>
              </a:rPr>
              <a:t>&gt;&gt;&gt; </a:t>
            </a:r>
            <a:endParaRPr b="0" lang="en-IN" sz="1600" spc="-1" strike="noStrike">
              <a:latin typeface="Arial"/>
            </a:endParaRPr>
          </a:p>
        </p:txBody>
      </p:sp>
      <p:sp>
        <p:nvSpPr>
          <p:cNvPr id="235" name="CustomShape 5"/>
          <p:cNvSpPr/>
          <p:nvPr/>
        </p:nvSpPr>
        <p:spPr>
          <a:xfrm>
            <a:off x="5644800" y="3581640"/>
            <a:ext cx="2099880" cy="363240"/>
          </a:xfrm>
          <a:custGeom>
            <a:avLst/>
            <a:gdLst/>
            <a:ahLst/>
            <a:rect l="l" t="t" r="r" b="b"/>
            <a:pathLst>
              <a:path w="2316163" h="401637">
                <a:moveTo>
                  <a:pt x="0" y="0"/>
                </a:moveTo>
                <a:lnTo>
                  <a:pt x="6435" y="0"/>
                </a:lnTo>
                <a:lnTo>
                  <a:pt x="6435"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latin typeface="Arial"/>
                <a:ea typeface="DejaVu Sans"/>
              </a:rPr>
              <a:t>In interpreter</a:t>
            </a:r>
            <a:endParaRPr b="0" lang="en-IN" sz="16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596760" y="487800"/>
            <a:ext cx="139500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ejaVu Sans"/>
              </a:rPr>
              <a:t>FEATURES</a:t>
            </a:r>
            <a:endParaRPr b="0" lang="en-IN" sz="1800" spc="-1" strike="noStrike">
              <a:latin typeface="Arial"/>
            </a:endParaRPr>
          </a:p>
        </p:txBody>
      </p:sp>
      <p:sp>
        <p:nvSpPr>
          <p:cNvPr id="128" name="CustomShape 2"/>
          <p:cNvSpPr/>
          <p:nvPr/>
        </p:nvSpPr>
        <p:spPr>
          <a:xfrm>
            <a:off x="2179800" y="1143000"/>
            <a:ext cx="5217120" cy="5172840"/>
          </a:xfrm>
          <a:prstGeom prst="rect">
            <a:avLst/>
          </a:prstGeom>
          <a:noFill/>
          <a:ln>
            <a:noFill/>
          </a:ln>
        </p:spPr>
        <p:style>
          <a:lnRef idx="0"/>
          <a:fillRef idx="0"/>
          <a:effectRef idx="0"/>
          <a:fontRef idx="minor"/>
        </p:style>
        <p:txBody>
          <a:bodyPr wrap="none" lIns="90000" rIns="90000" tIns="45000" bIns="45000"/>
          <a:p>
            <a:pPr marL="457200" indent="-454680" algn="just">
              <a:lnSpc>
                <a:spcPct val="150000"/>
              </a:lnSpc>
              <a:spcBef>
                <a:spcPts val="649"/>
              </a:spcBef>
              <a:buClr>
                <a:srgbClr val="000000"/>
              </a:buClr>
              <a:buSzPct val="111000"/>
              <a:buFont typeface="Wingdings" charset="2"/>
              <a:buChar char=""/>
            </a:pPr>
            <a:r>
              <a:rPr b="0" lang="en-IN" sz="1600" spc="-1" strike="noStrike">
                <a:solidFill>
                  <a:srgbClr val="000000"/>
                </a:solidFill>
                <a:latin typeface="Arial"/>
                <a:ea typeface="DejaVu Sans"/>
              </a:rPr>
              <a:t>Features from C, C++, Java, Perl, Shell Script</a:t>
            </a:r>
            <a:endParaRPr b="0" lang="en-IN" sz="1600" spc="-1" strike="noStrike">
              <a:latin typeface="Arial"/>
            </a:endParaRPr>
          </a:p>
          <a:p>
            <a:pPr marL="457200" indent="-454680" algn="just">
              <a:lnSpc>
                <a:spcPct val="150000"/>
              </a:lnSpc>
              <a:spcBef>
                <a:spcPts val="649"/>
              </a:spcBef>
              <a:buClr>
                <a:srgbClr val="000000"/>
              </a:buClr>
              <a:buSzPct val="111000"/>
              <a:buFont typeface="Wingdings" charset="2"/>
              <a:buChar char=""/>
            </a:pPr>
            <a:r>
              <a:rPr b="0" lang="en-IN" sz="1600" spc="-1" strike="noStrike">
                <a:solidFill>
                  <a:srgbClr val="000000"/>
                </a:solidFill>
                <a:latin typeface="Arial"/>
                <a:ea typeface="DejaVu Sans"/>
              </a:rPr>
              <a:t>Easy to learn / read / maintain</a:t>
            </a:r>
            <a:endParaRPr b="0" lang="en-IN" sz="1600" spc="-1" strike="noStrike">
              <a:latin typeface="Arial"/>
            </a:endParaRPr>
          </a:p>
          <a:p>
            <a:pPr marL="457200" indent="-454680" algn="just">
              <a:lnSpc>
                <a:spcPct val="150000"/>
              </a:lnSpc>
              <a:spcBef>
                <a:spcPts val="649"/>
              </a:spcBef>
              <a:buClr>
                <a:srgbClr val="000000"/>
              </a:buClr>
              <a:buSzPct val="111000"/>
              <a:buFont typeface="Wingdings" charset="2"/>
              <a:buChar char=""/>
            </a:pPr>
            <a:r>
              <a:rPr b="0" lang="en-IN" sz="1600" spc="-1" strike="noStrike">
                <a:solidFill>
                  <a:srgbClr val="000000"/>
                </a:solidFill>
                <a:latin typeface="Arial"/>
                <a:ea typeface="DejaVu Sans"/>
              </a:rPr>
              <a:t>Portable</a:t>
            </a:r>
            <a:endParaRPr b="0" lang="en-IN" sz="1600" spc="-1" strike="noStrike">
              <a:latin typeface="Arial"/>
            </a:endParaRPr>
          </a:p>
          <a:p>
            <a:pPr marL="457200" indent="-454680" algn="just">
              <a:lnSpc>
                <a:spcPct val="150000"/>
              </a:lnSpc>
              <a:spcBef>
                <a:spcPts val="649"/>
              </a:spcBef>
              <a:buClr>
                <a:srgbClr val="000000"/>
              </a:buClr>
              <a:buSzPct val="111000"/>
              <a:buFont typeface="Wingdings" charset="2"/>
              <a:buChar char=""/>
            </a:pPr>
            <a:r>
              <a:rPr b="0" lang="en-IN" sz="1600" spc="-1" strike="noStrike">
                <a:solidFill>
                  <a:srgbClr val="000000"/>
                </a:solidFill>
                <a:latin typeface="Arial"/>
                <a:ea typeface="DejaVu Sans"/>
              </a:rPr>
              <a:t>Object Oriented</a:t>
            </a:r>
            <a:endParaRPr b="0" lang="en-IN" sz="1600" spc="-1" strike="noStrike">
              <a:latin typeface="Arial"/>
            </a:endParaRPr>
          </a:p>
          <a:p>
            <a:pPr marL="457200" indent="-454680" algn="just">
              <a:lnSpc>
                <a:spcPct val="150000"/>
              </a:lnSpc>
              <a:spcBef>
                <a:spcPts val="649"/>
              </a:spcBef>
              <a:buClr>
                <a:srgbClr val="000000"/>
              </a:buClr>
              <a:buSzPct val="111000"/>
              <a:buFont typeface="Wingdings" charset="2"/>
              <a:buChar char=""/>
            </a:pPr>
            <a:r>
              <a:rPr b="0" lang="en-IN" sz="1600" spc="-1" strike="noStrike">
                <a:solidFill>
                  <a:srgbClr val="000000"/>
                </a:solidFill>
                <a:latin typeface="Arial"/>
                <a:ea typeface="DejaVu Sans"/>
              </a:rPr>
              <a:t>Interface with other languages (Jython, Ironpython)</a:t>
            </a:r>
            <a:endParaRPr b="0" lang="en-IN" sz="1600" spc="-1" strike="noStrike">
              <a:latin typeface="Arial"/>
            </a:endParaRPr>
          </a:p>
          <a:p>
            <a:pPr marL="457200" indent="-454680" algn="just">
              <a:lnSpc>
                <a:spcPct val="150000"/>
              </a:lnSpc>
              <a:spcBef>
                <a:spcPts val="649"/>
              </a:spcBef>
              <a:buClr>
                <a:srgbClr val="000000"/>
              </a:buClr>
              <a:buSzPct val="111000"/>
              <a:buFont typeface="Wingdings" charset="2"/>
              <a:buChar char=""/>
            </a:pPr>
            <a:r>
              <a:rPr b="0" lang="en-IN" sz="1600" spc="-1" strike="noStrike">
                <a:solidFill>
                  <a:srgbClr val="000000"/>
                </a:solidFill>
                <a:latin typeface="Arial"/>
                <a:ea typeface="DejaVu Sans"/>
              </a:rPr>
              <a:t>Compiled and Interpreted language</a:t>
            </a:r>
            <a:endParaRPr b="0" lang="en-IN" sz="1600" spc="-1" strike="noStrike">
              <a:latin typeface="Arial"/>
            </a:endParaRPr>
          </a:p>
          <a:p>
            <a:pPr marL="457200" indent="-454680" algn="just">
              <a:lnSpc>
                <a:spcPct val="150000"/>
              </a:lnSpc>
              <a:spcBef>
                <a:spcPts val="649"/>
              </a:spcBef>
              <a:buClr>
                <a:srgbClr val="000000"/>
              </a:buClr>
              <a:buSzPct val="111000"/>
              <a:buFont typeface="Wingdings" charset="2"/>
              <a:buChar char=""/>
            </a:pPr>
            <a:r>
              <a:rPr b="0" lang="en-IN" sz="1600" spc="-1" strike="noStrike">
                <a:solidFill>
                  <a:srgbClr val="000000"/>
                </a:solidFill>
                <a:latin typeface="Arial"/>
                <a:ea typeface="DejaVu Sans"/>
              </a:rPr>
              <a:t>Open and Free</a:t>
            </a:r>
            <a:endParaRPr b="0" lang="en-IN" sz="1600" spc="-1" strike="noStrike">
              <a:latin typeface="Arial"/>
            </a:endParaRPr>
          </a:p>
          <a:p>
            <a:pPr marL="457200" indent="-454680" algn="just">
              <a:lnSpc>
                <a:spcPct val="150000"/>
              </a:lnSpc>
              <a:spcBef>
                <a:spcPts val="649"/>
              </a:spcBef>
              <a:buClr>
                <a:srgbClr val="000000"/>
              </a:buClr>
              <a:buSzPct val="111000"/>
              <a:buFont typeface="Wingdings" charset="2"/>
              <a:buChar char=""/>
            </a:pPr>
            <a:r>
              <a:rPr b="0" lang="en-IN" sz="1600" spc="-1" strike="noStrike">
                <a:solidFill>
                  <a:srgbClr val="000000"/>
                </a:solidFill>
                <a:latin typeface="Arial"/>
                <a:ea typeface="DejaVu Sans"/>
              </a:rPr>
              <a:t>Easy to use and debug</a:t>
            </a:r>
            <a:endParaRPr b="0" lang="en-IN" sz="1600" spc="-1" strike="noStrike">
              <a:latin typeface="Arial"/>
            </a:endParaRPr>
          </a:p>
          <a:p>
            <a:pPr marL="457200" indent="-454680" algn="just">
              <a:lnSpc>
                <a:spcPct val="150000"/>
              </a:lnSpc>
              <a:spcBef>
                <a:spcPts val="649"/>
              </a:spcBef>
              <a:buClr>
                <a:srgbClr val="000000"/>
              </a:buClr>
              <a:buSzPct val="111000"/>
              <a:buFont typeface="Wingdings" charset="2"/>
              <a:buChar char=""/>
            </a:pPr>
            <a:r>
              <a:rPr b="0" lang="en-IN" sz="1600" spc="-1" strike="noStrike">
                <a:solidFill>
                  <a:srgbClr val="000000"/>
                </a:solidFill>
                <a:latin typeface="Arial"/>
                <a:ea typeface="DejaVu Sans"/>
              </a:rPr>
              <a:t>Cross platform support</a:t>
            </a:r>
            <a:endParaRPr b="0" lang="en-IN" sz="1600" spc="-1" strike="noStrike">
              <a:latin typeface="Arial"/>
            </a:endParaRPr>
          </a:p>
          <a:p>
            <a:pPr marL="457200" indent="-454680" algn="just">
              <a:lnSpc>
                <a:spcPct val="150000"/>
              </a:lnSpc>
              <a:spcBef>
                <a:spcPts val="649"/>
              </a:spcBef>
              <a:buClr>
                <a:srgbClr val="000000"/>
              </a:buClr>
              <a:buSzPct val="111000"/>
              <a:buFont typeface="Wingdings" charset="2"/>
              <a:buChar char=""/>
            </a:pPr>
            <a:r>
              <a:rPr b="0" lang="en-IN" sz="1600" spc="-1" strike="noStrike">
                <a:solidFill>
                  <a:srgbClr val="000000"/>
                </a:solidFill>
                <a:latin typeface="Arial"/>
                <a:ea typeface="DejaVu Sans"/>
              </a:rPr>
              <a:t>Support library and Third party modules</a:t>
            </a:r>
            <a:endParaRPr b="0" lang="en-IN" sz="1600" spc="-1" strike="noStrike">
              <a:latin typeface="Arial"/>
            </a:endParaRPr>
          </a:p>
          <a:p>
            <a:pPr algn="just">
              <a:lnSpc>
                <a:spcPct val="150000"/>
              </a:lnSpc>
              <a:spcBef>
                <a:spcPts val="649"/>
              </a:spcBef>
            </a:pPr>
            <a:endParaRPr b="0" lang="en-IN" sz="1600" spc="-1" strike="noStrike">
              <a:latin typeface="Arial"/>
            </a:endParaRPr>
          </a:p>
          <a:p>
            <a:pPr>
              <a:lnSpc>
                <a:spcPct val="100000"/>
              </a:lnSpc>
            </a:pPr>
            <a:endParaRPr b="0" lang="en-IN" sz="16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56480" y="275040"/>
            <a:ext cx="8227080" cy="1140840"/>
          </a:xfrm>
          <a:custGeom>
            <a:avLst/>
            <a:gdLst/>
            <a:ahLst/>
            <a:rect l="l" t="t" r="r" b="b"/>
            <a:pathLst>
              <a:path w="9070975" h="1258887">
                <a:moveTo>
                  <a:pt x="0" y="0"/>
                </a:moveTo>
                <a:lnTo>
                  <a:pt x="25198" y="0"/>
                </a:lnTo>
                <a:lnTo>
                  <a:pt x="25198"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0" lang="en-IN" sz="4000" spc="-1" strike="noStrike">
                <a:solidFill>
                  <a:srgbClr val="000000"/>
                </a:solidFill>
                <a:latin typeface="Arial"/>
                <a:ea typeface="DejaVu Sans"/>
              </a:rPr>
              <a:t>While Loops</a:t>
            </a:r>
            <a:endParaRPr b="0" lang="en-IN" sz="4000" spc="-1" strike="noStrike">
              <a:latin typeface="Arial"/>
            </a:endParaRPr>
          </a:p>
        </p:txBody>
      </p:sp>
      <p:sp>
        <p:nvSpPr>
          <p:cNvPr id="237" name="CustomShape 2"/>
          <p:cNvSpPr/>
          <p:nvPr/>
        </p:nvSpPr>
        <p:spPr>
          <a:xfrm>
            <a:off x="1454400" y="2056680"/>
            <a:ext cx="2099880" cy="2014200"/>
          </a:xfrm>
          <a:custGeom>
            <a:avLst/>
            <a:gdLst/>
            <a:ahLst/>
            <a:rect l="l" t="t" r="r" b="b"/>
            <a:pathLst>
              <a:path w="2316163" h="1611313">
                <a:moveTo>
                  <a:pt x="0" y="0"/>
                </a:moveTo>
                <a:lnTo>
                  <a:pt x="6435" y="0"/>
                </a:lnTo>
                <a:lnTo>
                  <a:pt x="6435" y="4477"/>
                </a:lnTo>
                <a:lnTo>
                  <a:pt x="0" y="4477"/>
                </a:lnTo>
                <a:close/>
              </a:path>
            </a:pathLst>
          </a:custGeom>
          <a:noFill/>
          <a:ln w="9360">
            <a:solidFill>
              <a:srgbClr val="000000"/>
            </a:solidFill>
            <a:miter/>
          </a:ln>
        </p:spPr>
        <p:style>
          <a:lnRef idx="0"/>
          <a:fillRef idx="0"/>
          <a:effectRef idx="0"/>
          <a:fontRef idx="minor"/>
        </p:style>
        <p:txBody>
          <a:bodyPr wrap="none" lIns="81720" rIns="81720" tIns="40680" bIns="40680"/>
          <a:p>
            <a:pPr>
              <a:lnSpc>
                <a:spcPct val="150000"/>
              </a:lnSpc>
            </a:pPr>
            <a:r>
              <a:rPr b="0" lang="en-IN" sz="1600" spc="-1" strike="noStrike">
                <a:solidFill>
                  <a:srgbClr val="000000"/>
                </a:solidFill>
                <a:latin typeface="Arial"/>
                <a:ea typeface="DejaVu Sans"/>
              </a:rPr>
              <a:t>x = 1</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while x &lt; 10 :</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x</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 = x + 1</a:t>
            </a:r>
            <a:endParaRPr b="0" lang="en-IN" sz="1600" spc="-1" strike="noStrike">
              <a:latin typeface="Arial"/>
            </a:endParaRPr>
          </a:p>
        </p:txBody>
      </p:sp>
      <p:sp>
        <p:nvSpPr>
          <p:cNvPr id="238" name="CustomShape 3"/>
          <p:cNvSpPr/>
          <p:nvPr/>
        </p:nvSpPr>
        <p:spPr>
          <a:xfrm>
            <a:off x="5113440" y="1676160"/>
            <a:ext cx="2923560" cy="4180320"/>
          </a:xfrm>
          <a:custGeom>
            <a:avLst/>
            <a:gdLst/>
            <a:ahLst/>
            <a:rect l="l" t="t" r="r" b="b"/>
            <a:pathLst>
              <a:path w="3224212" h="3425825">
                <a:moveTo>
                  <a:pt x="0" y="0"/>
                </a:moveTo>
                <a:lnTo>
                  <a:pt x="8955" y="0"/>
                </a:lnTo>
                <a:lnTo>
                  <a:pt x="8955" y="9517"/>
                </a:lnTo>
                <a:lnTo>
                  <a:pt x="0" y="9517"/>
                </a:lnTo>
                <a:close/>
              </a:path>
            </a:pathLst>
          </a:custGeom>
          <a:noFill/>
          <a:ln w="9360">
            <a:solidFill>
              <a:srgbClr val="000000"/>
            </a:solidFill>
            <a:miter/>
          </a:ln>
        </p:spPr>
        <p:style>
          <a:lnRef idx="0"/>
          <a:fillRef idx="0"/>
          <a:effectRef idx="0"/>
          <a:fontRef idx="minor"/>
        </p:style>
        <p:txBody>
          <a:bodyPr wrap="none" lIns="81720" rIns="81720" tIns="40680" bIns="40680"/>
          <a:p>
            <a:pPr>
              <a:lnSpc>
                <a:spcPct val="150000"/>
              </a:lnSpc>
            </a:pPr>
            <a:r>
              <a:rPr b="0" lang="en-IN" sz="1600" spc="-1" strike="noStrike">
                <a:solidFill>
                  <a:srgbClr val="000000"/>
                </a:solidFill>
                <a:latin typeface="Arial"/>
                <a:ea typeface="DejaVu Sans"/>
              </a:rPr>
              <a:t>&gt;&gt;&gt; import whileloop</a:t>
            </a:r>
            <a:endParaRPr b="0" lang="en-IN" sz="1600" spc="-1" strike="noStrike">
              <a:latin typeface="Arial"/>
            </a:endParaRPr>
          </a:p>
          <a:p>
            <a:pPr>
              <a:lnSpc>
                <a:spcPct val="150000"/>
              </a:lnSpc>
            </a:pPr>
            <a:r>
              <a:rPr b="0" lang="en-IN" sz="1600" spc="-1" strike="noStrike">
                <a:solidFill>
                  <a:srgbClr val="000000"/>
                </a:solidFill>
                <a:latin typeface="Arial"/>
                <a:ea typeface="DejaVu Sans"/>
              </a:rPr>
              <a:t>1</a:t>
            </a:r>
            <a:endParaRPr b="0" lang="en-IN" sz="1600" spc="-1" strike="noStrike">
              <a:latin typeface="Arial"/>
            </a:endParaRPr>
          </a:p>
          <a:p>
            <a:pPr>
              <a:lnSpc>
                <a:spcPct val="150000"/>
              </a:lnSpc>
            </a:pPr>
            <a:r>
              <a:rPr b="0" lang="en-IN" sz="1600" spc="-1" strike="noStrike">
                <a:solidFill>
                  <a:srgbClr val="000000"/>
                </a:solidFill>
                <a:latin typeface="Arial"/>
                <a:ea typeface="DejaVu Sans"/>
              </a:rPr>
              <a:t>2</a:t>
            </a:r>
            <a:endParaRPr b="0" lang="en-IN" sz="1600" spc="-1" strike="noStrike">
              <a:latin typeface="Arial"/>
            </a:endParaRPr>
          </a:p>
          <a:p>
            <a:pPr>
              <a:lnSpc>
                <a:spcPct val="150000"/>
              </a:lnSpc>
            </a:pPr>
            <a:r>
              <a:rPr b="0" lang="en-IN" sz="1600" spc="-1" strike="noStrike">
                <a:solidFill>
                  <a:srgbClr val="000000"/>
                </a:solidFill>
                <a:latin typeface="Arial"/>
                <a:ea typeface="DejaVu Sans"/>
              </a:rPr>
              <a:t>3</a:t>
            </a:r>
            <a:endParaRPr b="0" lang="en-IN" sz="1600" spc="-1" strike="noStrike">
              <a:latin typeface="Arial"/>
            </a:endParaRPr>
          </a:p>
          <a:p>
            <a:pPr>
              <a:lnSpc>
                <a:spcPct val="150000"/>
              </a:lnSpc>
            </a:pPr>
            <a:r>
              <a:rPr b="0" lang="en-IN" sz="1600" spc="-1" strike="noStrike">
                <a:solidFill>
                  <a:srgbClr val="000000"/>
                </a:solidFill>
                <a:latin typeface="Arial"/>
                <a:ea typeface="DejaVu Sans"/>
              </a:rPr>
              <a:t>4</a:t>
            </a:r>
            <a:endParaRPr b="0" lang="en-IN" sz="1600" spc="-1" strike="noStrike">
              <a:latin typeface="Arial"/>
            </a:endParaRPr>
          </a:p>
          <a:p>
            <a:pPr>
              <a:lnSpc>
                <a:spcPct val="150000"/>
              </a:lnSpc>
            </a:pPr>
            <a:r>
              <a:rPr b="0" lang="en-IN" sz="1600" spc="-1" strike="noStrike">
                <a:solidFill>
                  <a:srgbClr val="000000"/>
                </a:solidFill>
                <a:latin typeface="Arial"/>
                <a:ea typeface="DejaVu Sans"/>
              </a:rPr>
              <a:t>5</a:t>
            </a:r>
            <a:endParaRPr b="0" lang="en-IN" sz="1600" spc="-1" strike="noStrike">
              <a:latin typeface="Arial"/>
            </a:endParaRPr>
          </a:p>
          <a:p>
            <a:pPr>
              <a:lnSpc>
                <a:spcPct val="150000"/>
              </a:lnSpc>
            </a:pPr>
            <a:r>
              <a:rPr b="0" lang="en-IN" sz="1600" spc="-1" strike="noStrike">
                <a:solidFill>
                  <a:srgbClr val="000000"/>
                </a:solidFill>
                <a:latin typeface="Arial"/>
                <a:ea typeface="DejaVu Sans"/>
              </a:rPr>
              <a:t>6</a:t>
            </a:r>
            <a:endParaRPr b="0" lang="en-IN" sz="1600" spc="-1" strike="noStrike">
              <a:latin typeface="Arial"/>
            </a:endParaRPr>
          </a:p>
          <a:p>
            <a:pPr>
              <a:lnSpc>
                <a:spcPct val="150000"/>
              </a:lnSpc>
            </a:pPr>
            <a:r>
              <a:rPr b="0" lang="en-IN" sz="1600" spc="-1" strike="noStrike">
                <a:solidFill>
                  <a:srgbClr val="000000"/>
                </a:solidFill>
                <a:latin typeface="Arial"/>
                <a:ea typeface="DejaVu Sans"/>
              </a:rPr>
              <a:t>7</a:t>
            </a:r>
            <a:endParaRPr b="0" lang="en-IN" sz="1600" spc="-1" strike="noStrike">
              <a:latin typeface="Arial"/>
            </a:endParaRPr>
          </a:p>
          <a:p>
            <a:pPr>
              <a:lnSpc>
                <a:spcPct val="150000"/>
              </a:lnSpc>
            </a:pPr>
            <a:r>
              <a:rPr b="0" lang="en-IN" sz="1600" spc="-1" strike="noStrike">
                <a:solidFill>
                  <a:srgbClr val="000000"/>
                </a:solidFill>
                <a:latin typeface="Arial"/>
                <a:ea typeface="DejaVu Sans"/>
              </a:rPr>
              <a:t>8</a:t>
            </a:r>
            <a:endParaRPr b="0" lang="en-IN" sz="1600" spc="-1" strike="noStrike">
              <a:latin typeface="Arial"/>
            </a:endParaRPr>
          </a:p>
          <a:p>
            <a:pPr>
              <a:lnSpc>
                <a:spcPct val="150000"/>
              </a:lnSpc>
            </a:pPr>
            <a:r>
              <a:rPr b="0" lang="en-IN" sz="1600" spc="-1" strike="noStrike">
                <a:solidFill>
                  <a:srgbClr val="000000"/>
                </a:solidFill>
                <a:latin typeface="Arial"/>
                <a:ea typeface="DejaVu Sans"/>
              </a:rPr>
              <a:t>9</a:t>
            </a:r>
            <a:endParaRPr b="0" lang="en-IN" sz="1600" spc="-1" strike="noStrike">
              <a:latin typeface="Arial"/>
            </a:endParaRPr>
          </a:p>
          <a:p>
            <a:pPr>
              <a:lnSpc>
                <a:spcPct val="150000"/>
              </a:lnSpc>
            </a:pPr>
            <a:r>
              <a:rPr b="0" lang="en-IN" sz="1600" spc="-1" strike="noStrike">
                <a:solidFill>
                  <a:srgbClr val="000000"/>
                </a:solidFill>
                <a:latin typeface="Arial"/>
                <a:ea typeface="DejaVu Sans"/>
              </a:rPr>
              <a:t>&gt;&gt;&gt;</a:t>
            </a:r>
            <a:endParaRPr b="0" lang="en-IN" sz="1600" spc="-1" strike="noStrike">
              <a:latin typeface="Arial"/>
            </a:endParaRPr>
          </a:p>
        </p:txBody>
      </p:sp>
      <p:sp>
        <p:nvSpPr>
          <p:cNvPr id="239" name="CustomShape 4"/>
          <p:cNvSpPr/>
          <p:nvPr/>
        </p:nvSpPr>
        <p:spPr>
          <a:xfrm>
            <a:off x="1454400" y="4357800"/>
            <a:ext cx="2236680" cy="363240"/>
          </a:xfrm>
          <a:custGeom>
            <a:avLst/>
            <a:gdLst/>
            <a:ahLst/>
            <a:rect l="l" t="t" r="r" b="b"/>
            <a:pathLst>
              <a:path w="2466975" h="401638">
                <a:moveTo>
                  <a:pt x="0" y="0"/>
                </a:moveTo>
                <a:lnTo>
                  <a:pt x="6855" y="0"/>
                </a:lnTo>
                <a:lnTo>
                  <a:pt x="6855"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latin typeface="Arial"/>
                <a:ea typeface="DejaVu Sans"/>
              </a:rPr>
              <a:t>In whileloop.py</a:t>
            </a:r>
            <a:endParaRPr b="0" lang="en-IN" sz="1600" spc="-1" strike="noStrike">
              <a:latin typeface="Arial"/>
            </a:endParaRPr>
          </a:p>
        </p:txBody>
      </p:sp>
      <p:sp>
        <p:nvSpPr>
          <p:cNvPr id="240" name="CustomShape 5"/>
          <p:cNvSpPr/>
          <p:nvPr/>
        </p:nvSpPr>
        <p:spPr>
          <a:xfrm>
            <a:off x="5185800" y="5993640"/>
            <a:ext cx="2099880" cy="363240"/>
          </a:xfrm>
          <a:custGeom>
            <a:avLst/>
            <a:gdLst/>
            <a:ahLst/>
            <a:rect l="l" t="t" r="r" b="b"/>
            <a:pathLst>
              <a:path w="2316163" h="401638">
                <a:moveTo>
                  <a:pt x="0" y="0"/>
                </a:moveTo>
                <a:lnTo>
                  <a:pt x="6435" y="0"/>
                </a:lnTo>
                <a:lnTo>
                  <a:pt x="6435"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800" spc="-1" strike="noStrike">
                <a:solidFill>
                  <a:srgbClr val="000000"/>
                </a:solidFill>
                <a:latin typeface="Arial"/>
                <a:ea typeface="DejaVu Sans"/>
              </a:rPr>
              <a:t>In interpreter</a:t>
            </a:r>
            <a:endParaRPr b="0" lang="en-IN"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456480" y="273600"/>
            <a:ext cx="8227080" cy="1140840"/>
          </a:xfrm>
          <a:custGeom>
            <a:avLst/>
            <a:gdLst/>
            <a:ahLst/>
            <a:rect l="l" t="t" r="r" b="b"/>
            <a:pathLst>
              <a:path w="9070975" h="1258888">
                <a:moveTo>
                  <a:pt x="0" y="0"/>
                </a:moveTo>
                <a:lnTo>
                  <a:pt x="25198" y="0"/>
                </a:lnTo>
                <a:lnTo>
                  <a:pt x="25198"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50000"/>
              </a:lnSpc>
            </a:pPr>
            <a:r>
              <a:rPr b="1" lang="en-IN" sz="1800" spc="-1" strike="noStrike">
                <a:solidFill>
                  <a:srgbClr val="000000"/>
                </a:solidFill>
                <a:latin typeface="Arial"/>
                <a:ea typeface="DejaVu Sans"/>
              </a:rPr>
              <a:t>LOOP CONTROL STATEMENTS</a:t>
            </a:r>
            <a:endParaRPr b="0" lang="en-IN" sz="1800" spc="-1" strike="noStrike">
              <a:latin typeface="Arial"/>
            </a:endParaRPr>
          </a:p>
        </p:txBody>
      </p:sp>
      <p:graphicFrame>
        <p:nvGraphicFramePr>
          <p:cNvPr id="242" name="Table 2"/>
          <p:cNvGraphicFramePr/>
          <p:nvPr/>
        </p:nvGraphicFramePr>
        <p:xfrm>
          <a:off x="1214280" y="1500120"/>
          <a:ext cx="6864120" cy="3936600"/>
        </p:xfrm>
        <a:graphic>
          <a:graphicData uri="http://schemas.openxmlformats.org/drawingml/2006/table">
            <a:tbl>
              <a:tblPr/>
              <a:tblGrid>
                <a:gridCol w="1981440"/>
                <a:gridCol w="4883040"/>
              </a:tblGrid>
              <a:tr h="1226880">
                <a:tc>
                  <a:txBody>
                    <a:bodyPr lIns="82800" rIns="82800"/>
                    <a:p>
                      <a:pPr algn="ctr">
                        <a:lnSpc>
                          <a:spcPct val="150000"/>
                        </a:lnSpc>
                      </a:pPr>
                      <a:r>
                        <a:rPr b="0" lang="en-IN" sz="1600" spc="-1" strike="noStrike">
                          <a:solidFill>
                            <a:srgbClr val="000000"/>
                          </a:solidFill>
                          <a:latin typeface="Arial"/>
                          <a:ea typeface="Droid Sans Fallback"/>
                        </a:rPr>
                        <a:t>Break</a:t>
                      </a:r>
                      <a:endParaRPr b="0" lang="en-IN" sz="1600" spc="-1" strike="noStrike">
                        <a:latin typeface="Arial"/>
                      </a:endParaRPr>
                    </a:p>
                  </a:txBody>
                  <a:tcPr marL="82800" marR="82800">
                    <a:solidFill>
                      <a:srgbClr val="729fcf"/>
                    </a:solidFill>
                  </a:tcPr>
                </a:tc>
                <a:tc>
                  <a:txBody>
                    <a:bodyPr lIns="82800" rIns="82800"/>
                    <a:p>
                      <a:pPr algn="ctr">
                        <a:lnSpc>
                          <a:spcPct val="150000"/>
                        </a:lnSpc>
                      </a:pPr>
                      <a:r>
                        <a:rPr b="0" lang="en-IN" sz="1600" spc="-1" strike="noStrike">
                          <a:solidFill>
                            <a:srgbClr val="000000"/>
                          </a:solidFill>
                          <a:latin typeface="Arial"/>
                          <a:ea typeface="Droid Sans Fallback"/>
                        </a:rPr>
                        <a:t>Jumps Out Of The Closest Enclosing Loop</a:t>
                      </a:r>
                      <a:endParaRPr b="0" lang="en-IN" sz="1600" spc="-1" strike="noStrike">
                        <a:latin typeface="Arial"/>
                      </a:endParaRPr>
                    </a:p>
                  </a:txBody>
                  <a:tcPr marL="82800" marR="82800">
                    <a:solidFill>
                      <a:srgbClr val="729fcf"/>
                    </a:solidFill>
                  </a:tcPr>
                </a:tc>
              </a:tr>
              <a:tr h="1355040">
                <a:tc>
                  <a:txBody>
                    <a:bodyPr lIns="82800" rIns="82800"/>
                    <a:p>
                      <a:pPr algn="ctr">
                        <a:lnSpc>
                          <a:spcPct val="150000"/>
                        </a:lnSpc>
                      </a:pPr>
                      <a:r>
                        <a:rPr b="0" lang="en-IN" sz="1600" spc="-1" strike="noStrike">
                          <a:solidFill>
                            <a:srgbClr val="000000"/>
                          </a:solidFill>
                          <a:latin typeface="Arial"/>
                          <a:ea typeface="Droid Sans Fallback"/>
                        </a:rPr>
                        <a:t>Continue</a:t>
                      </a:r>
                      <a:endParaRPr b="0" lang="en-IN" sz="1600" spc="-1" strike="noStrike">
                        <a:latin typeface="Arial"/>
                      </a:endParaRPr>
                    </a:p>
                  </a:txBody>
                  <a:tcPr marL="82800" marR="82800">
                    <a:solidFill>
                      <a:srgbClr val="729fcf"/>
                    </a:solidFill>
                  </a:tcPr>
                </a:tc>
                <a:tc>
                  <a:txBody>
                    <a:bodyPr lIns="82800" rIns="82800"/>
                    <a:p>
                      <a:pPr algn="ctr">
                        <a:lnSpc>
                          <a:spcPct val="150000"/>
                        </a:lnSpc>
                      </a:pPr>
                      <a:r>
                        <a:rPr b="0" lang="en-IN" sz="1600" spc="-1" strike="noStrike">
                          <a:solidFill>
                            <a:srgbClr val="000000"/>
                          </a:solidFill>
                          <a:latin typeface="Arial"/>
                          <a:ea typeface="Droid Sans Fallback"/>
                        </a:rPr>
                        <a:t>Jumps To The Top Of The Closest Enclosing Loop</a:t>
                      </a:r>
                      <a:endParaRPr b="0" lang="en-IN" sz="1600" spc="-1" strike="noStrike">
                        <a:latin typeface="Arial"/>
                      </a:endParaRPr>
                    </a:p>
                  </a:txBody>
                  <a:tcPr marL="82800" marR="82800">
                    <a:solidFill>
                      <a:srgbClr val="729fcf"/>
                    </a:solidFill>
                  </a:tcPr>
                </a:tc>
              </a:tr>
              <a:tr h="1355040">
                <a:tc>
                  <a:txBody>
                    <a:bodyPr lIns="82800" rIns="82800"/>
                    <a:p>
                      <a:pPr algn="ctr">
                        <a:lnSpc>
                          <a:spcPct val="150000"/>
                        </a:lnSpc>
                      </a:pPr>
                      <a:r>
                        <a:rPr b="0" lang="en-IN" sz="1600" spc="-1" strike="noStrike">
                          <a:solidFill>
                            <a:srgbClr val="000000"/>
                          </a:solidFill>
                          <a:latin typeface="Arial"/>
                          <a:ea typeface="Droid Sans Fallback"/>
                        </a:rPr>
                        <a:t>Pass</a:t>
                      </a:r>
                      <a:endParaRPr b="0" lang="en-IN" sz="1600" spc="-1" strike="noStrike">
                        <a:latin typeface="Arial"/>
                      </a:endParaRPr>
                    </a:p>
                  </a:txBody>
                  <a:tcPr marL="82800" marR="82800">
                    <a:solidFill>
                      <a:srgbClr val="729fcf"/>
                    </a:solidFill>
                  </a:tcPr>
                </a:tc>
                <a:tc>
                  <a:txBody>
                    <a:bodyPr lIns="82800" rIns="82800"/>
                    <a:p>
                      <a:pPr algn="ctr">
                        <a:lnSpc>
                          <a:spcPct val="150000"/>
                        </a:lnSpc>
                      </a:pPr>
                      <a:r>
                        <a:rPr b="0" lang="en-IN" sz="1600" spc="-1" strike="noStrike">
                          <a:solidFill>
                            <a:srgbClr val="000000"/>
                          </a:solidFill>
                          <a:latin typeface="Arial"/>
                          <a:ea typeface="Droid Sans Fallback"/>
                        </a:rPr>
                        <a:t>Does Nothing, Empty Statement Placeholder</a:t>
                      </a:r>
                      <a:endParaRPr b="0" lang="en-IN" sz="1600" spc="-1" strike="noStrike">
                        <a:latin typeface="Arial"/>
                      </a:endParaRPr>
                    </a:p>
                  </a:txBody>
                  <a:tcPr marL="82800" marR="82800">
                    <a:solidFill>
                      <a:srgbClr val="729fcf"/>
                    </a:solidFill>
                  </a:tcPr>
                </a:tc>
              </a:tr>
            </a:tbl>
          </a:graphicData>
        </a:graphic>
      </p:graphicFrame>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56480" y="273600"/>
            <a:ext cx="8227080" cy="1140840"/>
          </a:xfrm>
          <a:custGeom>
            <a:avLst/>
            <a:gdLst/>
            <a:ahLst/>
            <a:rect l="l" t="t" r="r" b="b"/>
            <a:pathLst>
              <a:path w="9070975" h="1258888">
                <a:moveTo>
                  <a:pt x="0" y="0"/>
                </a:moveTo>
                <a:lnTo>
                  <a:pt x="25199" y="0"/>
                </a:lnTo>
                <a:lnTo>
                  <a:pt x="25199"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THE LOOP ELSE CLAUSE</a:t>
            </a:r>
            <a:endParaRPr b="0" lang="en-IN" sz="1800" spc="-1" strike="noStrike">
              <a:latin typeface="Arial"/>
            </a:endParaRPr>
          </a:p>
        </p:txBody>
      </p:sp>
      <p:sp>
        <p:nvSpPr>
          <p:cNvPr id="244" name="CustomShape 2"/>
          <p:cNvSpPr/>
          <p:nvPr/>
        </p:nvSpPr>
        <p:spPr>
          <a:xfrm>
            <a:off x="685440" y="1981800"/>
            <a:ext cx="7770600" cy="1217160"/>
          </a:xfrm>
          <a:custGeom>
            <a:avLst/>
            <a:gdLst/>
            <a:ahLst/>
            <a:rect l="l" t="t" r="r" b="b"/>
            <a:pathLst>
              <a:path w="8567738" h="1343025">
                <a:moveTo>
                  <a:pt x="0" y="0"/>
                </a:moveTo>
                <a:lnTo>
                  <a:pt x="23799" y="0"/>
                </a:lnTo>
                <a:lnTo>
                  <a:pt x="23799" y="3732"/>
                </a:lnTo>
                <a:lnTo>
                  <a:pt x="0" y="3732"/>
                </a:lnTo>
                <a:close/>
              </a:path>
            </a:pathLst>
          </a:custGeom>
          <a:noFill/>
          <a:ln w="9360">
            <a:noFill/>
          </a:ln>
        </p:spPr>
        <p:style>
          <a:lnRef idx="0"/>
          <a:fillRef idx="0"/>
          <a:effectRef idx="0"/>
          <a:fontRef idx="minor"/>
        </p:style>
        <p:txBody>
          <a:bodyPr lIns="81720" rIns="81720" tIns="40680" bIns="40680"/>
          <a:p>
            <a:pPr marL="190080" indent="-189000">
              <a:lnSpc>
                <a:spcPct val="10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The optional else clause runs only if the loop exits normally (not by break)</a:t>
            </a:r>
            <a:endParaRPr b="0" lang="en-IN" sz="1600" spc="-1" strike="noStrike">
              <a:latin typeface="Arial"/>
            </a:endParaRPr>
          </a:p>
        </p:txBody>
      </p:sp>
      <p:sp>
        <p:nvSpPr>
          <p:cNvPr id="245" name="CustomShape 3"/>
          <p:cNvSpPr/>
          <p:nvPr/>
        </p:nvSpPr>
        <p:spPr>
          <a:xfrm>
            <a:off x="1141920" y="2357280"/>
            <a:ext cx="2055240" cy="2713680"/>
          </a:xfrm>
          <a:custGeom>
            <a:avLst/>
            <a:gdLst/>
            <a:ahLst/>
            <a:rect l="l" t="t" r="r" b="b"/>
            <a:pathLst>
              <a:path w="2266950" h="2517775">
                <a:moveTo>
                  <a:pt x="0" y="0"/>
                </a:moveTo>
                <a:lnTo>
                  <a:pt x="6299" y="0"/>
                </a:lnTo>
                <a:lnTo>
                  <a:pt x="6299" y="6997"/>
                </a:lnTo>
                <a:lnTo>
                  <a:pt x="0" y="6997"/>
                </a:lnTo>
                <a:close/>
              </a:path>
            </a:pathLst>
          </a:custGeom>
          <a:noFill/>
          <a:ln w="9360">
            <a:solidFill>
              <a:srgbClr val="000000"/>
            </a:solidFill>
            <a:miter/>
          </a:ln>
        </p:spPr>
        <p:style>
          <a:lnRef idx="0"/>
          <a:fillRef idx="0"/>
          <a:effectRef idx="0"/>
          <a:fontRef idx="minor"/>
        </p:style>
        <p:txBody>
          <a:bodyPr lIns="81720" rIns="81720" tIns="40680" bIns="40680"/>
          <a:p>
            <a:pPr>
              <a:lnSpc>
                <a:spcPct val="150000"/>
              </a:lnSpc>
            </a:pPr>
            <a:r>
              <a:rPr b="0" lang="en-IN" sz="1600" spc="-1" strike="noStrike">
                <a:solidFill>
                  <a:srgbClr val="000000"/>
                </a:solidFill>
                <a:latin typeface="Arial"/>
                <a:ea typeface="DejaVu Sans"/>
              </a:rPr>
              <a:t>x = 1</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while x &lt; 3 :</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x</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 = x + 1</a:t>
            </a:r>
            <a:endParaRPr b="0" lang="en-IN" sz="1600" spc="-1" strike="noStrike">
              <a:latin typeface="Arial"/>
            </a:endParaRPr>
          </a:p>
          <a:p>
            <a:pPr>
              <a:lnSpc>
                <a:spcPct val="150000"/>
              </a:lnSpc>
            </a:pPr>
            <a:r>
              <a:rPr b="0" lang="en-IN" sz="1600" spc="-1" strike="noStrike">
                <a:solidFill>
                  <a:srgbClr val="000000"/>
                </a:solidFill>
                <a:latin typeface="Arial"/>
                <a:ea typeface="DejaVu Sans"/>
              </a:rPr>
              <a:t>else:</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'hello'</a:t>
            </a:r>
            <a:endParaRPr b="0" lang="en-IN" sz="1600" spc="-1" strike="noStrike">
              <a:latin typeface="Arial"/>
            </a:endParaRPr>
          </a:p>
        </p:txBody>
      </p:sp>
      <p:sp>
        <p:nvSpPr>
          <p:cNvPr id="246" name="CustomShape 4"/>
          <p:cNvSpPr/>
          <p:nvPr/>
        </p:nvSpPr>
        <p:spPr>
          <a:xfrm>
            <a:off x="4429080" y="2714760"/>
            <a:ext cx="3333960" cy="1641960"/>
          </a:xfrm>
          <a:custGeom>
            <a:avLst/>
            <a:gdLst/>
            <a:ahLst/>
            <a:rect l="l" t="t" r="r" b="b"/>
            <a:pathLst>
              <a:path w="3676650" h="1309688">
                <a:moveTo>
                  <a:pt x="0" y="0"/>
                </a:moveTo>
                <a:lnTo>
                  <a:pt x="10214" y="0"/>
                </a:lnTo>
                <a:lnTo>
                  <a:pt x="10214" y="3637"/>
                </a:lnTo>
                <a:lnTo>
                  <a:pt x="0" y="3637"/>
                </a:lnTo>
                <a:close/>
              </a:path>
            </a:pathLst>
          </a:custGeom>
          <a:noFill/>
          <a:ln w="9360">
            <a:solidFill>
              <a:srgbClr val="000000"/>
            </a:solidFill>
            <a:miter/>
          </a:ln>
        </p:spPr>
        <p:style>
          <a:lnRef idx="0"/>
          <a:fillRef idx="0"/>
          <a:effectRef idx="0"/>
          <a:fontRef idx="minor"/>
        </p:style>
        <p:txBody>
          <a:bodyPr wrap="none" lIns="81720" rIns="81720" tIns="40680" bIns="40680"/>
          <a:p>
            <a:pPr>
              <a:lnSpc>
                <a:spcPct val="150000"/>
              </a:lnSpc>
            </a:pPr>
            <a:r>
              <a:rPr b="0" lang="en-IN" sz="1600" spc="-1" strike="noStrike">
                <a:solidFill>
                  <a:srgbClr val="000000"/>
                </a:solidFill>
                <a:latin typeface="Arial"/>
                <a:ea typeface="DejaVu Sans"/>
              </a:rPr>
              <a:t>~: python whileelse.py </a:t>
            </a:r>
            <a:endParaRPr b="0" lang="en-IN" sz="1600" spc="-1" strike="noStrike">
              <a:latin typeface="Arial"/>
            </a:endParaRPr>
          </a:p>
          <a:p>
            <a:pPr>
              <a:lnSpc>
                <a:spcPct val="150000"/>
              </a:lnSpc>
            </a:pPr>
            <a:r>
              <a:rPr b="0" lang="en-IN" sz="1600" spc="-1" strike="noStrike">
                <a:solidFill>
                  <a:srgbClr val="000000"/>
                </a:solidFill>
                <a:latin typeface="Arial"/>
                <a:ea typeface="DejaVu Sans"/>
              </a:rPr>
              <a:t>1</a:t>
            </a:r>
            <a:endParaRPr b="0" lang="en-IN" sz="1600" spc="-1" strike="noStrike">
              <a:latin typeface="Arial"/>
            </a:endParaRPr>
          </a:p>
          <a:p>
            <a:pPr>
              <a:lnSpc>
                <a:spcPct val="150000"/>
              </a:lnSpc>
            </a:pPr>
            <a:r>
              <a:rPr b="0" lang="en-IN" sz="1600" spc="-1" strike="noStrike">
                <a:solidFill>
                  <a:srgbClr val="000000"/>
                </a:solidFill>
                <a:latin typeface="Arial"/>
                <a:ea typeface="DejaVu Sans"/>
              </a:rPr>
              <a:t>2</a:t>
            </a:r>
            <a:endParaRPr b="0" lang="en-IN" sz="1600" spc="-1" strike="noStrike">
              <a:latin typeface="Arial"/>
            </a:endParaRPr>
          </a:p>
          <a:p>
            <a:pPr>
              <a:lnSpc>
                <a:spcPct val="150000"/>
              </a:lnSpc>
            </a:pPr>
            <a:r>
              <a:rPr b="0" lang="en-IN" sz="1600" spc="-1" strike="noStrike">
                <a:solidFill>
                  <a:srgbClr val="000000"/>
                </a:solidFill>
                <a:latin typeface="Arial"/>
                <a:ea typeface="DejaVu Sans"/>
              </a:rPr>
              <a:t>hello</a:t>
            </a:r>
            <a:endParaRPr b="0" lang="en-IN" sz="1600" spc="-1" strike="noStrike">
              <a:latin typeface="Arial"/>
            </a:endParaRPr>
          </a:p>
        </p:txBody>
      </p:sp>
      <p:sp>
        <p:nvSpPr>
          <p:cNvPr id="247" name="CustomShape 5"/>
          <p:cNvSpPr/>
          <p:nvPr/>
        </p:nvSpPr>
        <p:spPr>
          <a:xfrm>
            <a:off x="4572000" y="4500720"/>
            <a:ext cx="3609000" cy="363240"/>
          </a:xfrm>
          <a:custGeom>
            <a:avLst/>
            <a:gdLst/>
            <a:ahLst/>
            <a:rect l="l" t="t" r="r" b="b"/>
            <a:pathLst>
              <a:path w="3979863" h="401637">
                <a:moveTo>
                  <a:pt x="0" y="0"/>
                </a:moveTo>
                <a:lnTo>
                  <a:pt x="11054" y="0"/>
                </a:lnTo>
                <a:lnTo>
                  <a:pt x="11054"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latin typeface="Arial"/>
                <a:ea typeface="DejaVu Sans"/>
              </a:rPr>
              <a:t>Run from the command line</a:t>
            </a:r>
            <a:endParaRPr b="0" lang="en-IN" sz="1600" spc="-1" strike="noStrike">
              <a:latin typeface="Arial"/>
            </a:endParaRPr>
          </a:p>
        </p:txBody>
      </p:sp>
      <p:sp>
        <p:nvSpPr>
          <p:cNvPr id="248" name="CustomShape 6"/>
          <p:cNvSpPr/>
          <p:nvPr/>
        </p:nvSpPr>
        <p:spPr>
          <a:xfrm>
            <a:off x="1072800" y="5064840"/>
            <a:ext cx="2236680" cy="363240"/>
          </a:xfrm>
          <a:custGeom>
            <a:avLst/>
            <a:gdLst/>
            <a:ahLst/>
            <a:rect l="l" t="t" r="r" b="b"/>
            <a:pathLst>
              <a:path w="2466975" h="401637">
                <a:moveTo>
                  <a:pt x="0" y="0"/>
                </a:moveTo>
                <a:lnTo>
                  <a:pt x="6855" y="0"/>
                </a:lnTo>
                <a:lnTo>
                  <a:pt x="6855"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latin typeface="Arial"/>
                <a:ea typeface="DejaVu Sans"/>
              </a:rPr>
              <a:t>In whileelse.py</a:t>
            </a:r>
            <a:endParaRPr b="0" lang="en-IN" sz="16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56480" y="273600"/>
            <a:ext cx="8227080" cy="1140840"/>
          </a:xfrm>
          <a:custGeom>
            <a:avLst/>
            <a:gdLst/>
            <a:ahLst/>
            <a:rect l="l" t="t" r="r" b="b"/>
            <a:pathLst>
              <a:path w="9070975" h="1258888">
                <a:moveTo>
                  <a:pt x="0" y="0"/>
                </a:moveTo>
                <a:lnTo>
                  <a:pt x="25199" y="0"/>
                </a:lnTo>
                <a:lnTo>
                  <a:pt x="25199"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THE LOOP ELSE CLAUSE</a:t>
            </a:r>
            <a:endParaRPr b="0" lang="en-IN" sz="1800" spc="-1" strike="noStrike">
              <a:latin typeface="Arial"/>
            </a:endParaRPr>
          </a:p>
        </p:txBody>
      </p:sp>
      <p:sp>
        <p:nvSpPr>
          <p:cNvPr id="250" name="CustomShape 2"/>
          <p:cNvSpPr/>
          <p:nvPr/>
        </p:nvSpPr>
        <p:spPr>
          <a:xfrm>
            <a:off x="1228320" y="1500120"/>
            <a:ext cx="3197160" cy="2933280"/>
          </a:xfrm>
          <a:custGeom>
            <a:avLst/>
            <a:gdLst/>
            <a:ahLst/>
            <a:rect l="l" t="t" r="r" b="b"/>
            <a:pathLst>
              <a:path w="3525837" h="2517775">
                <a:moveTo>
                  <a:pt x="0" y="0"/>
                </a:moveTo>
                <a:lnTo>
                  <a:pt x="9795" y="0"/>
                </a:lnTo>
                <a:lnTo>
                  <a:pt x="9795" y="6997"/>
                </a:lnTo>
                <a:lnTo>
                  <a:pt x="0" y="6997"/>
                </a:lnTo>
                <a:close/>
              </a:path>
            </a:pathLst>
          </a:custGeom>
          <a:noFill/>
          <a:ln w="9360">
            <a:solidFill>
              <a:srgbClr val="000000"/>
            </a:solidFill>
            <a:miter/>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latin typeface="Arial"/>
                <a:ea typeface="DejaVu Sans"/>
              </a:rPr>
              <a:t>x = 1</a:t>
            </a:r>
            <a:endParaRPr b="0" lang="en-IN" sz="1600" spc="-1" strike="noStrike">
              <a:latin typeface="Arial"/>
            </a:endParaRPr>
          </a:p>
          <a:p>
            <a:pPr>
              <a:lnSpc>
                <a:spcPct val="10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while x &lt; 5 :</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x</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 = x + 1</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break</a:t>
            </a:r>
            <a:endParaRPr b="0" lang="en-IN" sz="1600" spc="-1" strike="noStrike">
              <a:latin typeface="Arial"/>
            </a:endParaRPr>
          </a:p>
          <a:p>
            <a:pPr>
              <a:lnSpc>
                <a:spcPct val="150000"/>
              </a:lnSpc>
            </a:pPr>
            <a:r>
              <a:rPr b="0" lang="en-IN" sz="1600" spc="-1" strike="noStrike">
                <a:solidFill>
                  <a:srgbClr val="000000"/>
                </a:solidFill>
                <a:latin typeface="Arial"/>
                <a:ea typeface="DejaVu Sans"/>
              </a:rPr>
              <a:t>else :</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'i got here'</a:t>
            </a:r>
            <a:endParaRPr b="0" lang="en-IN" sz="1600" spc="-1" strike="noStrike">
              <a:latin typeface="Arial"/>
            </a:endParaRPr>
          </a:p>
        </p:txBody>
      </p:sp>
      <p:sp>
        <p:nvSpPr>
          <p:cNvPr id="251" name="CustomShape 3"/>
          <p:cNvSpPr/>
          <p:nvPr/>
        </p:nvSpPr>
        <p:spPr>
          <a:xfrm>
            <a:off x="4733280" y="2214720"/>
            <a:ext cx="3470760" cy="638280"/>
          </a:xfrm>
          <a:custGeom>
            <a:avLst/>
            <a:gdLst/>
            <a:ahLst/>
            <a:rect l="l" t="t" r="r" b="b"/>
            <a:pathLst>
              <a:path w="3827462" h="704850">
                <a:moveTo>
                  <a:pt x="0" y="0"/>
                </a:moveTo>
                <a:lnTo>
                  <a:pt x="10635" y="0"/>
                </a:lnTo>
                <a:lnTo>
                  <a:pt x="10635" y="1957"/>
                </a:lnTo>
                <a:lnTo>
                  <a:pt x="0" y="1957"/>
                </a:lnTo>
                <a:close/>
              </a:path>
            </a:pathLst>
          </a:custGeom>
          <a:noFill/>
          <a:ln w="9360">
            <a:solidFill>
              <a:srgbClr val="000000"/>
            </a:solidFill>
            <a:miter/>
          </a:ln>
        </p:spPr>
        <p:style>
          <a:lnRef idx="0"/>
          <a:fillRef idx="0"/>
          <a:effectRef idx="0"/>
          <a:fontRef idx="minor"/>
        </p:style>
        <p:txBody>
          <a:bodyPr wrap="none" lIns="81720" rIns="81720" tIns="40680" bIns="40680"/>
          <a:p>
            <a:pPr>
              <a:lnSpc>
                <a:spcPct val="150000"/>
              </a:lnSpc>
            </a:pPr>
            <a:r>
              <a:rPr b="0" lang="en-IN" sz="1600" spc="-1" strike="noStrike">
                <a:solidFill>
                  <a:srgbClr val="000000"/>
                </a:solidFill>
                <a:latin typeface="Arial"/>
                <a:ea typeface="DejaVu Sans"/>
              </a:rPr>
              <a:t>~: python whileelse2.py </a:t>
            </a:r>
            <a:endParaRPr b="0" lang="en-IN" sz="1600" spc="-1" strike="noStrike">
              <a:latin typeface="Arial"/>
            </a:endParaRPr>
          </a:p>
          <a:p>
            <a:pPr>
              <a:lnSpc>
                <a:spcPct val="150000"/>
              </a:lnSpc>
            </a:pPr>
            <a:r>
              <a:rPr b="0" lang="en-IN" sz="1600" spc="-1" strike="noStrike">
                <a:solidFill>
                  <a:srgbClr val="000000"/>
                </a:solidFill>
                <a:latin typeface="Arial"/>
                <a:ea typeface="DejaVu Sans"/>
              </a:rPr>
              <a:t>1</a:t>
            </a:r>
            <a:endParaRPr b="0" lang="en-IN" sz="1600" spc="-1" strike="noStrike">
              <a:latin typeface="Arial"/>
            </a:endParaRPr>
          </a:p>
        </p:txBody>
      </p:sp>
      <p:sp>
        <p:nvSpPr>
          <p:cNvPr id="252" name="CustomShape 4"/>
          <p:cNvSpPr/>
          <p:nvPr/>
        </p:nvSpPr>
        <p:spPr>
          <a:xfrm>
            <a:off x="1258560" y="4779000"/>
            <a:ext cx="1963080" cy="363240"/>
          </a:xfrm>
          <a:custGeom>
            <a:avLst/>
            <a:gdLst/>
            <a:ahLst/>
            <a:rect l="l" t="t" r="r" b="b"/>
            <a:pathLst>
              <a:path w="2165350" h="401638">
                <a:moveTo>
                  <a:pt x="0" y="0"/>
                </a:moveTo>
                <a:lnTo>
                  <a:pt x="6014" y="0"/>
                </a:lnTo>
                <a:lnTo>
                  <a:pt x="6014"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latin typeface="Arial"/>
                <a:ea typeface="DejaVu Sans"/>
              </a:rPr>
              <a:t>While else2.py</a:t>
            </a:r>
            <a:endParaRPr b="0" lang="en-IN" sz="16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456480" y="275040"/>
            <a:ext cx="8227080" cy="1140840"/>
          </a:xfrm>
          <a:custGeom>
            <a:avLst/>
            <a:gdLst/>
            <a:ahLst/>
            <a:rect l="l" t="t" r="r" b="b"/>
            <a:pathLst>
              <a:path w="9070975" h="1258887">
                <a:moveTo>
                  <a:pt x="0" y="0"/>
                </a:moveTo>
                <a:lnTo>
                  <a:pt x="25199" y="0"/>
                </a:lnTo>
                <a:lnTo>
                  <a:pt x="25199"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FOR LOOPS</a:t>
            </a:r>
            <a:endParaRPr b="0" lang="en-IN" sz="1800" spc="-1" strike="noStrike">
              <a:latin typeface="Arial"/>
            </a:endParaRPr>
          </a:p>
        </p:txBody>
      </p:sp>
      <p:sp>
        <p:nvSpPr>
          <p:cNvPr id="254" name="CustomShape 2"/>
          <p:cNvSpPr/>
          <p:nvPr/>
        </p:nvSpPr>
        <p:spPr>
          <a:xfrm>
            <a:off x="685440" y="1981800"/>
            <a:ext cx="5814360" cy="1293480"/>
          </a:xfrm>
          <a:custGeom>
            <a:avLst/>
            <a:gdLst/>
            <a:ahLst/>
            <a:rect l="l" t="t" r="r" b="b"/>
            <a:pathLst>
              <a:path w="8567738" h="1427163">
                <a:moveTo>
                  <a:pt x="0" y="0"/>
                </a:moveTo>
                <a:lnTo>
                  <a:pt x="23799" y="0"/>
                </a:lnTo>
                <a:lnTo>
                  <a:pt x="23799" y="3965"/>
                </a:lnTo>
                <a:lnTo>
                  <a:pt x="0" y="3965"/>
                </a:lnTo>
                <a:close/>
              </a:path>
            </a:pathLst>
          </a:custGeom>
          <a:noFill/>
          <a:ln w="9360">
            <a:noFill/>
          </a:ln>
        </p:spPr>
        <p:style>
          <a:lnRef idx="0"/>
          <a:fillRef idx="0"/>
          <a:effectRef idx="0"/>
          <a:fontRef idx="minor"/>
        </p:style>
        <p:txBody>
          <a:bodyPr lIns="81720" rIns="81720" tIns="40680" bIns="40680"/>
          <a:p>
            <a:pPr marL="190080" indent="-18900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Similar to perl forloops, iterating through a list of values</a:t>
            </a:r>
            <a:endParaRPr b="0" lang="en-IN" sz="1600" spc="-1" strike="noStrike">
              <a:latin typeface="Arial"/>
            </a:endParaRPr>
          </a:p>
          <a:p>
            <a:pPr marL="190080" indent="-189000">
              <a:lnSpc>
                <a:spcPct val="150000"/>
              </a:lnSpc>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Forloops also have the optional else clause</a:t>
            </a:r>
            <a:endParaRPr b="0" lang="en-IN" sz="1600" spc="-1" strike="noStrike">
              <a:latin typeface="Arial"/>
            </a:endParaRPr>
          </a:p>
        </p:txBody>
      </p:sp>
      <p:sp>
        <p:nvSpPr>
          <p:cNvPr id="255" name="CustomShape 3"/>
          <p:cNvSpPr/>
          <p:nvPr/>
        </p:nvSpPr>
        <p:spPr>
          <a:xfrm>
            <a:off x="4643280" y="3069360"/>
            <a:ext cx="3060360" cy="2144520"/>
          </a:xfrm>
          <a:custGeom>
            <a:avLst/>
            <a:gdLst/>
            <a:ahLst/>
            <a:rect l="l" t="t" r="r" b="b"/>
            <a:pathLst>
              <a:path w="3375025" h="1611312">
                <a:moveTo>
                  <a:pt x="0" y="0"/>
                </a:moveTo>
                <a:lnTo>
                  <a:pt x="9375" y="0"/>
                </a:lnTo>
                <a:lnTo>
                  <a:pt x="9375" y="4477"/>
                </a:lnTo>
                <a:lnTo>
                  <a:pt x="0" y="4477"/>
                </a:lnTo>
                <a:close/>
              </a:path>
            </a:pathLst>
          </a:custGeom>
          <a:noFill/>
          <a:ln w="9360">
            <a:solidFill>
              <a:srgbClr val="000000"/>
            </a:solidFill>
            <a:miter/>
          </a:ln>
        </p:spPr>
        <p:style>
          <a:lnRef idx="0"/>
          <a:fillRef idx="0"/>
          <a:effectRef idx="0"/>
          <a:fontRef idx="minor"/>
        </p:style>
        <p:txBody>
          <a:bodyPr wrap="none" lIns="81720" rIns="81720" tIns="40680" bIns="40680"/>
          <a:p>
            <a:pPr>
              <a:lnSpc>
                <a:spcPct val="150000"/>
              </a:lnSpc>
            </a:pPr>
            <a:r>
              <a:rPr b="0" lang="en-IN" sz="1600" spc="-1" strike="noStrike">
                <a:solidFill>
                  <a:srgbClr val="000000"/>
                </a:solidFill>
                <a:latin typeface="Arial"/>
                <a:ea typeface="DejaVu Sans"/>
              </a:rPr>
              <a:t>~: python forloop.py </a:t>
            </a:r>
            <a:endParaRPr b="0" lang="en-IN" sz="1600" spc="-1" strike="noStrike">
              <a:latin typeface="Arial"/>
            </a:endParaRPr>
          </a:p>
          <a:p>
            <a:pPr>
              <a:lnSpc>
                <a:spcPct val="150000"/>
              </a:lnSpc>
            </a:pPr>
            <a:r>
              <a:rPr b="0" lang="en-IN" sz="1600" spc="-1" strike="noStrike">
                <a:solidFill>
                  <a:srgbClr val="000000"/>
                </a:solidFill>
                <a:latin typeface="Arial"/>
                <a:ea typeface="DejaVu Sans"/>
              </a:rPr>
              <a:t>1</a:t>
            </a:r>
            <a:endParaRPr b="0" lang="en-IN" sz="1600" spc="-1" strike="noStrike">
              <a:latin typeface="Arial"/>
            </a:endParaRPr>
          </a:p>
          <a:p>
            <a:pPr>
              <a:lnSpc>
                <a:spcPct val="150000"/>
              </a:lnSpc>
            </a:pPr>
            <a:r>
              <a:rPr b="0" lang="en-IN" sz="1600" spc="-1" strike="noStrike">
                <a:solidFill>
                  <a:srgbClr val="000000"/>
                </a:solidFill>
                <a:latin typeface="Arial"/>
                <a:ea typeface="DejaVu Sans"/>
              </a:rPr>
              <a:t>7</a:t>
            </a:r>
            <a:endParaRPr b="0" lang="en-IN" sz="1600" spc="-1" strike="noStrike">
              <a:latin typeface="Arial"/>
            </a:endParaRPr>
          </a:p>
          <a:p>
            <a:pPr>
              <a:lnSpc>
                <a:spcPct val="150000"/>
              </a:lnSpc>
            </a:pPr>
            <a:r>
              <a:rPr b="0" lang="en-IN" sz="1600" spc="-1" strike="noStrike">
                <a:solidFill>
                  <a:srgbClr val="000000"/>
                </a:solidFill>
                <a:latin typeface="Arial"/>
                <a:ea typeface="DejaVu Sans"/>
              </a:rPr>
              <a:t>13</a:t>
            </a:r>
            <a:endParaRPr b="0" lang="en-IN" sz="1600" spc="-1" strike="noStrike">
              <a:latin typeface="Arial"/>
            </a:endParaRPr>
          </a:p>
          <a:p>
            <a:pPr>
              <a:lnSpc>
                <a:spcPct val="150000"/>
              </a:lnSpc>
            </a:pPr>
            <a:r>
              <a:rPr b="0" lang="en-IN" sz="1600" spc="-1" strike="noStrike">
                <a:solidFill>
                  <a:srgbClr val="000000"/>
                </a:solidFill>
                <a:latin typeface="Arial"/>
                <a:ea typeface="DejaVu Sans"/>
              </a:rPr>
              <a:t>2</a:t>
            </a:r>
            <a:endParaRPr b="0" lang="en-IN" sz="1600" spc="-1" strike="noStrike">
              <a:latin typeface="Arial"/>
            </a:endParaRPr>
          </a:p>
        </p:txBody>
      </p:sp>
      <p:sp>
        <p:nvSpPr>
          <p:cNvPr id="256" name="CustomShape 4"/>
          <p:cNvSpPr/>
          <p:nvPr/>
        </p:nvSpPr>
        <p:spPr>
          <a:xfrm>
            <a:off x="1271520" y="3143160"/>
            <a:ext cx="2994120" cy="638280"/>
          </a:xfrm>
          <a:custGeom>
            <a:avLst/>
            <a:gdLst/>
            <a:ahLst/>
            <a:rect l="l" t="t" r="r" b="b"/>
            <a:pathLst>
              <a:path w="3302000" h="704850">
                <a:moveTo>
                  <a:pt x="0" y="0"/>
                </a:moveTo>
                <a:lnTo>
                  <a:pt x="9172" y="0"/>
                </a:lnTo>
                <a:lnTo>
                  <a:pt x="9172" y="1957"/>
                </a:lnTo>
                <a:lnTo>
                  <a:pt x="0" y="1957"/>
                </a:lnTo>
                <a:close/>
              </a:path>
            </a:pathLst>
          </a:custGeom>
          <a:noFill/>
          <a:ln w="9360">
            <a:solidFill>
              <a:srgbClr val="000000"/>
            </a:solidFill>
            <a:miter/>
          </a:ln>
        </p:spPr>
        <p:style>
          <a:lnRef idx="0"/>
          <a:fillRef idx="0"/>
          <a:effectRef idx="0"/>
          <a:fontRef idx="minor"/>
        </p:style>
        <p:txBody>
          <a:bodyPr lIns="81720" rIns="81720" tIns="40680" bIns="40680"/>
          <a:p>
            <a:pPr>
              <a:lnSpc>
                <a:spcPct val="100000"/>
              </a:lnSpc>
            </a:pPr>
            <a:r>
              <a:rPr b="0" lang="en-IN" sz="1600" spc="-1" strike="noStrike">
                <a:solidFill>
                  <a:srgbClr val="000000"/>
                </a:solidFill>
                <a:latin typeface="Arial"/>
                <a:ea typeface="DejaVu Sans"/>
              </a:rPr>
              <a:t>for x in [1,7,13,2]:</a:t>
            </a:r>
            <a:endParaRPr b="0" lang="en-IN" sz="1600" spc="-1" strike="noStrike">
              <a:latin typeface="Arial"/>
            </a:endParaRPr>
          </a:p>
          <a:p>
            <a:pPr>
              <a:lnSpc>
                <a:spcPct val="10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x</a:t>
            </a:r>
            <a:endParaRPr b="0" lang="en-IN" sz="1600" spc="-1" strike="noStrike">
              <a:latin typeface="Arial"/>
            </a:endParaRPr>
          </a:p>
        </p:txBody>
      </p:sp>
      <p:sp>
        <p:nvSpPr>
          <p:cNvPr id="257" name="CustomShape 5"/>
          <p:cNvSpPr/>
          <p:nvPr/>
        </p:nvSpPr>
        <p:spPr>
          <a:xfrm>
            <a:off x="1500120" y="3786120"/>
            <a:ext cx="1551240" cy="363240"/>
          </a:xfrm>
          <a:custGeom>
            <a:avLst/>
            <a:gdLst/>
            <a:ahLst/>
            <a:rect l="l" t="t" r="r" b="b"/>
            <a:pathLst>
              <a:path w="1711325" h="401638">
                <a:moveTo>
                  <a:pt x="0" y="0"/>
                </a:moveTo>
                <a:lnTo>
                  <a:pt x="4754" y="0"/>
                </a:lnTo>
                <a:lnTo>
                  <a:pt x="4754" y="1117"/>
                </a:lnTo>
                <a:lnTo>
                  <a:pt x="0" y="1117"/>
                </a:lnTo>
                <a:close/>
              </a:path>
            </a:pathLst>
          </a:custGeom>
          <a:noFill/>
          <a:ln w="9360">
            <a:noFill/>
          </a:ln>
        </p:spPr>
        <p:style>
          <a:lnRef idx="0"/>
          <a:fillRef idx="0"/>
          <a:effectRef idx="0"/>
          <a:fontRef idx="minor"/>
        </p:style>
        <p:txBody>
          <a:bodyPr wrap="none" lIns="81720" rIns="81720" tIns="40680" bIns="40680"/>
          <a:p>
            <a:pPr>
              <a:lnSpc>
                <a:spcPct val="100000"/>
              </a:lnSpc>
            </a:pPr>
            <a:r>
              <a:rPr b="0" lang="en-IN" sz="1600" spc="-1" strike="noStrike">
                <a:solidFill>
                  <a:srgbClr val="000000"/>
                </a:solidFill>
                <a:latin typeface="Arial"/>
                <a:ea typeface="DejaVu Sans"/>
              </a:rPr>
              <a:t>forloop.py</a:t>
            </a:r>
            <a:endParaRPr b="0" lang="en-IN" sz="1600" spc="-1" strike="noStrike">
              <a:latin typeface="Arial"/>
            </a:endParaRPr>
          </a:p>
        </p:txBody>
      </p:sp>
      <p:sp>
        <p:nvSpPr>
          <p:cNvPr id="258" name="CustomShape 6"/>
          <p:cNvSpPr/>
          <p:nvPr/>
        </p:nvSpPr>
        <p:spPr>
          <a:xfrm>
            <a:off x="2952000" y="400320"/>
            <a:ext cx="183240" cy="367560"/>
          </a:xfrm>
          <a:custGeom>
            <a:avLst/>
            <a:gdLst/>
            <a:ahLst/>
            <a:rect l="l" t="t" r="r" b="b"/>
            <a:pathLst>
              <a:path w="203200" h="406400">
                <a:moveTo>
                  <a:pt x="0" y="0"/>
                </a:moveTo>
                <a:lnTo>
                  <a:pt x="564" y="0"/>
                </a:lnTo>
                <a:lnTo>
                  <a:pt x="564" y="1130"/>
                </a:lnTo>
                <a:lnTo>
                  <a:pt x="0" y="1130"/>
                </a:lnTo>
                <a:close/>
              </a:path>
            </a:pathLst>
          </a:custGeom>
          <a:noFill/>
          <a:ln w="9360">
            <a:noFill/>
          </a:ln>
        </p:spPr>
        <p:style>
          <a:lnRef idx="0"/>
          <a:fillRef idx="0"/>
          <a:effectRef idx="0"/>
          <a:fontRef idx="minor"/>
        </p:style>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609120" y="534240"/>
            <a:ext cx="7769160" cy="106452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SETS</a:t>
            </a:r>
            <a:endParaRPr b="0" lang="en-IN" sz="1800" spc="-1" strike="noStrike">
              <a:latin typeface="Arial"/>
            </a:endParaRPr>
          </a:p>
        </p:txBody>
      </p:sp>
      <p:sp>
        <p:nvSpPr>
          <p:cNvPr id="260" name="CustomShape 2"/>
          <p:cNvSpPr/>
          <p:nvPr/>
        </p:nvSpPr>
        <p:spPr>
          <a:xfrm>
            <a:off x="2114280" y="1643040"/>
            <a:ext cx="6100200" cy="426600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marL="190080" indent="-189000">
              <a:lnSpc>
                <a:spcPct val="150000"/>
              </a:lnSpc>
              <a:buClr>
                <a:srgbClr val="000000"/>
              </a:buClr>
              <a:buFont typeface="Wingdings" charset="2"/>
              <a:buChar char=""/>
            </a:pPr>
            <a:r>
              <a:rPr b="0" lang="en-IN" sz="1600" spc="-1" strike="noStrike">
                <a:solidFill>
                  <a:srgbClr val="000000"/>
                </a:solidFill>
                <a:latin typeface="Arial"/>
                <a:ea typeface="DejaVu Sans"/>
              </a:rPr>
              <a:t>A Set is an unordered collection data type that is iterable, mutable, and has no duplicate elements.</a:t>
            </a:r>
            <a:endParaRPr b="0" lang="en-IN" sz="1600" spc="-1" strike="noStrike">
              <a:latin typeface="Arial"/>
            </a:endParaRPr>
          </a:p>
          <a:p>
            <a:pPr>
              <a:lnSpc>
                <a:spcPct val="150000"/>
              </a:lnSpc>
            </a:pPr>
            <a:r>
              <a:rPr b="0" lang="en-IN" sz="1600" spc="-1" strike="noStrike">
                <a:solidFill>
                  <a:srgbClr val="000000"/>
                </a:solidFill>
                <a:latin typeface="Arial"/>
                <a:ea typeface="DejaVu Sans"/>
              </a:rPr>
              <a:t>s1 = set(['A', 'B', 'C', 'D', 'E', 'C'])</a:t>
            </a:r>
            <a:endParaRPr b="0" lang="en-IN" sz="1600" spc="-1" strike="noStrike">
              <a:latin typeface="Arial"/>
            </a:endParaRPr>
          </a:p>
          <a:p>
            <a:pPr>
              <a:lnSpc>
                <a:spcPct val="150000"/>
              </a:lnSpc>
            </a:pPr>
            <a:r>
              <a:rPr b="0" lang="en-IN" sz="1600" spc="-1" strike="noStrike">
                <a:solidFill>
                  <a:srgbClr val="000000"/>
                </a:solidFill>
                <a:latin typeface="Arial"/>
                <a:ea typeface="DejaVu Sans"/>
              </a:rPr>
              <a:t>s2 = set(['D', 'E', 'F', 'G', 'E'])</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S1 | s2 (Union)</a:t>
            </a:r>
            <a:endParaRPr b="0" lang="en-IN" sz="1600" spc="-1" strike="noStrike">
              <a:latin typeface="Arial"/>
            </a:endParaRPr>
          </a:p>
          <a:p>
            <a:pPr>
              <a:lnSpc>
                <a:spcPct val="150000"/>
              </a:lnSpc>
            </a:pPr>
            <a:r>
              <a:rPr b="0" lang="en-IN" sz="1600" spc="-1" strike="noStrike">
                <a:solidFill>
                  <a:srgbClr val="000000"/>
                </a:solidFill>
                <a:latin typeface="Arial"/>
                <a:ea typeface="DejaVu Sans"/>
              </a:rPr>
              <a:t>S1 &amp; s2 (Intersect)</a:t>
            </a:r>
            <a:endParaRPr b="0" lang="en-IN" sz="1600" spc="-1" strike="noStrike">
              <a:latin typeface="Arial"/>
            </a:endParaRPr>
          </a:p>
          <a:p>
            <a:pPr>
              <a:lnSpc>
                <a:spcPct val="150000"/>
              </a:lnSpc>
            </a:pPr>
            <a:r>
              <a:rPr b="0" lang="en-IN" sz="1600" spc="-1" strike="noStrike">
                <a:solidFill>
                  <a:srgbClr val="000000"/>
                </a:solidFill>
                <a:latin typeface="Arial"/>
                <a:ea typeface="DejaVu Sans"/>
              </a:rPr>
              <a:t>S1 – s2 (Minus)</a:t>
            </a:r>
            <a:endParaRPr b="0" lang="en-IN" sz="1600" spc="-1" strike="noStrike">
              <a:latin typeface="Arial"/>
            </a:endParaRPr>
          </a:p>
          <a:p>
            <a:pPr>
              <a:lnSpc>
                <a:spcPct val="150000"/>
              </a:lnSpc>
            </a:pPr>
            <a:r>
              <a:rPr b="0" lang="en-IN" sz="1600" spc="-1" strike="noStrike">
                <a:solidFill>
                  <a:srgbClr val="000000"/>
                </a:solidFill>
                <a:latin typeface="Arial"/>
                <a:ea typeface="DejaVu Sans"/>
              </a:rPr>
              <a:t>S1 ^ s2 (Non-common)</a:t>
            </a:r>
            <a:endParaRPr b="0" lang="en-IN" sz="16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609120" y="534240"/>
            <a:ext cx="7769160" cy="106452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LOOPING TECHNIQUES</a:t>
            </a:r>
            <a:endParaRPr b="0" lang="en-IN" sz="1800" spc="-1" strike="noStrike">
              <a:latin typeface="Arial"/>
            </a:endParaRPr>
          </a:p>
        </p:txBody>
      </p:sp>
      <p:sp>
        <p:nvSpPr>
          <p:cNvPr id="262" name="CustomShape 2"/>
          <p:cNvSpPr/>
          <p:nvPr/>
        </p:nvSpPr>
        <p:spPr>
          <a:xfrm>
            <a:off x="685440" y="1905480"/>
            <a:ext cx="7694280" cy="426600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a:lnSpc>
                <a:spcPct val="100000"/>
              </a:lnSpc>
            </a:pPr>
            <a:endParaRPr b="0" lang="en-IN" sz="1800" spc="-1" strike="noStrike">
              <a:latin typeface="Arial"/>
            </a:endParaRPr>
          </a:p>
          <a:p>
            <a:pPr>
              <a:lnSpc>
                <a:spcPct val="10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Enumerate()</a:t>
            </a:r>
            <a:br/>
            <a:endParaRPr b="0" lang="en-IN" sz="1600" spc="-1" strike="noStrike">
              <a:latin typeface="Arial"/>
            </a:endParaRPr>
          </a:p>
          <a:p>
            <a:pPr>
              <a:lnSpc>
                <a:spcPct val="10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Zip()</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609120" y="534240"/>
            <a:ext cx="7769160" cy="106452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List Comprehension</a:t>
            </a:r>
            <a:endParaRPr b="0" lang="en-IN" sz="1800" spc="-1" strike="noStrike">
              <a:latin typeface="Arial"/>
            </a:endParaRPr>
          </a:p>
        </p:txBody>
      </p:sp>
      <p:sp>
        <p:nvSpPr>
          <p:cNvPr id="264" name="CustomShape 2"/>
          <p:cNvSpPr/>
          <p:nvPr/>
        </p:nvSpPr>
        <p:spPr>
          <a:xfrm>
            <a:off x="2928960" y="2000160"/>
            <a:ext cx="4814280" cy="2022840"/>
          </a:xfrm>
          <a:custGeom>
            <a:avLst/>
            <a:gdLst/>
            <a:ahLst/>
            <a:rect l="l" t="t" r="r" b="b"/>
            <a:pathLst>
              <a:path w="8483600" h="4703762">
                <a:moveTo>
                  <a:pt x="0" y="0"/>
                </a:moveTo>
                <a:lnTo>
                  <a:pt x="23565" y="0"/>
                </a:lnTo>
                <a:lnTo>
                  <a:pt x="23565" y="13065"/>
                </a:lnTo>
                <a:lnTo>
                  <a:pt x="0" y="13065"/>
                </a:lnTo>
                <a:close/>
              </a:path>
            </a:pathLst>
          </a:custGeom>
          <a:noFill/>
          <a:ln w="9360">
            <a:noFill/>
          </a:ln>
        </p:spPr>
        <p:style>
          <a:lnRef idx="0"/>
          <a:fillRef idx="0"/>
          <a:effectRef idx="0"/>
          <a:fontRef idx="minor"/>
        </p:style>
        <p:txBody>
          <a:bodyPr lIns="81720" rIns="81720" tIns="40680" bIns="40680"/>
          <a:p>
            <a:pPr>
              <a:lnSpc>
                <a:spcPct val="100000"/>
              </a:lnSpc>
            </a:pPr>
            <a:endParaRPr b="0" lang="en-IN" sz="1800" spc="-1" strike="noStrike">
              <a:latin typeface="Arial"/>
            </a:endParaRPr>
          </a:p>
          <a:p>
            <a:pPr>
              <a:lnSpc>
                <a:spcPct val="100000"/>
              </a:lnSpc>
            </a:pPr>
            <a:r>
              <a:rPr b="0" lang="en-IN" sz="1600" spc="-1" strike="noStrike">
                <a:solidFill>
                  <a:srgbClr val="000000"/>
                </a:solidFill>
                <a:latin typeface="Arial"/>
                <a:ea typeface="DejaVu Sans"/>
              </a:rPr>
              <a:t>square = [x**2 for x in range(1,11)]</a:t>
            </a:r>
            <a:br/>
            <a:endParaRPr b="0" lang="en-IN" sz="1600" spc="-1" strike="noStrike">
              <a:latin typeface="Arial"/>
            </a:endParaRPr>
          </a:p>
          <a:p>
            <a:pPr>
              <a:lnSpc>
                <a:spcPct val="100000"/>
              </a:lnSpc>
            </a:pPr>
            <a:r>
              <a:rPr b="0" lang="en-IN" sz="1600" spc="-1" strike="noStrike">
                <a:solidFill>
                  <a:srgbClr val="000000"/>
                </a:solidFill>
                <a:latin typeface="Arial"/>
                <a:ea typeface="DejaVu Sans"/>
              </a:rPr>
              <a:t>square = [x**2 for x in range(1,11) if x !=5 ]</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609120" y="532800"/>
            <a:ext cx="777060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FUNCTIONS</a:t>
            </a:r>
            <a:endParaRPr b="0" lang="en-IN" sz="1800" spc="-1" strike="noStrike">
              <a:latin typeface="Arial"/>
            </a:endParaRPr>
          </a:p>
        </p:txBody>
      </p:sp>
      <p:sp>
        <p:nvSpPr>
          <p:cNvPr id="266" name="CustomShape 2"/>
          <p:cNvSpPr/>
          <p:nvPr/>
        </p:nvSpPr>
        <p:spPr>
          <a:xfrm>
            <a:off x="1785960" y="2428920"/>
            <a:ext cx="5785560" cy="1070640"/>
          </a:xfrm>
          <a:custGeom>
            <a:avLst/>
            <a:gdLst/>
            <a:ahLst/>
            <a:rect l="l" t="t" r="r" b="b"/>
            <a:pathLst>
              <a:path w="8483600" h="3611563">
                <a:moveTo>
                  <a:pt x="0" y="0"/>
                </a:moveTo>
                <a:lnTo>
                  <a:pt x="23565" y="0"/>
                </a:lnTo>
                <a:lnTo>
                  <a:pt x="23565" y="10033"/>
                </a:lnTo>
                <a:lnTo>
                  <a:pt x="0" y="10033"/>
                </a:lnTo>
                <a:close/>
              </a:path>
            </a:pathLst>
          </a:custGeom>
          <a:noFill/>
          <a:ln w="9360">
            <a:noFill/>
          </a:ln>
        </p:spPr>
        <p:style>
          <a:lnRef idx="0"/>
          <a:fillRef idx="0"/>
          <a:effectRef idx="0"/>
          <a:fontRef idx="minor"/>
        </p:style>
        <p:txBody>
          <a:bodyPr lIns="81720" rIns="81720" tIns="40680" bIns="40680"/>
          <a:p>
            <a:pPr algn="ctr">
              <a:lnSpc>
                <a:spcPct val="100000"/>
              </a:lnSpc>
            </a:pPr>
            <a:endParaRPr b="0" lang="en-IN" sz="1800" spc="-1" strike="noStrike">
              <a:latin typeface="Arial"/>
            </a:endParaRPr>
          </a:p>
          <a:p>
            <a:pPr algn="ctr">
              <a:lnSpc>
                <a:spcPct val="100000"/>
              </a:lnSpc>
            </a:pPr>
            <a:r>
              <a:rPr b="1" lang="en-IN" sz="1800" spc="-1" strike="noStrike">
                <a:solidFill>
                  <a:srgbClr val="000000"/>
                </a:solidFill>
                <a:latin typeface="Arial"/>
                <a:ea typeface="DejaVu Sans"/>
              </a:rPr>
              <a:t>USER DEFINED FUNCTIONS </a:t>
            </a:r>
            <a:endParaRPr b="0" lang="en-IN"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2428920" y="534240"/>
            <a:ext cx="507096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CREATING A FUNCTION</a:t>
            </a:r>
            <a:endParaRPr b="0" lang="en-IN" sz="1800" spc="-1" strike="noStrike">
              <a:latin typeface="Arial"/>
            </a:endParaRPr>
          </a:p>
        </p:txBody>
      </p:sp>
      <p:sp>
        <p:nvSpPr>
          <p:cNvPr id="268" name="CustomShape 2"/>
          <p:cNvSpPr/>
          <p:nvPr/>
        </p:nvSpPr>
        <p:spPr>
          <a:xfrm>
            <a:off x="2857320" y="1785960"/>
            <a:ext cx="4242600" cy="3275280"/>
          </a:xfrm>
          <a:custGeom>
            <a:avLst/>
            <a:gdLst/>
            <a:ahLst/>
            <a:rect l="l" t="t" r="r" b="b"/>
            <a:pathLst>
              <a:path w="8483600" h="3611563">
                <a:moveTo>
                  <a:pt x="0" y="0"/>
                </a:moveTo>
                <a:lnTo>
                  <a:pt x="23565" y="0"/>
                </a:lnTo>
                <a:lnTo>
                  <a:pt x="23565" y="10032"/>
                </a:lnTo>
                <a:lnTo>
                  <a:pt x="0" y="10032"/>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latin typeface="Arial"/>
                <a:ea typeface="DejaVu Sans"/>
              </a:rPr>
              <a:t>def xyz():</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"this is about functions"</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print('function')</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return</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print ('this is about functions')</a:t>
            </a:r>
            <a:endParaRPr b="0" lang="en-IN" sz="1600" spc="-1" strike="noStrike">
              <a:latin typeface="Arial"/>
            </a:endParaRPr>
          </a:p>
          <a:p>
            <a:pPr>
              <a:lnSpc>
                <a:spcPct val="150000"/>
              </a:lnSpc>
            </a:pPr>
            <a:r>
              <a:rPr b="0" lang="en-IN" sz="1600" spc="-1" strike="noStrike">
                <a:solidFill>
                  <a:srgbClr val="000000"/>
                </a:solidFill>
                <a:latin typeface="Arial"/>
                <a:ea typeface="DejaVu Sans"/>
              </a:rPr>
              <a:t>xyz()</a:t>
            </a:r>
            <a:endParaRPr b="0" lang="en-IN" sz="1600" spc="-1" strike="noStrike">
              <a:latin typeface="Arial"/>
            </a:endParaRPr>
          </a:p>
          <a:p>
            <a:pPr>
              <a:lnSpc>
                <a:spcPct val="150000"/>
              </a:lnSpc>
            </a:pPr>
            <a:r>
              <a:rPr b="0" lang="en-IN" sz="1600" spc="-1" strike="noStrike">
                <a:solidFill>
                  <a:srgbClr val="000000"/>
                </a:solidFill>
                <a:latin typeface="Arial"/>
                <a:ea typeface="DejaVu Sans"/>
              </a:rPr>
              <a:t>print ('done')</a:t>
            </a:r>
            <a:endParaRPr b="0" lang="en-IN" sz="1600" spc="-1" strike="noStrike">
              <a:latin typeface="Arial"/>
            </a:endParaRPr>
          </a:p>
          <a:p>
            <a:pPr>
              <a:lnSpc>
                <a:spcPct val="150000"/>
              </a:lnSpc>
            </a:pPr>
            <a:r>
              <a:rPr b="0" lang="en-IN" sz="1600" spc="-1" strike="noStrike">
                <a:solidFill>
                  <a:srgbClr val="000000"/>
                </a:solidFill>
                <a:latin typeface="Arial"/>
                <a:ea typeface="DejaVu Sans"/>
              </a:rPr>
              <a:t>raw_input('any key ..'</a:t>
            </a:r>
            <a:r>
              <a:rPr b="0" lang="en-IN" sz="1600" spc="-1" strike="noStrike">
                <a:solidFill>
                  <a:srgbClr val="8b8b8b"/>
                </a:solidFill>
                <a:latin typeface="Arial"/>
                <a:ea typeface="DejaVu Sans"/>
              </a:rPr>
              <a:t>)</a:t>
            </a:r>
            <a:endParaRPr b="0" lang="en-IN" sz="16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Picture 2" descr=""/>
          <p:cNvPicPr/>
          <p:nvPr/>
        </p:nvPicPr>
        <p:blipFill>
          <a:blip r:embed="rId1"/>
          <a:stretch/>
        </p:blipFill>
        <p:spPr>
          <a:xfrm>
            <a:off x="1357200" y="1071720"/>
            <a:ext cx="6856920" cy="4070880"/>
          </a:xfrm>
          <a:prstGeom prst="rect">
            <a:avLst/>
          </a:prstGeom>
          <a:ln w="9360">
            <a:noFill/>
          </a:ln>
        </p:spPr>
      </p:pic>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609120" y="532800"/>
            <a:ext cx="7769160" cy="106452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FUNCTION WITH ARGUMENTS</a:t>
            </a:r>
            <a:endParaRPr b="0" lang="en-IN" sz="1800" spc="-1" strike="noStrike">
              <a:latin typeface="Arial"/>
            </a:endParaRPr>
          </a:p>
        </p:txBody>
      </p:sp>
      <p:sp>
        <p:nvSpPr>
          <p:cNvPr id="270" name="CustomShape 2"/>
          <p:cNvSpPr/>
          <p:nvPr/>
        </p:nvSpPr>
        <p:spPr>
          <a:xfrm>
            <a:off x="2071800" y="1785960"/>
            <a:ext cx="4457160" cy="378072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latin typeface="Arial"/>
                <a:ea typeface="DejaVu Sans"/>
              </a:rPr>
              <a:t>def xyz(a,b):</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return (a+b)</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import os</a:t>
            </a:r>
            <a:endParaRPr b="0" lang="en-IN" sz="1600" spc="-1" strike="noStrike">
              <a:latin typeface="Arial"/>
            </a:endParaRPr>
          </a:p>
          <a:p>
            <a:pPr>
              <a:lnSpc>
                <a:spcPct val="150000"/>
              </a:lnSpc>
            </a:pPr>
            <a:r>
              <a:rPr b="0" lang="en-IN" sz="1600" spc="-1" strike="noStrike">
                <a:solidFill>
                  <a:srgbClr val="000000"/>
                </a:solidFill>
                <a:latin typeface="Arial"/>
                <a:ea typeface="DejaVu Sans"/>
              </a:rPr>
              <a:t>os.system('cls')</a:t>
            </a:r>
            <a:endParaRPr b="0" lang="en-IN" sz="1600" spc="-1" strike="noStrike">
              <a:latin typeface="Arial"/>
            </a:endParaRPr>
          </a:p>
          <a:p>
            <a:pPr>
              <a:lnSpc>
                <a:spcPct val="150000"/>
              </a:lnSpc>
            </a:pPr>
            <a:r>
              <a:rPr b="0" lang="en-IN" sz="1600" spc="-1" strike="noStrike">
                <a:solidFill>
                  <a:srgbClr val="000000"/>
                </a:solidFill>
                <a:latin typeface="Arial"/>
                <a:ea typeface="DejaVu Sans"/>
              </a:rPr>
              <a:t>a=int(raw_input('val1 '))</a:t>
            </a:r>
            <a:endParaRPr b="0" lang="en-IN" sz="1600" spc="-1" strike="noStrike">
              <a:latin typeface="Arial"/>
            </a:endParaRPr>
          </a:p>
          <a:p>
            <a:pPr>
              <a:lnSpc>
                <a:spcPct val="150000"/>
              </a:lnSpc>
            </a:pPr>
            <a:r>
              <a:rPr b="0" lang="en-IN" sz="1600" spc="-1" strike="noStrike">
                <a:solidFill>
                  <a:srgbClr val="000000"/>
                </a:solidFill>
                <a:latin typeface="Arial"/>
                <a:ea typeface="DejaVu Sans"/>
              </a:rPr>
              <a:t>b=int(raw_input ('val2 '))</a:t>
            </a:r>
            <a:endParaRPr b="0" lang="en-IN" sz="1600" spc="-1" strike="noStrike">
              <a:latin typeface="Arial"/>
            </a:endParaRPr>
          </a:p>
          <a:p>
            <a:pPr>
              <a:lnSpc>
                <a:spcPct val="150000"/>
              </a:lnSpc>
            </a:pPr>
            <a:r>
              <a:rPr b="0" lang="en-IN" sz="1600" spc="-1" strike="noStrike">
                <a:solidFill>
                  <a:srgbClr val="000000"/>
                </a:solidFill>
                <a:latin typeface="Arial"/>
                <a:ea typeface="DejaVu Sans"/>
              </a:rPr>
              <a:t>c=xyz(a,b)</a:t>
            </a:r>
            <a:endParaRPr b="0" lang="en-IN" sz="1600" spc="-1" strike="noStrike">
              <a:latin typeface="Arial"/>
            </a:endParaRPr>
          </a:p>
          <a:p>
            <a:pPr>
              <a:lnSpc>
                <a:spcPct val="150000"/>
              </a:lnSpc>
            </a:pPr>
            <a:r>
              <a:rPr b="0" lang="en-IN" sz="1600" spc="-1" strike="noStrike">
                <a:solidFill>
                  <a:srgbClr val="000000"/>
                </a:solidFill>
                <a:latin typeface="Arial"/>
                <a:ea typeface="DejaVu Sans"/>
              </a:rPr>
              <a:t>print ('The sum is %d' % (c))</a:t>
            </a:r>
            <a:endParaRPr b="0" lang="en-IN" sz="1600" spc="-1" strike="noStrike">
              <a:latin typeface="Arial"/>
            </a:endParaRPr>
          </a:p>
          <a:p>
            <a:pPr>
              <a:lnSpc>
                <a:spcPct val="150000"/>
              </a:lnSpc>
            </a:pPr>
            <a:r>
              <a:rPr b="0" lang="en-IN" sz="1600" spc="-1" strike="noStrike">
                <a:solidFill>
                  <a:srgbClr val="000000"/>
                </a:solidFill>
                <a:latin typeface="Arial"/>
                <a:ea typeface="DejaVu Sans"/>
              </a:rPr>
              <a:t>raw_input('any key ...')</a:t>
            </a:r>
            <a:endParaRPr b="0" lang="en-IN" sz="16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609120" y="532800"/>
            <a:ext cx="777060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600" spc="-1" strike="noStrike">
                <a:solidFill>
                  <a:srgbClr val="000000"/>
                </a:solidFill>
                <a:latin typeface="Arial"/>
                <a:ea typeface="DejaVu Sans"/>
              </a:rPr>
              <a:t>FUNCTION WITH KEYWORD ARGUMENTS</a:t>
            </a:r>
            <a:endParaRPr b="0" lang="en-IN" sz="1600" spc="-1" strike="noStrike">
              <a:latin typeface="Arial"/>
            </a:endParaRPr>
          </a:p>
        </p:txBody>
      </p:sp>
      <p:sp>
        <p:nvSpPr>
          <p:cNvPr id="272" name="CustomShape 2"/>
          <p:cNvSpPr/>
          <p:nvPr/>
        </p:nvSpPr>
        <p:spPr>
          <a:xfrm>
            <a:off x="2286000" y="2000160"/>
            <a:ext cx="4457160" cy="299484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latin typeface="Arial"/>
                <a:ea typeface="DejaVu Sans"/>
              </a:rPr>
              <a:t># keyword arguments</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def test2(a,b):</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return (a+b)</a:t>
            </a:r>
            <a:endParaRPr b="0" lang="en-IN" sz="1600" spc="-1" strike="noStrike">
              <a:latin typeface="Arial"/>
            </a:endParaRPr>
          </a:p>
          <a:p>
            <a:pPr>
              <a:lnSpc>
                <a:spcPct val="150000"/>
              </a:lnSpc>
            </a:pPr>
            <a:r>
              <a:rPr b="0" lang="en-IN" sz="1600" spc="-1" strike="noStrike">
                <a:solidFill>
                  <a:srgbClr val="000000"/>
                </a:solidFill>
                <a:latin typeface="Arial"/>
                <a:ea typeface="DejaVu Sans"/>
              </a:rPr>
              <a:t>c=test2(a=100,b=200)</a:t>
            </a:r>
            <a:endParaRPr b="0" lang="en-IN" sz="1600" spc="-1" strike="noStrike">
              <a:latin typeface="Arial"/>
            </a:endParaRPr>
          </a:p>
          <a:p>
            <a:pPr>
              <a:lnSpc>
                <a:spcPct val="150000"/>
              </a:lnSpc>
            </a:pPr>
            <a:r>
              <a:rPr b="0" lang="en-IN" sz="1600" spc="-1" strike="noStrike">
                <a:solidFill>
                  <a:srgbClr val="000000"/>
                </a:solidFill>
                <a:latin typeface="Arial"/>
                <a:ea typeface="DejaVu Sans"/>
              </a:rPr>
              <a:t>print (c)</a:t>
            </a:r>
            <a:endParaRPr b="0" lang="en-IN" sz="1600" spc="-1" strike="noStrike">
              <a:latin typeface="Arial"/>
            </a:endParaRPr>
          </a:p>
          <a:p>
            <a:pPr>
              <a:lnSpc>
                <a:spcPct val="150000"/>
              </a:lnSpc>
            </a:pPr>
            <a:r>
              <a:rPr b="0" lang="en-IN" sz="1600" spc="-1" strike="noStrike">
                <a:solidFill>
                  <a:srgbClr val="000000"/>
                </a:solidFill>
                <a:latin typeface="Arial"/>
                <a:ea typeface="DejaVu Sans"/>
              </a:rPr>
              <a:t>raw_input('any key ')</a:t>
            </a:r>
            <a:endParaRPr b="0" lang="en-IN" sz="16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609120" y="532800"/>
            <a:ext cx="777060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FUNCTION WITH DEFAULT ARGUMENTS</a:t>
            </a:r>
            <a:endParaRPr b="0" lang="en-IN" sz="1800" spc="-1" strike="noStrike">
              <a:latin typeface="Arial"/>
            </a:endParaRPr>
          </a:p>
        </p:txBody>
      </p:sp>
      <p:sp>
        <p:nvSpPr>
          <p:cNvPr id="274" name="CustomShape 2"/>
          <p:cNvSpPr/>
          <p:nvPr/>
        </p:nvSpPr>
        <p:spPr>
          <a:xfrm>
            <a:off x="2500200" y="1714320"/>
            <a:ext cx="3885480" cy="380808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latin typeface="Arial"/>
                <a:ea typeface="DejaVu Sans"/>
              </a:rPr>
              <a:t>def test3(a,b=100):</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return (a+b)</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c=test3(200)</a:t>
            </a:r>
            <a:endParaRPr b="0" lang="en-IN" sz="1600" spc="-1" strike="noStrike">
              <a:latin typeface="Arial"/>
            </a:endParaRPr>
          </a:p>
          <a:p>
            <a:pPr>
              <a:lnSpc>
                <a:spcPct val="150000"/>
              </a:lnSpc>
            </a:pPr>
            <a:r>
              <a:rPr b="0" lang="en-IN" sz="1600" spc="-1" strike="noStrike">
                <a:solidFill>
                  <a:srgbClr val="000000"/>
                </a:solidFill>
                <a:latin typeface="Arial"/>
                <a:ea typeface="DejaVu Sans"/>
              </a:rPr>
              <a:t>print (c)</a:t>
            </a:r>
            <a:endParaRPr b="0" lang="en-IN" sz="1600" spc="-1" strike="noStrike">
              <a:latin typeface="Arial"/>
            </a:endParaRPr>
          </a:p>
          <a:p>
            <a:pPr>
              <a:lnSpc>
                <a:spcPct val="150000"/>
              </a:lnSpc>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2000160" y="428760"/>
            <a:ext cx="5592240" cy="106452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FUNCTION WITH LOCAL VARIABLES</a:t>
            </a:r>
            <a:endParaRPr b="0" lang="en-IN" sz="1800" spc="-1" strike="noStrike">
              <a:latin typeface="Arial"/>
            </a:endParaRPr>
          </a:p>
        </p:txBody>
      </p:sp>
      <p:sp>
        <p:nvSpPr>
          <p:cNvPr id="276" name="CustomShape 2"/>
          <p:cNvSpPr/>
          <p:nvPr/>
        </p:nvSpPr>
        <p:spPr>
          <a:xfrm>
            <a:off x="2357280" y="1785960"/>
            <a:ext cx="4528440" cy="380808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latin typeface="Arial"/>
                <a:ea typeface="DejaVu Sans"/>
              </a:rPr>
              <a:t>def pqrst:</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m=100</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(m)</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return</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m=1200</a:t>
            </a:r>
            <a:endParaRPr b="0" lang="en-IN" sz="1600" spc="-1" strike="noStrike">
              <a:latin typeface="Arial"/>
            </a:endParaRPr>
          </a:p>
          <a:p>
            <a:pPr>
              <a:lnSpc>
                <a:spcPct val="150000"/>
              </a:lnSpc>
            </a:pPr>
            <a:r>
              <a:rPr b="0" lang="en-IN" sz="1600" spc="-1" strike="noStrike">
                <a:solidFill>
                  <a:srgbClr val="000000"/>
                </a:solidFill>
                <a:latin typeface="Arial"/>
                <a:ea typeface="DejaVu Sans"/>
              </a:rPr>
              <a:t>print (m)</a:t>
            </a:r>
            <a:endParaRPr b="0" lang="en-IN" sz="1600" spc="-1" strike="noStrike">
              <a:latin typeface="Arial"/>
            </a:endParaRPr>
          </a:p>
          <a:p>
            <a:pPr>
              <a:lnSpc>
                <a:spcPct val="150000"/>
              </a:lnSpc>
            </a:pPr>
            <a:r>
              <a:rPr b="0" lang="en-IN" sz="1600" spc="-1" strike="noStrike">
                <a:solidFill>
                  <a:srgbClr val="000000"/>
                </a:solidFill>
                <a:latin typeface="Arial"/>
                <a:ea typeface="DejaVu Sans"/>
              </a:rPr>
              <a:t>Pqrst()</a:t>
            </a:r>
            <a:endParaRPr b="0" lang="en-IN" sz="1600" spc="-1" strike="noStrike">
              <a:latin typeface="Arial"/>
            </a:endParaRPr>
          </a:p>
          <a:p>
            <a:pPr>
              <a:lnSpc>
                <a:spcPct val="150000"/>
              </a:lnSpc>
            </a:pPr>
            <a:r>
              <a:rPr b="0" lang="en-IN" sz="1600" spc="-1" strike="noStrike">
                <a:solidFill>
                  <a:srgbClr val="000000"/>
                </a:solidFill>
                <a:latin typeface="Arial"/>
                <a:ea typeface="DejaVu Sans"/>
              </a:rPr>
              <a:t>print (m)</a:t>
            </a:r>
            <a:endParaRPr b="0" lang="en-IN" sz="1600" spc="-1" strike="noStrike">
              <a:latin typeface="Arial"/>
            </a:endParaRPr>
          </a:p>
          <a:p>
            <a:pPr>
              <a:lnSpc>
                <a:spcPct val="150000"/>
              </a:lnSpc>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609120" y="532800"/>
            <a:ext cx="7769160" cy="106452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FUNCTION WITH VARIABLE LENGTH VARIABLES</a:t>
            </a:r>
            <a:endParaRPr b="0" lang="en-IN" sz="1800" spc="-1" strike="noStrike">
              <a:latin typeface="Arial"/>
            </a:endParaRPr>
          </a:p>
        </p:txBody>
      </p:sp>
      <p:sp>
        <p:nvSpPr>
          <p:cNvPr id="278" name="CustomShape 2"/>
          <p:cNvSpPr/>
          <p:nvPr/>
        </p:nvSpPr>
        <p:spPr>
          <a:xfrm>
            <a:off x="2786040" y="1643040"/>
            <a:ext cx="3856680" cy="492372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latin typeface="Arial"/>
                <a:ea typeface="DejaVu Sans"/>
              </a:rPr>
              <a:t>def test4(a, *pqr):</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s=0</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for x in pqr:</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s=s+x</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return(a+s)</a:t>
            </a:r>
            <a:endParaRPr b="0" lang="en-IN" sz="1600" spc="-1" strike="noStrike">
              <a:latin typeface="Arial"/>
            </a:endParaRPr>
          </a:p>
          <a:p>
            <a:pPr>
              <a:lnSpc>
                <a:spcPct val="150000"/>
              </a:lnSpc>
            </a:pPr>
            <a:r>
              <a:rPr b="0" lang="en-IN" sz="1600" spc="-1" strike="noStrike">
                <a:solidFill>
                  <a:srgbClr val="000000"/>
                </a:solidFill>
                <a:latin typeface="Arial"/>
                <a:ea typeface="DejaVu Sans"/>
              </a:rPr>
              <a:t>r1=test4(10)</a:t>
            </a:r>
            <a:endParaRPr b="0" lang="en-IN" sz="1600" spc="-1" strike="noStrike">
              <a:latin typeface="Arial"/>
            </a:endParaRPr>
          </a:p>
          <a:p>
            <a:pPr>
              <a:lnSpc>
                <a:spcPct val="150000"/>
              </a:lnSpc>
            </a:pPr>
            <a:r>
              <a:rPr b="0" lang="en-IN" sz="1600" spc="-1" strike="noStrike">
                <a:solidFill>
                  <a:srgbClr val="000000"/>
                </a:solidFill>
                <a:latin typeface="Arial"/>
                <a:ea typeface="DejaVu Sans"/>
              </a:rPr>
              <a:t>r2=test4(10,20,30)</a:t>
            </a:r>
            <a:endParaRPr b="0" lang="en-IN" sz="1600" spc="-1" strike="noStrike">
              <a:latin typeface="Arial"/>
            </a:endParaRPr>
          </a:p>
          <a:p>
            <a:pPr>
              <a:lnSpc>
                <a:spcPct val="150000"/>
              </a:lnSpc>
            </a:pPr>
            <a:r>
              <a:rPr b="0" lang="en-IN" sz="1600" spc="-1" strike="noStrike">
                <a:solidFill>
                  <a:srgbClr val="000000"/>
                </a:solidFill>
                <a:latin typeface="Arial"/>
                <a:ea typeface="DejaVu Sans"/>
              </a:rPr>
              <a:t>r3=test4(1,2,3,4,5,6)</a:t>
            </a:r>
            <a:endParaRPr b="0" lang="en-IN" sz="1600" spc="-1" strike="noStrike">
              <a:latin typeface="Arial"/>
            </a:endParaRPr>
          </a:p>
          <a:p>
            <a:pPr>
              <a:lnSpc>
                <a:spcPct val="150000"/>
              </a:lnSpc>
            </a:pPr>
            <a:r>
              <a:rPr b="0" lang="en-IN" sz="1600" spc="-1" strike="noStrike">
                <a:solidFill>
                  <a:srgbClr val="000000"/>
                </a:solidFill>
                <a:latin typeface="Arial"/>
                <a:ea typeface="DejaVu Sans"/>
              </a:rPr>
              <a:t>print (r1)</a:t>
            </a:r>
            <a:endParaRPr b="0" lang="en-IN" sz="1600" spc="-1" strike="noStrike">
              <a:latin typeface="Arial"/>
            </a:endParaRPr>
          </a:p>
          <a:p>
            <a:pPr>
              <a:lnSpc>
                <a:spcPct val="150000"/>
              </a:lnSpc>
            </a:pPr>
            <a:r>
              <a:rPr b="0" lang="en-IN" sz="1600" spc="-1" strike="noStrike">
                <a:solidFill>
                  <a:srgbClr val="000000"/>
                </a:solidFill>
                <a:latin typeface="Arial"/>
                <a:ea typeface="DejaVu Sans"/>
              </a:rPr>
              <a:t>print (r2)</a:t>
            </a:r>
            <a:endParaRPr b="0" lang="en-IN" sz="1600" spc="-1" strike="noStrike">
              <a:latin typeface="Arial"/>
            </a:endParaRPr>
          </a:p>
          <a:p>
            <a:pPr>
              <a:lnSpc>
                <a:spcPct val="150000"/>
              </a:lnSpc>
            </a:pPr>
            <a:r>
              <a:rPr b="0" lang="en-IN" sz="1600" spc="-1" strike="noStrike">
                <a:solidFill>
                  <a:srgbClr val="000000"/>
                </a:solidFill>
                <a:latin typeface="Arial"/>
                <a:ea typeface="DejaVu Sans"/>
              </a:rPr>
              <a:t>print (r3)</a:t>
            </a:r>
            <a:endParaRPr b="0" lang="en-IN" sz="1600" spc="-1" strike="noStrike">
              <a:latin typeface="Arial"/>
            </a:endParaRPr>
          </a:p>
          <a:p>
            <a:pPr>
              <a:lnSpc>
                <a:spcPct val="150000"/>
              </a:lnSpc>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609120" y="534240"/>
            <a:ext cx="777060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LAMBDA FUNCTION</a:t>
            </a:r>
            <a:endParaRPr b="0" lang="en-IN" sz="1800" spc="-1" strike="noStrike">
              <a:latin typeface="Arial"/>
            </a:endParaRPr>
          </a:p>
        </p:txBody>
      </p:sp>
      <p:sp>
        <p:nvSpPr>
          <p:cNvPr id="280" name="CustomShape 2"/>
          <p:cNvSpPr/>
          <p:nvPr/>
        </p:nvSpPr>
        <p:spPr>
          <a:xfrm>
            <a:off x="2857320" y="2214720"/>
            <a:ext cx="3742560" cy="270900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latin typeface="Arial"/>
                <a:ea typeface="DejaVu Sans"/>
              </a:rPr>
              <a:t>s=lambda x1,x2:x1+x2</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print (s(100,200))</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609120" y="534240"/>
            <a:ext cx="777060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WHAT IS A MODULE</a:t>
            </a:r>
            <a:endParaRPr b="0" lang="en-IN" sz="1800" spc="-1" strike="noStrike">
              <a:latin typeface="Arial"/>
            </a:endParaRPr>
          </a:p>
        </p:txBody>
      </p:sp>
      <p:sp>
        <p:nvSpPr>
          <p:cNvPr id="282" name="CustomShape 2"/>
          <p:cNvSpPr/>
          <p:nvPr/>
        </p:nvSpPr>
        <p:spPr>
          <a:xfrm>
            <a:off x="2109240" y="1981800"/>
            <a:ext cx="4747680" cy="151776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gn="just">
              <a:lnSpc>
                <a:spcPct val="150000"/>
              </a:lnSpc>
            </a:pPr>
            <a:r>
              <a:rPr b="0" lang="en-IN" sz="1600" spc="-1" strike="noStrike">
                <a:solidFill>
                  <a:srgbClr val="000000"/>
                </a:solidFill>
                <a:latin typeface="Arial"/>
                <a:ea typeface="DejaVu Sans"/>
              </a:rPr>
              <a:t>A module is a file consisting of Python code. A module can define functions, classes, and variables</a:t>
            </a:r>
            <a:endParaRPr b="0" lang="en-IN" sz="16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2857320" y="285840"/>
            <a:ext cx="4033080" cy="1064520"/>
          </a:xfrm>
          <a:custGeom>
            <a:avLst/>
            <a:gdLst/>
            <a:ahLst/>
            <a:rect l="l" t="t" r="r" b="b"/>
            <a:pathLst>
              <a:path w="8566150" h="1174750">
                <a:moveTo>
                  <a:pt x="0" y="0"/>
                </a:moveTo>
                <a:lnTo>
                  <a:pt x="23798" y="0"/>
                </a:lnTo>
                <a:lnTo>
                  <a:pt x="23798" y="3265"/>
                </a:lnTo>
                <a:lnTo>
                  <a:pt x="0" y="3265"/>
                </a:lnTo>
                <a:close/>
              </a:path>
            </a:pathLst>
          </a:custGeom>
          <a:noFill/>
          <a:ln w="9360">
            <a:noFill/>
          </a:ln>
        </p:spPr>
        <p:style>
          <a:lnRef idx="0"/>
          <a:fillRef idx="0"/>
          <a:effectRef idx="0"/>
          <a:fontRef idx="minor"/>
        </p:style>
        <p:txBody>
          <a:bodyPr lIns="81720" rIns="81720" tIns="40680" bIns="40680" anchor="ctr"/>
          <a:p>
            <a:pPr>
              <a:lnSpc>
                <a:spcPct val="100000"/>
              </a:lnSpc>
            </a:pPr>
            <a:r>
              <a:rPr b="1" lang="en-IN" sz="1800" spc="-1" strike="noStrike">
                <a:solidFill>
                  <a:srgbClr val="000000"/>
                </a:solidFill>
                <a:latin typeface="Arial"/>
                <a:ea typeface="DejaVu Sans"/>
              </a:rPr>
              <a:t>CREATING A MODULE M1.PY</a:t>
            </a:r>
            <a:endParaRPr b="0" lang="en-IN" sz="1800" spc="-1" strike="noStrike">
              <a:latin typeface="Arial"/>
            </a:endParaRPr>
          </a:p>
        </p:txBody>
      </p:sp>
      <p:sp>
        <p:nvSpPr>
          <p:cNvPr id="284" name="CustomShape 2"/>
          <p:cNvSpPr/>
          <p:nvPr/>
        </p:nvSpPr>
        <p:spPr>
          <a:xfrm>
            <a:off x="2928960" y="1500120"/>
            <a:ext cx="3671280" cy="4494960"/>
          </a:xfrm>
          <a:custGeom>
            <a:avLst/>
            <a:gdLst/>
            <a:ahLst/>
            <a:rect l="l" t="t" r="r" b="b"/>
            <a:pathLst>
              <a:path w="8483600" h="4198938">
                <a:moveTo>
                  <a:pt x="0" y="0"/>
                </a:moveTo>
                <a:lnTo>
                  <a:pt x="23566" y="0"/>
                </a:lnTo>
                <a:lnTo>
                  <a:pt x="23566"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latin typeface="Arial"/>
                <a:ea typeface="DejaVu Sans"/>
              </a:rPr>
              <a:t>def a():</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('prasad')</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return</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def b():</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('raju')</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return</a:t>
            </a:r>
            <a:endParaRPr b="0" lang="en-IN" sz="1600" spc="-1" strike="noStrike">
              <a:latin typeface="Arial"/>
            </a:endParaRPr>
          </a:p>
          <a:p>
            <a:pPr>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def c():</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('krishna')</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return</a:t>
            </a:r>
            <a:endParaRPr b="0" lang="en-IN" sz="16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609120" y="534240"/>
            <a:ext cx="7770600" cy="1064520"/>
          </a:xfrm>
          <a:custGeom>
            <a:avLst/>
            <a:gdLst/>
            <a:ahLst/>
            <a:rect l="l" t="t" r="r" b="b"/>
            <a:pathLst>
              <a:path w="8567737" h="1174750">
                <a:moveTo>
                  <a:pt x="0" y="0"/>
                </a:moveTo>
                <a:lnTo>
                  <a:pt x="23799" y="0"/>
                </a:lnTo>
                <a:lnTo>
                  <a:pt x="23799" y="3265"/>
                </a:lnTo>
                <a:lnTo>
                  <a:pt x="0" y="3265"/>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600" spc="-1" strike="noStrike">
                <a:solidFill>
                  <a:srgbClr val="000000"/>
                </a:solidFill>
                <a:latin typeface="Arial"/>
                <a:ea typeface="DejaVu Sans"/>
              </a:rPr>
              <a:t>IMPORTING THE MODULE</a:t>
            </a:r>
            <a:endParaRPr b="0" lang="en-IN" sz="1600" spc="-1" strike="noStrike">
              <a:latin typeface="Arial"/>
            </a:endParaRPr>
          </a:p>
        </p:txBody>
      </p:sp>
      <p:sp>
        <p:nvSpPr>
          <p:cNvPr id="286" name="CustomShape 2"/>
          <p:cNvSpPr/>
          <p:nvPr/>
        </p:nvSpPr>
        <p:spPr>
          <a:xfrm>
            <a:off x="2786040" y="1714320"/>
            <a:ext cx="3814200" cy="2423520"/>
          </a:xfrm>
          <a:custGeom>
            <a:avLst/>
            <a:gdLst/>
            <a:ahLst/>
            <a:rect l="l" t="t" r="r" b="b"/>
            <a:pathLst>
              <a:path w="8483600" h="4198938">
                <a:moveTo>
                  <a:pt x="0" y="0"/>
                </a:moveTo>
                <a:lnTo>
                  <a:pt x="23565" y="0"/>
                </a:lnTo>
                <a:lnTo>
                  <a:pt x="23565" y="11665"/>
                </a:lnTo>
                <a:lnTo>
                  <a:pt x="0" y="11665"/>
                </a:lnTo>
                <a:close/>
              </a:path>
            </a:pathLst>
          </a:custGeom>
          <a:noFill/>
          <a:ln w="9360">
            <a:noFill/>
          </a:ln>
        </p:spPr>
        <p:style>
          <a:lnRef idx="0"/>
          <a:fillRef idx="0"/>
          <a:effectRef idx="0"/>
          <a:fontRef idx="minor"/>
        </p:style>
        <p:txBody>
          <a:bodyPr lIns="81720" rIns="81720" tIns="40680" bIns="40680"/>
          <a:p>
            <a:pPr>
              <a:lnSpc>
                <a:spcPct val="150000"/>
              </a:lnSpc>
            </a:pPr>
            <a:r>
              <a:rPr b="0" lang="en-IN" sz="1600" spc="-1" strike="noStrike">
                <a:solidFill>
                  <a:srgbClr val="000000"/>
                </a:solidFill>
                <a:latin typeface="Arial"/>
                <a:ea typeface="DejaVu Sans"/>
              </a:rPr>
              <a:t>import m1</a:t>
            </a:r>
            <a:endParaRPr b="0" lang="en-IN" sz="1600" spc="-1" strike="noStrike">
              <a:latin typeface="Arial"/>
            </a:endParaRPr>
          </a:p>
          <a:p>
            <a:pPr>
              <a:lnSpc>
                <a:spcPct val="150000"/>
              </a:lnSpc>
            </a:pPr>
            <a:r>
              <a:rPr b="0" lang="en-IN" sz="1600" spc="-1" strike="noStrike">
                <a:solidFill>
                  <a:srgbClr val="000000"/>
                </a:solidFill>
                <a:latin typeface="Arial"/>
                <a:ea typeface="DejaVu Sans"/>
              </a:rPr>
              <a:t>m1.a()</a:t>
            </a:r>
            <a:endParaRPr b="0" lang="en-IN" sz="1600" spc="-1" strike="noStrike">
              <a:latin typeface="Arial"/>
            </a:endParaRPr>
          </a:p>
          <a:p>
            <a:pPr>
              <a:lnSpc>
                <a:spcPct val="150000"/>
              </a:lnSpc>
            </a:pPr>
            <a:r>
              <a:rPr b="0" lang="en-IN" sz="1600" spc="-1" strike="noStrike">
                <a:solidFill>
                  <a:srgbClr val="000000"/>
                </a:solidFill>
                <a:latin typeface="Arial"/>
                <a:ea typeface="DejaVu Sans"/>
              </a:rPr>
              <a:t>m1.b()</a:t>
            </a:r>
            <a:endParaRPr b="0" lang="en-IN" sz="1600" spc="-1" strike="noStrike">
              <a:latin typeface="Arial"/>
            </a:endParaRPr>
          </a:p>
          <a:p>
            <a:pPr>
              <a:lnSpc>
                <a:spcPct val="150000"/>
              </a:lnSpc>
            </a:pPr>
            <a:r>
              <a:rPr b="0" lang="en-IN" sz="1600" spc="-1" strike="noStrike">
                <a:solidFill>
                  <a:srgbClr val="000000"/>
                </a:solidFill>
                <a:latin typeface="Arial"/>
                <a:ea typeface="DejaVu Sans"/>
              </a:rPr>
              <a:t>m1.c()</a:t>
            </a:r>
            <a:endParaRPr b="0" lang="en-IN" sz="1600" spc="-1" strike="noStrike">
              <a:latin typeface="Arial"/>
            </a:endParaRPr>
          </a:p>
          <a:p>
            <a:pPr>
              <a:lnSpc>
                <a:spcPct val="150000"/>
              </a:lnSpc>
            </a:pPr>
            <a:r>
              <a:rPr b="0" lang="en-IN" sz="1600" spc="-1" strike="noStrike">
                <a:solidFill>
                  <a:srgbClr val="000000"/>
                </a:solidFill>
                <a:latin typeface="Arial"/>
                <a:ea typeface="DejaVu Sans"/>
              </a:rPr>
              <a:t>raw_input('any key ')</a:t>
            </a:r>
            <a:endParaRPr b="0" lang="en-IN" sz="16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456480" y="273600"/>
            <a:ext cx="8227080" cy="1140840"/>
          </a:xfrm>
          <a:custGeom>
            <a:avLst/>
            <a:gdLst/>
            <a:ahLst/>
            <a:rect l="l" t="t" r="r" b="b"/>
            <a:pathLst>
              <a:path w="9070975" h="1258888">
                <a:moveTo>
                  <a:pt x="0" y="0"/>
                </a:moveTo>
                <a:lnTo>
                  <a:pt x="25198" y="0"/>
                </a:lnTo>
                <a:lnTo>
                  <a:pt x="25198"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PACKAGES</a:t>
            </a:r>
            <a:endParaRPr b="0" lang="en-IN" sz="1800" spc="-1" strike="noStrike">
              <a:latin typeface="Arial"/>
            </a:endParaRPr>
          </a:p>
        </p:txBody>
      </p:sp>
      <p:sp>
        <p:nvSpPr>
          <p:cNvPr id="288" name="CustomShape 2"/>
          <p:cNvSpPr/>
          <p:nvPr/>
        </p:nvSpPr>
        <p:spPr>
          <a:xfrm>
            <a:off x="2171160" y="1500120"/>
            <a:ext cx="4900320" cy="2284920"/>
          </a:xfrm>
          <a:custGeom>
            <a:avLst/>
            <a:gdLst/>
            <a:ahLst/>
            <a:rect l="l" t="t" r="r" b="b"/>
            <a:pathLst>
              <a:path w="9070975" h="4987925">
                <a:moveTo>
                  <a:pt x="0" y="0"/>
                </a:moveTo>
                <a:lnTo>
                  <a:pt x="25199" y="0"/>
                </a:lnTo>
                <a:lnTo>
                  <a:pt x="25199" y="13857"/>
                </a:lnTo>
                <a:lnTo>
                  <a:pt x="0" y="13857"/>
                </a:lnTo>
                <a:close/>
              </a:path>
            </a:pathLst>
          </a:custGeom>
          <a:noFill/>
          <a:ln w="9360">
            <a:noFill/>
          </a:ln>
        </p:spPr>
        <p:style>
          <a:lnRef idx="0"/>
          <a:fillRef idx="0"/>
          <a:effectRef idx="0"/>
          <a:fontRef idx="minor"/>
        </p:style>
        <p:txBody>
          <a:bodyPr lIns="81720" rIns="81720" tIns="40680" bIns="40680"/>
          <a:p>
            <a:pPr algn="just">
              <a:lnSpc>
                <a:spcPct val="150000"/>
              </a:lnSpc>
            </a:pPr>
            <a:r>
              <a:rPr b="0" lang="en-IN" sz="1600" spc="-1" strike="noStrike">
                <a:solidFill>
                  <a:srgbClr val="000000"/>
                </a:solidFill>
                <a:latin typeface="Arial"/>
                <a:ea typeface="DejaVu Sans"/>
              </a:rPr>
              <a:t>A package is a hierarchical file directory structure that defines a single Python application environment that consists of modules and sub-packages and sub-sub-packages, and so on.</a:t>
            </a:r>
            <a:endParaRPr b="0" lang="en-IN" sz="1600" spc="-1" strike="noStrike">
              <a:latin typeface="Arial"/>
            </a:endParaRPr>
          </a:p>
          <a:p>
            <a:pPr>
              <a:lnSpc>
                <a:spcPct val="90000"/>
              </a:lnSpc>
            </a:pPr>
            <a:r>
              <a:rPr b="0" lang="en-IN" sz="2500" spc="-1" strike="noStrike">
                <a:solidFill>
                  <a:srgbClr val="808000"/>
                </a:solidFill>
                <a:latin typeface="Lucida Console"/>
                <a:ea typeface="DejaVu Sans"/>
              </a:rPr>
              <a:t>'</a:t>
            </a:r>
            <a:r>
              <a:rPr b="0" lang="en-IN" sz="2500" spc="-1" strike="noStrike">
                <a:solidFill>
                  <a:srgbClr val="000000"/>
                </a:solidFill>
                <a:latin typeface="Lucida Console"/>
                <a:ea typeface="DejaVu Sans"/>
              </a:rPr>
              <a:t> </a:t>
            </a:r>
            <a:endParaRPr b="0" lang="en-IN" sz="25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941920" y="642960"/>
            <a:ext cx="276048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FIRST PYTHON SCRIPT</a:t>
            </a:r>
            <a:endParaRPr b="0" lang="en-IN" sz="1800" spc="-1" strike="noStrike">
              <a:latin typeface="Arial"/>
            </a:endParaRPr>
          </a:p>
        </p:txBody>
      </p:sp>
      <p:sp>
        <p:nvSpPr>
          <p:cNvPr id="131" name="CustomShape 2"/>
          <p:cNvSpPr/>
          <p:nvPr/>
        </p:nvSpPr>
        <p:spPr>
          <a:xfrm>
            <a:off x="2428920" y="1500120"/>
            <a:ext cx="3570840" cy="819000"/>
          </a:xfrm>
          <a:prstGeom prst="rect">
            <a:avLst/>
          </a:prstGeom>
          <a:noFill/>
          <a:ln>
            <a:noFill/>
          </a:ln>
        </p:spPr>
        <p:style>
          <a:lnRef idx="0"/>
          <a:fillRef idx="0"/>
          <a:effectRef idx="0"/>
          <a:fontRef idx="minor"/>
        </p:style>
        <p:txBody>
          <a:bodyPr lIns="90000" rIns="90000" tIns="45000" bIns="45000"/>
          <a:p>
            <a:pPr>
              <a:lnSpc>
                <a:spcPct val="150000"/>
              </a:lnSpc>
            </a:pPr>
            <a:r>
              <a:rPr b="0" lang="en-IN" sz="1600" spc="-1" strike="noStrike">
                <a:solidFill>
                  <a:srgbClr val="000000"/>
                </a:solidFill>
                <a:latin typeface="Arial"/>
                <a:ea typeface="Droid Sans Fallback"/>
              </a:rPr>
              <a:t># program to print a message</a:t>
            </a:r>
            <a:endParaRPr b="0" lang="en-IN" sz="1600" spc="-1" strike="noStrike">
              <a:latin typeface="Arial"/>
            </a:endParaRPr>
          </a:p>
          <a:p>
            <a:pPr>
              <a:lnSpc>
                <a:spcPct val="150000"/>
              </a:lnSpc>
            </a:pPr>
            <a:r>
              <a:rPr b="0" lang="en-IN" sz="1600" spc="-1" strike="noStrike">
                <a:solidFill>
                  <a:srgbClr val="000000"/>
                </a:solidFill>
                <a:latin typeface="Arial"/>
                <a:ea typeface="Droid Sans Fallback"/>
              </a:rPr>
              <a:t>print ‘Hello, World’</a:t>
            </a:r>
            <a:endParaRPr b="0" lang="en-IN" sz="1600" spc="-1" strike="noStrike">
              <a:latin typeface="Arial"/>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2500200" y="572400"/>
            <a:ext cx="4213800" cy="1140840"/>
          </a:xfrm>
          <a:custGeom>
            <a:avLst/>
            <a:gdLst/>
            <a:ahLst/>
            <a:rect l="l" t="t" r="r" b="b"/>
            <a:pathLst>
              <a:path w="9070975" h="1258888">
                <a:moveTo>
                  <a:pt x="0" y="0"/>
                </a:moveTo>
                <a:lnTo>
                  <a:pt x="25198" y="0"/>
                </a:lnTo>
                <a:lnTo>
                  <a:pt x="25198"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PACKAGES</a:t>
            </a:r>
            <a:endParaRPr b="0" lang="en-IN" sz="1800" spc="-1" strike="noStrike">
              <a:latin typeface="Arial"/>
            </a:endParaRPr>
          </a:p>
        </p:txBody>
      </p:sp>
      <p:sp>
        <p:nvSpPr>
          <p:cNvPr id="290" name="CustomShape 2"/>
          <p:cNvSpPr/>
          <p:nvPr/>
        </p:nvSpPr>
        <p:spPr>
          <a:xfrm>
            <a:off x="2099520" y="2000160"/>
            <a:ext cx="5471640" cy="2427840"/>
          </a:xfrm>
          <a:custGeom>
            <a:avLst/>
            <a:gdLst/>
            <a:ahLst/>
            <a:rect l="l" t="t" r="r" b="b"/>
            <a:pathLst>
              <a:path w="9070975" h="4987925">
                <a:moveTo>
                  <a:pt x="0" y="0"/>
                </a:moveTo>
                <a:lnTo>
                  <a:pt x="25199" y="0"/>
                </a:lnTo>
                <a:lnTo>
                  <a:pt x="25199" y="13858"/>
                </a:lnTo>
                <a:lnTo>
                  <a:pt x="0" y="13858"/>
                </a:lnTo>
                <a:close/>
              </a:path>
            </a:pathLst>
          </a:custGeom>
          <a:noFill/>
          <a:ln w="9360">
            <a:noFill/>
          </a:ln>
        </p:spPr>
        <p:style>
          <a:lnRef idx="0"/>
          <a:fillRef idx="0"/>
          <a:effectRef idx="0"/>
          <a:fontRef idx="minor"/>
        </p:style>
        <p:txBody>
          <a:bodyPr lIns="81720" rIns="81720" tIns="40680" bIns="40680"/>
          <a:p>
            <a:pPr algn="just">
              <a:lnSpc>
                <a:spcPct val="150000"/>
              </a:lnSpc>
            </a:pPr>
            <a:r>
              <a:rPr b="0" lang="en-IN" sz="1600" spc="-1" strike="noStrike">
                <a:solidFill>
                  <a:srgbClr val="000000"/>
                </a:solidFill>
                <a:latin typeface="Arial"/>
                <a:ea typeface="DejaVu Sans"/>
              </a:rPr>
              <a:t>Consider a file </a:t>
            </a:r>
            <a:r>
              <a:rPr b="0" i="1" lang="en-IN" sz="1600" spc="-1" strike="noStrike">
                <a:solidFill>
                  <a:srgbClr val="000000"/>
                </a:solidFill>
                <a:latin typeface="Arial"/>
                <a:ea typeface="DejaVu Sans"/>
              </a:rPr>
              <a:t>Pots.py</a:t>
            </a:r>
            <a:r>
              <a:rPr b="0" lang="en-IN" sz="1600" spc="-1" strike="noStrike">
                <a:solidFill>
                  <a:srgbClr val="000000"/>
                </a:solidFill>
                <a:latin typeface="Arial"/>
                <a:ea typeface="DejaVu Sans"/>
              </a:rPr>
              <a:t> available in </a:t>
            </a:r>
            <a:r>
              <a:rPr b="0" i="1" lang="en-IN" sz="1600" spc="-1" strike="noStrike">
                <a:solidFill>
                  <a:srgbClr val="000000"/>
                </a:solidFill>
                <a:latin typeface="Arial"/>
                <a:ea typeface="DejaVu Sans"/>
              </a:rPr>
              <a:t>Phone</a:t>
            </a:r>
            <a:r>
              <a:rPr b="0" lang="en-IN" sz="1600" spc="-1" strike="noStrike">
                <a:solidFill>
                  <a:srgbClr val="000000"/>
                </a:solidFill>
                <a:latin typeface="Arial"/>
                <a:ea typeface="DejaVu Sans"/>
              </a:rPr>
              <a:t> directory. This file has following line of source code:</a:t>
            </a:r>
            <a:endParaRPr b="0" lang="en-IN" sz="1600" spc="-1" strike="noStrike">
              <a:latin typeface="Arial"/>
            </a:endParaRPr>
          </a:p>
          <a:p>
            <a:pPr algn="just">
              <a:lnSpc>
                <a:spcPct val="150000"/>
              </a:lnSpc>
            </a:pP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Pots():  </a:t>
            </a:r>
            <a:endParaRPr b="0" lang="en-IN" sz="1600" spc="-1" strike="noStrike">
              <a:latin typeface="Arial"/>
            </a:endParaRPr>
          </a:p>
          <a:p>
            <a:pPr>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"I'm Pots Phone" </a:t>
            </a:r>
            <a:endParaRPr b="0" lang="en-IN" sz="16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2214720" y="358200"/>
            <a:ext cx="3927960" cy="1140840"/>
          </a:xfrm>
          <a:custGeom>
            <a:avLst/>
            <a:gdLst/>
            <a:ahLst/>
            <a:rect l="l" t="t" r="r" b="b"/>
            <a:pathLst>
              <a:path w="9070975" h="1258888">
                <a:moveTo>
                  <a:pt x="0" y="0"/>
                </a:moveTo>
                <a:lnTo>
                  <a:pt x="25198" y="0"/>
                </a:lnTo>
                <a:lnTo>
                  <a:pt x="25198"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PACKAGES</a:t>
            </a:r>
            <a:endParaRPr b="0" lang="en-IN" sz="1800" spc="-1" strike="noStrike">
              <a:latin typeface="Arial"/>
            </a:endParaRPr>
          </a:p>
        </p:txBody>
      </p:sp>
      <p:sp>
        <p:nvSpPr>
          <p:cNvPr id="292" name="CustomShape 2"/>
          <p:cNvSpPr/>
          <p:nvPr/>
        </p:nvSpPr>
        <p:spPr>
          <a:xfrm>
            <a:off x="1928880" y="1599840"/>
            <a:ext cx="5186160" cy="1613520"/>
          </a:xfrm>
          <a:custGeom>
            <a:avLst/>
            <a:gdLst/>
            <a:ahLst/>
            <a:rect l="l" t="t" r="r" b="b"/>
            <a:pathLst>
              <a:path w="9070975" h="4987925">
                <a:moveTo>
                  <a:pt x="0" y="0"/>
                </a:moveTo>
                <a:lnTo>
                  <a:pt x="25199" y="0"/>
                </a:lnTo>
                <a:lnTo>
                  <a:pt x="25199" y="13858"/>
                </a:lnTo>
                <a:lnTo>
                  <a:pt x="0" y="13858"/>
                </a:lnTo>
                <a:close/>
              </a:path>
            </a:pathLst>
          </a:custGeom>
          <a:noFill/>
          <a:ln w="9360">
            <a:noFill/>
          </a:ln>
        </p:spPr>
        <p:style>
          <a:lnRef idx="0"/>
          <a:fillRef idx="0"/>
          <a:effectRef idx="0"/>
          <a:fontRef idx="minor"/>
        </p:style>
        <p:txBody>
          <a:bodyPr lIns="81720" rIns="81720" tIns="40680" bIns="40680"/>
          <a:p>
            <a:pPr algn="just">
              <a:lnSpc>
                <a:spcPct val="150000"/>
              </a:lnSpc>
            </a:pPr>
            <a:r>
              <a:rPr b="0" lang="en-IN" sz="1600" spc="-1" strike="noStrike">
                <a:solidFill>
                  <a:srgbClr val="000000"/>
                </a:solidFill>
                <a:latin typeface="Arial"/>
                <a:ea typeface="DejaVu Sans"/>
              </a:rPr>
              <a:t>Similar way we have another two files – pots1.py and pots2.py having the same function names pots1() and pots2() respectively</a:t>
            </a:r>
            <a:endParaRPr b="0" lang="en-IN" sz="16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2571840" y="273600"/>
            <a:ext cx="3999600" cy="1140840"/>
          </a:xfrm>
          <a:custGeom>
            <a:avLst/>
            <a:gdLst/>
            <a:ahLst/>
            <a:rect l="l" t="t" r="r" b="b"/>
            <a:pathLst>
              <a:path w="9070975" h="1258888">
                <a:moveTo>
                  <a:pt x="0" y="0"/>
                </a:moveTo>
                <a:lnTo>
                  <a:pt x="25198" y="0"/>
                </a:lnTo>
                <a:lnTo>
                  <a:pt x="25198"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50000"/>
              </a:lnSpc>
            </a:pPr>
            <a:r>
              <a:rPr b="1" lang="en-IN" sz="1800" spc="-1" strike="noStrike">
                <a:solidFill>
                  <a:srgbClr val="000000"/>
                </a:solidFill>
                <a:latin typeface="Arial"/>
                <a:ea typeface="DejaVu Sans"/>
              </a:rPr>
              <a:t>PACKAGES</a:t>
            </a:r>
            <a:endParaRPr b="0" lang="en-IN" sz="1800" spc="-1" strike="noStrike">
              <a:latin typeface="Arial"/>
            </a:endParaRPr>
          </a:p>
        </p:txBody>
      </p:sp>
      <p:sp>
        <p:nvSpPr>
          <p:cNvPr id="294" name="CustomShape 2"/>
          <p:cNvSpPr/>
          <p:nvPr/>
        </p:nvSpPr>
        <p:spPr>
          <a:xfrm>
            <a:off x="2171160" y="1643040"/>
            <a:ext cx="5543280" cy="2399400"/>
          </a:xfrm>
          <a:custGeom>
            <a:avLst/>
            <a:gdLst/>
            <a:ahLst/>
            <a:rect l="l" t="t" r="r" b="b"/>
            <a:pathLst>
              <a:path w="9070975" h="4987925">
                <a:moveTo>
                  <a:pt x="0" y="0"/>
                </a:moveTo>
                <a:lnTo>
                  <a:pt x="25198" y="0"/>
                </a:lnTo>
                <a:lnTo>
                  <a:pt x="25198" y="13858"/>
                </a:lnTo>
                <a:lnTo>
                  <a:pt x="0" y="13858"/>
                </a:lnTo>
                <a:close/>
              </a:path>
            </a:pathLst>
          </a:custGeom>
          <a:noFill/>
          <a:ln w="9360">
            <a:noFill/>
          </a:ln>
        </p:spPr>
        <p:style>
          <a:lnRef idx="0"/>
          <a:fillRef idx="0"/>
          <a:effectRef idx="0"/>
          <a:fontRef idx="minor"/>
        </p:style>
        <p:txBody>
          <a:bodyPr lIns="81720" rIns="81720" tIns="40680" bIns="40680"/>
          <a:p>
            <a:pPr algn="just">
              <a:lnSpc>
                <a:spcPct val="150000"/>
              </a:lnSpc>
            </a:pPr>
            <a:r>
              <a:rPr b="0" lang="en-IN" sz="1600" spc="-1" strike="noStrike">
                <a:solidFill>
                  <a:srgbClr val="000000"/>
                </a:solidFill>
                <a:latin typeface="Arial"/>
                <a:ea typeface="DejaVu Sans"/>
              </a:rPr>
              <a:t>Now, create another file __init__.py in phone directory.</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__init__.py should have,</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From pots import pots()</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From pots1 import pots1()</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From pots2 import pots2()</a:t>
            </a:r>
            <a:endParaRPr b="0" lang="en-IN" sz="16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2428920" y="273600"/>
            <a:ext cx="3999600" cy="1140840"/>
          </a:xfrm>
          <a:custGeom>
            <a:avLst/>
            <a:gdLst/>
            <a:ahLst/>
            <a:rect l="l" t="t" r="r" b="b"/>
            <a:pathLst>
              <a:path w="9070975" h="1258888">
                <a:moveTo>
                  <a:pt x="0" y="0"/>
                </a:moveTo>
                <a:lnTo>
                  <a:pt x="25198" y="0"/>
                </a:lnTo>
                <a:lnTo>
                  <a:pt x="25198" y="3499"/>
                </a:lnTo>
                <a:lnTo>
                  <a:pt x="0" y="3499"/>
                </a:lnTo>
                <a:close/>
              </a:path>
            </a:pathLst>
          </a:custGeom>
          <a:noFill/>
          <a:ln w="9360">
            <a:noFill/>
          </a:ln>
        </p:spPr>
        <p:style>
          <a:lnRef idx="0"/>
          <a:fillRef idx="0"/>
          <a:effectRef idx="0"/>
          <a:fontRef idx="minor"/>
        </p:style>
        <p:txBody>
          <a:bodyPr lIns="81720" rIns="81720" tIns="40680" bIns="40680" anchor="ctr"/>
          <a:p>
            <a:pPr algn="ctr">
              <a:lnSpc>
                <a:spcPct val="100000"/>
              </a:lnSpc>
            </a:pPr>
            <a:r>
              <a:rPr b="1" lang="en-IN" sz="1800" spc="-1" strike="noStrike">
                <a:solidFill>
                  <a:srgbClr val="000000"/>
                </a:solidFill>
                <a:latin typeface="Arial"/>
                <a:ea typeface="DejaVu Sans"/>
              </a:rPr>
              <a:t>PACKAGES</a:t>
            </a:r>
            <a:endParaRPr b="0" lang="en-IN" sz="1800" spc="-1" strike="noStrike">
              <a:latin typeface="Arial"/>
            </a:endParaRPr>
          </a:p>
        </p:txBody>
      </p:sp>
      <p:sp>
        <p:nvSpPr>
          <p:cNvPr id="296" name="CustomShape 2"/>
          <p:cNvSpPr/>
          <p:nvPr/>
        </p:nvSpPr>
        <p:spPr>
          <a:xfrm>
            <a:off x="3071880" y="1814400"/>
            <a:ext cx="3542760" cy="1899360"/>
          </a:xfrm>
          <a:custGeom>
            <a:avLst/>
            <a:gdLst/>
            <a:ahLst/>
            <a:rect l="l" t="t" r="r" b="b"/>
            <a:pathLst>
              <a:path w="9070975" h="4987925">
                <a:moveTo>
                  <a:pt x="0" y="0"/>
                </a:moveTo>
                <a:lnTo>
                  <a:pt x="25199" y="0"/>
                </a:lnTo>
                <a:lnTo>
                  <a:pt x="25199" y="13858"/>
                </a:lnTo>
                <a:lnTo>
                  <a:pt x="0" y="13858"/>
                </a:lnTo>
                <a:close/>
              </a:path>
            </a:pathLst>
          </a:custGeom>
          <a:noFill/>
          <a:ln w="9360">
            <a:noFill/>
          </a:ln>
        </p:spPr>
        <p:style>
          <a:lnRef idx="0"/>
          <a:fillRef idx="0"/>
          <a:effectRef idx="0"/>
          <a:fontRef idx="minor"/>
        </p:style>
        <p:txBody>
          <a:bodyPr lIns="81720" rIns="81720" tIns="40680" bIns="40680"/>
          <a:p>
            <a:pPr algn="just">
              <a:lnSpc>
                <a:spcPct val="150000"/>
              </a:lnSpc>
            </a:pPr>
            <a:r>
              <a:rPr b="0" lang="en-IN" sz="1600" spc="-1" strike="noStrike">
                <a:solidFill>
                  <a:srgbClr val="000000"/>
                </a:solidFill>
                <a:latin typeface="Arial"/>
                <a:ea typeface="DejaVu Sans"/>
              </a:rPr>
              <a:t>Import Phone </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Phone.pots()</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Phone.pots1()</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Phone.pots2()</a:t>
            </a:r>
            <a:endParaRPr b="0" lang="en-IN" sz="16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50000"/>
              </a:lnSpc>
            </a:pPr>
            <a:r>
              <a:rPr b="1" lang="en-IN" sz="1800" spc="-1" strike="noStrike">
                <a:solidFill>
                  <a:srgbClr val="000000"/>
                </a:solidFill>
                <a:latin typeface="Arial"/>
                <a:ea typeface="DejaVu Sans"/>
              </a:rPr>
              <a:t>FILES</a:t>
            </a:r>
            <a:endParaRPr b="0" lang="en-IN" sz="1800" spc="-1" strike="noStrike">
              <a:latin typeface="Arial"/>
            </a:endParaRPr>
          </a:p>
        </p:txBody>
      </p:sp>
      <p:sp>
        <p:nvSpPr>
          <p:cNvPr id="298" name="CustomShape 2"/>
          <p:cNvSpPr/>
          <p:nvPr/>
        </p:nvSpPr>
        <p:spPr>
          <a:xfrm>
            <a:off x="2857320" y="1571760"/>
            <a:ext cx="3900240" cy="452520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latin typeface="Arial"/>
                <a:ea typeface="DejaVu Sans"/>
              </a:rPr>
              <a:t># Open a file</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fo = open("foo.txt", “w")</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print "Name of the file: ", fo.name</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print "Closed or not : ", fo.closed</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print "Opening mode : ", fo.mode</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Fo.close()</a:t>
            </a:r>
            <a:endParaRPr b="0" lang="en-IN" sz="16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CREATING AND PRINTING A FILE</a:t>
            </a:r>
            <a:endParaRPr b="0" lang="en-IN" sz="1800" spc="-1" strike="noStrike">
              <a:latin typeface="Arial"/>
            </a:endParaRPr>
          </a:p>
        </p:txBody>
      </p:sp>
      <p:sp>
        <p:nvSpPr>
          <p:cNvPr id="300" name="CustomShape 2"/>
          <p:cNvSpPr/>
          <p:nvPr/>
        </p:nvSpPr>
        <p:spPr>
          <a:xfrm>
            <a:off x="2500200" y="1643040"/>
            <a:ext cx="3614400" cy="452520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latin typeface="Arial"/>
                <a:ea typeface="DejaVu Sans"/>
              </a:rPr>
              <a:t>import os,sys</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os.system ('cls')</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creating a file</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fo=open("new","w")</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reading from the keyboard</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x=sys.stdin.read()</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fo.write(x)</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closing the file</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fo.close()</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READING FROM A FILE</a:t>
            </a:r>
            <a:endParaRPr b="0" lang="en-IN" sz="1800" spc="-1" strike="noStrike">
              <a:latin typeface="Arial"/>
            </a:endParaRPr>
          </a:p>
        </p:txBody>
      </p:sp>
      <p:sp>
        <p:nvSpPr>
          <p:cNvPr id="302" name="CustomShape 2"/>
          <p:cNvSpPr/>
          <p:nvPr/>
        </p:nvSpPr>
        <p:spPr>
          <a:xfrm>
            <a:off x="3000240" y="1500120"/>
            <a:ext cx="3828600" cy="452520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latin typeface="Arial"/>
                <a:ea typeface="DejaVu Sans"/>
              </a:rPr>
              <a:t>import os,sys</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os.system ('cls')</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reading from a file</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fo=open("new.txt","r")</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for x in fo:</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(x)</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closing the file</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fo.close()</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EXCEPTIONS </a:t>
            </a:r>
            <a:endParaRPr b="0" lang="en-IN" sz="1800" spc="-1" strike="noStrike">
              <a:latin typeface="Arial"/>
            </a:endParaRPr>
          </a:p>
        </p:txBody>
      </p:sp>
      <p:sp>
        <p:nvSpPr>
          <p:cNvPr id="304" name="CustomShape 2"/>
          <p:cNvSpPr/>
          <p:nvPr/>
        </p:nvSpPr>
        <p:spPr>
          <a:xfrm>
            <a:off x="2214720" y="1357200"/>
            <a:ext cx="5257440" cy="452520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latin typeface="Arial"/>
                <a:ea typeface="DejaVu Sans"/>
              </a:rPr>
              <a:t>An exception is an event, which occurs during the execution of a program, that disrupts the normal flow of the program's instructions.</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In general, when a Python script encounters a situation that it can't cope with, it raises an exception. An exception is a Python object that represents an error.</a:t>
            </a:r>
            <a:endParaRPr b="0" lang="en-IN" sz="1600" spc="-1" strike="noStrike">
              <a:latin typeface="Arial"/>
            </a:endParaRPr>
          </a:p>
          <a:p>
            <a:pPr algn="just">
              <a:lnSpc>
                <a:spcPct val="100000"/>
              </a:lnSpc>
            </a:pPr>
            <a:endParaRPr b="0" lang="en-IN" sz="16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GENERIC IF </a:t>
            </a:r>
            <a:endParaRPr b="0" lang="en-IN" sz="1800" spc="-1" strike="noStrike">
              <a:latin typeface="Arial"/>
            </a:endParaRPr>
          </a:p>
        </p:txBody>
      </p:sp>
      <p:sp>
        <p:nvSpPr>
          <p:cNvPr id="306" name="CustomShape 2"/>
          <p:cNvSpPr/>
          <p:nvPr/>
        </p:nvSpPr>
        <p:spPr>
          <a:xfrm>
            <a:off x="2571840" y="1500120"/>
            <a:ext cx="4543200" cy="452520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800" spc="-1" strike="noStrike">
                <a:solidFill>
                  <a:srgbClr val="000000"/>
                </a:solidFill>
                <a:latin typeface="Arial"/>
                <a:ea typeface="DejaVu Sans"/>
              </a:rPr>
              <a:t>import os</a:t>
            </a:r>
            <a:endParaRPr b="0" lang="en-IN" sz="1800" spc="-1" strike="noStrike">
              <a:latin typeface="Arial"/>
            </a:endParaRPr>
          </a:p>
          <a:p>
            <a:pPr algn="just">
              <a:lnSpc>
                <a:spcPct val="150000"/>
              </a:lnSpc>
            </a:pPr>
            <a:r>
              <a:rPr b="0" lang="en-IN" sz="1800" spc="-1" strike="noStrike">
                <a:solidFill>
                  <a:srgbClr val="000000"/>
                </a:solidFill>
                <a:latin typeface="Arial"/>
                <a:ea typeface="DejaVu Sans"/>
              </a:rPr>
              <a:t>os.system('cls')</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solidFill>
                  <a:srgbClr val="000000"/>
                </a:solidFill>
                <a:latin typeface="Arial"/>
                <a:ea typeface="DejaVu Sans"/>
              </a:rPr>
              <a:t>num=int (raw_input ('enter a value '))</a:t>
            </a:r>
            <a:endParaRPr b="0" lang="en-IN" sz="1800" spc="-1" strike="noStrike">
              <a:latin typeface="Arial"/>
            </a:endParaRPr>
          </a:p>
          <a:p>
            <a:pPr algn="just">
              <a:lnSpc>
                <a:spcPct val="150000"/>
              </a:lnSpc>
            </a:pPr>
            <a:r>
              <a:rPr b="0" lang="en-IN" sz="1800" spc="-1" strike="noStrike">
                <a:solidFill>
                  <a:srgbClr val="000000"/>
                </a:solidFill>
                <a:latin typeface="Arial"/>
                <a:ea typeface="DejaVu Sans"/>
              </a:rPr>
              <a:t>if num &lt; 1:</a:t>
            </a:r>
            <a:endParaRPr b="0" lang="en-IN" sz="1800" spc="-1" strike="noStrike">
              <a:latin typeface="Arial"/>
            </a:endParaRPr>
          </a:p>
          <a:p>
            <a:pPr algn="just">
              <a:lnSpc>
                <a:spcPct val="15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raise "value less than 1"</a:t>
            </a:r>
            <a:endParaRPr b="0" lang="en-IN" sz="1800" spc="-1" strike="noStrike">
              <a:latin typeface="Arial"/>
            </a:endParaRPr>
          </a:p>
          <a:p>
            <a:pPr algn="just">
              <a:lnSpc>
                <a:spcPct val="150000"/>
              </a:lnSpc>
            </a:pPr>
            <a:r>
              <a:rPr b="0" lang="en-IN" sz="1800" spc="-1" strike="noStrike">
                <a:solidFill>
                  <a:srgbClr val="000000"/>
                </a:solidFill>
                <a:latin typeface="Arial"/>
                <a:ea typeface="DejaVu Sans"/>
              </a:rPr>
              <a:t>else:</a:t>
            </a:r>
            <a:endParaRPr b="0" lang="en-IN" sz="1800" spc="-1" strike="noStrike">
              <a:latin typeface="Arial"/>
            </a:endParaRPr>
          </a:p>
          <a:p>
            <a:pPr algn="just">
              <a:lnSpc>
                <a:spcPct val="15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print ('done')</a:t>
            </a:r>
            <a:endParaRPr b="0" lang="en-IN" sz="1800" spc="-1" strike="noStrike">
              <a:latin typeface="Arial"/>
            </a:endParaRPr>
          </a:p>
          <a:p>
            <a:pPr algn="just">
              <a:lnSpc>
                <a:spcPct val="150000"/>
              </a:lnSpc>
            </a:pPr>
            <a:endParaRPr b="0" lang="en-IN" sz="1800" spc="-1" strike="noStrike">
              <a:latin typeface="Arial"/>
            </a:endParaRPr>
          </a:p>
          <a:p>
            <a:pPr algn="just">
              <a:lnSpc>
                <a:spcPct val="150000"/>
              </a:lnSpc>
            </a:pPr>
            <a:r>
              <a:rPr b="0" lang="en-IN" sz="1800" spc="-1" strike="noStrike">
                <a:solidFill>
                  <a:srgbClr val="000000"/>
                </a:solidFill>
                <a:latin typeface="Arial"/>
                <a:ea typeface="DejaVu Sans"/>
              </a:rPr>
              <a:t>raw_input ('any key ')</a:t>
            </a:r>
            <a:endParaRPr b="0" lang="en-IN" sz="18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HANDLING EXCEPTIONS </a:t>
            </a:r>
            <a:endParaRPr b="0" lang="en-IN" sz="1800" spc="-1" strike="noStrike">
              <a:latin typeface="Arial"/>
            </a:endParaRPr>
          </a:p>
        </p:txBody>
      </p:sp>
      <p:sp>
        <p:nvSpPr>
          <p:cNvPr id="308" name="CustomShape 2"/>
          <p:cNvSpPr/>
          <p:nvPr/>
        </p:nvSpPr>
        <p:spPr>
          <a:xfrm>
            <a:off x="1928880" y="1571760"/>
            <a:ext cx="5900400" cy="452520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latin typeface="Arial"/>
                <a:ea typeface="DejaVu Sans"/>
              </a:rPr>
              <a:t>If you have some suspicious code that may raise an exception, you can defend your program by placing the suspicious code in a try: block. </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After the try: block, include an except: statement, followed by a block of code which handles the problem as elegantly as possible</a:t>
            </a:r>
            <a:endParaRPr b="0" lang="en-IN" sz="16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2820240" y="630720"/>
            <a:ext cx="337608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RUNNING A PYTHON SCRIPT</a:t>
            </a:r>
            <a:endParaRPr b="0" lang="en-IN" sz="1800" spc="-1" strike="noStrike">
              <a:latin typeface="Arial"/>
            </a:endParaRPr>
          </a:p>
        </p:txBody>
      </p:sp>
      <p:sp>
        <p:nvSpPr>
          <p:cNvPr id="133" name="CustomShape 2"/>
          <p:cNvSpPr/>
          <p:nvPr/>
        </p:nvSpPr>
        <p:spPr>
          <a:xfrm>
            <a:off x="2949840" y="1428840"/>
            <a:ext cx="3030120" cy="5763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latin typeface="Arial"/>
                <a:ea typeface="Droid Sans Fallback"/>
              </a:rPr>
              <a:t>C:\&gt;python27&gt;  </a:t>
            </a:r>
            <a:r>
              <a:rPr b="1" lang="en-IN" sz="1600" spc="-1" strike="noStrike">
                <a:solidFill>
                  <a:srgbClr val="ff0000"/>
                </a:solidFill>
                <a:latin typeface="Arial"/>
                <a:ea typeface="Droid Sans Fallback"/>
              </a:rPr>
              <a:t>python first.py</a:t>
            </a:r>
            <a:endParaRPr b="0" lang="en-IN" sz="1600" spc="-1" strike="noStrike">
              <a:latin typeface="Arial"/>
            </a:endParaRPr>
          </a:p>
          <a:p>
            <a:pPr>
              <a:lnSpc>
                <a:spcPct val="100000"/>
              </a:lnSpc>
            </a:pPr>
            <a:endParaRPr b="0" lang="en-IN" sz="1600" spc="-1" strike="noStrike">
              <a:latin typeface="Arial"/>
            </a:endParaRPr>
          </a:p>
        </p:txBody>
      </p:sp>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TRY/EXCEPT</a:t>
            </a:r>
            <a:endParaRPr b="0" lang="en-IN" sz="1800" spc="-1" strike="noStrike">
              <a:latin typeface="Arial"/>
            </a:endParaRPr>
          </a:p>
        </p:txBody>
      </p:sp>
      <p:sp>
        <p:nvSpPr>
          <p:cNvPr id="310" name="CustomShape 2"/>
          <p:cNvSpPr/>
          <p:nvPr/>
        </p:nvSpPr>
        <p:spPr>
          <a:xfrm>
            <a:off x="2357280" y="1643040"/>
            <a:ext cx="4757400" cy="349956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latin typeface="Arial"/>
                <a:ea typeface="DejaVu Sans"/>
              </a:rPr>
              <a:t>import os</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os.system ('cls')</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try:</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num = float(raw_input("Enter a number: "))</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except:</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"Something went wrong!"</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SPECIFYING THE ERROR TYPE</a:t>
            </a:r>
            <a:endParaRPr b="0" lang="en-IN" sz="1800" spc="-1" strike="noStrike">
              <a:latin typeface="Arial"/>
            </a:endParaRPr>
          </a:p>
        </p:txBody>
      </p:sp>
      <p:sp>
        <p:nvSpPr>
          <p:cNvPr id="312" name="CustomShape 2"/>
          <p:cNvSpPr/>
          <p:nvPr/>
        </p:nvSpPr>
        <p:spPr>
          <a:xfrm>
            <a:off x="2428920" y="1571760"/>
            <a:ext cx="4400280" cy="452520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latin typeface="Arial"/>
                <a:ea typeface="DejaVu Sans"/>
              </a:rPr>
              <a:t>import os</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os.system ('cls')</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#Specifying an Exception Type</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try:</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x=float(raw_input ('enter a value '))</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except (ValueError):</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('invalid result')</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428760" y="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HANDLING MULTIPLE EXCEPTIONS</a:t>
            </a:r>
            <a:endParaRPr b="0" lang="en-IN" sz="1800" spc="-1" strike="noStrike">
              <a:latin typeface="Arial"/>
            </a:endParaRPr>
          </a:p>
        </p:txBody>
      </p:sp>
      <p:sp>
        <p:nvSpPr>
          <p:cNvPr id="314" name="CustomShape 2"/>
          <p:cNvSpPr/>
          <p:nvPr/>
        </p:nvSpPr>
        <p:spPr>
          <a:xfrm>
            <a:off x="2571840" y="1000080"/>
            <a:ext cx="5070960" cy="542808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latin typeface="Arial"/>
                <a:ea typeface="DejaVu Sans"/>
              </a:rPr>
              <a:t>import os</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os.system ('cls')</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#Handling multiple exceptions</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for value in (None, "Hi!"):</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try:</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("Attempting to convert", float(value))</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except (TypeError, ValueError):</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('wrong')</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raw_input ('any key ')</a:t>
            </a:r>
            <a:endParaRPr b="0" lang="en-IN" sz="1600" spc="-1" strike="noStrike">
              <a:latin typeface="Arial"/>
            </a:endParaRPr>
          </a:p>
          <a:p>
            <a:pPr algn="just">
              <a:lnSpc>
                <a:spcPct val="100000"/>
              </a:lnSpc>
            </a:pPr>
            <a:endParaRPr b="0" lang="en-IN" sz="16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GETTING EXCEPTION ARGUMENT</a:t>
            </a:r>
            <a:endParaRPr b="0" lang="en-IN" sz="1800" spc="-1" strike="noStrike">
              <a:latin typeface="Arial"/>
            </a:endParaRPr>
          </a:p>
        </p:txBody>
      </p:sp>
      <p:sp>
        <p:nvSpPr>
          <p:cNvPr id="316" name="CustomShape 2"/>
          <p:cNvSpPr/>
          <p:nvPr/>
        </p:nvSpPr>
        <p:spPr>
          <a:xfrm>
            <a:off x="2214720" y="1571760"/>
            <a:ext cx="4971600" cy="452520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latin typeface="Arial"/>
                <a:ea typeface="DejaVu Sans"/>
              </a:rPr>
              <a:t>import os</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os.system ('cls')</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getting an exception argument</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try:</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num = float(raw_input("Enter a number: "))</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except (ValueError), e:</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("Not a number Or as Python would say "), e</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ADDING ELSE CLAUSE</a:t>
            </a:r>
            <a:endParaRPr b="0" lang="en-IN" sz="1800" spc="-1" strike="noStrike">
              <a:latin typeface="Arial"/>
            </a:endParaRPr>
          </a:p>
        </p:txBody>
      </p:sp>
      <p:sp>
        <p:nvSpPr>
          <p:cNvPr id="318" name="CustomShape 2"/>
          <p:cNvSpPr/>
          <p:nvPr/>
        </p:nvSpPr>
        <p:spPr>
          <a:xfrm>
            <a:off x="2286000" y="1428840"/>
            <a:ext cx="5142600" cy="542808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latin typeface="Arial"/>
                <a:ea typeface="DejaVu Sans"/>
              </a:rPr>
              <a:t>import os</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os.system ('cls')</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adding else clause</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try:</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num = float(raw_input("Enter a number: "))</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except (ValueError):</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("That was not a number")</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else:</a:t>
            </a: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("You entered the number "), num</a:t>
            </a: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endParaRPr b="0" lang="en-IN" sz="1600" spc="-1" strike="noStrike">
              <a:latin typeface="Arial"/>
            </a:endParaRPr>
          </a:p>
          <a:p>
            <a:pPr algn="just">
              <a:lnSpc>
                <a:spcPct val="150000"/>
              </a:lnSpc>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TRY/FINALLY</a:t>
            </a:r>
            <a:endParaRPr b="0" lang="en-IN" sz="1800" spc="-1" strike="noStrike">
              <a:latin typeface="Arial"/>
            </a:endParaRPr>
          </a:p>
        </p:txBody>
      </p:sp>
      <p:sp>
        <p:nvSpPr>
          <p:cNvPr id="320" name="CustomShape 2"/>
          <p:cNvSpPr/>
          <p:nvPr/>
        </p:nvSpPr>
        <p:spPr>
          <a:xfrm>
            <a:off x="2571840" y="1571760"/>
            <a:ext cx="4900320" cy="2713680"/>
          </a:xfrm>
          <a:prstGeom prst="rect">
            <a:avLst/>
          </a:prstGeom>
          <a:noFill/>
          <a:ln w="9360">
            <a:noFill/>
          </a:ln>
        </p:spPr>
        <p:style>
          <a:lnRef idx="0"/>
          <a:fillRef idx="0"/>
          <a:effectRef idx="0"/>
          <a:fontRef idx="minor"/>
        </p:style>
        <p:txBody>
          <a:bodyPr lIns="82800" rIns="82800" tIns="41400" bIns="41400"/>
          <a:p>
            <a:pPr algn="just">
              <a:lnSpc>
                <a:spcPct val="150000"/>
              </a:lnSpc>
            </a:pPr>
            <a:r>
              <a:rPr b="0" lang="en-IN" sz="1600" spc="-1" strike="noStrike">
                <a:solidFill>
                  <a:srgbClr val="000000"/>
                </a:solidFill>
                <a:latin typeface="Arial"/>
                <a:ea typeface="DejaVu Sans"/>
              </a:rPr>
              <a:t>You can use a finally: block along with a try: block. The finally block is a place to put any code that must execute, whether the try-block raised an exception or not. </a:t>
            </a:r>
            <a:endParaRPr b="0" lang="en-IN" sz="1600" spc="-1" strike="noStrike">
              <a:latin typeface="Arial"/>
            </a:endParaRPr>
          </a:p>
          <a:p>
            <a:pPr algn="just">
              <a:lnSpc>
                <a:spcPct val="100000"/>
              </a:lnSpc>
            </a:pPr>
            <a:endParaRPr b="0" lang="en-IN" sz="16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609120" y="838080"/>
            <a:ext cx="7770600" cy="913320"/>
          </a:xfrm>
          <a:prstGeom prst="rect">
            <a:avLst/>
          </a:prstGeom>
          <a:noFill/>
          <a:ln>
            <a:noFill/>
          </a:ln>
        </p:spPr>
        <p:style>
          <a:lnRef idx="0"/>
          <a:fillRef idx="0"/>
          <a:effectRef idx="0"/>
          <a:fontRef idx="minor"/>
        </p:style>
        <p:txBody>
          <a:bodyPr lIns="82800" rIns="82800" tIns="41400" bIns="41400" anchor="ctr">
            <a:normAutofit/>
          </a:bodyPr>
          <a:p>
            <a:pPr algn="ctr">
              <a:lnSpc>
                <a:spcPct val="100000"/>
              </a:lnSpc>
            </a:pPr>
            <a:r>
              <a:rPr b="1" lang="en-IN" sz="1800" spc="-1" strike="noStrike">
                <a:solidFill>
                  <a:srgbClr val="000000"/>
                </a:solidFill>
                <a:latin typeface="Arial"/>
                <a:ea typeface="DejaVu Sans"/>
              </a:rPr>
              <a:t>OBJECT ORIENTED PROGRAMMING</a:t>
            </a:r>
            <a:endParaRPr b="0" lang="en-IN" sz="1800" spc="-1" strike="noStrike">
              <a:latin typeface="Arial"/>
            </a:endParaRPr>
          </a:p>
        </p:txBody>
      </p:sp>
      <p:sp>
        <p:nvSpPr>
          <p:cNvPr id="322" name="CustomShape 2"/>
          <p:cNvSpPr/>
          <p:nvPr/>
        </p:nvSpPr>
        <p:spPr>
          <a:xfrm>
            <a:off x="1571760" y="2000160"/>
            <a:ext cx="6142680" cy="3351600"/>
          </a:xfrm>
          <a:prstGeom prst="rect">
            <a:avLst/>
          </a:prstGeom>
          <a:noFill/>
          <a:ln>
            <a:noFill/>
          </a:ln>
        </p:spPr>
        <p:style>
          <a:lnRef idx="0"/>
          <a:fillRef idx="0"/>
          <a:effectRef idx="0"/>
          <a:fontRef idx="minor"/>
        </p:style>
        <p:txBody>
          <a:bodyPr lIns="82800" rIns="82800" tIns="41400" bIns="41400"/>
          <a:p>
            <a:pPr algn="just">
              <a:lnSpc>
                <a:spcPct val="150000"/>
              </a:lnSpc>
              <a:spcBef>
                <a:spcPts val="510"/>
              </a:spcBef>
            </a:pPr>
            <a:r>
              <a:rPr b="0" lang="en-IN" sz="1600" spc="-1" strike="noStrike">
                <a:solidFill>
                  <a:srgbClr val="000000"/>
                </a:solidFill>
                <a:latin typeface="Arial"/>
                <a:ea typeface="DejaVu Sans"/>
              </a:rPr>
              <a:t>Object Oriented Programming is an approach to program organization and development that attempts to eliminate some of the pitfalls of conventional programming methods by incorporating the best of structured programming features with several powerful new concepts</a:t>
            </a:r>
            <a:endParaRPr b="0" lang="en-IN" sz="16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609120" y="838080"/>
            <a:ext cx="7770600" cy="913320"/>
          </a:xfrm>
          <a:prstGeom prst="rect">
            <a:avLst/>
          </a:prstGeom>
          <a:noFill/>
          <a:ln>
            <a:noFill/>
          </a:ln>
        </p:spPr>
        <p:style>
          <a:lnRef idx="0"/>
          <a:fillRef idx="0"/>
          <a:effectRef idx="0"/>
          <a:fontRef idx="minor"/>
        </p:style>
        <p:txBody>
          <a:bodyPr lIns="82800" rIns="82800" tIns="41400" bIns="41400" anchor="ctr">
            <a:normAutofit/>
          </a:bodyPr>
          <a:p>
            <a:pPr algn="ctr">
              <a:lnSpc>
                <a:spcPct val="100000"/>
              </a:lnSpc>
            </a:pPr>
            <a:r>
              <a:rPr b="1" lang="en-IN" sz="1800" spc="-1" strike="noStrike">
                <a:solidFill>
                  <a:srgbClr val="000000"/>
                </a:solidFill>
                <a:latin typeface="Arial"/>
                <a:ea typeface="DejaVu Sans"/>
              </a:rPr>
              <a:t>OBJECT ORIENTED PROGRAMMING</a:t>
            </a:r>
            <a:endParaRPr b="0" lang="en-IN" sz="1800" spc="-1" strike="noStrike">
              <a:latin typeface="Arial"/>
            </a:endParaRPr>
          </a:p>
        </p:txBody>
      </p:sp>
      <p:sp>
        <p:nvSpPr>
          <p:cNvPr id="324" name="CustomShape 2"/>
          <p:cNvSpPr/>
          <p:nvPr/>
        </p:nvSpPr>
        <p:spPr>
          <a:xfrm>
            <a:off x="1785960" y="2214720"/>
            <a:ext cx="5671440" cy="3351600"/>
          </a:xfrm>
          <a:prstGeom prst="rect">
            <a:avLst/>
          </a:prstGeom>
          <a:noFill/>
          <a:ln>
            <a:noFill/>
          </a:ln>
        </p:spPr>
        <p:style>
          <a:lnRef idx="0"/>
          <a:fillRef idx="0"/>
          <a:effectRef idx="0"/>
          <a:fontRef idx="minor"/>
        </p:style>
        <p:txBody>
          <a:bodyPr lIns="82800" rIns="82800" tIns="41400" bIns="41400">
            <a:normAutofit/>
          </a:bodyPr>
          <a:p>
            <a:pPr algn="just">
              <a:lnSpc>
                <a:spcPct val="150000"/>
              </a:lnSpc>
              <a:spcBef>
                <a:spcPts val="510"/>
              </a:spcBef>
            </a:pPr>
            <a:r>
              <a:rPr b="0" lang="en-IN" sz="1600" spc="-1" strike="noStrike">
                <a:solidFill>
                  <a:srgbClr val="000000"/>
                </a:solidFill>
                <a:latin typeface="Arial"/>
                <a:ea typeface="DejaVu Sans"/>
              </a:rPr>
              <a:t>It is a new way of organizing and developing programs and has nothing to do with any particular language. </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However, not all the languages are suitable to implement concepts easily</a:t>
            </a:r>
            <a:endParaRPr b="0" lang="en-IN" sz="16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609120" y="838080"/>
            <a:ext cx="7770600" cy="913320"/>
          </a:xfrm>
          <a:prstGeom prst="rect">
            <a:avLst/>
          </a:prstGeom>
          <a:noFill/>
          <a:ln>
            <a:noFill/>
          </a:ln>
        </p:spPr>
        <p:style>
          <a:lnRef idx="0"/>
          <a:fillRef idx="0"/>
          <a:effectRef idx="0"/>
          <a:fontRef idx="minor"/>
        </p:style>
        <p:txBody>
          <a:bodyPr lIns="82800" rIns="82800" tIns="41400" bIns="41400" anchor="ctr">
            <a:normAutofit/>
          </a:bodyPr>
          <a:p>
            <a:pPr algn="ctr">
              <a:lnSpc>
                <a:spcPct val="100000"/>
              </a:lnSpc>
            </a:pPr>
            <a:r>
              <a:rPr b="1" lang="en-IN" sz="1800" spc="-1" strike="noStrike">
                <a:solidFill>
                  <a:srgbClr val="000000"/>
                </a:solidFill>
                <a:latin typeface="Arial"/>
                <a:ea typeface="DejaVu Sans"/>
              </a:rPr>
              <a:t>FEATURES OF OOPS</a:t>
            </a:r>
            <a:endParaRPr b="0" lang="en-IN" sz="1800" spc="-1" strike="noStrike">
              <a:latin typeface="Arial"/>
            </a:endParaRPr>
          </a:p>
        </p:txBody>
      </p:sp>
      <p:sp>
        <p:nvSpPr>
          <p:cNvPr id="326" name="CustomShape 2"/>
          <p:cNvSpPr/>
          <p:nvPr/>
        </p:nvSpPr>
        <p:spPr>
          <a:xfrm>
            <a:off x="1785960" y="2143080"/>
            <a:ext cx="6028560" cy="2999880"/>
          </a:xfrm>
          <a:prstGeom prst="rect">
            <a:avLst/>
          </a:prstGeom>
          <a:noFill/>
          <a:ln>
            <a:noFill/>
          </a:ln>
        </p:spPr>
        <p:style>
          <a:lnRef idx="0"/>
          <a:fillRef idx="0"/>
          <a:effectRef idx="0"/>
          <a:fontRef idx="minor"/>
        </p:style>
        <p:txBody>
          <a:bodyPr lIns="82800" rIns="82800" tIns="41400" bIns="41400">
            <a:normAutofit/>
          </a:bodyPr>
          <a:p>
            <a:pPr marL="216000" indent="-215640" algn="just">
              <a:lnSpc>
                <a:spcPct val="150000"/>
              </a:lnSpc>
              <a:spcBef>
                <a:spcPts val="442"/>
              </a:spcBef>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Emphasis is on data rather than procedure</a:t>
            </a:r>
            <a:endParaRPr b="0" lang="en-IN" sz="1600" spc="-1" strike="noStrike">
              <a:latin typeface="Arial"/>
            </a:endParaRPr>
          </a:p>
          <a:p>
            <a:pPr marL="216000" indent="-215640" algn="just">
              <a:lnSpc>
                <a:spcPct val="150000"/>
              </a:lnSpc>
              <a:spcBef>
                <a:spcPts val="442"/>
              </a:spcBef>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Follows bottom up approach</a:t>
            </a:r>
            <a:endParaRPr b="0" lang="en-IN" sz="1600" spc="-1" strike="noStrike">
              <a:latin typeface="Arial"/>
            </a:endParaRPr>
          </a:p>
          <a:p>
            <a:pPr marL="216000" indent="-215640" algn="just">
              <a:lnSpc>
                <a:spcPct val="150000"/>
              </a:lnSpc>
              <a:spcBef>
                <a:spcPts val="442"/>
              </a:spcBef>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Programs are divided into objects</a:t>
            </a:r>
            <a:endParaRPr b="0" lang="en-IN" sz="1600" spc="-1" strike="noStrike">
              <a:latin typeface="Arial"/>
            </a:endParaRPr>
          </a:p>
          <a:p>
            <a:pPr marL="216000" indent="-215640" algn="just">
              <a:lnSpc>
                <a:spcPct val="150000"/>
              </a:lnSpc>
              <a:spcBef>
                <a:spcPts val="442"/>
              </a:spcBef>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Data is securely fastened to its functions</a:t>
            </a:r>
            <a:endParaRPr b="0" lang="en-IN" sz="1600" spc="-1" strike="noStrike">
              <a:latin typeface="Arial"/>
            </a:endParaRPr>
          </a:p>
          <a:p>
            <a:pPr marL="216000" indent="-215640" algn="just">
              <a:lnSpc>
                <a:spcPct val="150000"/>
              </a:lnSpc>
              <a:spcBef>
                <a:spcPts val="442"/>
              </a:spcBef>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Objects may communicate with one another</a:t>
            </a:r>
            <a:endParaRPr b="0" lang="en-IN" sz="1600" spc="-1" strike="noStrike">
              <a:latin typeface="Arial"/>
            </a:endParaRPr>
          </a:p>
          <a:p>
            <a:pPr marL="216000" indent="-215640" algn="just">
              <a:lnSpc>
                <a:spcPct val="150000"/>
              </a:lnSpc>
              <a:spcBef>
                <a:spcPts val="442"/>
              </a:spcBef>
              <a:buClr>
                <a:srgbClr val="000000"/>
              </a:buClr>
              <a:buFont typeface="Wingdings" charset="2"/>
              <a:buChar char=""/>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New data and functions can be added  whenever necessary</a:t>
            </a:r>
            <a:endParaRPr b="0" lang="en-IN" sz="16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609120" y="428760"/>
            <a:ext cx="7770600" cy="913320"/>
          </a:xfrm>
          <a:prstGeom prst="rect">
            <a:avLst/>
          </a:prstGeom>
          <a:noFill/>
          <a:ln>
            <a:noFill/>
          </a:ln>
        </p:spPr>
        <p:style>
          <a:lnRef idx="0"/>
          <a:fillRef idx="0"/>
          <a:effectRef idx="0"/>
          <a:fontRef idx="minor"/>
        </p:style>
        <p:txBody>
          <a:bodyPr lIns="82800" rIns="82800" tIns="41400" bIns="41400" anchor="ctr">
            <a:normAutofit/>
          </a:bodyPr>
          <a:p>
            <a:pPr algn="ctr">
              <a:lnSpc>
                <a:spcPct val="100000"/>
              </a:lnSpc>
            </a:pPr>
            <a:r>
              <a:rPr b="1" lang="en-IN" sz="1800" spc="-1" strike="noStrike">
                <a:solidFill>
                  <a:srgbClr val="000000"/>
                </a:solidFill>
                <a:latin typeface="Arial"/>
                <a:ea typeface="DejaVu Sans"/>
              </a:rPr>
              <a:t>CLASS AND OBJECT EXAMPLE </a:t>
            </a:r>
            <a:endParaRPr b="0" lang="en-IN" sz="1800" spc="-1" strike="noStrike">
              <a:latin typeface="Arial"/>
            </a:endParaRPr>
          </a:p>
        </p:txBody>
      </p:sp>
      <p:sp>
        <p:nvSpPr>
          <p:cNvPr id="328" name="CustomShape 2"/>
          <p:cNvSpPr/>
          <p:nvPr/>
        </p:nvSpPr>
        <p:spPr>
          <a:xfrm>
            <a:off x="2714760" y="1857240"/>
            <a:ext cx="4428000" cy="3580560"/>
          </a:xfrm>
          <a:prstGeom prst="rect">
            <a:avLst/>
          </a:prstGeom>
          <a:noFill/>
          <a:ln>
            <a:noFill/>
          </a:ln>
        </p:spPr>
        <p:style>
          <a:lnRef idx="0"/>
          <a:fillRef idx="0"/>
          <a:effectRef idx="0"/>
          <a:fontRef idx="minor"/>
        </p:style>
        <p:txBody>
          <a:bodyPr lIns="82800" rIns="82800" tIns="41400" bIns="41400">
            <a:normAutofit/>
          </a:bodyPr>
          <a:p>
            <a:pPr algn="just">
              <a:lnSpc>
                <a:spcPct val="150000"/>
              </a:lnSpc>
              <a:spcBef>
                <a:spcPts val="510"/>
              </a:spcBef>
            </a:pPr>
            <a:r>
              <a:rPr b="0" lang="en-IN" sz="1600" spc="-1" strike="noStrike">
                <a:solidFill>
                  <a:srgbClr val="000000"/>
                </a:solidFill>
                <a:latin typeface="Arial"/>
                <a:ea typeface="DejaVu Sans"/>
              </a:rPr>
              <a:t>class Point:</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__init__( self, x=111, y="Python"):</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self.x = x</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self.y = y</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x,y</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__del__(self):</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class_name = self.__class__.__name__</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class_name, "destroyed“</a:t>
            </a:r>
            <a:endParaRPr b="0" lang="en-IN" sz="1600" spc="-1" strike="noStrike">
              <a:latin typeface="Arial"/>
            </a:endParaRPr>
          </a:p>
          <a:p>
            <a:pPr algn="just">
              <a:lnSpc>
                <a:spcPct val="150000"/>
              </a:lnSpc>
              <a:spcBef>
                <a:spcPts val="510"/>
              </a:spcBef>
            </a:pPr>
            <a:endParaRPr b="0" lang="en-IN" sz="16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228840" y="571320"/>
            <a:ext cx="2771280" cy="363960"/>
          </a:xfrm>
          <a:prstGeom prst="rect">
            <a:avLst/>
          </a:prstGeom>
          <a:noFill/>
          <a:ln>
            <a:noFill/>
          </a:ln>
        </p:spPr>
        <p:style>
          <a:lnRef idx="0"/>
          <a:fillRef idx="0"/>
          <a:effectRef idx="0"/>
          <a:fontRef idx="minor"/>
        </p:style>
        <p:txBody>
          <a:bodyPr wrap="none" lIns="90000" rIns="90000" tIns="45000" bIns="45000"/>
          <a:p>
            <a:pPr>
              <a:lnSpc>
                <a:spcPct val="100000"/>
              </a:lnSpc>
            </a:pPr>
            <a:r>
              <a:rPr b="1" lang="en-IN" sz="1800" spc="-1" strike="noStrike">
                <a:solidFill>
                  <a:srgbClr val="000000"/>
                </a:solidFill>
                <a:latin typeface="Arial"/>
                <a:ea typeface="Droid Sans Fallback"/>
              </a:rPr>
              <a:t>ABOUT THE PROGRAM</a:t>
            </a:r>
            <a:endParaRPr b="0" lang="en-IN" sz="1800" spc="-1" strike="noStrike">
              <a:latin typeface="Arial"/>
            </a:endParaRPr>
          </a:p>
        </p:txBody>
      </p:sp>
      <p:sp>
        <p:nvSpPr>
          <p:cNvPr id="135" name="CustomShape 2"/>
          <p:cNvSpPr/>
          <p:nvPr/>
        </p:nvSpPr>
        <p:spPr>
          <a:xfrm>
            <a:off x="2234880" y="1143000"/>
            <a:ext cx="4487760" cy="2523240"/>
          </a:xfrm>
          <a:prstGeom prst="rect">
            <a:avLst/>
          </a:prstGeom>
          <a:noFill/>
          <a:ln>
            <a:noFill/>
          </a:ln>
        </p:spPr>
        <p:style>
          <a:lnRef idx="0"/>
          <a:fillRef idx="0"/>
          <a:effectRef idx="0"/>
          <a:fontRef idx="minor"/>
        </p:style>
        <p:txBody>
          <a:bodyPr wrap="none" lIns="90000" rIns="90000" tIns="45000" bIns="45000"/>
          <a:p>
            <a:pPr>
              <a:lnSpc>
                <a:spcPct val="150000"/>
              </a:lnSpc>
            </a:pPr>
            <a:endParaRPr b="0" lang="en-IN" sz="1800" spc="-1" strike="noStrike">
              <a:latin typeface="Arial"/>
            </a:endParaRPr>
          </a:p>
          <a:p>
            <a:pPr marL="206280" indent="-195840">
              <a:lnSpc>
                <a:spcPct val="150000"/>
              </a:lnSpc>
              <a:buClr>
                <a:srgbClr val="000000"/>
              </a:buClr>
              <a:buSzPct val="111000"/>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Any line that starts with a </a:t>
            </a:r>
            <a:r>
              <a:rPr b="0" lang="en-IN" sz="1600" spc="-1" strike="noStrike">
                <a:solidFill>
                  <a:srgbClr val="ff0000"/>
                </a:solidFill>
                <a:latin typeface="Arial"/>
                <a:ea typeface="Droid Sans Fallback"/>
              </a:rPr>
              <a:t>#</a:t>
            </a:r>
            <a:r>
              <a:rPr b="0" lang="en-IN" sz="1600" spc="-1" strike="noStrike">
                <a:solidFill>
                  <a:srgbClr val="000000"/>
                </a:solidFill>
                <a:latin typeface="Arial"/>
                <a:ea typeface="Droid Sans Fallback"/>
              </a:rPr>
              <a:t>, is a comment</a:t>
            </a:r>
            <a:endParaRPr b="0" lang="en-IN" sz="1600" spc="-1" strike="noStrike">
              <a:latin typeface="Arial"/>
            </a:endParaRPr>
          </a:p>
          <a:p>
            <a:pPr>
              <a:lnSpc>
                <a:spcPct val="150000"/>
              </a:lnSpc>
            </a:pPr>
            <a:endParaRPr b="0" lang="en-IN" sz="1600" spc="-1" strike="noStrike">
              <a:latin typeface="Arial"/>
            </a:endParaRPr>
          </a:p>
          <a:p>
            <a:pPr marL="206280" indent="-195840">
              <a:lnSpc>
                <a:spcPct val="150000"/>
              </a:lnSpc>
              <a:buClr>
                <a:srgbClr val="000000"/>
              </a:buClr>
              <a:buSzPct val="111000"/>
              <a:buFont typeface="Wingdings" charset="2"/>
              <a:buChar char=""/>
            </a:pPr>
            <a:r>
              <a:rPr b="0" lang="en-IN" sz="1600" spc="-1" strike="noStrike">
                <a:solidFill>
                  <a:srgbClr val="000000"/>
                </a:solidFill>
                <a:latin typeface="Arial"/>
                <a:ea typeface="Droid Sans Fallback"/>
              </a:rPr>
              <a:t> </a:t>
            </a:r>
            <a:r>
              <a:rPr b="0" lang="en-IN" sz="1600" spc="-1" strike="noStrike">
                <a:solidFill>
                  <a:srgbClr val="000000"/>
                </a:solidFill>
                <a:latin typeface="Arial"/>
                <a:ea typeface="Droid Sans Fallback"/>
              </a:rPr>
              <a:t>To display messages, </a:t>
            </a:r>
            <a:r>
              <a:rPr b="0" lang="en-IN" sz="1600" spc="-1" strike="noStrike">
                <a:solidFill>
                  <a:srgbClr val="ff0000"/>
                </a:solidFill>
                <a:latin typeface="Arial"/>
                <a:ea typeface="Droid Sans Fallback"/>
              </a:rPr>
              <a:t>print </a:t>
            </a:r>
            <a:r>
              <a:rPr b="0" lang="en-IN" sz="1600" spc="-1" strike="noStrike">
                <a:solidFill>
                  <a:srgbClr val="000000"/>
                </a:solidFill>
                <a:latin typeface="Arial"/>
                <a:ea typeface="Droid Sans Fallback"/>
              </a:rPr>
              <a:t>command is used</a:t>
            </a:r>
            <a:endParaRPr b="0" lang="en-IN" sz="1600" spc="-1" strike="noStrike">
              <a:latin typeface="Arial"/>
            </a:endParaRPr>
          </a:p>
          <a:p>
            <a:pPr>
              <a:lnSpc>
                <a:spcPct val="150000"/>
              </a:lnSpc>
            </a:pPr>
            <a:endParaRPr b="0" lang="en-IN" sz="1600" spc="-1" strike="noStrike">
              <a:latin typeface="Arial"/>
            </a:endParaRPr>
          </a:p>
          <a:p>
            <a:pPr>
              <a:lnSpc>
                <a:spcPct val="150000"/>
              </a:lnSpc>
            </a:pPr>
            <a:endParaRPr b="0" lang="en-IN" sz="1600" spc="-1" strike="noStrike">
              <a:latin typeface="Arial"/>
            </a:endParaRPr>
          </a:p>
          <a:p>
            <a:pPr>
              <a:lnSpc>
                <a:spcPct val="150000"/>
              </a:lnSpc>
            </a:pPr>
            <a:endParaRPr b="0" lang="en-IN" sz="1600" spc="-1" strike="noStrike">
              <a:latin typeface="Arial"/>
            </a:endParaRPr>
          </a:p>
        </p:txBody>
      </p:sp>
    </p:spTree>
  </p:cSld>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609120" y="500040"/>
            <a:ext cx="7770600" cy="913320"/>
          </a:xfrm>
          <a:prstGeom prst="rect">
            <a:avLst/>
          </a:prstGeom>
          <a:noFill/>
          <a:ln>
            <a:noFill/>
          </a:ln>
        </p:spPr>
        <p:style>
          <a:lnRef idx="0"/>
          <a:fillRef idx="0"/>
          <a:effectRef idx="0"/>
          <a:fontRef idx="minor"/>
        </p:style>
        <p:txBody>
          <a:bodyPr lIns="82800" rIns="82800" tIns="41400" bIns="41400" anchor="ctr">
            <a:normAutofit/>
          </a:bodyPr>
          <a:p>
            <a:pPr algn="ctr">
              <a:lnSpc>
                <a:spcPct val="100000"/>
              </a:lnSpc>
            </a:pPr>
            <a:r>
              <a:rPr b="1" lang="en-IN" sz="1800" spc="-1" strike="noStrike">
                <a:solidFill>
                  <a:srgbClr val="000000"/>
                </a:solidFill>
                <a:latin typeface="Arial"/>
                <a:ea typeface="DejaVu Sans"/>
              </a:rPr>
              <a:t>CLASS AND OBJECT EXAMPLE </a:t>
            </a:r>
            <a:endParaRPr b="0" lang="en-IN" sz="1800" spc="-1" strike="noStrike">
              <a:latin typeface="Arial"/>
            </a:endParaRPr>
          </a:p>
        </p:txBody>
      </p:sp>
      <p:sp>
        <p:nvSpPr>
          <p:cNvPr id="330" name="CustomShape 2"/>
          <p:cNvSpPr/>
          <p:nvPr/>
        </p:nvSpPr>
        <p:spPr>
          <a:xfrm>
            <a:off x="2214720" y="1785960"/>
            <a:ext cx="5499720" cy="3580560"/>
          </a:xfrm>
          <a:prstGeom prst="rect">
            <a:avLst/>
          </a:prstGeom>
          <a:noFill/>
          <a:ln>
            <a:noFill/>
          </a:ln>
        </p:spPr>
        <p:style>
          <a:lnRef idx="0"/>
          <a:fillRef idx="0"/>
          <a:effectRef idx="0"/>
          <a:fontRef idx="minor"/>
        </p:style>
        <p:txBody>
          <a:bodyPr lIns="82800" rIns="82800" tIns="41400" bIns="41400"/>
          <a:p>
            <a:pPr algn="just">
              <a:lnSpc>
                <a:spcPct val="150000"/>
              </a:lnSpc>
              <a:spcBef>
                <a:spcPts val="510"/>
              </a:spcBef>
            </a:pPr>
            <a:r>
              <a:rPr b="0" lang="en-IN" sz="1600" spc="-1" strike="noStrike">
                <a:solidFill>
                  <a:srgbClr val="000000"/>
                </a:solidFill>
                <a:latin typeface="Arial"/>
                <a:ea typeface="DejaVu Sans"/>
              </a:rPr>
              <a:t>pt1 = Point()</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pt2 = pt1</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pt3 = pt1</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print id(pt1), id(pt2), id(pt3) # prints the ids of the obejcts</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del pt1</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del pt2</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del pt3</a:t>
            </a:r>
            <a:endParaRPr b="0" lang="en-IN" sz="1600" spc="-1" strike="noStrike">
              <a:latin typeface="Arial"/>
            </a:endParaRPr>
          </a:p>
          <a:p>
            <a:pPr algn="just">
              <a:lnSpc>
                <a:spcPct val="150000"/>
              </a:lnSpc>
              <a:spcBef>
                <a:spcPts val="510"/>
              </a:spcBef>
            </a:pPr>
            <a:r>
              <a:rPr b="0" lang="en-IN" sz="1600" spc="-1" strike="noStrike">
                <a:solidFill>
                  <a:srgbClr val="000000"/>
                </a:solidFill>
                <a:latin typeface="Arial"/>
                <a:ea typeface="DejaVu Sans"/>
              </a:rPr>
              <a:t>raw_input ('any key ')</a:t>
            </a:r>
            <a:endParaRPr b="0" lang="en-IN" sz="1600" spc="-1" strike="noStrike">
              <a:latin typeface="Arial"/>
            </a:endParaRPr>
          </a:p>
          <a:p>
            <a:pPr algn="just">
              <a:lnSpc>
                <a:spcPct val="100000"/>
              </a:lnSpc>
              <a:spcBef>
                <a:spcPts val="590"/>
              </a:spcBef>
            </a:pPr>
            <a:endParaRPr b="0" lang="en-IN" sz="1600" spc="-1" strike="noStrike">
              <a:latin typeface="Arial"/>
            </a:endParaRPr>
          </a:p>
          <a:p>
            <a:pPr algn="just">
              <a:lnSpc>
                <a:spcPct val="100000"/>
              </a:lnSpc>
              <a:spcBef>
                <a:spcPts val="590"/>
              </a:spcBef>
            </a:pPr>
            <a:endParaRPr b="0" lang="en-IN" sz="16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1714320" y="0"/>
            <a:ext cx="5950800" cy="913320"/>
          </a:xfrm>
          <a:prstGeom prst="rect">
            <a:avLst/>
          </a:prstGeom>
          <a:noFill/>
          <a:ln>
            <a:noFill/>
          </a:ln>
        </p:spPr>
        <p:style>
          <a:lnRef idx="0"/>
          <a:fillRef idx="0"/>
          <a:effectRef idx="0"/>
          <a:fontRef idx="minor"/>
        </p:style>
        <p:txBody>
          <a:bodyPr lIns="82800" rIns="82800" tIns="41400" bIns="41400" anchor="ctr">
            <a:normAutofit/>
          </a:bodyPr>
          <a:p>
            <a:pPr algn="ctr">
              <a:lnSpc>
                <a:spcPct val="100000"/>
              </a:lnSpc>
            </a:pPr>
            <a:r>
              <a:rPr b="1" lang="en-IN" sz="1800" spc="-1" strike="noStrike">
                <a:solidFill>
                  <a:srgbClr val="000000"/>
                </a:solidFill>
                <a:latin typeface="Arial"/>
                <a:ea typeface="DejaVu Sans"/>
              </a:rPr>
              <a:t>INHERITANCE </a:t>
            </a:r>
            <a:endParaRPr b="0" lang="en-IN" sz="1800" spc="-1" strike="noStrike">
              <a:latin typeface="Arial"/>
            </a:endParaRPr>
          </a:p>
        </p:txBody>
      </p:sp>
      <p:sp>
        <p:nvSpPr>
          <p:cNvPr id="332" name="CustomShape 2"/>
          <p:cNvSpPr/>
          <p:nvPr/>
        </p:nvSpPr>
        <p:spPr>
          <a:xfrm>
            <a:off x="2786040" y="785880"/>
            <a:ext cx="3814200" cy="5499720"/>
          </a:xfrm>
          <a:prstGeom prst="rect">
            <a:avLst/>
          </a:prstGeom>
          <a:noFill/>
          <a:ln>
            <a:noFill/>
          </a:ln>
        </p:spPr>
        <p:style>
          <a:lnRef idx="0"/>
          <a:fillRef idx="0"/>
          <a:effectRef idx="0"/>
          <a:fontRef idx="minor"/>
        </p:style>
        <p:txBody>
          <a:bodyPr lIns="82800" rIns="82800" tIns="41400" bIns="41400"/>
          <a:p>
            <a:pPr algn="just">
              <a:lnSpc>
                <a:spcPct val="150000"/>
              </a:lnSpc>
              <a:spcBef>
                <a:spcPts val="261"/>
              </a:spcBef>
            </a:pPr>
            <a:r>
              <a:rPr b="0" lang="en-IN" sz="1600" spc="-1" strike="noStrike">
                <a:solidFill>
                  <a:srgbClr val="000000"/>
                </a:solidFill>
                <a:latin typeface="Arial"/>
                <a:ea typeface="DejaVu Sans"/>
              </a:rPr>
              <a:t>class Parent:        # define parent class</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parentAttr = 100</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__init__(self):</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"Calling parent constructor"</a:t>
            </a:r>
            <a:endParaRPr b="0" lang="en-IN" sz="1600" spc="-1" strike="noStrike">
              <a:latin typeface="Arial"/>
            </a:endParaRPr>
          </a:p>
          <a:p>
            <a:pPr algn="just">
              <a:lnSpc>
                <a:spcPct val="150000"/>
              </a:lnSpc>
              <a:spcBef>
                <a:spcPts val="261"/>
              </a:spcBef>
            </a:pP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parentMethod(self):</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'Calling parent method'</a:t>
            </a:r>
            <a:endParaRPr b="0" lang="en-IN" sz="1600" spc="-1" strike="noStrike">
              <a:latin typeface="Arial"/>
            </a:endParaRPr>
          </a:p>
          <a:p>
            <a:pPr algn="just">
              <a:lnSpc>
                <a:spcPct val="150000"/>
              </a:lnSpc>
              <a:spcBef>
                <a:spcPts val="261"/>
              </a:spcBef>
            </a:pP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setAttr(self, attr):</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Parent.parentAttr = attr</a:t>
            </a:r>
            <a:endParaRPr b="0" lang="en-IN" sz="1600" spc="-1" strike="noStrike">
              <a:latin typeface="Arial"/>
            </a:endParaRPr>
          </a:p>
          <a:p>
            <a:pPr algn="just">
              <a:lnSpc>
                <a:spcPct val="150000"/>
              </a:lnSpc>
              <a:spcBef>
                <a:spcPts val="261"/>
              </a:spcBef>
            </a:pP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getAttr(self):</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"Parent attribute :", Parent.parentAttr</a:t>
            </a:r>
            <a:endParaRPr b="0" lang="en-IN" sz="1600" spc="-1" strike="noStrike">
              <a:latin typeface="Arial"/>
            </a:endParaRPr>
          </a:p>
          <a:p>
            <a:pPr algn="just">
              <a:lnSpc>
                <a:spcPct val="150000"/>
              </a:lnSpc>
              <a:spcBef>
                <a:spcPts val="261"/>
              </a:spcBef>
            </a:pPr>
            <a:endParaRPr b="0" lang="en-IN" sz="1600" spc="-1" strike="noStrike">
              <a:latin typeface="Arial"/>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2857320" y="0"/>
            <a:ext cx="3499560" cy="913320"/>
          </a:xfrm>
          <a:prstGeom prst="rect">
            <a:avLst/>
          </a:prstGeom>
          <a:noFill/>
          <a:ln>
            <a:noFill/>
          </a:ln>
        </p:spPr>
        <p:style>
          <a:lnRef idx="0"/>
          <a:fillRef idx="0"/>
          <a:effectRef idx="0"/>
          <a:fontRef idx="minor"/>
        </p:style>
        <p:txBody>
          <a:bodyPr lIns="82800" rIns="82800" tIns="41400" bIns="41400" anchor="ctr">
            <a:normAutofit/>
          </a:bodyPr>
          <a:p>
            <a:pPr algn="ctr">
              <a:lnSpc>
                <a:spcPct val="100000"/>
              </a:lnSpc>
            </a:pPr>
            <a:r>
              <a:rPr b="1" lang="en-IN" sz="1800" spc="-1" strike="noStrike">
                <a:solidFill>
                  <a:srgbClr val="000000"/>
                </a:solidFill>
                <a:latin typeface="Arial"/>
                <a:ea typeface="DejaVu Sans"/>
              </a:rPr>
              <a:t>INHERITANCE </a:t>
            </a:r>
            <a:endParaRPr b="0" lang="en-IN" sz="1800" spc="-1" strike="noStrike">
              <a:latin typeface="Arial"/>
            </a:endParaRPr>
          </a:p>
        </p:txBody>
      </p:sp>
      <p:sp>
        <p:nvSpPr>
          <p:cNvPr id="334" name="CustomShape 2"/>
          <p:cNvSpPr/>
          <p:nvPr/>
        </p:nvSpPr>
        <p:spPr>
          <a:xfrm>
            <a:off x="2428920" y="857160"/>
            <a:ext cx="4742640" cy="5428800"/>
          </a:xfrm>
          <a:prstGeom prst="rect">
            <a:avLst/>
          </a:prstGeom>
          <a:noFill/>
          <a:ln>
            <a:noFill/>
          </a:ln>
        </p:spPr>
        <p:style>
          <a:lnRef idx="0"/>
          <a:fillRef idx="0"/>
          <a:effectRef idx="0"/>
          <a:fontRef idx="minor"/>
        </p:style>
        <p:txBody>
          <a:bodyPr lIns="82800" rIns="82800" tIns="41400" bIns="41400"/>
          <a:p>
            <a:pPr algn="just">
              <a:lnSpc>
                <a:spcPct val="150000"/>
              </a:lnSpc>
              <a:spcBef>
                <a:spcPts val="261"/>
              </a:spcBef>
            </a:pPr>
            <a:r>
              <a:rPr b="0" lang="en-IN" sz="1600" spc="-1" strike="noStrike">
                <a:solidFill>
                  <a:srgbClr val="000000"/>
                </a:solidFill>
                <a:latin typeface="Arial"/>
                <a:ea typeface="DejaVu Sans"/>
              </a:rPr>
              <a:t>class Child(Parent): # define child class</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__init__(self):</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"Calling child constructor"</a:t>
            </a:r>
            <a:endParaRPr b="0" lang="en-IN" sz="1600" spc="-1" strike="noStrike">
              <a:latin typeface="Arial"/>
            </a:endParaRPr>
          </a:p>
          <a:p>
            <a:pPr algn="just">
              <a:lnSpc>
                <a:spcPct val="150000"/>
              </a:lnSpc>
              <a:spcBef>
                <a:spcPts val="261"/>
              </a:spcBef>
            </a:pP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childMethod(self):</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'Calling child method'</a:t>
            </a:r>
            <a:endParaRPr b="0" lang="en-IN" sz="1600" spc="-1" strike="noStrike">
              <a:latin typeface="Arial"/>
            </a:endParaRPr>
          </a:p>
          <a:p>
            <a:pPr algn="just">
              <a:lnSpc>
                <a:spcPct val="150000"/>
              </a:lnSpc>
              <a:spcBef>
                <a:spcPts val="261"/>
              </a:spcBef>
            </a:pP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c = Child()          # instance of child</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c.childMethod()      # child calls its method</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c.parentMethod()     # calls parent's method</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c.setAttr(200)       # again call parent's method</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c.getAttr()          # again call parent's method</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2786040" y="285840"/>
            <a:ext cx="4499640" cy="913320"/>
          </a:xfrm>
          <a:prstGeom prst="rect">
            <a:avLst/>
          </a:prstGeom>
          <a:noFill/>
          <a:ln>
            <a:noFill/>
          </a:ln>
        </p:spPr>
        <p:style>
          <a:lnRef idx="0"/>
          <a:fillRef idx="0"/>
          <a:effectRef idx="0"/>
          <a:fontRef idx="minor"/>
        </p:style>
        <p:txBody>
          <a:bodyPr lIns="82800" rIns="82800" tIns="41400" bIns="41400" anchor="ctr">
            <a:normAutofit/>
          </a:bodyPr>
          <a:p>
            <a:pPr algn="ctr">
              <a:lnSpc>
                <a:spcPct val="150000"/>
              </a:lnSpc>
            </a:pPr>
            <a:r>
              <a:rPr b="1" lang="en-IN" sz="1800" spc="-1" strike="noStrike">
                <a:solidFill>
                  <a:srgbClr val="000000"/>
                </a:solidFill>
                <a:latin typeface="Arial"/>
                <a:ea typeface="DejaVu Sans"/>
              </a:rPr>
              <a:t>OVERLOADING METHODS  </a:t>
            </a:r>
            <a:endParaRPr b="0" lang="en-IN" sz="1800" spc="-1" strike="noStrike">
              <a:latin typeface="Arial"/>
            </a:endParaRPr>
          </a:p>
        </p:txBody>
      </p:sp>
      <p:sp>
        <p:nvSpPr>
          <p:cNvPr id="336" name="CustomShape 2"/>
          <p:cNvSpPr/>
          <p:nvPr/>
        </p:nvSpPr>
        <p:spPr>
          <a:xfrm>
            <a:off x="2857320" y="1214280"/>
            <a:ext cx="4457160" cy="5070960"/>
          </a:xfrm>
          <a:prstGeom prst="rect">
            <a:avLst/>
          </a:prstGeom>
          <a:noFill/>
          <a:ln>
            <a:noFill/>
          </a:ln>
        </p:spPr>
        <p:style>
          <a:lnRef idx="0"/>
          <a:fillRef idx="0"/>
          <a:effectRef idx="0"/>
          <a:fontRef idx="minor"/>
        </p:style>
        <p:txBody>
          <a:bodyPr lIns="82800" rIns="82800" tIns="41400" bIns="41400"/>
          <a:p>
            <a:pPr algn="just">
              <a:lnSpc>
                <a:spcPct val="150000"/>
              </a:lnSpc>
              <a:spcBef>
                <a:spcPts val="261"/>
              </a:spcBef>
            </a:pPr>
            <a:r>
              <a:rPr b="0" lang="en-IN" sz="1600" spc="-1" strike="noStrike">
                <a:solidFill>
                  <a:srgbClr val="000000"/>
                </a:solidFill>
                <a:latin typeface="Arial"/>
                <a:ea typeface="DejaVu Sans"/>
              </a:rPr>
              <a:t>class Parent:        # define parent class</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myMethod(self):</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'Calling parent method'</a:t>
            </a:r>
            <a:endParaRPr b="0" lang="en-IN" sz="1600" spc="-1" strike="noStrike">
              <a:latin typeface="Arial"/>
            </a:endParaRPr>
          </a:p>
          <a:p>
            <a:pPr algn="just">
              <a:lnSpc>
                <a:spcPct val="150000"/>
              </a:lnSpc>
              <a:spcBef>
                <a:spcPts val="261"/>
              </a:spcBef>
            </a:pP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class Child(Parent): # define child class</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myMethod1(self):</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'Calling child method'</a:t>
            </a:r>
            <a:endParaRPr b="0" lang="en-IN" sz="1600" spc="-1" strike="noStrike">
              <a:latin typeface="Arial"/>
            </a:endParaRPr>
          </a:p>
          <a:p>
            <a:pPr algn="just">
              <a:lnSpc>
                <a:spcPct val="150000"/>
              </a:lnSpc>
              <a:spcBef>
                <a:spcPts val="261"/>
              </a:spcBef>
            </a:pP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c = Child()          # instance of child</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c.myMethod()         # child calls overridden method</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raw_input('any key ')</a:t>
            </a:r>
            <a:endParaRPr b="0" lang="en-IN" sz="1600" spc="-1" strike="noStrike">
              <a:latin typeface="Arial"/>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2000160" y="285840"/>
            <a:ext cx="5379480" cy="913320"/>
          </a:xfrm>
          <a:prstGeom prst="rect">
            <a:avLst/>
          </a:prstGeom>
          <a:noFill/>
          <a:ln>
            <a:noFill/>
          </a:ln>
        </p:spPr>
        <p:style>
          <a:lnRef idx="0"/>
          <a:fillRef idx="0"/>
          <a:effectRef idx="0"/>
          <a:fontRef idx="minor"/>
        </p:style>
        <p:txBody>
          <a:bodyPr lIns="82800" rIns="82800" tIns="41400" bIns="41400" anchor="ctr">
            <a:normAutofit/>
          </a:bodyPr>
          <a:p>
            <a:pPr algn="ctr">
              <a:lnSpc>
                <a:spcPct val="150000"/>
              </a:lnSpc>
            </a:pPr>
            <a:r>
              <a:rPr b="1" lang="en-IN" sz="1800" spc="-1" strike="noStrike">
                <a:solidFill>
                  <a:srgbClr val="000000"/>
                </a:solidFill>
                <a:latin typeface="Arial"/>
                <a:ea typeface="DejaVu Sans"/>
              </a:rPr>
              <a:t>OVERLOADING – OPERATORS</a:t>
            </a:r>
            <a:endParaRPr b="0" lang="en-IN" sz="1800" spc="-1" strike="noStrike">
              <a:latin typeface="Arial"/>
            </a:endParaRPr>
          </a:p>
        </p:txBody>
      </p:sp>
      <p:sp>
        <p:nvSpPr>
          <p:cNvPr id="338" name="CustomShape 2"/>
          <p:cNvSpPr/>
          <p:nvPr/>
        </p:nvSpPr>
        <p:spPr>
          <a:xfrm>
            <a:off x="2143080" y="1428840"/>
            <a:ext cx="5785560" cy="3580560"/>
          </a:xfrm>
          <a:prstGeom prst="rect">
            <a:avLst/>
          </a:prstGeom>
          <a:noFill/>
          <a:ln>
            <a:noFill/>
          </a:ln>
        </p:spPr>
        <p:style>
          <a:lnRef idx="0"/>
          <a:fillRef idx="0"/>
          <a:effectRef idx="0"/>
          <a:fontRef idx="minor"/>
        </p:style>
        <p:txBody>
          <a:bodyPr lIns="82800" rIns="82800" tIns="41400" bIns="41400"/>
          <a:p>
            <a:pPr algn="just">
              <a:lnSpc>
                <a:spcPct val="150000"/>
              </a:lnSpc>
              <a:spcBef>
                <a:spcPts val="261"/>
              </a:spcBef>
            </a:pPr>
            <a:r>
              <a:rPr b="0" lang="en-IN" sz="1600" spc="-1" strike="noStrike">
                <a:solidFill>
                  <a:srgbClr val="000000"/>
                </a:solidFill>
                <a:latin typeface="Arial"/>
                <a:ea typeface="DejaVu Sans"/>
              </a:rPr>
              <a:t>Suppose you've created a Vector class to represent two-dimensional vectors. What happens when you use the plus operator to add them? Most likely Python will yell at you.</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You could, however, define the __add__ method in your class to perform vector addition, and then the plus operator would behave as per expectation:</a:t>
            </a:r>
            <a:endParaRPr b="0" lang="en-IN" sz="1600" spc="-1" strike="noStrike">
              <a:latin typeface="Arial"/>
            </a:endParaRPr>
          </a:p>
          <a:p>
            <a:pPr algn="just">
              <a:lnSpc>
                <a:spcPct val="100000"/>
              </a:lnSpc>
              <a:spcBef>
                <a:spcPts val="442"/>
              </a:spcBef>
            </a:pPr>
            <a:endParaRPr b="0" lang="en-IN" sz="1600" spc="-1" strike="noStrike">
              <a:latin typeface="Arial"/>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2000160" y="0"/>
            <a:ext cx="5142600" cy="913320"/>
          </a:xfrm>
          <a:prstGeom prst="rect">
            <a:avLst/>
          </a:prstGeom>
          <a:noFill/>
          <a:ln>
            <a:noFill/>
          </a:ln>
        </p:spPr>
        <p:style>
          <a:lnRef idx="0"/>
          <a:fillRef idx="0"/>
          <a:effectRef idx="0"/>
          <a:fontRef idx="minor"/>
        </p:style>
        <p:txBody>
          <a:bodyPr lIns="82800" rIns="82800" tIns="41400" bIns="41400" anchor="ctr">
            <a:normAutofit/>
          </a:bodyPr>
          <a:p>
            <a:pPr algn="ctr">
              <a:lnSpc>
                <a:spcPct val="150000"/>
              </a:lnSpc>
            </a:pPr>
            <a:r>
              <a:rPr b="1" lang="en-IN" sz="1800" spc="-1" strike="noStrike">
                <a:solidFill>
                  <a:srgbClr val="000000"/>
                </a:solidFill>
                <a:latin typeface="Arial"/>
                <a:ea typeface="DejaVu Sans"/>
              </a:rPr>
              <a:t>OVERLOADING – OPERATORS</a:t>
            </a:r>
            <a:endParaRPr b="0" lang="en-IN" sz="1800" spc="-1" strike="noStrike">
              <a:latin typeface="Arial"/>
            </a:endParaRPr>
          </a:p>
        </p:txBody>
      </p:sp>
      <p:sp>
        <p:nvSpPr>
          <p:cNvPr id="340" name="CustomShape 2"/>
          <p:cNvSpPr/>
          <p:nvPr/>
        </p:nvSpPr>
        <p:spPr>
          <a:xfrm>
            <a:off x="2643120" y="1000080"/>
            <a:ext cx="4713840" cy="5642640"/>
          </a:xfrm>
          <a:prstGeom prst="rect">
            <a:avLst/>
          </a:prstGeom>
          <a:noFill/>
          <a:ln>
            <a:noFill/>
          </a:ln>
        </p:spPr>
        <p:style>
          <a:lnRef idx="0"/>
          <a:fillRef idx="0"/>
          <a:effectRef idx="0"/>
          <a:fontRef idx="minor"/>
        </p:style>
        <p:txBody>
          <a:bodyPr lIns="82800" rIns="82800" tIns="41400" bIns="41400"/>
          <a:p>
            <a:pPr algn="just">
              <a:lnSpc>
                <a:spcPct val="150000"/>
              </a:lnSpc>
              <a:spcBef>
                <a:spcPts val="261"/>
              </a:spcBef>
            </a:pPr>
            <a:r>
              <a:rPr b="0" lang="en-IN" sz="1600" spc="-1" strike="noStrike">
                <a:solidFill>
                  <a:srgbClr val="000000"/>
                </a:solidFill>
                <a:latin typeface="Arial"/>
                <a:ea typeface="DejaVu Sans"/>
              </a:rPr>
              <a:t>class Vector:</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__init__(self, a, b):</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self.a = a</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self.b = b</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__str__(self):</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return 'Vector (%d, %d)' % (self.a, self.b)</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__add__(self,other):</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return Vector(self.a + other.a, self.b + other.b)</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v1 = Vector(2,10)</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v2 = Vector(5,-2)</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v3= v1 + v2</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print (v3.a,v3.b)</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609120" y="428760"/>
            <a:ext cx="7770600" cy="913320"/>
          </a:xfrm>
          <a:prstGeom prst="rect">
            <a:avLst/>
          </a:prstGeom>
          <a:noFill/>
          <a:ln>
            <a:noFill/>
          </a:ln>
        </p:spPr>
        <p:style>
          <a:lnRef idx="0"/>
          <a:fillRef idx="0"/>
          <a:effectRef idx="0"/>
          <a:fontRef idx="minor"/>
        </p:style>
        <p:txBody>
          <a:bodyPr lIns="82800" rIns="82800" tIns="41400" bIns="41400" anchor="ctr">
            <a:normAutofit/>
          </a:bodyPr>
          <a:p>
            <a:pPr algn="ctr">
              <a:lnSpc>
                <a:spcPct val="150000"/>
              </a:lnSpc>
            </a:pPr>
            <a:r>
              <a:rPr b="1" lang="en-IN" sz="1800" spc="-1" strike="noStrike">
                <a:solidFill>
                  <a:srgbClr val="000000"/>
                </a:solidFill>
                <a:latin typeface="Arial"/>
                <a:ea typeface="DejaVu Sans"/>
              </a:rPr>
              <a:t>DATA HIDING</a:t>
            </a:r>
            <a:endParaRPr b="0" lang="en-IN" sz="1800" spc="-1" strike="noStrike">
              <a:latin typeface="Arial"/>
            </a:endParaRPr>
          </a:p>
        </p:txBody>
      </p:sp>
      <p:sp>
        <p:nvSpPr>
          <p:cNvPr id="342" name="CustomShape 2"/>
          <p:cNvSpPr/>
          <p:nvPr/>
        </p:nvSpPr>
        <p:spPr>
          <a:xfrm>
            <a:off x="1643040" y="1571760"/>
            <a:ext cx="6071040" cy="3580560"/>
          </a:xfrm>
          <a:prstGeom prst="rect">
            <a:avLst/>
          </a:prstGeom>
          <a:noFill/>
          <a:ln>
            <a:noFill/>
          </a:ln>
        </p:spPr>
        <p:style>
          <a:lnRef idx="0"/>
          <a:fillRef idx="0"/>
          <a:effectRef idx="0"/>
          <a:fontRef idx="minor"/>
        </p:style>
        <p:txBody>
          <a:bodyPr lIns="82800" rIns="82800" tIns="41400" bIns="41400"/>
          <a:p>
            <a:pPr algn="just">
              <a:lnSpc>
                <a:spcPct val="150000"/>
              </a:lnSpc>
              <a:spcBef>
                <a:spcPts val="261"/>
              </a:spcBef>
            </a:pPr>
            <a:r>
              <a:rPr b="0" lang="en-IN" sz="1600" spc="-1" strike="noStrike">
                <a:solidFill>
                  <a:srgbClr val="000000"/>
                </a:solidFill>
                <a:latin typeface="Arial"/>
                <a:ea typeface="DejaVu Sans"/>
              </a:rPr>
              <a:t>An object's attributes may or may not be visible outside the class definition. For these cases, you can name attributes with a double underscore prefix, and those attributes will not be directly visible to outsiders:</a:t>
            </a:r>
            <a:endParaRPr b="0" lang="en-IN" sz="1600" spc="-1" strike="noStrike">
              <a:latin typeface="Arial"/>
            </a:endParaRPr>
          </a:p>
          <a:p>
            <a:pPr algn="just">
              <a:lnSpc>
                <a:spcPct val="100000"/>
              </a:lnSpc>
              <a:spcBef>
                <a:spcPts val="261"/>
              </a:spcBef>
            </a:pPr>
            <a:endParaRPr b="0" lang="en-IN" sz="1600" spc="-1" strike="noStrike">
              <a:latin typeface="Arial"/>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2000160" y="228600"/>
            <a:ext cx="5307840" cy="913320"/>
          </a:xfrm>
          <a:prstGeom prst="rect">
            <a:avLst/>
          </a:prstGeom>
          <a:noFill/>
          <a:ln>
            <a:noFill/>
          </a:ln>
        </p:spPr>
        <p:style>
          <a:lnRef idx="0"/>
          <a:fillRef idx="0"/>
          <a:effectRef idx="0"/>
          <a:fontRef idx="minor"/>
        </p:style>
        <p:txBody>
          <a:bodyPr lIns="82800" rIns="82800" tIns="41400" bIns="41400" anchor="ctr">
            <a:normAutofit/>
          </a:bodyPr>
          <a:p>
            <a:pPr algn="ctr">
              <a:lnSpc>
                <a:spcPct val="150000"/>
              </a:lnSpc>
            </a:pPr>
            <a:r>
              <a:rPr b="1" lang="en-IN" sz="1800" spc="-1" strike="noStrike">
                <a:solidFill>
                  <a:srgbClr val="000000"/>
                </a:solidFill>
                <a:latin typeface="Arial"/>
                <a:ea typeface="DejaVu Sans"/>
              </a:rPr>
              <a:t>DATA HIDING</a:t>
            </a:r>
            <a:endParaRPr b="0" lang="en-IN" sz="1800" spc="-1" strike="noStrike">
              <a:latin typeface="Arial"/>
            </a:endParaRPr>
          </a:p>
        </p:txBody>
      </p:sp>
      <p:sp>
        <p:nvSpPr>
          <p:cNvPr id="344" name="CustomShape 2"/>
          <p:cNvSpPr/>
          <p:nvPr/>
        </p:nvSpPr>
        <p:spPr>
          <a:xfrm>
            <a:off x="2786040" y="1285920"/>
            <a:ext cx="4770360" cy="5070960"/>
          </a:xfrm>
          <a:prstGeom prst="rect">
            <a:avLst/>
          </a:prstGeom>
          <a:noFill/>
          <a:ln>
            <a:noFill/>
          </a:ln>
        </p:spPr>
        <p:style>
          <a:lnRef idx="0"/>
          <a:fillRef idx="0"/>
          <a:effectRef idx="0"/>
          <a:fontRef idx="minor"/>
        </p:style>
        <p:txBody>
          <a:bodyPr lIns="82800" rIns="82800" tIns="41400" bIns="41400"/>
          <a:p>
            <a:pPr algn="just">
              <a:lnSpc>
                <a:spcPct val="150000"/>
              </a:lnSpc>
              <a:spcBef>
                <a:spcPts val="261"/>
              </a:spcBef>
            </a:pPr>
            <a:r>
              <a:rPr b="0" lang="en-IN" sz="1600" spc="-1" strike="noStrike">
                <a:solidFill>
                  <a:srgbClr val="000000"/>
                </a:solidFill>
                <a:latin typeface="Arial"/>
                <a:ea typeface="DejaVu Sans"/>
              </a:rPr>
              <a:t>class JustCounter:</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__secretCount = 0</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def count(self):</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self.__secretCount += 1</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print self.__secretCount</a:t>
            </a:r>
            <a:endParaRPr b="0" lang="en-IN" sz="1600" spc="-1" strike="noStrike">
              <a:latin typeface="Arial"/>
            </a:endParaRPr>
          </a:p>
          <a:p>
            <a:pPr algn="just">
              <a:lnSpc>
                <a:spcPct val="150000"/>
              </a:lnSpc>
              <a:spcBef>
                <a:spcPts val="261"/>
              </a:spcBef>
            </a:pP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counter = JustCounter()</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counter.count()</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counter.count()</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print counter._JustCounter__secretCount</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raw_input ('any key ')</a:t>
            </a:r>
            <a:endParaRPr b="0" lang="en-IN" sz="1600" spc="-1" strike="noStrike">
              <a:latin typeface="Arial"/>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1601640" y="2176560"/>
            <a:ext cx="6398280" cy="1751760"/>
          </a:xfrm>
          <a:prstGeom prst="rect">
            <a:avLst/>
          </a:prstGeom>
          <a:noFill/>
          <a:ln>
            <a:noFill/>
          </a:ln>
        </p:spPr>
        <p:style>
          <a:lnRef idx="0"/>
          <a:fillRef idx="0"/>
          <a:effectRef idx="0"/>
          <a:fontRef idx="minor"/>
        </p:style>
        <p:txBody>
          <a:bodyPr lIns="82800" rIns="82800" tIns="41400" bIns="41400">
            <a:normAutofit/>
          </a:bodyPr>
          <a:p>
            <a:pPr algn="ctr">
              <a:lnSpc>
                <a:spcPct val="150000"/>
              </a:lnSpc>
            </a:pPr>
            <a:r>
              <a:rPr b="1" lang="en-IN" sz="2000" spc="-1" strike="noStrike">
                <a:solidFill>
                  <a:srgbClr val="000000"/>
                </a:solidFill>
                <a:latin typeface="Arial"/>
                <a:ea typeface="DejaVu Sans"/>
              </a:rPr>
              <a:t>PYTHON STANDARD LIBRARY</a:t>
            </a:r>
            <a:endParaRPr b="0" lang="en-IN" sz="2000" spc="-1" strike="noStrike">
              <a:latin typeface="Arial"/>
            </a:endParaRPr>
          </a:p>
        </p:txBody>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456480" y="275040"/>
            <a:ext cx="8227080" cy="11408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1800" spc="-1" strike="noStrike">
                <a:solidFill>
                  <a:srgbClr val="000000"/>
                </a:solidFill>
                <a:latin typeface="Arial"/>
                <a:ea typeface="DejaVu Sans"/>
              </a:rPr>
              <a:t>FREQUENTLY USED MODULES</a:t>
            </a:r>
            <a:endParaRPr b="0" lang="en-IN" sz="1800" spc="-1" strike="noStrike">
              <a:latin typeface="Arial"/>
            </a:endParaRPr>
          </a:p>
        </p:txBody>
      </p:sp>
      <p:sp>
        <p:nvSpPr>
          <p:cNvPr id="347" name="CustomShape 2"/>
          <p:cNvSpPr/>
          <p:nvPr/>
        </p:nvSpPr>
        <p:spPr>
          <a:xfrm>
            <a:off x="2857320" y="1357200"/>
            <a:ext cx="3713760" cy="4525200"/>
          </a:xfrm>
          <a:prstGeom prst="rect">
            <a:avLst/>
          </a:prstGeom>
          <a:noFill/>
          <a:ln w="9360">
            <a:noFill/>
          </a:ln>
        </p:spPr>
        <p:style>
          <a:lnRef idx="0"/>
          <a:fillRef idx="0"/>
          <a:effectRef idx="0"/>
          <a:fontRef idx="minor"/>
        </p:style>
        <p:txBody>
          <a:bodyPr lIns="82800" rIns="82800" tIns="41400" bIns="41400"/>
          <a:p>
            <a:pPr algn="just">
              <a:lnSpc>
                <a:spcPct val="150000"/>
              </a:lnSpc>
              <a:spcBef>
                <a:spcPts val="261"/>
              </a:spcBef>
            </a:pPr>
            <a:r>
              <a:rPr b="0" lang="en-IN" sz="2900" spc="-1" strike="noStrike">
                <a:solidFill>
                  <a:srgbClr val="000000"/>
                </a:solidFill>
                <a:latin typeface="Lucida Console"/>
                <a:ea typeface="DejaVu Sans"/>
              </a:rPr>
              <a:t>	</a:t>
            </a:r>
            <a:r>
              <a:rPr b="0" lang="en-IN" sz="1600" spc="-1" strike="noStrike">
                <a:solidFill>
                  <a:srgbClr val="000000"/>
                </a:solidFill>
                <a:latin typeface="Arial"/>
                <a:ea typeface="DejaVu Sans"/>
              </a:rPr>
              <a:t>os / os.path</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sys</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shutil</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re</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datetime / dateutils</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glob</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r>
              <a:rPr b="0" lang="en-IN" sz="1600" spc="-1" strike="noStrike">
                <a:solidFill>
                  <a:srgbClr val="000000"/>
                </a:solidFill>
                <a:latin typeface="Arial"/>
                <a:ea typeface="DejaVu Sans"/>
              </a:rPr>
              <a:t>zlib</a:t>
            </a:r>
            <a:endParaRPr b="0" lang="en-IN" sz="1600" spc="-1" strike="noStrike">
              <a:latin typeface="Arial"/>
            </a:endParaRPr>
          </a:p>
          <a:p>
            <a:pPr algn="just">
              <a:lnSpc>
                <a:spcPct val="150000"/>
              </a:lnSpc>
              <a:spcBef>
                <a:spcPts val="261"/>
              </a:spcBef>
            </a:pPr>
            <a:r>
              <a:rPr b="0" lang="en-IN" sz="1600" spc="-1" strike="noStrike">
                <a:solidFill>
                  <a:srgbClr val="000000"/>
                </a:solidFill>
                <a:latin typeface="Arial"/>
                <a:ea typeface="DejaVu Sans"/>
              </a:rPr>
              <a:t>	</a:t>
            </a:r>
            <a:endParaRPr b="0" lang="en-IN" sz="1600" spc="-1" strike="noStrike">
              <a:latin typeface="Arial"/>
            </a:endParaRPr>
          </a:p>
          <a:p>
            <a:pPr algn="just">
              <a:lnSpc>
                <a:spcPct val="90000"/>
              </a:lnSpc>
              <a:spcBef>
                <a:spcPts val="590"/>
              </a:spcBef>
            </a:pPr>
            <a:endParaRPr b="0" lang="en-IN" sz="1600" spc="-1" strike="noStrike">
              <a:latin typeface="Arial"/>
            </a:endParaRPr>
          </a:p>
        </p:txBody>
      </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260</TotalTime>
  <Application>LibreOffice/6.0.7.3$Linux_X86_64 LibreOffice_project/00m0$Build-3</Application>
  <Words>3436</Words>
  <Paragraphs>1082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2017-10-11T11:09:17Z</dcterms:created>
  <dc:creator>Desktop</dc:creator>
  <dc:description/>
  <dc:language>en-IN</dc:language>
  <cp:lastModifiedBy>Desktop</cp:lastModifiedBy>
  <dcterms:modified xsi:type="dcterms:W3CDTF">2017-10-13T09:27:11Z</dcterms:modified>
  <cp:revision>39</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120</vt:i4>
  </property>
</Properties>
</file>