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291B17-9318-49DB-B28B-6E5994AE9581}"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291B17-9318-49DB-B28B-6E5994AE9581}"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DD82B9-B8EE-4375-B6FF-88FA6ABB15D9}"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4/7/2024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          PRE</a:t>
            </a:r>
            <a:r>
              <a:rPr lang="en-US" sz="2400" b="1" dirty="0">
                <a:solidFill>
                  <a:schemeClr val="accent1">
                    <a:lumMod val="75000"/>
                  </a:schemeClr>
                </a:solidFill>
                <a:latin typeface="Arial"/>
                <a:cs typeface="Arial"/>
              </a:rPr>
              <a:t>S</a:t>
            </a:r>
            <a:r>
              <a:rPr lang="en-US" sz="2400" b="1" dirty="0">
                <a:solidFill>
                  <a:schemeClr val="accent1">
                    <a:lumMod val="75000"/>
                  </a:schemeClr>
                </a:solidFill>
                <a:latin typeface="Arial" pitchFamily="34" charset="0"/>
                <a:cs typeface="Arial" pitchFamily="34" charset="0"/>
              </a:rPr>
              <a:t>ENTED BY:</a:t>
            </a:r>
          </a:p>
          <a:p>
            <a:endParaRPr lang="en-US" sz="2400" b="1" dirty="0">
              <a:solidFill>
                <a:schemeClr val="accent1">
                  <a:lumMod val="75000"/>
                </a:schemeClr>
              </a:solidFill>
              <a:latin typeface="Arial" pitchFamily="34" charset="0"/>
              <a:cs typeface="Arial" pitchFamily="34" charset="0"/>
            </a:endParaRPr>
          </a:p>
          <a:p>
            <a:pPr marL="457200" indent="-457200" algn="ctr"/>
            <a:r>
              <a:rPr lang="en-US" sz="2400" b="1" dirty="0">
                <a:solidFill>
                  <a:schemeClr val="accent1">
                    <a:lumMod val="75000"/>
                  </a:schemeClr>
                </a:solidFill>
                <a:latin typeface="Arial"/>
                <a:cs typeface="Arial"/>
              </a:rPr>
              <a:t>  HARI PRASATH G</a:t>
            </a:r>
          </a:p>
          <a:p>
            <a:pPr marL="457200" indent="-457200" algn="ctr"/>
            <a:r>
              <a:rPr lang="en-US" sz="2400" b="1" dirty="0">
                <a:solidFill>
                  <a:schemeClr val="accent1">
                    <a:lumMod val="75000"/>
                  </a:schemeClr>
                </a:solidFill>
                <a:latin typeface="Arial"/>
                <a:cs typeface="Arial"/>
              </a:rPr>
              <a:t>    CHRISTIAN COLLEGE OF ENGINEERING AND TECHNOLOGY IN ODDANCHTRAM</a:t>
            </a:r>
          </a:p>
          <a:p>
            <a:pPr marL="457200" indent="-457200" algn="ctr"/>
            <a:r>
              <a:rPr lang="en-US" sz="2000" b="1" dirty="0">
                <a:solidFill>
                  <a:schemeClr val="accent1">
                    <a:lumMod val="75000"/>
                  </a:schemeClr>
                </a:solidFill>
                <a:latin typeface="Arial"/>
                <a:cs typeface="Arial"/>
              </a:rPr>
              <a:t> </a:t>
            </a:r>
            <a:r>
              <a:rPr lang="en-US" sz="2400" b="1" dirty="0">
                <a:solidFill>
                  <a:schemeClr val="accent1">
                    <a:lumMod val="75000"/>
                  </a:schemeClr>
                </a:solidFill>
                <a:latin typeface="Arial"/>
                <a:cs typeface="Arial"/>
              </a:rPr>
              <a:t> DEPARTMENT OF 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
  <TotalTime>12</TotalTime>
  <Words>668</Words>
  <Application>Microsoft Office PowerPoint</Application>
  <PresentationFormat>Widescreen</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User</cp:lastModifiedBy>
  <cp:revision>32</cp:revision>
  <dcterms:created xsi:type="dcterms:W3CDTF">2021-05-26T16:50:10Z</dcterms:created>
  <dcterms:modified xsi:type="dcterms:W3CDTF">2024-04-07T11:33:01Z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