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9" r:id="rId5"/>
    <p:sldId id="274" r:id="rId6"/>
    <p:sldId id="268" r:id="rId7"/>
    <p:sldId id="277" r:id="rId8"/>
    <p:sldId id="271" r:id="rId9"/>
    <p:sldId id="275" r:id="rId10"/>
    <p:sldId id="276" r:id="rId11"/>
    <p:sldId id="267" r:id="rId12"/>
    <p:sldId id="272" r:id="rId13"/>
    <p:sldId id="270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0" y="-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7704AF-EB97-4085-8A95-5C93E374483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390AE305-E826-4B4B-BBAC-BAAA72BB9D1A}">
      <dgm:prSet/>
      <dgm:spPr/>
      <dgm:t>
        <a:bodyPr/>
        <a:lstStyle/>
        <a:p>
          <a:pPr>
            <a:defRPr cap="all"/>
          </a:pPr>
          <a:r>
            <a:rPr lang="en-US"/>
            <a:t>Static</a:t>
          </a:r>
        </a:p>
      </dgm:t>
    </dgm:pt>
    <dgm:pt modelId="{C949CCC7-9469-4904-AD51-CABBEB86C392}" type="parTrans" cxnId="{091A2C6E-8191-473F-BD40-CED98B4D7F26}">
      <dgm:prSet/>
      <dgm:spPr/>
      <dgm:t>
        <a:bodyPr/>
        <a:lstStyle/>
        <a:p>
          <a:endParaRPr lang="en-US"/>
        </a:p>
      </dgm:t>
    </dgm:pt>
    <dgm:pt modelId="{CEA1EFDB-2471-407A-9042-6BF78DB2C026}" type="sibTrans" cxnId="{091A2C6E-8191-473F-BD40-CED98B4D7F26}">
      <dgm:prSet/>
      <dgm:spPr/>
      <dgm:t>
        <a:bodyPr/>
        <a:lstStyle/>
        <a:p>
          <a:endParaRPr lang="en-US"/>
        </a:p>
      </dgm:t>
    </dgm:pt>
    <dgm:pt modelId="{9B4811E5-2B38-4BE5-BCE8-869A0CF1F5F0}">
      <dgm:prSet/>
      <dgm:spPr/>
      <dgm:t>
        <a:bodyPr/>
        <a:lstStyle/>
        <a:p>
          <a:pPr>
            <a:defRPr cap="all"/>
          </a:pPr>
          <a:r>
            <a:rPr lang="en-US"/>
            <a:t>Instance </a:t>
          </a:r>
        </a:p>
      </dgm:t>
    </dgm:pt>
    <dgm:pt modelId="{C85DE4AE-B83C-40F7-84CA-4E18954EF885}" type="parTrans" cxnId="{0FF12E51-40A0-483E-B3D7-2A90B83D6540}">
      <dgm:prSet/>
      <dgm:spPr/>
      <dgm:t>
        <a:bodyPr/>
        <a:lstStyle/>
        <a:p>
          <a:endParaRPr lang="en-US"/>
        </a:p>
      </dgm:t>
    </dgm:pt>
    <dgm:pt modelId="{0FEB65F5-F8D6-408D-9AD1-7C2536B54B02}" type="sibTrans" cxnId="{0FF12E51-40A0-483E-B3D7-2A90B83D6540}">
      <dgm:prSet/>
      <dgm:spPr/>
      <dgm:t>
        <a:bodyPr/>
        <a:lstStyle/>
        <a:p>
          <a:endParaRPr lang="en-US"/>
        </a:p>
      </dgm:t>
    </dgm:pt>
    <dgm:pt modelId="{16F394FB-4B9E-4C99-A70B-767FA1D9BB36}">
      <dgm:prSet/>
      <dgm:spPr/>
      <dgm:t>
        <a:bodyPr/>
        <a:lstStyle/>
        <a:p>
          <a:pPr>
            <a:defRPr cap="all"/>
          </a:pPr>
          <a:r>
            <a:rPr lang="en-US"/>
            <a:t>Local</a:t>
          </a:r>
        </a:p>
      </dgm:t>
    </dgm:pt>
    <dgm:pt modelId="{5BC80686-675F-403C-828D-8F9E3B3685DE}" type="parTrans" cxnId="{AFCEF53A-683D-4E97-AF7B-B51C49557AEC}">
      <dgm:prSet/>
      <dgm:spPr/>
      <dgm:t>
        <a:bodyPr/>
        <a:lstStyle/>
        <a:p>
          <a:endParaRPr lang="en-US"/>
        </a:p>
      </dgm:t>
    </dgm:pt>
    <dgm:pt modelId="{98E69235-EB0A-4C32-A1FB-8AC7A8ED6F79}" type="sibTrans" cxnId="{AFCEF53A-683D-4E97-AF7B-B51C49557AEC}">
      <dgm:prSet/>
      <dgm:spPr/>
      <dgm:t>
        <a:bodyPr/>
        <a:lstStyle/>
        <a:p>
          <a:endParaRPr lang="en-US"/>
        </a:p>
      </dgm:t>
    </dgm:pt>
    <dgm:pt modelId="{BBF6D21A-1FDB-4886-9540-D90E97B16B94}" type="pres">
      <dgm:prSet presAssocID="{D67704AF-EB97-4085-8A95-5C93E3744834}" presName="root" presStyleCnt="0">
        <dgm:presLayoutVars>
          <dgm:dir/>
          <dgm:resizeHandles val="exact"/>
        </dgm:presLayoutVars>
      </dgm:prSet>
      <dgm:spPr/>
    </dgm:pt>
    <dgm:pt modelId="{58C2DB99-17BC-4868-A460-D1A1F7AC34B7}" type="pres">
      <dgm:prSet presAssocID="{390AE305-E826-4B4B-BBAC-BAAA72BB9D1A}" presName="compNode" presStyleCnt="0"/>
      <dgm:spPr/>
    </dgm:pt>
    <dgm:pt modelId="{F8C2B16B-D0DC-434A-90DC-AD86B958C7F9}" type="pres">
      <dgm:prSet presAssocID="{390AE305-E826-4B4B-BBAC-BAAA72BB9D1A}" presName="iconBgRect" presStyleLbl="bgShp" presStyleIdx="0" presStyleCnt="3"/>
      <dgm:spPr/>
    </dgm:pt>
    <dgm:pt modelId="{6C9C36F5-F2CB-4FB6-86A8-E8CF547053A6}" type="pres">
      <dgm:prSet presAssocID="{390AE305-E826-4B4B-BBAC-BAAA72BB9D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D8D8DAF1-8395-46FD-AEB2-4B47E8CCEE23}" type="pres">
      <dgm:prSet presAssocID="{390AE305-E826-4B4B-BBAC-BAAA72BB9D1A}" presName="spaceRect" presStyleCnt="0"/>
      <dgm:spPr/>
    </dgm:pt>
    <dgm:pt modelId="{65E64A81-394F-413F-9832-FBD7F9CE2BD8}" type="pres">
      <dgm:prSet presAssocID="{390AE305-E826-4B4B-BBAC-BAAA72BB9D1A}" presName="textRect" presStyleLbl="revTx" presStyleIdx="0" presStyleCnt="3">
        <dgm:presLayoutVars>
          <dgm:chMax val="1"/>
          <dgm:chPref val="1"/>
        </dgm:presLayoutVars>
      </dgm:prSet>
      <dgm:spPr/>
    </dgm:pt>
    <dgm:pt modelId="{20D6449F-5056-4FDB-A29D-34F847C6A1FA}" type="pres">
      <dgm:prSet presAssocID="{CEA1EFDB-2471-407A-9042-6BF78DB2C026}" presName="sibTrans" presStyleCnt="0"/>
      <dgm:spPr/>
    </dgm:pt>
    <dgm:pt modelId="{1EDCC0FB-EE84-4A05-AAEA-1236D99F68EC}" type="pres">
      <dgm:prSet presAssocID="{9B4811E5-2B38-4BE5-BCE8-869A0CF1F5F0}" presName="compNode" presStyleCnt="0"/>
      <dgm:spPr/>
    </dgm:pt>
    <dgm:pt modelId="{AADD6627-6C92-4424-AC68-B29FE0C5488D}" type="pres">
      <dgm:prSet presAssocID="{9B4811E5-2B38-4BE5-BCE8-869A0CF1F5F0}" presName="iconBgRect" presStyleLbl="bgShp" presStyleIdx="1" presStyleCnt="3"/>
      <dgm:spPr/>
    </dgm:pt>
    <dgm:pt modelId="{95D2D4BE-A90B-48C4-8483-D17C513AEA94}" type="pres">
      <dgm:prSet presAssocID="{9B4811E5-2B38-4BE5-BCE8-869A0CF1F5F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3808855-9C47-432B-8F27-C65B42ADBC6B}" type="pres">
      <dgm:prSet presAssocID="{9B4811E5-2B38-4BE5-BCE8-869A0CF1F5F0}" presName="spaceRect" presStyleCnt="0"/>
      <dgm:spPr/>
    </dgm:pt>
    <dgm:pt modelId="{D858A0FA-6EE9-4C0E-9C2A-490B35680064}" type="pres">
      <dgm:prSet presAssocID="{9B4811E5-2B38-4BE5-BCE8-869A0CF1F5F0}" presName="textRect" presStyleLbl="revTx" presStyleIdx="1" presStyleCnt="3">
        <dgm:presLayoutVars>
          <dgm:chMax val="1"/>
          <dgm:chPref val="1"/>
        </dgm:presLayoutVars>
      </dgm:prSet>
      <dgm:spPr/>
    </dgm:pt>
    <dgm:pt modelId="{6E093FA7-6DAB-4DFB-B55E-9EB71C27EC2E}" type="pres">
      <dgm:prSet presAssocID="{0FEB65F5-F8D6-408D-9AD1-7C2536B54B02}" presName="sibTrans" presStyleCnt="0"/>
      <dgm:spPr/>
    </dgm:pt>
    <dgm:pt modelId="{35063027-E858-49B3-BE49-1BE311158C1B}" type="pres">
      <dgm:prSet presAssocID="{16F394FB-4B9E-4C99-A70B-767FA1D9BB36}" presName="compNode" presStyleCnt="0"/>
      <dgm:spPr/>
    </dgm:pt>
    <dgm:pt modelId="{DBADCC48-D9CC-4AF5-A160-6479444F2EBE}" type="pres">
      <dgm:prSet presAssocID="{16F394FB-4B9E-4C99-A70B-767FA1D9BB36}" presName="iconBgRect" presStyleLbl="bgShp" presStyleIdx="2" presStyleCnt="3"/>
      <dgm:spPr/>
    </dgm:pt>
    <dgm:pt modelId="{EB08C51D-FDAA-4A17-A494-A84BA086B19F}" type="pres">
      <dgm:prSet presAssocID="{16F394FB-4B9E-4C99-A70B-767FA1D9BB3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F9D8D05-3A49-4FCB-9AA5-C61F67EACBD3}" type="pres">
      <dgm:prSet presAssocID="{16F394FB-4B9E-4C99-A70B-767FA1D9BB36}" presName="spaceRect" presStyleCnt="0"/>
      <dgm:spPr/>
    </dgm:pt>
    <dgm:pt modelId="{6CD2C1B8-5AEA-4B93-A15D-294B5DECD0CE}" type="pres">
      <dgm:prSet presAssocID="{16F394FB-4B9E-4C99-A70B-767FA1D9BB3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119240E-EDAA-4CAD-8B0D-DE03E6B8B64E}" type="presOf" srcId="{9B4811E5-2B38-4BE5-BCE8-869A0CF1F5F0}" destId="{D858A0FA-6EE9-4C0E-9C2A-490B35680064}" srcOrd="0" destOrd="0" presId="urn:microsoft.com/office/officeart/2018/5/layout/IconCircleLabelList"/>
    <dgm:cxn modelId="{AFCEF53A-683D-4E97-AF7B-B51C49557AEC}" srcId="{D67704AF-EB97-4085-8A95-5C93E3744834}" destId="{16F394FB-4B9E-4C99-A70B-767FA1D9BB36}" srcOrd="2" destOrd="0" parTransId="{5BC80686-675F-403C-828D-8F9E3B3685DE}" sibTransId="{98E69235-EB0A-4C32-A1FB-8AC7A8ED6F79}"/>
    <dgm:cxn modelId="{091A2C6E-8191-473F-BD40-CED98B4D7F26}" srcId="{D67704AF-EB97-4085-8A95-5C93E3744834}" destId="{390AE305-E826-4B4B-BBAC-BAAA72BB9D1A}" srcOrd="0" destOrd="0" parTransId="{C949CCC7-9469-4904-AD51-CABBEB86C392}" sibTransId="{CEA1EFDB-2471-407A-9042-6BF78DB2C026}"/>
    <dgm:cxn modelId="{0FF12E51-40A0-483E-B3D7-2A90B83D6540}" srcId="{D67704AF-EB97-4085-8A95-5C93E3744834}" destId="{9B4811E5-2B38-4BE5-BCE8-869A0CF1F5F0}" srcOrd="1" destOrd="0" parTransId="{C85DE4AE-B83C-40F7-84CA-4E18954EF885}" sibTransId="{0FEB65F5-F8D6-408D-9AD1-7C2536B54B02}"/>
    <dgm:cxn modelId="{D2147FB3-CF49-499C-B4CC-23EBBBFEAE39}" type="presOf" srcId="{D67704AF-EB97-4085-8A95-5C93E3744834}" destId="{BBF6D21A-1FDB-4886-9540-D90E97B16B94}" srcOrd="0" destOrd="0" presId="urn:microsoft.com/office/officeart/2018/5/layout/IconCircleLabelList"/>
    <dgm:cxn modelId="{5730E7F2-3CE1-4787-BA12-929C3D388BDE}" type="presOf" srcId="{390AE305-E826-4B4B-BBAC-BAAA72BB9D1A}" destId="{65E64A81-394F-413F-9832-FBD7F9CE2BD8}" srcOrd="0" destOrd="0" presId="urn:microsoft.com/office/officeart/2018/5/layout/IconCircleLabelList"/>
    <dgm:cxn modelId="{0F6266FC-D724-4FDC-A6BA-D64D91317C40}" type="presOf" srcId="{16F394FB-4B9E-4C99-A70B-767FA1D9BB36}" destId="{6CD2C1B8-5AEA-4B93-A15D-294B5DECD0CE}" srcOrd="0" destOrd="0" presId="urn:microsoft.com/office/officeart/2018/5/layout/IconCircleLabelList"/>
    <dgm:cxn modelId="{642DE993-FCF6-4238-A08B-D03CE8D53F39}" type="presParOf" srcId="{BBF6D21A-1FDB-4886-9540-D90E97B16B94}" destId="{58C2DB99-17BC-4868-A460-D1A1F7AC34B7}" srcOrd="0" destOrd="0" presId="urn:microsoft.com/office/officeart/2018/5/layout/IconCircleLabelList"/>
    <dgm:cxn modelId="{6A292771-CA71-4586-9419-7B912C03FC17}" type="presParOf" srcId="{58C2DB99-17BC-4868-A460-D1A1F7AC34B7}" destId="{F8C2B16B-D0DC-434A-90DC-AD86B958C7F9}" srcOrd="0" destOrd="0" presId="urn:microsoft.com/office/officeart/2018/5/layout/IconCircleLabelList"/>
    <dgm:cxn modelId="{7F75EF7B-2110-4DDF-AFA6-DDECD26DE37E}" type="presParOf" srcId="{58C2DB99-17BC-4868-A460-D1A1F7AC34B7}" destId="{6C9C36F5-F2CB-4FB6-86A8-E8CF547053A6}" srcOrd="1" destOrd="0" presId="urn:microsoft.com/office/officeart/2018/5/layout/IconCircleLabelList"/>
    <dgm:cxn modelId="{F9284618-C351-4AEC-AA92-14D7DFE8D172}" type="presParOf" srcId="{58C2DB99-17BC-4868-A460-D1A1F7AC34B7}" destId="{D8D8DAF1-8395-46FD-AEB2-4B47E8CCEE23}" srcOrd="2" destOrd="0" presId="urn:microsoft.com/office/officeart/2018/5/layout/IconCircleLabelList"/>
    <dgm:cxn modelId="{337B455C-93D9-4357-AEBA-A7FA98788148}" type="presParOf" srcId="{58C2DB99-17BC-4868-A460-D1A1F7AC34B7}" destId="{65E64A81-394F-413F-9832-FBD7F9CE2BD8}" srcOrd="3" destOrd="0" presId="urn:microsoft.com/office/officeart/2018/5/layout/IconCircleLabelList"/>
    <dgm:cxn modelId="{1E311ED3-1090-4D98-8487-D0A077C93139}" type="presParOf" srcId="{BBF6D21A-1FDB-4886-9540-D90E97B16B94}" destId="{20D6449F-5056-4FDB-A29D-34F847C6A1FA}" srcOrd="1" destOrd="0" presId="urn:microsoft.com/office/officeart/2018/5/layout/IconCircleLabelList"/>
    <dgm:cxn modelId="{699B04C6-6EAB-465F-9179-930D0440F683}" type="presParOf" srcId="{BBF6D21A-1FDB-4886-9540-D90E97B16B94}" destId="{1EDCC0FB-EE84-4A05-AAEA-1236D99F68EC}" srcOrd="2" destOrd="0" presId="urn:microsoft.com/office/officeart/2018/5/layout/IconCircleLabelList"/>
    <dgm:cxn modelId="{A5D14485-0FC7-4B08-86CD-C8E572CE4A63}" type="presParOf" srcId="{1EDCC0FB-EE84-4A05-AAEA-1236D99F68EC}" destId="{AADD6627-6C92-4424-AC68-B29FE0C5488D}" srcOrd="0" destOrd="0" presId="urn:microsoft.com/office/officeart/2018/5/layout/IconCircleLabelList"/>
    <dgm:cxn modelId="{F7D7E2B5-3D2A-40EE-B0B4-022A267A9FC8}" type="presParOf" srcId="{1EDCC0FB-EE84-4A05-AAEA-1236D99F68EC}" destId="{95D2D4BE-A90B-48C4-8483-D17C513AEA94}" srcOrd="1" destOrd="0" presId="urn:microsoft.com/office/officeart/2018/5/layout/IconCircleLabelList"/>
    <dgm:cxn modelId="{33647987-7BD6-4B30-9541-C9AB045AAB4F}" type="presParOf" srcId="{1EDCC0FB-EE84-4A05-AAEA-1236D99F68EC}" destId="{73808855-9C47-432B-8F27-C65B42ADBC6B}" srcOrd="2" destOrd="0" presId="urn:microsoft.com/office/officeart/2018/5/layout/IconCircleLabelList"/>
    <dgm:cxn modelId="{2AB6E407-88BF-4D41-BFAE-4029DB416706}" type="presParOf" srcId="{1EDCC0FB-EE84-4A05-AAEA-1236D99F68EC}" destId="{D858A0FA-6EE9-4C0E-9C2A-490B35680064}" srcOrd="3" destOrd="0" presId="urn:microsoft.com/office/officeart/2018/5/layout/IconCircleLabelList"/>
    <dgm:cxn modelId="{6008D2B9-48B1-4807-8C6B-9239D717E264}" type="presParOf" srcId="{BBF6D21A-1FDB-4886-9540-D90E97B16B94}" destId="{6E093FA7-6DAB-4DFB-B55E-9EB71C27EC2E}" srcOrd="3" destOrd="0" presId="urn:microsoft.com/office/officeart/2018/5/layout/IconCircleLabelList"/>
    <dgm:cxn modelId="{10325CBF-3161-4C9A-A100-8690A63B679B}" type="presParOf" srcId="{BBF6D21A-1FDB-4886-9540-D90E97B16B94}" destId="{35063027-E858-49B3-BE49-1BE311158C1B}" srcOrd="4" destOrd="0" presId="urn:microsoft.com/office/officeart/2018/5/layout/IconCircleLabelList"/>
    <dgm:cxn modelId="{DCDA30C4-0071-4B31-B20C-5DFC2665CFD3}" type="presParOf" srcId="{35063027-E858-49B3-BE49-1BE311158C1B}" destId="{DBADCC48-D9CC-4AF5-A160-6479444F2EBE}" srcOrd="0" destOrd="0" presId="urn:microsoft.com/office/officeart/2018/5/layout/IconCircleLabelList"/>
    <dgm:cxn modelId="{236B4B2B-A52A-4AB3-B5F1-5124E5AE50AD}" type="presParOf" srcId="{35063027-E858-49B3-BE49-1BE311158C1B}" destId="{EB08C51D-FDAA-4A17-A494-A84BA086B19F}" srcOrd="1" destOrd="0" presId="urn:microsoft.com/office/officeart/2018/5/layout/IconCircleLabelList"/>
    <dgm:cxn modelId="{781DFD78-3579-4055-8C83-2F80DC0154E4}" type="presParOf" srcId="{35063027-E858-49B3-BE49-1BE311158C1B}" destId="{8F9D8D05-3A49-4FCB-9AA5-C61F67EACBD3}" srcOrd="2" destOrd="0" presId="urn:microsoft.com/office/officeart/2018/5/layout/IconCircleLabelList"/>
    <dgm:cxn modelId="{51116466-1D80-49F5-9E19-90CF2C81ADDD}" type="presParOf" srcId="{35063027-E858-49B3-BE49-1BE311158C1B}" destId="{6CD2C1B8-5AEA-4B93-A15D-294B5DECD0C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558D75-E58F-404B-831A-BE7ADB4EF294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887B207-BC10-47A2-879A-1E6C35B3535D}">
      <dgm:prSet/>
      <dgm:spPr/>
      <dgm:t>
        <a:bodyPr/>
        <a:lstStyle/>
        <a:p>
          <a:r>
            <a:rPr lang="en-US"/>
            <a:t>Any variable which is declared inside any method or any blocks are called Local variables</a:t>
          </a:r>
        </a:p>
      </dgm:t>
    </dgm:pt>
    <dgm:pt modelId="{8EF5ED03-BFC2-443A-85DB-534094B551AC}" type="parTrans" cxnId="{495FD1BC-0DD7-4663-9AD7-8A45AE04E301}">
      <dgm:prSet/>
      <dgm:spPr/>
      <dgm:t>
        <a:bodyPr/>
        <a:lstStyle/>
        <a:p>
          <a:endParaRPr lang="en-US"/>
        </a:p>
      </dgm:t>
    </dgm:pt>
    <dgm:pt modelId="{B73D4382-A7D4-44C3-8475-8D6D755F0AA6}" type="sibTrans" cxnId="{495FD1BC-0DD7-4663-9AD7-8A45AE04E301}">
      <dgm:prSet/>
      <dgm:spPr/>
      <dgm:t>
        <a:bodyPr/>
        <a:lstStyle/>
        <a:p>
          <a:endParaRPr lang="en-US"/>
        </a:p>
      </dgm:t>
    </dgm:pt>
    <dgm:pt modelId="{3714970C-AACC-4B48-842E-6280262B0D0E}">
      <dgm:prSet/>
      <dgm:spPr/>
      <dgm:t>
        <a:bodyPr/>
        <a:lstStyle/>
        <a:p>
          <a:r>
            <a:rPr lang="en-US"/>
            <a:t>Initialization is mandatory for Local variables</a:t>
          </a:r>
        </a:p>
      </dgm:t>
    </dgm:pt>
    <dgm:pt modelId="{7465EE3B-9FCB-4840-83CA-4BA8BCB7D18B}" type="parTrans" cxnId="{AF7C9712-AA64-450A-B8A6-A930B9D629DC}">
      <dgm:prSet/>
      <dgm:spPr/>
      <dgm:t>
        <a:bodyPr/>
        <a:lstStyle/>
        <a:p>
          <a:endParaRPr lang="en-US"/>
        </a:p>
      </dgm:t>
    </dgm:pt>
    <dgm:pt modelId="{12F82B7C-9C13-4C27-BF71-6922189F801C}" type="sibTrans" cxnId="{AF7C9712-AA64-450A-B8A6-A930B9D629DC}">
      <dgm:prSet/>
      <dgm:spPr/>
      <dgm:t>
        <a:bodyPr/>
        <a:lstStyle/>
        <a:p>
          <a:endParaRPr lang="en-US"/>
        </a:p>
      </dgm:t>
    </dgm:pt>
    <dgm:pt modelId="{4EC79CE5-4179-485D-9E00-1475A933C5DE}" type="pres">
      <dgm:prSet presAssocID="{0E558D75-E58F-404B-831A-BE7ADB4EF29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0DFB2F-6AD8-4DB2-A6AF-5418ABEE5CAB}" type="pres">
      <dgm:prSet presAssocID="{A887B207-BC10-47A2-879A-1E6C35B3535D}" presName="hierRoot1" presStyleCnt="0"/>
      <dgm:spPr/>
    </dgm:pt>
    <dgm:pt modelId="{8A827C23-D47C-43CA-8BDA-830A63B24086}" type="pres">
      <dgm:prSet presAssocID="{A887B207-BC10-47A2-879A-1E6C35B3535D}" presName="composite" presStyleCnt="0"/>
      <dgm:spPr/>
    </dgm:pt>
    <dgm:pt modelId="{9A79096E-EAA1-4D9A-8999-04873A587AA0}" type="pres">
      <dgm:prSet presAssocID="{A887B207-BC10-47A2-879A-1E6C35B3535D}" presName="background" presStyleLbl="node0" presStyleIdx="0" presStyleCnt="2"/>
      <dgm:spPr/>
    </dgm:pt>
    <dgm:pt modelId="{92C367BB-B851-401B-BACF-84BEA1D0EE62}" type="pres">
      <dgm:prSet presAssocID="{A887B207-BC10-47A2-879A-1E6C35B3535D}" presName="text" presStyleLbl="fgAcc0" presStyleIdx="0" presStyleCnt="2">
        <dgm:presLayoutVars>
          <dgm:chPref val="3"/>
        </dgm:presLayoutVars>
      </dgm:prSet>
      <dgm:spPr/>
    </dgm:pt>
    <dgm:pt modelId="{5F93E395-E0EA-44E0-97BA-128CF685C1DA}" type="pres">
      <dgm:prSet presAssocID="{A887B207-BC10-47A2-879A-1E6C35B3535D}" presName="hierChild2" presStyleCnt="0"/>
      <dgm:spPr/>
    </dgm:pt>
    <dgm:pt modelId="{A3A541E4-1FDC-44B1-BB43-666122CCD29A}" type="pres">
      <dgm:prSet presAssocID="{3714970C-AACC-4B48-842E-6280262B0D0E}" presName="hierRoot1" presStyleCnt="0"/>
      <dgm:spPr/>
    </dgm:pt>
    <dgm:pt modelId="{16AE8DB4-2EB2-4C55-81ED-EFC3FD1F30D2}" type="pres">
      <dgm:prSet presAssocID="{3714970C-AACC-4B48-842E-6280262B0D0E}" presName="composite" presStyleCnt="0"/>
      <dgm:spPr/>
    </dgm:pt>
    <dgm:pt modelId="{1A1EFBE6-1B00-4F72-84A8-481FBD71E22F}" type="pres">
      <dgm:prSet presAssocID="{3714970C-AACC-4B48-842E-6280262B0D0E}" presName="background" presStyleLbl="node0" presStyleIdx="1" presStyleCnt="2"/>
      <dgm:spPr/>
    </dgm:pt>
    <dgm:pt modelId="{40285694-F314-4800-A8A2-BEBFB28E7023}" type="pres">
      <dgm:prSet presAssocID="{3714970C-AACC-4B48-842E-6280262B0D0E}" presName="text" presStyleLbl="fgAcc0" presStyleIdx="1" presStyleCnt="2">
        <dgm:presLayoutVars>
          <dgm:chPref val="3"/>
        </dgm:presLayoutVars>
      </dgm:prSet>
      <dgm:spPr/>
    </dgm:pt>
    <dgm:pt modelId="{733D8F4B-9445-431E-972A-3A5EBBA62E3A}" type="pres">
      <dgm:prSet presAssocID="{3714970C-AACC-4B48-842E-6280262B0D0E}" presName="hierChild2" presStyleCnt="0"/>
      <dgm:spPr/>
    </dgm:pt>
  </dgm:ptLst>
  <dgm:cxnLst>
    <dgm:cxn modelId="{15825311-5931-4B69-AB11-8AA2709569E3}" type="presOf" srcId="{A887B207-BC10-47A2-879A-1E6C35B3535D}" destId="{92C367BB-B851-401B-BACF-84BEA1D0EE62}" srcOrd="0" destOrd="0" presId="urn:microsoft.com/office/officeart/2005/8/layout/hierarchy1"/>
    <dgm:cxn modelId="{AF7C9712-AA64-450A-B8A6-A930B9D629DC}" srcId="{0E558D75-E58F-404B-831A-BE7ADB4EF294}" destId="{3714970C-AACC-4B48-842E-6280262B0D0E}" srcOrd="1" destOrd="0" parTransId="{7465EE3B-9FCB-4840-83CA-4BA8BCB7D18B}" sibTransId="{12F82B7C-9C13-4C27-BF71-6922189F801C}"/>
    <dgm:cxn modelId="{ACC00C19-D014-44DB-8AAE-0AD69036EC66}" type="presOf" srcId="{3714970C-AACC-4B48-842E-6280262B0D0E}" destId="{40285694-F314-4800-A8A2-BEBFB28E7023}" srcOrd="0" destOrd="0" presId="urn:microsoft.com/office/officeart/2005/8/layout/hierarchy1"/>
    <dgm:cxn modelId="{9CE5C223-3010-4382-9B27-EEB721466D22}" type="presOf" srcId="{0E558D75-E58F-404B-831A-BE7ADB4EF294}" destId="{4EC79CE5-4179-485D-9E00-1475A933C5DE}" srcOrd="0" destOrd="0" presId="urn:microsoft.com/office/officeart/2005/8/layout/hierarchy1"/>
    <dgm:cxn modelId="{495FD1BC-0DD7-4663-9AD7-8A45AE04E301}" srcId="{0E558D75-E58F-404B-831A-BE7ADB4EF294}" destId="{A887B207-BC10-47A2-879A-1E6C35B3535D}" srcOrd="0" destOrd="0" parTransId="{8EF5ED03-BFC2-443A-85DB-534094B551AC}" sibTransId="{B73D4382-A7D4-44C3-8475-8D6D755F0AA6}"/>
    <dgm:cxn modelId="{2808FB0E-74C3-49EA-9467-0F6F148A7E73}" type="presParOf" srcId="{4EC79CE5-4179-485D-9E00-1475A933C5DE}" destId="{EE0DFB2F-6AD8-4DB2-A6AF-5418ABEE5CAB}" srcOrd="0" destOrd="0" presId="urn:microsoft.com/office/officeart/2005/8/layout/hierarchy1"/>
    <dgm:cxn modelId="{353E1901-D8F1-429B-B578-63F0002367A2}" type="presParOf" srcId="{EE0DFB2F-6AD8-4DB2-A6AF-5418ABEE5CAB}" destId="{8A827C23-D47C-43CA-8BDA-830A63B24086}" srcOrd="0" destOrd="0" presId="urn:microsoft.com/office/officeart/2005/8/layout/hierarchy1"/>
    <dgm:cxn modelId="{7E197CC4-A598-42D6-8CD3-8ACFCB014BDB}" type="presParOf" srcId="{8A827C23-D47C-43CA-8BDA-830A63B24086}" destId="{9A79096E-EAA1-4D9A-8999-04873A587AA0}" srcOrd="0" destOrd="0" presId="urn:microsoft.com/office/officeart/2005/8/layout/hierarchy1"/>
    <dgm:cxn modelId="{4BAA3614-1818-44CA-B5E4-2AC2EF5E5B48}" type="presParOf" srcId="{8A827C23-D47C-43CA-8BDA-830A63B24086}" destId="{92C367BB-B851-401B-BACF-84BEA1D0EE62}" srcOrd="1" destOrd="0" presId="urn:microsoft.com/office/officeart/2005/8/layout/hierarchy1"/>
    <dgm:cxn modelId="{B5440D76-0703-4718-B877-77E7A44BC972}" type="presParOf" srcId="{EE0DFB2F-6AD8-4DB2-A6AF-5418ABEE5CAB}" destId="{5F93E395-E0EA-44E0-97BA-128CF685C1DA}" srcOrd="1" destOrd="0" presId="urn:microsoft.com/office/officeart/2005/8/layout/hierarchy1"/>
    <dgm:cxn modelId="{8DA2DD09-0633-4D22-8422-04C4E9E2BA13}" type="presParOf" srcId="{4EC79CE5-4179-485D-9E00-1475A933C5DE}" destId="{A3A541E4-1FDC-44B1-BB43-666122CCD29A}" srcOrd="1" destOrd="0" presId="urn:microsoft.com/office/officeart/2005/8/layout/hierarchy1"/>
    <dgm:cxn modelId="{FAD7696C-8592-458F-B23A-3FF666455084}" type="presParOf" srcId="{A3A541E4-1FDC-44B1-BB43-666122CCD29A}" destId="{16AE8DB4-2EB2-4C55-81ED-EFC3FD1F30D2}" srcOrd="0" destOrd="0" presId="urn:microsoft.com/office/officeart/2005/8/layout/hierarchy1"/>
    <dgm:cxn modelId="{EF3192AE-56F6-4BAE-8C5E-84A2C380BA2D}" type="presParOf" srcId="{16AE8DB4-2EB2-4C55-81ED-EFC3FD1F30D2}" destId="{1A1EFBE6-1B00-4F72-84A8-481FBD71E22F}" srcOrd="0" destOrd="0" presId="urn:microsoft.com/office/officeart/2005/8/layout/hierarchy1"/>
    <dgm:cxn modelId="{C8A9A7C5-45C6-4F24-B602-7A96D5AB0EAB}" type="presParOf" srcId="{16AE8DB4-2EB2-4C55-81ED-EFC3FD1F30D2}" destId="{40285694-F314-4800-A8A2-BEBFB28E7023}" srcOrd="1" destOrd="0" presId="urn:microsoft.com/office/officeart/2005/8/layout/hierarchy1"/>
    <dgm:cxn modelId="{C41BA540-493F-4ED0-9767-59A2E041F04B}" type="presParOf" srcId="{A3A541E4-1FDC-44B1-BB43-666122CCD29A}" destId="{733D8F4B-9445-431E-972A-3A5EBBA62E3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98CAF3-C9CF-4804-BFAD-1B269048835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25D1E83-9696-47C9-B277-7CECF8DBB055}">
      <dgm:prSet/>
      <dgm:spPr/>
      <dgm:t>
        <a:bodyPr/>
        <a:lstStyle/>
        <a:p>
          <a:r>
            <a:rPr lang="en-US"/>
            <a:t>Any Variables declared within a method is called Local variables</a:t>
          </a:r>
        </a:p>
      </dgm:t>
    </dgm:pt>
    <dgm:pt modelId="{DD28F687-D58F-4E4D-8305-2BCF7FBE7D3C}" type="parTrans" cxnId="{D181753E-7B10-4A5D-A7ED-C72E1C3CF919}">
      <dgm:prSet/>
      <dgm:spPr/>
      <dgm:t>
        <a:bodyPr/>
        <a:lstStyle/>
        <a:p>
          <a:endParaRPr lang="en-US"/>
        </a:p>
      </dgm:t>
    </dgm:pt>
    <dgm:pt modelId="{A44D0DB9-8361-42FB-AC5B-41A32F539696}" type="sibTrans" cxnId="{D181753E-7B10-4A5D-A7ED-C72E1C3CF919}">
      <dgm:prSet/>
      <dgm:spPr/>
      <dgm:t>
        <a:bodyPr/>
        <a:lstStyle/>
        <a:p>
          <a:endParaRPr lang="en-US"/>
        </a:p>
      </dgm:t>
    </dgm:pt>
    <dgm:pt modelId="{205EF520-6A6B-4839-8356-FCD2BCA4D787}">
      <dgm:prSet/>
      <dgm:spPr/>
      <dgm:t>
        <a:bodyPr/>
        <a:lstStyle/>
        <a:p>
          <a:r>
            <a:rPr lang="en-US"/>
            <a:t>Local variables should be initialized with a value</a:t>
          </a:r>
        </a:p>
      </dgm:t>
    </dgm:pt>
    <dgm:pt modelId="{EA271FFC-35DB-46B7-ADD1-3953066933D4}" type="parTrans" cxnId="{C7379E3D-2CDC-4FDB-9194-3D62866343F4}">
      <dgm:prSet/>
      <dgm:spPr/>
      <dgm:t>
        <a:bodyPr/>
        <a:lstStyle/>
        <a:p>
          <a:endParaRPr lang="en-US"/>
        </a:p>
      </dgm:t>
    </dgm:pt>
    <dgm:pt modelId="{19BA6E93-BA92-4533-9ED1-73EFFC2B5E48}" type="sibTrans" cxnId="{C7379E3D-2CDC-4FDB-9194-3D62866343F4}">
      <dgm:prSet/>
      <dgm:spPr/>
      <dgm:t>
        <a:bodyPr/>
        <a:lstStyle/>
        <a:p>
          <a:endParaRPr lang="en-US"/>
        </a:p>
      </dgm:t>
    </dgm:pt>
    <dgm:pt modelId="{78E44E80-7AC9-4E85-BEB7-175140324B23}">
      <dgm:prSet/>
      <dgm:spPr/>
      <dgm:t>
        <a:bodyPr/>
        <a:lstStyle/>
        <a:p>
          <a:r>
            <a:rPr lang="en-US"/>
            <a:t>Local variables are visible only within that method</a:t>
          </a:r>
        </a:p>
      </dgm:t>
    </dgm:pt>
    <dgm:pt modelId="{2C3CB4D4-3450-4C89-A1F2-71AAF3F5C0B9}" type="parTrans" cxnId="{277CE3AD-2BC9-476C-B5CA-FB1A5D3AB9FD}">
      <dgm:prSet/>
      <dgm:spPr/>
      <dgm:t>
        <a:bodyPr/>
        <a:lstStyle/>
        <a:p>
          <a:endParaRPr lang="en-US"/>
        </a:p>
      </dgm:t>
    </dgm:pt>
    <dgm:pt modelId="{D1B1306F-4A8D-443D-9122-6F0B7599E033}" type="sibTrans" cxnId="{277CE3AD-2BC9-476C-B5CA-FB1A5D3AB9FD}">
      <dgm:prSet/>
      <dgm:spPr/>
      <dgm:t>
        <a:bodyPr/>
        <a:lstStyle/>
        <a:p>
          <a:endParaRPr lang="en-US"/>
        </a:p>
      </dgm:t>
    </dgm:pt>
    <dgm:pt modelId="{6C2994C1-AB10-4590-9B0A-BA41FEADD0CC}">
      <dgm:prSet/>
      <dgm:spPr/>
      <dgm:t>
        <a:bodyPr/>
        <a:lstStyle/>
        <a:p>
          <a:r>
            <a:rPr lang="en-US"/>
            <a:t>No mandatory for Instance variable to be initialized</a:t>
          </a:r>
        </a:p>
      </dgm:t>
    </dgm:pt>
    <dgm:pt modelId="{EA73531A-39D7-4112-841B-93D360460CCE}" type="parTrans" cxnId="{EB2B8F50-680B-4B71-88AA-19C3FED4FE28}">
      <dgm:prSet/>
      <dgm:spPr/>
      <dgm:t>
        <a:bodyPr/>
        <a:lstStyle/>
        <a:p>
          <a:endParaRPr lang="en-US"/>
        </a:p>
      </dgm:t>
    </dgm:pt>
    <dgm:pt modelId="{5EE7578E-EF67-4B01-B3E5-AB789668DCAF}" type="sibTrans" cxnId="{EB2B8F50-680B-4B71-88AA-19C3FED4FE28}">
      <dgm:prSet/>
      <dgm:spPr/>
      <dgm:t>
        <a:bodyPr/>
        <a:lstStyle/>
        <a:p>
          <a:endParaRPr lang="en-US"/>
        </a:p>
      </dgm:t>
    </dgm:pt>
    <dgm:pt modelId="{7887920A-AD2A-436A-A5A9-DD15E8577ACA}">
      <dgm:prSet/>
      <dgm:spPr/>
      <dgm:t>
        <a:bodyPr/>
        <a:lstStyle/>
        <a:p>
          <a:r>
            <a:rPr lang="en-US" dirty="0"/>
            <a:t>Create two methods inside Car class – </a:t>
          </a:r>
          <a:r>
            <a:rPr lang="en-US" dirty="0" err="1"/>
            <a:t>driveCar</a:t>
          </a:r>
          <a:r>
            <a:rPr lang="en-US" dirty="0"/>
            <a:t>() and </a:t>
          </a:r>
          <a:r>
            <a:rPr lang="en-US" dirty="0" err="1"/>
            <a:t>applyBrake</a:t>
          </a:r>
          <a:r>
            <a:rPr lang="en-US" dirty="0"/>
            <a:t>()</a:t>
          </a:r>
        </a:p>
      </dgm:t>
    </dgm:pt>
    <dgm:pt modelId="{89C2A34F-A73B-4D8A-BF00-5AB64481FCF0}" type="parTrans" cxnId="{08CF7BEB-DD78-4837-9A9A-5094B5858191}">
      <dgm:prSet/>
      <dgm:spPr/>
      <dgm:t>
        <a:bodyPr/>
        <a:lstStyle/>
        <a:p>
          <a:endParaRPr lang="en-US"/>
        </a:p>
      </dgm:t>
    </dgm:pt>
    <dgm:pt modelId="{051E138B-D3DC-4B32-929C-D6A7C03C43F2}" type="sibTrans" cxnId="{08CF7BEB-DD78-4837-9A9A-5094B5858191}">
      <dgm:prSet/>
      <dgm:spPr/>
      <dgm:t>
        <a:bodyPr/>
        <a:lstStyle/>
        <a:p>
          <a:endParaRPr lang="en-US"/>
        </a:p>
      </dgm:t>
    </dgm:pt>
    <dgm:pt modelId="{A1052E5E-DFE7-453D-B9D7-3E31C4887AF2}">
      <dgm:prSet/>
      <dgm:spPr/>
      <dgm:t>
        <a:bodyPr/>
        <a:lstStyle/>
        <a:p>
          <a:r>
            <a:rPr lang="en-US" dirty="0" err="1"/>
            <a:t>driveCar</a:t>
          </a:r>
          <a:r>
            <a:rPr lang="en-US" dirty="0"/>
            <a:t>() – Local variable - &gt; int </a:t>
          </a:r>
          <a:r>
            <a:rPr lang="en-US" dirty="0" err="1"/>
            <a:t>kmDriven</a:t>
          </a:r>
          <a:r>
            <a:rPr lang="en-US" dirty="0"/>
            <a:t> = 450;</a:t>
          </a:r>
        </a:p>
      </dgm:t>
    </dgm:pt>
    <dgm:pt modelId="{3F157219-E45F-483D-9D72-381BFFEB329F}" type="parTrans" cxnId="{F17A2E22-F704-40F4-8CEA-75566A8250D5}">
      <dgm:prSet/>
      <dgm:spPr/>
      <dgm:t>
        <a:bodyPr/>
        <a:lstStyle/>
        <a:p>
          <a:endParaRPr lang="en-US"/>
        </a:p>
      </dgm:t>
    </dgm:pt>
    <dgm:pt modelId="{39FE0AE6-5B44-4632-9A8A-7884D83945CC}" type="sibTrans" cxnId="{F17A2E22-F704-40F4-8CEA-75566A8250D5}">
      <dgm:prSet/>
      <dgm:spPr/>
      <dgm:t>
        <a:bodyPr/>
        <a:lstStyle/>
        <a:p>
          <a:endParaRPr lang="en-US"/>
        </a:p>
      </dgm:t>
    </dgm:pt>
    <dgm:pt modelId="{CDE6FEF5-4467-4A1A-BCB2-8ED49D93FAB1}" type="pres">
      <dgm:prSet presAssocID="{B998CAF3-C9CF-4804-BFAD-1B2690488354}" presName="vert0" presStyleCnt="0">
        <dgm:presLayoutVars>
          <dgm:dir/>
          <dgm:animOne val="branch"/>
          <dgm:animLvl val="lvl"/>
        </dgm:presLayoutVars>
      </dgm:prSet>
      <dgm:spPr/>
    </dgm:pt>
    <dgm:pt modelId="{AC4D313F-C610-4522-A9E5-79331A843147}" type="pres">
      <dgm:prSet presAssocID="{A25D1E83-9696-47C9-B277-7CECF8DBB055}" presName="thickLine" presStyleLbl="alignNode1" presStyleIdx="0" presStyleCnt="6"/>
      <dgm:spPr/>
    </dgm:pt>
    <dgm:pt modelId="{314F3E93-D6C8-4FB7-8EA0-25A8205B1E77}" type="pres">
      <dgm:prSet presAssocID="{A25D1E83-9696-47C9-B277-7CECF8DBB055}" presName="horz1" presStyleCnt="0"/>
      <dgm:spPr/>
    </dgm:pt>
    <dgm:pt modelId="{2DD224F8-8CA8-4EC9-A491-39A177082145}" type="pres">
      <dgm:prSet presAssocID="{A25D1E83-9696-47C9-B277-7CECF8DBB055}" presName="tx1" presStyleLbl="revTx" presStyleIdx="0" presStyleCnt="6"/>
      <dgm:spPr/>
    </dgm:pt>
    <dgm:pt modelId="{D095FFA0-2736-4982-9925-3D2B18B9F7D6}" type="pres">
      <dgm:prSet presAssocID="{A25D1E83-9696-47C9-B277-7CECF8DBB055}" presName="vert1" presStyleCnt="0"/>
      <dgm:spPr/>
    </dgm:pt>
    <dgm:pt modelId="{CB95C294-893F-4E6B-8602-B11D2FBB1BE9}" type="pres">
      <dgm:prSet presAssocID="{205EF520-6A6B-4839-8356-FCD2BCA4D787}" presName="thickLine" presStyleLbl="alignNode1" presStyleIdx="1" presStyleCnt="6"/>
      <dgm:spPr/>
    </dgm:pt>
    <dgm:pt modelId="{3E8A552C-9E18-4036-9056-049E6F66E672}" type="pres">
      <dgm:prSet presAssocID="{205EF520-6A6B-4839-8356-FCD2BCA4D787}" presName="horz1" presStyleCnt="0"/>
      <dgm:spPr/>
    </dgm:pt>
    <dgm:pt modelId="{A60A4C45-E806-433A-ABF6-B7D04703EA76}" type="pres">
      <dgm:prSet presAssocID="{205EF520-6A6B-4839-8356-FCD2BCA4D787}" presName="tx1" presStyleLbl="revTx" presStyleIdx="1" presStyleCnt="6"/>
      <dgm:spPr/>
    </dgm:pt>
    <dgm:pt modelId="{512E4DC8-8847-491F-87A9-EA56F5DD0DA4}" type="pres">
      <dgm:prSet presAssocID="{205EF520-6A6B-4839-8356-FCD2BCA4D787}" presName="vert1" presStyleCnt="0"/>
      <dgm:spPr/>
    </dgm:pt>
    <dgm:pt modelId="{2D13F26C-940C-46E7-9D3C-5DEF205C26B9}" type="pres">
      <dgm:prSet presAssocID="{78E44E80-7AC9-4E85-BEB7-175140324B23}" presName="thickLine" presStyleLbl="alignNode1" presStyleIdx="2" presStyleCnt="6"/>
      <dgm:spPr/>
    </dgm:pt>
    <dgm:pt modelId="{258B1ACA-2002-45D0-9F85-38AC716ECA84}" type="pres">
      <dgm:prSet presAssocID="{78E44E80-7AC9-4E85-BEB7-175140324B23}" presName="horz1" presStyleCnt="0"/>
      <dgm:spPr/>
    </dgm:pt>
    <dgm:pt modelId="{53ACCDC3-D686-4F90-A429-1B9C6E4BE814}" type="pres">
      <dgm:prSet presAssocID="{78E44E80-7AC9-4E85-BEB7-175140324B23}" presName="tx1" presStyleLbl="revTx" presStyleIdx="2" presStyleCnt="6"/>
      <dgm:spPr/>
    </dgm:pt>
    <dgm:pt modelId="{0D40A4A0-7EBE-4817-8E8C-A790D4F0650D}" type="pres">
      <dgm:prSet presAssocID="{78E44E80-7AC9-4E85-BEB7-175140324B23}" presName="vert1" presStyleCnt="0"/>
      <dgm:spPr/>
    </dgm:pt>
    <dgm:pt modelId="{10C36B5E-5239-4F72-B196-AB29945E88D4}" type="pres">
      <dgm:prSet presAssocID="{6C2994C1-AB10-4590-9B0A-BA41FEADD0CC}" presName="thickLine" presStyleLbl="alignNode1" presStyleIdx="3" presStyleCnt="6"/>
      <dgm:spPr/>
    </dgm:pt>
    <dgm:pt modelId="{D88343F3-1E6C-4428-85C0-FBA9AD99E7E3}" type="pres">
      <dgm:prSet presAssocID="{6C2994C1-AB10-4590-9B0A-BA41FEADD0CC}" presName="horz1" presStyleCnt="0"/>
      <dgm:spPr/>
    </dgm:pt>
    <dgm:pt modelId="{ED492B15-7572-467B-A176-A735146138A0}" type="pres">
      <dgm:prSet presAssocID="{6C2994C1-AB10-4590-9B0A-BA41FEADD0CC}" presName="tx1" presStyleLbl="revTx" presStyleIdx="3" presStyleCnt="6"/>
      <dgm:spPr/>
    </dgm:pt>
    <dgm:pt modelId="{8A762BA2-C05C-4AED-ADA0-DFCB95B16865}" type="pres">
      <dgm:prSet presAssocID="{6C2994C1-AB10-4590-9B0A-BA41FEADD0CC}" presName="vert1" presStyleCnt="0"/>
      <dgm:spPr/>
    </dgm:pt>
    <dgm:pt modelId="{8590FAD9-A5C6-434D-A580-D41BDDC14AD2}" type="pres">
      <dgm:prSet presAssocID="{7887920A-AD2A-436A-A5A9-DD15E8577ACA}" presName="thickLine" presStyleLbl="alignNode1" presStyleIdx="4" presStyleCnt="6"/>
      <dgm:spPr/>
    </dgm:pt>
    <dgm:pt modelId="{392F2202-DB17-4A9C-9C05-2C09A96F6924}" type="pres">
      <dgm:prSet presAssocID="{7887920A-AD2A-436A-A5A9-DD15E8577ACA}" presName="horz1" presStyleCnt="0"/>
      <dgm:spPr/>
    </dgm:pt>
    <dgm:pt modelId="{B406E8F1-948C-4CA7-9E06-0FEE98CED310}" type="pres">
      <dgm:prSet presAssocID="{7887920A-AD2A-436A-A5A9-DD15E8577ACA}" presName="tx1" presStyleLbl="revTx" presStyleIdx="4" presStyleCnt="6"/>
      <dgm:spPr/>
    </dgm:pt>
    <dgm:pt modelId="{625A9B81-C5C4-462A-8F23-BEC96AE78178}" type="pres">
      <dgm:prSet presAssocID="{7887920A-AD2A-436A-A5A9-DD15E8577ACA}" presName="vert1" presStyleCnt="0"/>
      <dgm:spPr/>
    </dgm:pt>
    <dgm:pt modelId="{6DBCE5EB-51E7-4C1D-803F-C9F69085642B}" type="pres">
      <dgm:prSet presAssocID="{A1052E5E-DFE7-453D-B9D7-3E31C4887AF2}" presName="thickLine" presStyleLbl="alignNode1" presStyleIdx="5" presStyleCnt="6"/>
      <dgm:spPr/>
    </dgm:pt>
    <dgm:pt modelId="{32B598A6-F9D5-4C6E-8444-107F7E06279A}" type="pres">
      <dgm:prSet presAssocID="{A1052E5E-DFE7-453D-B9D7-3E31C4887AF2}" presName="horz1" presStyleCnt="0"/>
      <dgm:spPr/>
    </dgm:pt>
    <dgm:pt modelId="{1CE01107-307E-46EF-8545-251F4FC2B405}" type="pres">
      <dgm:prSet presAssocID="{A1052E5E-DFE7-453D-B9D7-3E31C4887AF2}" presName="tx1" presStyleLbl="revTx" presStyleIdx="5" presStyleCnt="6"/>
      <dgm:spPr/>
    </dgm:pt>
    <dgm:pt modelId="{4F973ECA-375D-4A70-B276-B3EE3DD388B8}" type="pres">
      <dgm:prSet presAssocID="{A1052E5E-DFE7-453D-B9D7-3E31C4887AF2}" presName="vert1" presStyleCnt="0"/>
      <dgm:spPr/>
    </dgm:pt>
  </dgm:ptLst>
  <dgm:cxnLst>
    <dgm:cxn modelId="{092FA109-98B0-4A93-B9E4-2137086E9B19}" type="presOf" srcId="{A25D1E83-9696-47C9-B277-7CECF8DBB055}" destId="{2DD224F8-8CA8-4EC9-A491-39A177082145}" srcOrd="0" destOrd="0" presId="urn:microsoft.com/office/officeart/2008/layout/LinedList"/>
    <dgm:cxn modelId="{37E4AD19-4B35-41AF-A0BD-0323EDB1B402}" type="presOf" srcId="{78E44E80-7AC9-4E85-BEB7-175140324B23}" destId="{53ACCDC3-D686-4F90-A429-1B9C6E4BE814}" srcOrd="0" destOrd="0" presId="urn:microsoft.com/office/officeart/2008/layout/LinedList"/>
    <dgm:cxn modelId="{F17A2E22-F704-40F4-8CEA-75566A8250D5}" srcId="{B998CAF3-C9CF-4804-BFAD-1B2690488354}" destId="{A1052E5E-DFE7-453D-B9D7-3E31C4887AF2}" srcOrd="5" destOrd="0" parTransId="{3F157219-E45F-483D-9D72-381BFFEB329F}" sibTransId="{39FE0AE6-5B44-4632-9A8A-7884D83945CC}"/>
    <dgm:cxn modelId="{648D2F24-F4D6-4825-A851-91498D88E2D9}" type="presOf" srcId="{6C2994C1-AB10-4590-9B0A-BA41FEADD0CC}" destId="{ED492B15-7572-467B-A176-A735146138A0}" srcOrd="0" destOrd="0" presId="urn:microsoft.com/office/officeart/2008/layout/LinedList"/>
    <dgm:cxn modelId="{C7379E3D-2CDC-4FDB-9194-3D62866343F4}" srcId="{B998CAF3-C9CF-4804-BFAD-1B2690488354}" destId="{205EF520-6A6B-4839-8356-FCD2BCA4D787}" srcOrd="1" destOrd="0" parTransId="{EA271FFC-35DB-46B7-ADD1-3953066933D4}" sibTransId="{19BA6E93-BA92-4533-9ED1-73EFFC2B5E48}"/>
    <dgm:cxn modelId="{D181753E-7B10-4A5D-A7ED-C72E1C3CF919}" srcId="{B998CAF3-C9CF-4804-BFAD-1B2690488354}" destId="{A25D1E83-9696-47C9-B277-7CECF8DBB055}" srcOrd="0" destOrd="0" parTransId="{DD28F687-D58F-4E4D-8305-2BCF7FBE7D3C}" sibTransId="{A44D0DB9-8361-42FB-AC5B-41A32F539696}"/>
    <dgm:cxn modelId="{EB2B8F50-680B-4B71-88AA-19C3FED4FE28}" srcId="{B998CAF3-C9CF-4804-BFAD-1B2690488354}" destId="{6C2994C1-AB10-4590-9B0A-BA41FEADD0CC}" srcOrd="3" destOrd="0" parTransId="{EA73531A-39D7-4112-841B-93D360460CCE}" sibTransId="{5EE7578E-EF67-4B01-B3E5-AB789668DCAF}"/>
    <dgm:cxn modelId="{1CFF7876-6CFB-4C32-9550-DFC94B1DD2A1}" type="presOf" srcId="{205EF520-6A6B-4839-8356-FCD2BCA4D787}" destId="{A60A4C45-E806-433A-ABF6-B7D04703EA76}" srcOrd="0" destOrd="0" presId="urn:microsoft.com/office/officeart/2008/layout/LinedList"/>
    <dgm:cxn modelId="{F5C81C78-F3A8-4DA9-B694-26170EE05E4B}" type="presOf" srcId="{B998CAF3-C9CF-4804-BFAD-1B2690488354}" destId="{CDE6FEF5-4467-4A1A-BCB2-8ED49D93FAB1}" srcOrd="0" destOrd="0" presId="urn:microsoft.com/office/officeart/2008/layout/LinedList"/>
    <dgm:cxn modelId="{277CE3AD-2BC9-476C-B5CA-FB1A5D3AB9FD}" srcId="{B998CAF3-C9CF-4804-BFAD-1B2690488354}" destId="{78E44E80-7AC9-4E85-BEB7-175140324B23}" srcOrd="2" destOrd="0" parTransId="{2C3CB4D4-3450-4C89-A1F2-71AAF3F5C0B9}" sibTransId="{D1B1306F-4A8D-443D-9122-6F0B7599E033}"/>
    <dgm:cxn modelId="{906248D4-8D42-40C6-935D-12CC21893CB9}" type="presOf" srcId="{7887920A-AD2A-436A-A5A9-DD15E8577ACA}" destId="{B406E8F1-948C-4CA7-9E06-0FEE98CED310}" srcOrd="0" destOrd="0" presId="urn:microsoft.com/office/officeart/2008/layout/LinedList"/>
    <dgm:cxn modelId="{08CF7BEB-DD78-4837-9A9A-5094B5858191}" srcId="{B998CAF3-C9CF-4804-BFAD-1B2690488354}" destId="{7887920A-AD2A-436A-A5A9-DD15E8577ACA}" srcOrd="4" destOrd="0" parTransId="{89C2A34F-A73B-4D8A-BF00-5AB64481FCF0}" sibTransId="{051E138B-D3DC-4B32-929C-D6A7C03C43F2}"/>
    <dgm:cxn modelId="{F38AFEF1-754A-4E00-A6EB-757F40D7419B}" type="presOf" srcId="{A1052E5E-DFE7-453D-B9D7-3E31C4887AF2}" destId="{1CE01107-307E-46EF-8545-251F4FC2B405}" srcOrd="0" destOrd="0" presId="urn:microsoft.com/office/officeart/2008/layout/LinedList"/>
    <dgm:cxn modelId="{1AE6021D-13AB-408A-B796-4582789EB743}" type="presParOf" srcId="{CDE6FEF5-4467-4A1A-BCB2-8ED49D93FAB1}" destId="{AC4D313F-C610-4522-A9E5-79331A843147}" srcOrd="0" destOrd="0" presId="urn:microsoft.com/office/officeart/2008/layout/LinedList"/>
    <dgm:cxn modelId="{95C8B290-8F78-4135-BD30-F80A8DD718A5}" type="presParOf" srcId="{CDE6FEF5-4467-4A1A-BCB2-8ED49D93FAB1}" destId="{314F3E93-D6C8-4FB7-8EA0-25A8205B1E77}" srcOrd="1" destOrd="0" presId="urn:microsoft.com/office/officeart/2008/layout/LinedList"/>
    <dgm:cxn modelId="{18DCDAFF-8A72-4BDD-8D4B-A91D56F1EA4D}" type="presParOf" srcId="{314F3E93-D6C8-4FB7-8EA0-25A8205B1E77}" destId="{2DD224F8-8CA8-4EC9-A491-39A177082145}" srcOrd="0" destOrd="0" presId="urn:microsoft.com/office/officeart/2008/layout/LinedList"/>
    <dgm:cxn modelId="{5E505BCA-15D9-43B6-AA62-1E7CAE68594C}" type="presParOf" srcId="{314F3E93-D6C8-4FB7-8EA0-25A8205B1E77}" destId="{D095FFA0-2736-4982-9925-3D2B18B9F7D6}" srcOrd="1" destOrd="0" presId="urn:microsoft.com/office/officeart/2008/layout/LinedList"/>
    <dgm:cxn modelId="{C3B6AFDD-3E5B-4FA2-AE2E-32E9A04566DA}" type="presParOf" srcId="{CDE6FEF5-4467-4A1A-BCB2-8ED49D93FAB1}" destId="{CB95C294-893F-4E6B-8602-B11D2FBB1BE9}" srcOrd="2" destOrd="0" presId="urn:microsoft.com/office/officeart/2008/layout/LinedList"/>
    <dgm:cxn modelId="{BB47B630-85D8-4448-BBAA-77499361F363}" type="presParOf" srcId="{CDE6FEF5-4467-4A1A-BCB2-8ED49D93FAB1}" destId="{3E8A552C-9E18-4036-9056-049E6F66E672}" srcOrd="3" destOrd="0" presId="urn:microsoft.com/office/officeart/2008/layout/LinedList"/>
    <dgm:cxn modelId="{00730C23-DD1C-4AE1-BB16-0F26AF86EF4A}" type="presParOf" srcId="{3E8A552C-9E18-4036-9056-049E6F66E672}" destId="{A60A4C45-E806-433A-ABF6-B7D04703EA76}" srcOrd="0" destOrd="0" presId="urn:microsoft.com/office/officeart/2008/layout/LinedList"/>
    <dgm:cxn modelId="{E9E94B8B-573D-493D-93AA-D3F495621D05}" type="presParOf" srcId="{3E8A552C-9E18-4036-9056-049E6F66E672}" destId="{512E4DC8-8847-491F-87A9-EA56F5DD0DA4}" srcOrd="1" destOrd="0" presId="urn:microsoft.com/office/officeart/2008/layout/LinedList"/>
    <dgm:cxn modelId="{C5CFAAAA-9E42-4857-8119-F5F803184ABD}" type="presParOf" srcId="{CDE6FEF5-4467-4A1A-BCB2-8ED49D93FAB1}" destId="{2D13F26C-940C-46E7-9D3C-5DEF205C26B9}" srcOrd="4" destOrd="0" presId="urn:microsoft.com/office/officeart/2008/layout/LinedList"/>
    <dgm:cxn modelId="{420E01CA-925A-4A1C-8614-AE554FAD8747}" type="presParOf" srcId="{CDE6FEF5-4467-4A1A-BCB2-8ED49D93FAB1}" destId="{258B1ACA-2002-45D0-9F85-38AC716ECA84}" srcOrd="5" destOrd="0" presId="urn:microsoft.com/office/officeart/2008/layout/LinedList"/>
    <dgm:cxn modelId="{CBA27DA5-7429-4B76-B442-407AA83AD32A}" type="presParOf" srcId="{258B1ACA-2002-45D0-9F85-38AC716ECA84}" destId="{53ACCDC3-D686-4F90-A429-1B9C6E4BE814}" srcOrd="0" destOrd="0" presId="urn:microsoft.com/office/officeart/2008/layout/LinedList"/>
    <dgm:cxn modelId="{F3F9537B-8044-474E-88C9-3B5AF5B46631}" type="presParOf" srcId="{258B1ACA-2002-45D0-9F85-38AC716ECA84}" destId="{0D40A4A0-7EBE-4817-8E8C-A790D4F0650D}" srcOrd="1" destOrd="0" presId="urn:microsoft.com/office/officeart/2008/layout/LinedList"/>
    <dgm:cxn modelId="{1F0259C1-178F-4B02-9BDC-348B7B5674CD}" type="presParOf" srcId="{CDE6FEF5-4467-4A1A-BCB2-8ED49D93FAB1}" destId="{10C36B5E-5239-4F72-B196-AB29945E88D4}" srcOrd="6" destOrd="0" presId="urn:microsoft.com/office/officeart/2008/layout/LinedList"/>
    <dgm:cxn modelId="{010E2A80-2658-47A6-B5D2-E98976195585}" type="presParOf" srcId="{CDE6FEF5-4467-4A1A-BCB2-8ED49D93FAB1}" destId="{D88343F3-1E6C-4428-85C0-FBA9AD99E7E3}" srcOrd="7" destOrd="0" presId="urn:microsoft.com/office/officeart/2008/layout/LinedList"/>
    <dgm:cxn modelId="{FBFD1091-B161-4E68-9F18-E25FE3FFA36D}" type="presParOf" srcId="{D88343F3-1E6C-4428-85C0-FBA9AD99E7E3}" destId="{ED492B15-7572-467B-A176-A735146138A0}" srcOrd="0" destOrd="0" presId="urn:microsoft.com/office/officeart/2008/layout/LinedList"/>
    <dgm:cxn modelId="{D38E420A-6899-47DA-9B23-9403BC13A26B}" type="presParOf" srcId="{D88343F3-1E6C-4428-85C0-FBA9AD99E7E3}" destId="{8A762BA2-C05C-4AED-ADA0-DFCB95B16865}" srcOrd="1" destOrd="0" presId="urn:microsoft.com/office/officeart/2008/layout/LinedList"/>
    <dgm:cxn modelId="{78913183-1AC7-4FB4-B578-0CE048F16F6B}" type="presParOf" srcId="{CDE6FEF5-4467-4A1A-BCB2-8ED49D93FAB1}" destId="{8590FAD9-A5C6-434D-A580-D41BDDC14AD2}" srcOrd="8" destOrd="0" presId="urn:microsoft.com/office/officeart/2008/layout/LinedList"/>
    <dgm:cxn modelId="{B806B44A-36AA-4A28-8DAA-5D69416DA9CB}" type="presParOf" srcId="{CDE6FEF5-4467-4A1A-BCB2-8ED49D93FAB1}" destId="{392F2202-DB17-4A9C-9C05-2C09A96F6924}" srcOrd="9" destOrd="0" presId="urn:microsoft.com/office/officeart/2008/layout/LinedList"/>
    <dgm:cxn modelId="{C0532719-3522-4F7F-B985-596559B3A082}" type="presParOf" srcId="{392F2202-DB17-4A9C-9C05-2C09A96F6924}" destId="{B406E8F1-948C-4CA7-9E06-0FEE98CED310}" srcOrd="0" destOrd="0" presId="urn:microsoft.com/office/officeart/2008/layout/LinedList"/>
    <dgm:cxn modelId="{CA6E8CF8-D6BC-49A4-A473-65E3F22C0B28}" type="presParOf" srcId="{392F2202-DB17-4A9C-9C05-2C09A96F6924}" destId="{625A9B81-C5C4-462A-8F23-BEC96AE78178}" srcOrd="1" destOrd="0" presId="urn:microsoft.com/office/officeart/2008/layout/LinedList"/>
    <dgm:cxn modelId="{D5056BFF-3879-4572-BA6E-62DB1FF6C0E5}" type="presParOf" srcId="{CDE6FEF5-4467-4A1A-BCB2-8ED49D93FAB1}" destId="{6DBCE5EB-51E7-4C1D-803F-C9F69085642B}" srcOrd="10" destOrd="0" presId="urn:microsoft.com/office/officeart/2008/layout/LinedList"/>
    <dgm:cxn modelId="{B5363EDE-EE05-4323-89D7-93BD1D1A6577}" type="presParOf" srcId="{CDE6FEF5-4467-4A1A-BCB2-8ED49D93FAB1}" destId="{32B598A6-F9D5-4C6E-8444-107F7E06279A}" srcOrd="11" destOrd="0" presId="urn:microsoft.com/office/officeart/2008/layout/LinedList"/>
    <dgm:cxn modelId="{58FA8495-E763-4D35-A6DA-DEE170F9DABD}" type="presParOf" srcId="{32B598A6-F9D5-4C6E-8444-107F7E06279A}" destId="{1CE01107-307E-46EF-8545-251F4FC2B405}" srcOrd="0" destOrd="0" presId="urn:microsoft.com/office/officeart/2008/layout/LinedList"/>
    <dgm:cxn modelId="{F0C0C014-60F2-4BB0-A9CD-0D7D3DCD24F9}" type="presParOf" srcId="{32B598A6-F9D5-4C6E-8444-107F7E06279A}" destId="{4F973ECA-375D-4A70-B276-B3EE3DD388B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166027-CE3D-440C-8BC4-353318A22BB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1409543-7C45-46D9-A06E-82282D673209}">
      <dgm:prSet/>
      <dgm:spPr/>
      <dgm:t>
        <a:bodyPr/>
        <a:lstStyle/>
        <a:p>
          <a:r>
            <a:rPr lang="en-US"/>
            <a:t>Primitive </a:t>
          </a:r>
        </a:p>
      </dgm:t>
    </dgm:pt>
    <dgm:pt modelId="{1C14D017-0BA0-4340-861A-2670A66527C4}" type="parTrans" cxnId="{3AE1EDC6-5D71-40E6-A693-5CD19BD86DC2}">
      <dgm:prSet/>
      <dgm:spPr/>
      <dgm:t>
        <a:bodyPr/>
        <a:lstStyle/>
        <a:p>
          <a:endParaRPr lang="en-US"/>
        </a:p>
      </dgm:t>
    </dgm:pt>
    <dgm:pt modelId="{0D2DAAED-5518-4F53-B0AA-A338724A99EF}" type="sibTrans" cxnId="{3AE1EDC6-5D71-40E6-A693-5CD19BD86DC2}">
      <dgm:prSet/>
      <dgm:spPr/>
      <dgm:t>
        <a:bodyPr/>
        <a:lstStyle/>
        <a:p>
          <a:endParaRPr lang="en-US"/>
        </a:p>
      </dgm:t>
    </dgm:pt>
    <dgm:pt modelId="{E0408C93-7F0F-4B5F-99FC-589D0E6CACEE}">
      <dgm:prSet/>
      <dgm:spPr/>
      <dgm:t>
        <a:bodyPr/>
        <a:lstStyle/>
        <a:p>
          <a:r>
            <a:rPr lang="en-US"/>
            <a:t>Non – Primitive	</a:t>
          </a:r>
        </a:p>
      </dgm:t>
    </dgm:pt>
    <dgm:pt modelId="{E7BE7B95-4901-4D68-9091-A93D9650C07B}" type="parTrans" cxnId="{8D955F04-2713-45BA-8F9A-66CC343171CD}">
      <dgm:prSet/>
      <dgm:spPr/>
      <dgm:t>
        <a:bodyPr/>
        <a:lstStyle/>
        <a:p>
          <a:endParaRPr lang="en-US"/>
        </a:p>
      </dgm:t>
    </dgm:pt>
    <dgm:pt modelId="{32CD699D-B163-4011-950B-EA5F290AF740}" type="sibTrans" cxnId="{8D955F04-2713-45BA-8F9A-66CC343171CD}">
      <dgm:prSet/>
      <dgm:spPr/>
      <dgm:t>
        <a:bodyPr/>
        <a:lstStyle/>
        <a:p>
          <a:endParaRPr lang="en-US"/>
        </a:p>
      </dgm:t>
    </dgm:pt>
    <dgm:pt modelId="{E001813F-B38D-44FD-8D49-1EB64E16BD67}">
      <dgm:prSet/>
      <dgm:spPr/>
      <dgm:t>
        <a:bodyPr/>
        <a:lstStyle/>
        <a:p>
          <a:r>
            <a:rPr lang="en-US"/>
            <a:t>Primitive: </a:t>
          </a:r>
        </a:p>
      </dgm:t>
    </dgm:pt>
    <dgm:pt modelId="{5AFBB98F-1190-4BC5-B763-C00A3EB270B8}" type="parTrans" cxnId="{B6EF18D4-D756-4A3C-8997-A3053A4A84DE}">
      <dgm:prSet/>
      <dgm:spPr/>
      <dgm:t>
        <a:bodyPr/>
        <a:lstStyle/>
        <a:p>
          <a:endParaRPr lang="en-US"/>
        </a:p>
      </dgm:t>
    </dgm:pt>
    <dgm:pt modelId="{32D2C03C-2692-4C79-9B69-8112AE2C2754}" type="sibTrans" cxnId="{B6EF18D4-D756-4A3C-8997-A3053A4A84DE}">
      <dgm:prSet/>
      <dgm:spPr/>
      <dgm:t>
        <a:bodyPr/>
        <a:lstStyle/>
        <a:p>
          <a:endParaRPr lang="en-US"/>
        </a:p>
      </dgm:t>
    </dgm:pt>
    <dgm:pt modelId="{E236195D-473B-46EA-9D73-04568A5F5EB1}">
      <dgm:prSet/>
      <dgm:spPr/>
      <dgm:t>
        <a:bodyPr/>
        <a:lstStyle/>
        <a:p>
          <a:r>
            <a:rPr lang="en-US"/>
            <a:t>Char,byte,short, Int,long,double,float,Boolean</a:t>
          </a:r>
        </a:p>
      </dgm:t>
    </dgm:pt>
    <dgm:pt modelId="{280D1671-C152-4536-9BA9-9052EC5184C9}" type="parTrans" cxnId="{45F30CCA-EA22-40C8-B40E-2B8CCC3E2EAC}">
      <dgm:prSet/>
      <dgm:spPr/>
      <dgm:t>
        <a:bodyPr/>
        <a:lstStyle/>
        <a:p>
          <a:endParaRPr lang="en-US"/>
        </a:p>
      </dgm:t>
    </dgm:pt>
    <dgm:pt modelId="{F81B822B-D586-4768-BA30-7B1B6B5EE3AD}" type="sibTrans" cxnId="{45F30CCA-EA22-40C8-B40E-2B8CCC3E2EAC}">
      <dgm:prSet/>
      <dgm:spPr/>
      <dgm:t>
        <a:bodyPr/>
        <a:lstStyle/>
        <a:p>
          <a:endParaRPr lang="en-US"/>
        </a:p>
      </dgm:t>
    </dgm:pt>
    <dgm:pt modelId="{382C20F5-338B-4967-9D24-3674322FE93F}">
      <dgm:prSet/>
      <dgm:spPr/>
      <dgm:t>
        <a:bodyPr/>
        <a:lstStyle/>
        <a:p>
          <a:r>
            <a:rPr lang="en-US"/>
            <a:t>There is a defined range as specified in the previous slides. Memory space will be decided at compile time itself</a:t>
          </a:r>
        </a:p>
      </dgm:t>
    </dgm:pt>
    <dgm:pt modelId="{0D14A280-3EB7-434C-9A80-DDE406EFFB66}" type="parTrans" cxnId="{82DBD275-8B0C-4891-88E1-0A325D71BB62}">
      <dgm:prSet/>
      <dgm:spPr/>
      <dgm:t>
        <a:bodyPr/>
        <a:lstStyle/>
        <a:p>
          <a:endParaRPr lang="en-US"/>
        </a:p>
      </dgm:t>
    </dgm:pt>
    <dgm:pt modelId="{D539AD02-2F25-4355-B6D2-47F4F16B0FBF}" type="sibTrans" cxnId="{82DBD275-8B0C-4891-88E1-0A325D71BB62}">
      <dgm:prSet/>
      <dgm:spPr/>
      <dgm:t>
        <a:bodyPr/>
        <a:lstStyle/>
        <a:p>
          <a:endParaRPr lang="en-US"/>
        </a:p>
      </dgm:t>
    </dgm:pt>
    <dgm:pt modelId="{13CCB433-AE8E-4FA6-9A94-B230CA40E81B}">
      <dgm:prSet/>
      <dgm:spPr/>
      <dgm:t>
        <a:bodyPr/>
        <a:lstStyle/>
        <a:p>
          <a:r>
            <a:rPr lang="en-US"/>
            <a:t>Non – Primitive:</a:t>
          </a:r>
        </a:p>
      </dgm:t>
    </dgm:pt>
    <dgm:pt modelId="{B36EB752-1348-4B57-B999-0008F78EC563}" type="parTrans" cxnId="{6967C8EA-431F-487E-96DA-A9B295ACDCA3}">
      <dgm:prSet/>
      <dgm:spPr/>
      <dgm:t>
        <a:bodyPr/>
        <a:lstStyle/>
        <a:p>
          <a:endParaRPr lang="en-US"/>
        </a:p>
      </dgm:t>
    </dgm:pt>
    <dgm:pt modelId="{9B2BF072-B0D7-43F9-9EBB-5A117304DF62}" type="sibTrans" cxnId="{6967C8EA-431F-487E-96DA-A9B295ACDCA3}">
      <dgm:prSet/>
      <dgm:spPr/>
      <dgm:t>
        <a:bodyPr/>
        <a:lstStyle/>
        <a:p>
          <a:endParaRPr lang="en-US"/>
        </a:p>
      </dgm:t>
    </dgm:pt>
    <dgm:pt modelId="{9B202352-4E34-4D3A-AB82-1515856D76FC}">
      <dgm:prSet/>
      <dgm:spPr/>
      <dgm:t>
        <a:bodyPr/>
        <a:lstStyle/>
        <a:p>
          <a:r>
            <a:rPr lang="en-US"/>
            <a:t>String, Arrays and All Objects</a:t>
          </a:r>
        </a:p>
      </dgm:t>
    </dgm:pt>
    <dgm:pt modelId="{14F1A936-D5CD-4AC1-A924-70F2B545C6A8}" type="parTrans" cxnId="{A7CDEE62-6E47-47C1-8B4A-6CBB30675411}">
      <dgm:prSet/>
      <dgm:spPr/>
      <dgm:t>
        <a:bodyPr/>
        <a:lstStyle/>
        <a:p>
          <a:endParaRPr lang="en-US"/>
        </a:p>
      </dgm:t>
    </dgm:pt>
    <dgm:pt modelId="{EBA2D4C1-0AEC-422E-BE89-F9E9E952DD48}" type="sibTrans" cxnId="{A7CDEE62-6E47-47C1-8B4A-6CBB30675411}">
      <dgm:prSet/>
      <dgm:spPr/>
      <dgm:t>
        <a:bodyPr/>
        <a:lstStyle/>
        <a:p>
          <a:endParaRPr lang="en-US"/>
        </a:p>
      </dgm:t>
    </dgm:pt>
    <dgm:pt modelId="{0395C25E-0463-4B48-BCE1-A8476F05BD43}">
      <dgm:prSet/>
      <dgm:spPr/>
      <dgm:t>
        <a:bodyPr/>
        <a:lstStyle/>
        <a:p>
          <a:r>
            <a:rPr lang="en-US"/>
            <a:t>No defined range (No memory space). Memory space will be decided at the run time</a:t>
          </a:r>
        </a:p>
      </dgm:t>
    </dgm:pt>
    <dgm:pt modelId="{76B3EA65-E6CA-4134-8AA4-370095CDFCED}" type="parTrans" cxnId="{EE5C105E-1B40-4046-B8CC-F4766B8EBB51}">
      <dgm:prSet/>
      <dgm:spPr/>
      <dgm:t>
        <a:bodyPr/>
        <a:lstStyle/>
        <a:p>
          <a:endParaRPr lang="en-US"/>
        </a:p>
      </dgm:t>
    </dgm:pt>
    <dgm:pt modelId="{E7FFCE39-8145-4F4B-BD6F-1866AFF67C3A}" type="sibTrans" cxnId="{EE5C105E-1B40-4046-B8CC-F4766B8EBB51}">
      <dgm:prSet/>
      <dgm:spPr/>
      <dgm:t>
        <a:bodyPr/>
        <a:lstStyle/>
        <a:p>
          <a:endParaRPr lang="en-US"/>
        </a:p>
      </dgm:t>
    </dgm:pt>
    <dgm:pt modelId="{25BF08AF-07F7-48B8-9975-A55DB932E8DB}" type="pres">
      <dgm:prSet presAssocID="{EF166027-CE3D-440C-8BC4-353318A22BBF}" presName="linear" presStyleCnt="0">
        <dgm:presLayoutVars>
          <dgm:animLvl val="lvl"/>
          <dgm:resizeHandles val="exact"/>
        </dgm:presLayoutVars>
      </dgm:prSet>
      <dgm:spPr/>
    </dgm:pt>
    <dgm:pt modelId="{B7AFA621-42A0-4CA6-A4E0-4B6A57ECAAD4}" type="pres">
      <dgm:prSet presAssocID="{E1409543-7C45-46D9-A06E-82282D67320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3900F19-DCF5-4A81-A0BE-189773FF1544}" type="pres">
      <dgm:prSet presAssocID="{0D2DAAED-5518-4F53-B0AA-A338724A99EF}" presName="spacer" presStyleCnt="0"/>
      <dgm:spPr/>
    </dgm:pt>
    <dgm:pt modelId="{BF3D71BE-17BB-444F-96A0-D08961F788A2}" type="pres">
      <dgm:prSet presAssocID="{E0408C93-7F0F-4B5F-99FC-589D0E6CACE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5B3FD85-6D29-4BD4-843C-F139273FEEF0}" type="pres">
      <dgm:prSet presAssocID="{32CD699D-B163-4011-950B-EA5F290AF740}" presName="spacer" presStyleCnt="0"/>
      <dgm:spPr/>
    </dgm:pt>
    <dgm:pt modelId="{02275E18-D7E2-4879-80D3-D6D46A288077}" type="pres">
      <dgm:prSet presAssocID="{E001813F-B38D-44FD-8D49-1EB64E16BD6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A045371-09B0-4E3E-85AF-9A2EF817A352}" type="pres">
      <dgm:prSet presAssocID="{E001813F-B38D-44FD-8D49-1EB64E16BD67}" presName="childText" presStyleLbl="revTx" presStyleIdx="0" presStyleCnt="2">
        <dgm:presLayoutVars>
          <dgm:bulletEnabled val="1"/>
        </dgm:presLayoutVars>
      </dgm:prSet>
      <dgm:spPr/>
    </dgm:pt>
    <dgm:pt modelId="{7C205A71-E110-4289-B0F6-3489A380C9B7}" type="pres">
      <dgm:prSet presAssocID="{13CCB433-AE8E-4FA6-9A94-B230CA40E81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5600E38-2F45-4487-AB8B-D3C5826709BE}" type="pres">
      <dgm:prSet presAssocID="{13CCB433-AE8E-4FA6-9A94-B230CA40E81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D955F04-2713-45BA-8F9A-66CC343171CD}" srcId="{EF166027-CE3D-440C-8BC4-353318A22BBF}" destId="{E0408C93-7F0F-4B5F-99FC-589D0E6CACEE}" srcOrd="1" destOrd="0" parTransId="{E7BE7B95-4901-4D68-9091-A93D9650C07B}" sibTransId="{32CD699D-B163-4011-950B-EA5F290AF740}"/>
    <dgm:cxn modelId="{68FD9C21-19AC-46F6-9C63-6F7105B19FE0}" type="presOf" srcId="{13CCB433-AE8E-4FA6-9A94-B230CA40E81B}" destId="{7C205A71-E110-4289-B0F6-3489A380C9B7}" srcOrd="0" destOrd="0" presId="urn:microsoft.com/office/officeart/2005/8/layout/vList2"/>
    <dgm:cxn modelId="{03E3A624-A009-4282-8CA6-C0503ECEEEE5}" type="presOf" srcId="{E001813F-B38D-44FD-8D49-1EB64E16BD67}" destId="{02275E18-D7E2-4879-80D3-D6D46A288077}" srcOrd="0" destOrd="0" presId="urn:microsoft.com/office/officeart/2005/8/layout/vList2"/>
    <dgm:cxn modelId="{EE5C105E-1B40-4046-B8CC-F4766B8EBB51}" srcId="{13CCB433-AE8E-4FA6-9A94-B230CA40E81B}" destId="{0395C25E-0463-4B48-BCE1-A8476F05BD43}" srcOrd="1" destOrd="0" parTransId="{76B3EA65-E6CA-4134-8AA4-370095CDFCED}" sibTransId="{E7FFCE39-8145-4F4B-BD6F-1866AFF67C3A}"/>
    <dgm:cxn modelId="{A7CDEE62-6E47-47C1-8B4A-6CBB30675411}" srcId="{13CCB433-AE8E-4FA6-9A94-B230CA40E81B}" destId="{9B202352-4E34-4D3A-AB82-1515856D76FC}" srcOrd="0" destOrd="0" parTransId="{14F1A936-D5CD-4AC1-A924-70F2B545C6A8}" sibTransId="{EBA2D4C1-0AEC-422E-BE89-F9E9E952DD48}"/>
    <dgm:cxn modelId="{3CD92975-2121-471C-9A47-54543A91C893}" type="presOf" srcId="{E0408C93-7F0F-4B5F-99FC-589D0E6CACEE}" destId="{BF3D71BE-17BB-444F-96A0-D08961F788A2}" srcOrd="0" destOrd="0" presId="urn:microsoft.com/office/officeart/2005/8/layout/vList2"/>
    <dgm:cxn modelId="{82DBD275-8B0C-4891-88E1-0A325D71BB62}" srcId="{E001813F-B38D-44FD-8D49-1EB64E16BD67}" destId="{382C20F5-338B-4967-9D24-3674322FE93F}" srcOrd="1" destOrd="0" parTransId="{0D14A280-3EB7-434C-9A80-DDE406EFFB66}" sibTransId="{D539AD02-2F25-4355-B6D2-47F4F16B0FBF}"/>
    <dgm:cxn modelId="{A65FCD7B-7323-4343-A378-4429CB91DE41}" type="presOf" srcId="{0395C25E-0463-4B48-BCE1-A8476F05BD43}" destId="{45600E38-2F45-4487-AB8B-D3C5826709BE}" srcOrd="0" destOrd="1" presId="urn:microsoft.com/office/officeart/2005/8/layout/vList2"/>
    <dgm:cxn modelId="{7792D68E-FF2F-4B4A-9D95-198FE53343CE}" type="presOf" srcId="{382C20F5-338B-4967-9D24-3674322FE93F}" destId="{3A045371-09B0-4E3E-85AF-9A2EF817A352}" srcOrd="0" destOrd="1" presId="urn:microsoft.com/office/officeart/2005/8/layout/vList2"/>
    <dgm:cxn modelId="{3D7F7B9C-D408-447B-BE6B-9A9B9732E27D}" type="presOf" srcId="{EF166027-CE3D-440C-8BC4-353318A22BBF}" destId="{25BF08AF-07F7-48B8-9975-A55DB932E8DB}" srcOrd="0" destOrd="0" presId="urn:microsoft.com/office/officeart/2005/8/layout/vList2"/>
    <dgm:cxn modelId="{670505A4-9AE9-4897-8DF4-2BA79495588E}" type="presOf" srcId="{9B202352-4E34-4D3A-AB82-1515856D76FC}" destId="{45600E38-2F45-4487-AB8B-D3C5826709BE}" srcOrd="0" destOrd="0" presId="urn:microsoft.com/office/officeart/2005/8/layout/vList2"/>
    <dgm:cxn modelId="{174ECDAC-2582-4928-8EB9-CC3B57D97DB5}" type="presOf" srcId="{E1409543-7C45-46D9-A06E-82282D673209}" destId="{B7AFA621-42A0-4CA6-A4E0-4B6A57ECAAD4}" srcOrd="0" destOrd="0" presId="urn:microsoft.com/office/officeart/2005/8/layout/vList2"/>
    <dgm:cxn modelId="{3AE1EDC6-5D71-40E6-A693-5CD19BD86DC2}" srcId="{EF166027-CE3D-440C-8BC4-353318A22BBF}" destId="{E1409543-7C45-46D9-A06E-82282D673209}" srcOrd="0" destOrd="0" parTransId="{1C14D017-0BA0-4340-861A-2670A66527C4}" sibTransId="{0D2DAAED-5518-4F53-B0AA-A338724A99EF}"/>
    <dgm:cxn modelId="{45F30CCA-EA22-40C8-B40E-2B8CCC3E2EAC}" srcId="{E001813F-B38D-44FD-8D49-1EB64E16BD67}" destId="{E236195D-473B-46EA-9D73-04568A5F5EB1}" srcOrd="0" destOrd="0" parTransId="{280D1671-C152-4536-9BA9-9052EC5184C9}" sibTransId="{F81B822B-D586-4768-BA30-7B1B6B5EE3AD}"/>
    <dgm:cxn modelId="{B6EF18D4-D756-4A3C-8997-A3053A4A84DE}" srcId="{EF166027-CE3D-440C-8BC4-353318A22BBF}" destId="{E001813F-B38D-44FD-8D49-1EB64E16BD67}" srcOrd="2" destOrd="0" parTransId="{5AFBB98F-1190-4BC5-B763-C00A3EB270B8}" sibTransId="{32D2C03C-2692-4C79-9B69-8112AE2C2754}"/>
    <dgm:cxn modelId="{039775E4-77DD-46E4-9C47-8EBAC9E73418}" type="presOf" srcId="{E236195D-473B-46EA-9D73-04568A5F5EB1}" destId="{3A045371-09B0-4E3E-85AF-9A2EF817A352}" srcOrd="0" destOrd="0" presId="urn:microsoft.com/office/officeart/2005/8/layout/vList2"/>
    <dgm:cxn modelId="{6967C8EA-431F-487E-96DA-A9B295ACDCA3}" srcId="{EF166027-CE3D-440C-8BC4-353318A22BBF}" destId="{13CCB433-AE8E-4FA6-9A94-B230CA40E81B}" srcOrd="3" destOrd="0" parTransId="{B36EB752-1348-4B57-B999-0008F78EC563}" sibTransId="{9B2BF072-B0D7-43F9-9EBB-5A117304DF62}"/>
    <dgm:cxn modelId="{E6853F1C-C389-4DC5-8525-D08B69CBC6F4}" type="presParOf" srcId="{25BF08AF-07F7-48B8-9975-A55DB932E8DB}" destId="{B7AFA621-42A0-4CA6-A4E0-4B6A57ECAAD4}" srcOrd="0" destOrd="0" presId="urn:microsoft.com/office/officeart/2005/8/layout/vList2"/>
    <dgm:cxn modelId="{BA9A1870-2070-4969-A3F1-7C7284BE6CB1}" type="presParOf" srcId="{25BF08AF-07F7-48B8-9975-A55DB932E8DB}" destId="{83900F19-DCF5-4A81-A0BE-189773FF1544}" srcOrd="1" destOrd="0" presId="urn:microsoft.com/office/officeart/2005/8/layout/vList2"/>
    <dgm:cxn modelId="{57D6D669-81B0-4907-BE01-F3FE292B4504}" type="presParOf" srcId="{25BF08AF-07F7-48B8-9975-A55DB932E8DB}" destId="{BF3D71BE-17BB-444F-96A0-D08961F788A2}" srcOrd="2" destOrd="0" presId="urn:microsoft.com/office/officeart/2005/8/layout/vList2"/>
    <dgm:cxn modelId="{A47087EE-7AAA-47D9-A7E5-7538034BD969}" type="presParOf" srcId="{25BF08AF-07F7-48B8-9975-A55DB932E8DB}" destId="{35B3FD85-6D29-4BD4-843C-F139273FEEF0}" srcOrd="3" destOrd="0" presId="urn:microsoft.com/office/officeart/2005/8/layout/vList2"/>
    <dgm:cxn modelId="{73A15AF4-877A-48F6-AEE7-882C63BDB77C}" type="presParOf" srcId="{25BF08AF-07F7-48B8-9975-A55DB932E8DB}" destId="{02275E18-D7E2-4879-80D3-D6D46A288077}" srcOrd="4" destOrd="0" presId="urn:microsoft.com/office/officeart/2005/8/layout/vList2"/>
    <dgm:cxn modelId="{2E907793-B5BD-4696-BDC1-4691799D9F2F}" type="presParOf" srcId="{25BF08AF-07F7-48B8-9975-A55DB932E8DB}" destId="{3A045371-09B0-4E3E-85AF-9A2EF817A352}" srcOrd="5" destOrd="0" presId="urn:microsoft.com/office/officeart/2005/8/layout/vList2"/>
    <dgm:cxn modelId="{6CF4A60C-72B7-4A37-B63D-66430F9A69EA}" type="presParOf" srcId="{25BF08AF-07F7-48B8-9975-A55DB932E8DB}" destId="{7C205A71-E110-4289-B0F6-3489A380C9B7}" srcOrd="6" destOrd="0" presId="urn:microsoft.com/office/officeart/2005/8/layout/vList2"/>
    <dgm:cxn modelId="{12533F97-3ED8-41D5-A915-C4B8F567E9BE}" type="presParOf" srcId="{25BF08AF-07F7-48B8-9975-A55DB932E8DB}" destId="{45600E38-2F45-4487-AB8B-D3C5826709BE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2B16B-D0DC-434A-90DC-AD86B958C7F9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C36F5-F2CB-4FB6-86A8-E8CF547053A6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64A81-394F-413F-9832-FBD7F9CE2BD8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Static</a:t>
          </a:r>
        </a:p>
      </dsp:txBody>
      <dsp:txXfrm>
        <a:off x="93445" y="3018902"/>
        <a:ext cx="3206250" cy="720000"/>
      </dsp:txXfrm>
    </dsp:sp>
    <dsp:sp modelId="{AADD6627-6C92-4424-AC68-B29FE0C5488D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2D4BE-A90B-48C4-8483-D17C513AEA94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8A0FA-6EE9-4C0E-9C2A-490B35680064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Instance </a:t>
          </a:r>
        </a:p>
      </dsp:txBody>
      <dsp:txXfrm>
        <a:off x="3860789" y="3018902"/>
        <a:ext cx="3206250" cy="720000"/>
      </dsp:txXfrm>
    </dsp:sp>
    <dsp:sp modelId="{DBADCC48-D9CC-4AF5-A160-6479444F2EBE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08C51D-FDAA-4A17-A494-A84BA086B19F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2C1B8-5AEA-4B93-A15D-294B5DECD0CE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Local</a:t>
          </a:r>
        </a:p>
      </dsp:txBody>
      <dsp:txXfrm>
        <a:off x="7628133" y="3018902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9096E-EAA1-4D9A-8999-04873A587AA0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367BB-B851-401B-BACF-84BEA1D0EE62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Any variable which is declared inside any method or any blocks are called Local variables</a:t>
          </a:r>
        </a:p>
      </dsp:txBody>
      <dsp:txXfrm>
        <a:off x="696297" y="538547"/>
        <a:ext cx="4171627" cy="2590157"/>
      </dsp:txXfrm>
    </dsp:sp>
    <dsp:sp modelId="{1A1EFBE6-1B00-4F72-84A8-481FBD71E22F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85694-F314-4800-A8A2-BEBFB28E7023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Initialization is mandatory for Local variables</a:t>
          </a:r>
        </a:p>
      </dsp:txBody>
      <dsp:txXfrm>
        <a:off x="5991936" y="538547"/>
        <a:ext cx="4171627" cy="25901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4D313F-C610-4522-A9E5-79331A843147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224F8-8CA8-4EC9-A491-39A177082145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Any Variables declared within a method is called Local variables</a:t>
          </a:r>
        </a:p>
      </dsp:txBody>
      <dsp:txXfrm>
        <a:off x="0" y="2703"/>
        <a:ext cx="6900512" cy="921789"/>
      </dsp:txXfrm>
    </dsp:sp>
    <dsp:sp modelId="{CB95C294-893F-4E6B-8602-B11D2FBB1BE9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A4C45-E806-433A-ABF6-B7D04703EA76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Local variables should be initialized with a value</a:t>
          </a:r>
        </a:p>
      </dsp:txBody>
      <dsp:txXfrm>
        <a:off x="0" y="924492"/>
        <a:ext cx="6900512" cy="921789"/>
      </dsp:txXfrm>
    </dsp:sp>
    <dsp:sp modelId="{2D13F26C-940C-46E7-9D3C-5DEF205C26B9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CCDC3-D686-4F90-A429-1B9C6E4BE814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Local variables are visible only within that method</a:t>
          </a:r>
        </a:p>
      </dsp:txBody>
      <dsp:txXfrm>
        <a:off x="0" y="1846281"/>
        <a:ext cx="6900512" cy="921789"/>
      </dsp:txXfrm>
    </dsp:sp>
    <dsp:sp modelId="{10C36B5E-5239-4F72-B196-AB29945E88D4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92B15-7572-467B-A176-A735146138A0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No mandatory for Instance variable to be initialized</a:t>
          </a:r>
        </a:p>
      </dsp:txBody>
      <dsp:txXfrm>
        <a:off x="0" y="2768070"/>
        <a:ext cx="6900512" cy="921789"/>
      </dsp:txXfrm>
    </dsp:sp>
    <dsp:sp modelId="{8590FAD9-A5C6-434D-A580-D41BDDC14AD2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6E8F1-948C-4CA7-9E06-0FEE98CED310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Create two methods inside Car class – </a:t>
          </a:r>
          <a:r>
            <a:rPr lang="en-US" sz="2500" kern="1200" dirty="0" err="1"/>
            <a:t>driveCar</a:t>
          </a:r>
          <a:r>
            <a:rPr lang="en-US" sz="2500" kern="1200" dirty="0"/>
            <a:t>() and </a:t>
          </a:r>
          <a:r>
            <a:rPr lang="en-US" sz="2500" kern="1200" dirty="0" err="1"/>
            <a:t>applyBrake</a:t>
          </a:r>
          <a:r>
            <a:rPr lang="en-US" sz="2500" kern="1200" dirty="0"/>
            <a:t>()</a:t>
          </a:r>
        </a:p>
      </dsp:txBody>
      <dsp:txXfrm>
        <a:off x="0" y="3689859"/>
        <a:ext cx="6900512" cy="921789"/>
      </dsp:txXfrm>
    </dsp:sp>
    <dsp:sp modelId="{6DBCE5EB-51E7-4C1D-803F-C9F69085642B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E01107-307E-46EF-8545-251F4FC2B405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driveCar</a:t>
          </a:r>
          <a:r>
            <a:rPr lang="en-US" sz="2500" kern="1200" dirty="0"/>
            <a:t>() – Local variable - &gt; int </a:t>
          </a:r>
          <a:r>
            <a:rPr lang="en-US" sz="2500" kern="1200" dirty="0" err="1"/>
            <a:t>kmDriven</a:t>
          </a:r>
          <a:r>
            <a:rPr lang="en-US" sz="2500" kern="1200" dirty="0"/>
            <a:t> = 450;</a:t>
          </a:r>
        </a:p>
      </dsp:txBody>
      <dsp:txXfrm>
        <a:off x="0" y="4611648"/>
        <a:ext cx="6900512" cy="9217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FA621-42A0-4CA6-A4E0-4B6A57ECAAD4}">
      <dsp:nvSpPr>
        <dsp:cNvPr id="0" name=""/>
        <dsp:cNvSpPr/>
      </dsp:nvSpPr>
      <dsp:spPr>
        <a:xfrm>
          <a:off x="0" y="13010"/>
          <a:ext cx="7559504" cy="791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Primitive </a:t>
          </a:r>
        </a:p>
      </dsp:txBody>
      <dsp:txXfrm>
        <a:off x="38638" y="51648"/>
        <a:ext cx="7482228" cy="714229"/>
      </dsp:txXfrm>
    </dsp:sp>
    <dsp:sp modelId="{BF3D71BE-17BB-444F-96A0-D08961F788A2}">
      <dsp:nvSpPr>
        <dsp:cNvPr id="0" name=""/>
        <dsp:cNvSpPr/>
      </dsp:nvSpPr>
      <dsp:spPr>
        <a:xfrm>
          <a:off x="0" y="899555"/>
          <a:ext cx="7559504" cy="79150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Non – Primitive	</a:t>
          </a:r>
        </a:p>
      </dsp:txBody>
      <dsp:txXfrm>
        <a:off x="38638" y="938193"/>
        <a:ext cx="7482228" cy="714229"/>
      </dsp:txXfrm>
    </dsp:sp>
    <dsp:sp modelId="{02275E18-D7E2-4879-80D3-D6D46A288077}">
      <dsp:nvSpPr>
        <dsp:cNvPr id="0" name=""/>
        <dsp:cNvSpPr/>
      </dsp:nvSpPr>
      <dsp:spPr>
        <a:xfrm>
          <a:off x="0" y="1786100"/>
          <a:ext cx="7559504" cy="79150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Primitive: </a:t>
          </a:r>
        </a:p>
      </dsp:txBody>
      <dsp:txXfrm>
        <a:off x="38638" y="1824738"/>
        <a:ext cx="7482228" cy="714229"/>
      </dsp:txXfrm>
    </dsp:sp>
    <dsp:sp modelId="{3A045371-09B0-4E3E-85AF-9A2EF817A352}">
      <dsp:nvSpPr>
        <dsp:cNvPr id="0" name=""/>
        <dsp:cNvSpPr/>
      </dsp:nvSpPr>
      <dsp:spPr>
        <a:xfrm>
          <a:off x="0" y="2577606"/>
          <a:ext cx="7559504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Char,byte,short, Int,long,double,float,Boolean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There is a defined range as specified in the previous slides. Memory space will be decided at compile time itself</a:t>
          </a:r>
        </a:p>
      </dsp:txBody>
      <dsp:txXfrm>
        <a:off x="0" y="2577606"/>
        <a:ext cx="7559504" cy="1639440"/>
      </dsp:txXfrm>
    </dsp:sp>
    <dsp:sp modelId="{7C205A71-E110-4289-B0F6-3489A380C9B7}">
      <dsp:nvSpPr>
        <dsp:cNvPr id="0" name=""/>
        <dsp:cNvSpPr/>
      </dsp:nvSpPr>
      <dsp:spPr>
        <a:xfrm>
          <a:off x="0" y="4217046"/>
          <a:ext cx="7559504" cy="79150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Non – Primitive:</a:t>
          </a:r>
        </a:p>
      </dsp:txBody>
      <dsp:txXfrm>
        <a:off x="38638" y="4255684"/>
        <a:ext cx="7482228" cy="714229"/>
      </dsp:txXfrm>
    </dsp:sp>
    <dsp:sp modelId="{45600E38-2F45-4487-AB8B-D3C5826709BE}">
      <dsp:nvSpPr>
        <dsp:cNvPr id="0" name=""/>
        <dsp:cNvSpPr/>
      </dsp:nvSpPr>
      <dsp:spPr>
        <a:xfrm>
          <a:off x="0" y="5008551"/>
          <a:ext cx="7559504" cy="1263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String, Arrays and All Objects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No defined range (No memory space). Memory space will be decided at the run time</a:t>
          </a:r>
        </a:p>
      </dsp:txBody>
      <dsp:txXfrm>
        <a:off x="0" y="5008551"/>
        <a:ext cx="7559504" cy="1263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AA2C-F0CA-C6C2-43E3-EB2AE14DC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271DE-EC22-DE9C-7668-5877B078A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65689-3063-51FF-646F-CF73138C5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92FA-2E89-445A-A24E-3FF9E200780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8BB67-56EE-7E8A-E6AD-66FDA21F2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8666F-6838-3160-337C-CBE8C713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310A-EC9E-4385-B28C-5BABEA0E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2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9FDAF-57BF-A5F8-C5F3-C0ED443E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F60DB-F3D3-DED4-EA3E-85CD92518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6930C-A229-817B-3973-8A166F106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92FA-2E89-445A-A24E-3FF9E200780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4D84-7773-AC8B-2B1B-46832C5B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64733-95C3-A5F9-47F0-308DEB1AB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310A-EC9E-4385-B28C-5BABEA0E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0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3DE73E-8E1E-FFA7-4519-90E32811A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4E022-AC81-16F4-779C-09A25A496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D4E2F-FCF0-62CE-7FC4-054D4C0A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92FA-2E89-445A-A24E-3FF9E200780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E11AF-DC18-AAD9-720F-642463D8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F3004-DE79-7061-9E78-E525D73B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310A-EC9E-4385-B28C-5BABEA0E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1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08796-A2A3-3BE9-A15A-A7497445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299BE-27CE-8AFF-CFC4-1F9C8C4D4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A2812-12D6-0FCE-D99F-6E20D1FBF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92FA-2E89-445A-A24E-3FF9E200780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C12D9-7982-3FD8-B052-45BD8D1D2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644CE-E597-505F-8947-05434DFD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310A-EC9E-4385-B28C-5BABEA0E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1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A09D0-D235-F639-71F1-C630953D3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3478D-40EA-14EB-000C-6C8E6B395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2E207-51F8-47AC-D9BF-E6232B61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92FA-2E89-445A-A24E-3FF9E200780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D9E46-FA7B-F7FE-BFD0-F9EE5573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71C92-73A6-9AEA-A004-C32CFD3B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310A-EC9E-4385-B28C-5BABEA0E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8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0C5D-D3BD-37AC-12D5-4713181D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7A07B-B299-118B-0D23-2962E7C4E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413B9-4949-2DC1-D827-E84ABB72E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0EDDD-55C0-267B-296E-17CAC03E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92FA-2E89-445A-A24E-3FF9E200780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47112-A0C3-00C1-4A90-86FA2D45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7DBF0-BCE8-706D-6C4E-A73A21CD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310A-EC9E-4385-B28C-5BABEA0E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9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84914-20CA-0E79-EF29-1C59ADB06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E602F-6FE4-4B4C-ED77-450BCDEFF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64DF8-9FBE-EF07-3027-485940717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6C937-56B0-C94F-BE7A-DC465E28D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BB2C96-3C09-E973-4E86-8BEEB1D6E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CD0F6-BA0B-975A-20FF-75C7D2BC0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92FA-2E89-445A-A24E-3FF9E200780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F5F7D7-8616-38DB-E7EA-E2258680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005F77-3501-D4D1-9186-477721303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310A-EC9E-4385-B28C-5BABEA0E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7B7C2-9477-511C-4B51-F72D31E7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CEA7B4-6FCE-16A9-2788-666CF061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92FA-2E89-445A-A24E-3FF9E200780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5DB49-C225-1EED-1541-4676C668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EBAB7-ACC6-2142-5B89-C871F520A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310A-EC9E-4385-B28C-5BABEA0E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006E49-E5BD-F4DB-076A-F78DDBE1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92FA-2E89-445A-A24E-3FF9E200780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7DB97F-E46C-27B6-00AC-FD364BF0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972A3-AA37-C860-536A-1804C23E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310A-EC9E-4385-B28C-5BABEA0E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5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E151-3265-0A32-11EE-6BE0BCA99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2712D-4CA7-36EE-2010-7B6D12763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84776-C234-F10B-4EB3-62C1FF381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6AB88-4936-CCF7-3F26-2601EC0D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92FA-2E89-445A-A24E-3FF9E200780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5A123-22B5-4AC6-5B67-92E49B9B1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E568C-6485-22A4-15B1-388495CA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310A-EC9E-4385-B28C-5BABEA0E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77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A40C1-6A99-D539-22CC-F7B726A7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5814C-28F7-9ACF-DCEC-408426E1E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971BC-B64F-ED59-11E2-1EDAEC299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B1B0E-8ED7-765D-3A36-28C729C76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92FA-2E89-445A-A24E-3FF9E200780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3CDB7-4CBD-D5F1-1FCE-04419F7CA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AD400-43AE-6A03-5257-C7C01FD2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310A-EC9E-4385-B28C-5BABEA0E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9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0FC3BD-BBC6-565A-6926-A566F364D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D3982-0217-6825-93F6-FF8AED555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D1FEE-0AC3-B9CC-B940-D096E5D32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792FA-2E89-445A-A24E-3FF9E200780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A63C4-FC7C-E8FB-F717-EFF997390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95089-B31D-2771-8F3C-9045869C3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4310A-EC9E-4385-B28C-5BABEA0E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8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D4627-FAD5-514F-9FF5-DC15E4B1F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What is a Variable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3729B-9C6A-448C-B103-EC69E4F3A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Variables are </a:t>
            </a:r>
            <a:r>
              <a:rPr lang="en-US" b="1" dirty="0"/>
              <a:t>containers for storing data values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458E53-DE8B-DB13-44AE-6B67F82BF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86022"/>
            <a:ext cx="7214616" cy="505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82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8E5F-C9D4-1ACE-7C01-9D803AD1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based on if-Else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07BBA1-1EAF-3CB6-549D-7685B19EA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516" y="1690688"/>
            <a:ext cx="671448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978B90-0E7B-EC9C-17DE-8B472F2B6767}"/>
              </a:ext>
            </a:extLst>
          </p:cNvPr>
          <p:cNvSpPr txBox="1"/>
          <p:nvPr/>
        </p:nvSpPr>
        <p:spPr>
          <a:xfrm>
            <a:off x="8502977" y="2696066"/>
            <a:ext cx="35161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Will this throw any error?</a:t>
            </a:r>
          </a:p>
        </p:txBody>
      </p:sp>
    </p:spTree>
    <p:extLst>
      <p:ext uri="{BB962C8B-B14F-4D97-AF65-F5344CB8AC3E}">
        <p14:creationId xmlns:p14="http://schemas.microsoft.com/office/powerpoint/2010/main" val="343677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6799-FA65-E2FF-5464-44FD5E80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68C629-C059-1EAE-8AD1-F6BB20DA9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300" y="2043906"/>
            <a:ext cx="8915400" cy="3914775"/>
          </a:xfrm>
        </p:spPr>
      </p:pic>
    </p:spTree>
    <p:extLst>
      <p:ext uri="{BB962C8B-B14F-4D97-AF65-F5344CB8AC3E}">
        <p14:creationId xmlns:p14="http://schemas.microsoft.com/office/powerpoint/2010/main" val="1996794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3108B5-6204-32B4-914A-0BEBB6F9A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Types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E20578-3170-8074-EAC6-07056DF630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961958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6927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29C5-0960-E186-920F-CC8B67AC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program on Instance variable and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A10B4-5945-F236-7979-F6B40108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public class Car</a:t>
            </a:r>
          </a:p>
          <a:p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long </a:t>
            </a:r>
            <a:r>
              <a:rPr lang="en-US" dirty="0" err="1"/>
              <a:t>ownerPhNo</a:t>
            </a:r>
            <a:r>
              <a:rPr lang="en-US" dirty="0"/>
              <a:t> = 34567890987L;</a:t>
            </a:r>
          </a:p>
          <a:p>
            <a:pPr marL="457200" lvl="1" indent="0">
              <a:buNone/>
            </a:pPr>
            <a:r>
              <a:rPr lang="en-US" dirty="0"/>
              <a:t>float </a:t>
            </a:r>
            <a:r>
              <a:rPr lang="en-US" dirty="0" err="1"/>
              <a:t>fuelCapacity</a:t>
            </a:r>
            <a:r>
              <a:rPr lang="en-US" dirty="0"/>
              <a:t> = 35.5f;</a:t>
            </a:r>
          </a:p>
          <a:p>
            <a:pPr marL="457200" lvl="1" indent="0">
              <a:buNone/>
            </a:pP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isPuncture</a:t>
            </a:r>
            <a:r>
              <a:rPr lang="en-US" dirty="0"/>
              <a:t> = false;</a:t>
            </a:r>
          </a:p>
          <a:p>
            <a:pPr marL="457200" lvl="1" indent="0">
              <a:buNone/>
            </a:pPr>
            <a:r>
              <a:rPr lang="en-US" dirty="0"/>
              <a:t>char </a:t>
            </a:r>
            <a:r>
              <a:rPr lang="en-US" dirty="0" err="1"/>
              <a:t>fuelType</a:t>
            </a:r>
            <a:r>
              <a:rPr lang="en-US" dirty="0"/>
              <a:t> = ‘P’;</a:t>
            </a:r>
          </a:p>
          <a:p>
            <a:pPr marL="457200" lvl="1" indent="0">
              <a:buNone/>
            </a:pPr>
            <a:r>
              <a:rPr lang="en-US" dirty="0"/>
              <a:t>double </a:t>
            </a:r>
            <a:r>
              <a:rPr lang="en-US" dirty="0" err="1"/>
              <a:t>carPrice</a:t>
            </a:r>
            <a:r>
              <a:rPr lang="en-US" dirty="0"/>
              <a:t> = 799999.78;</a:t>
            </a:r>
          </a:p>
          <a:p>
            <a:pPr marL="457200" lvl="1" indent="0">
              <a:buNone/>
            </a:pPr>
            <a:r>
              <a:rPr lang="en-US" dirty="0"/>
              <a:t>String </a:t>
            </a:r>
            <a:r>
              <a:rPr lang="en-US" dirty="0" err="1"/>
              <a:t>carColor</a:t>
            </a:r>
            <a:r>
              <a:rPr lang="en-US" dirty="0"/>
              <a:t> = “Red”;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Car c = new Car();</a:t>
            </a:r>
          </a:p>
          <a:p>
            <a:pPr marL="457200" lvl="1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c.ownerPhNo</a:t>
            </a:r>
            <a:r>
              <a:rPr lang="en-US" dirty="0"/>
              <a:t>);</a:t>
            </a:r>
          </a:p>
          <a:p>
            <a:r>
              <a:rPr lang="en-US" dirty="0"/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897769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9A000-C2CA-7736-0915-0364B830D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Home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953EA-2438-B88F-6751-A55826040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 fontAlgn="base">
              <a:buNone/>
            </a:pPr>
            <a:r>
              <a:rPr lang="en-US" sz="1100" b="0" i="0" dirty="0">
                <a:effectLst/>
                <a:latin typeface="Calibri" panose="020F0502020204030204" pitchFamily="34" charset="0"/>
              </a:rPr>
              <a:t>1. </a:t>
            </a:r>
            <a:r>
              <a:rPr lang="x-none" sz="1100" b="0" i="0" dirty="0">
                <a:effectLst/>
                <a:latin typeface="Calibri" panose="020F0502020204030204" pitchFamily="34" charset="0"/>
              </a:rPr>
              <a:t>Create a Java class called Student. </a:t>
            </a:r>
            <a:r>
              <a:rPr lang="en-US" sz="1100" b="0" i="0" dirty="0">
                <a:effectLst/>
                <a:latin typeface="Calibri" panose="020F0502020204030204" pitchFamily="34" charset="0"/>
              </a:rPr>
              <a:t> </a:t>
            </a:r>
          </a:p>
          <a:p>
            <a:pPr lvl="1" fontAlgn="base"/>
            <a:r>
              <a:rPr lang="x-none" sz="1100" b="0" i="0" dirty="0">
                <a:effectLst/>
                <a:latin typeface="Calibri" panose="020F0502020204030204" pitchFamily="34" charset="0"/>
              </a:rPr>
              <a:t>Inside that class, create instance variables which are applicable for that class.</a:t>
            </a:r>
            <a:r>
              <a:rPr lang="en-US" sz="1100" b="0" i="0" dirty="0">
                <a:effectLst/>
                <a:latin typeface="Calibri" panose="020F0502020204030204" pitchFamily="34" charset="0"/>
              </a:rPr>
              <a:t> </a:t>
            </a:r>
          </a:p>
          <a:p>
            <a:pPr lvl="1" fontAlgn="base"/>
            <a:r>
              <a:rPr lang="x-none" sz="1100" b="0" i="0" dirty="0">
                <a:effectLst/>
                <a:latin typeface="Calibri" panose="020F0502020204030204" pitchFamily="34" charset="0"/>
              </a:rPr>
              <a:t>Create a local variable and find what error if it is not initialized</a:t>
            </a:r>
            <a:r>
              <a:rPr lang="en-US" sz="1100" b="0" i="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indent="0" fontAlgn="base">
              <a:buNone/>
            </a:pPr>
            <a:r>
              <a:rPr lang="en-US" sz="1100" b="0" i="0" dirty="0">
                <a:effectLst/>
                <a:latin typeface="Calibri" panose="020F0502020204030204" pitchFamily="34" charset="0"/>
              </a:rPr>
              <a:t>2. Write a Java program to print the area and perimeter of a circle.</a:t>
            </a:r>
            <a:r>
              <a:rPr lang="en-US" sz="1100" b="0" i="0" dirty="0">
                <a:effectLst/>
                <a:latin typeface="WordVisiCarriageReturn_MSFontService"/>
              </a:rPr>
              <a:t> </a:t>
            </a:r>
            <a:br>
              <a:rPr lang="en-US" sz="1100" b="0" i="0" dirty="0">
                <a:effectLst/>
                <a:latin typeface="WordVisiCarriageReturn_MSFontService"/>
              </a:rPr>
            </a:br>
            <a:r>
              <a:rPr lang="en-US" sz="1100" b="0" i="0" dirty="0">
                <a:effectLst/>
                <a:latin typeface="WordVisiCarriageReturn_MSFontService"/>
              </a:rPr>
              <a:t>	</a:t>
            </a:r>
            <a:r>
              <a:rPr lang="en-US" sz="1100" b="0" i="0" dirty="0">
                <a:effectLst/>
                <a:latin typeface="Calibri" panose="020F0502020204030204" pitchFamily="34" charset="0"/>
              </a:rPr>
              <a:t>Test Data:</a:t>
            </a:r>
            <a:r>
              <a:rPr lang="en-US" sz="1100" b="0" i="0" dirty="0">
                <a:effectLst/>
                <a:latin typeface="WordVisiCarriageReturn_MSFontService"/>
              </a:rPr>
              <a:t> </a:t>
            </a:r>
            <a:br>
              <a:rPr lang="en-US" sz="1100" b="0" i="0" dirty="0">
                <a:effectLst/>
                <a:latin typeface="WordVisiCarriageReturn_MSFontService"/>
              </a:rPr>
            </a:br>
            <a:r>
              <a:rPr lang="en-US" sz="1100" b="0" i="0" dirty="0">
                <a:effectLst/>
                <a:latin typeface="WordVisiCarriageReturn_MSFontService"/>
              </a:rPr>
              <a:t>	</a:t>
            </a:r>
            <a:r>
              <a:rPr lang="en-US" sz="1100" b="0" i="0" dirty="0">
                <a:effectLst/>
                <a:latin typeface="Calibri" panose="020F0502020204030204" pitchFamily="34" charset="0"/>
              </a:rPr>
              <a:t>Radius = 7.5</a:t>
            </a:r>
            <a:r>
              <a:rPr lang="en-US" sz="1100" b="0" i="0" dirty="0">
                <a:effectLst/>
                <a:latin typeface="WordVisiCarriageReturn_MSFontService"/>
              </a:rPr>
              <a:t> </a:t>
            </a:r>
            <a:br>
              <a:rPr lang="en-US" sz="1100" b="0" i="0" dirty="0">
                <a:effectLst/>
                <a:latin typeface="WordVisiCarriageReturn_MSFontService"/>
              </a:rPr>
            </a:br>
            <a:r>
              <a:rPr lang="en-US" sz="1100" b="0" i="0" dirty="0">
                <a:effectLst/>
                <a:latin typeface="WordVisiCarriageReturn_MSFontService"/>
              </a:rPr>
              <a:t>	</a:t>
            </a:r>
            <a:r>
              <a:rPr lang="en-US" sz="1100" b="0" i="0" dirty="0">
                <a:effectLst/>
                <a:latin typeface="Calibri" panose="020F0502020204030204" pitchFamily="34" charset="0"/>
              </a:rPr>
              <a:t>Expected Output</a:t>
            </a:r>
            <a:r>
              <a:rPr lang="en-US" sz="1100" b="0" i="0" dirty="0">
                <a:effectLst/>
                <a:latin typeface="WordVisiCarriageReturn_MSFontService"/>
              </a:rPr>
              <a:t> </a:t>
            </a:r>
            <a:br>
              <a:rPr lang="en-US" sz="1100" b="0" i="0" dirty="0">
                <a:effectLst/>
                <a:latin typeface="WordVisiCarriageReturn_MSFontService"/>
              </a:rPr>
            </a:br>
            <a:r>
              <a:rPr lang="en-US" sz="1100" b="0" i="0" dirty="0">
                <a:effectLst/>
                <a:latin typeface="WordVisiCarriageReturn_MSFontService"/>
              </a:rPr>
              <a:t>	</a:t>
            </a:r>
            <a:r>
              <a:rPr lang="en-US" sz="1100" b="0" i="0" dirty="0">
                <a:effectLst/>
                <a:latin typeface="Calibri" panose="020F0502020204030204" pitchFamily="34" charset="0"/>
              </a:rPr>
              <a:t>Perimeter is = 47.12388980384689  </a:t>
            </a:r>
          </a:p>
          <a:p>
            <a:pPr marL="0" indent="0" fontAlgn="base">
              <a:buNone/>
            </a:pPr>
            <a:r>
              <a:rPr lang="en-US" sz="1100" dirty="0">
                <a:latin typeface="Calibri" panose="020F0502020204030204" pitchFamily="34" charset="0"/>
              </a:rPr>
              <a:t>3. </a:t>
            </a:r>
            <a:r>
              <a:rPr lang="en-US" sz="1100" b="0" i="0" dirty="0">
                <a:effectLst/>
                <a:latin typeface="Calibri" panose="020F0502020204030204" pitchFamily="34" charset="0"/>
              </a:rPr>
              <a:t>Write a Java program to swap two numbers </a:t>
            </a:r>
            <a:r>
              <a:rPr lang="en-US" sz="1100" dirty="0">
                <a:latin typeface="Calibri" panose="020F0502020204030204" pitchFamily="34" charset="0"/>
              </a:rPr>
              <a:t>without using the third variable (Temp)</a:t>
            </a:r>
          </a:p>
          <a:p>
            <a:pPr marL="0" indent="0" rtl="0" fontAlgn="base">
              <a:buNone/>
            </a:pPr>
            <a:r>
              <a:rPr lang="en-US" sz="1100" b="0" i="0" dirty="0">
                <a:effectLst/>
                <a:latin typeface="Calibri" panose="020F0502020204030204" pitchFamily="34" charset="0"/>
              </a:rPr>
              <a:t>4. W</a:t>
            </a:r>
            <a:r>
              <a:rPr lang="x-none" sz="1100" b="0" i="0" dirty="0">
                <a:effectLst/>
                <a:latin typeface="Calibri" panose="020F0502020204030204" pitchFamily="34" charset="0"/>
              </a:rPr>
              <a:t>rite a Java program to convert a decimal number to binary number. </a:t>
            </a:r>
            <a:r>
              <a:rPr lang="en-US" sz="1100" b="0" i="0" dirty="0">
                <a:effectLst/>
                <a:latin typeface="WordVisiCarriageReturn_MSFontService"/>
              </a:rPr>
              <a:t> </a:t>
            </a:r>
            <a:br>
              <a:rPr lang="en-US" sz="1100" b="0" i="0" dirty="0">
                <a:effectLst/>
                <a:latin typeface="WordVisiCarriageReturn_MSFontService"/>
              </a:rPr>
            </a:br>
            <a:r>
              <a:rPr lang="x-none" sz="1100" b="0" i="0" dirty="0">
                <a:effectLst/>
                <a:latin typeface="Calibri" panose="020F0502020204030204" pitchFamily="34" charset="0"/>
              </a:rPr>
              <a:t>Input Data:</a:t>
            </a:r>
            <a:r>
              <a:rPr lang="en-US" sz="1100" b="0" i="0" dirty="0">
                <a:effectLst/>
                <a:latin typeface="WordVisiCarriageReturn_MSFontService"/>
              </a:rPr>
              <a:t> </a:t>
            </a:r>
            <a:br>
              <a:rPr lang="en-US" sz="1100" b="0" i="0" dirty="0">
                <a:effectLst/>
                <a:latin typeface="WordVisiCarriageReturn_MSFontService"/>
              </a:rPr>
            </a:br>
            <a:r>
              <a:rPr lang="x-none" sz="1100" b="0" i="0" dirty="0">
                <a:effectLst/>
                <a:latin typeface="Calibri" panose="020F0502020204030204" pitchFamily="34" charset="0"/>
              </a:rPr>
              <a:t>Input a Decimal Number : 5</a:t>
            </a:r>
            <a:r>
              <a:rPr lang="en-US" sz="1100" b="0" i="0" dirty="0">
                <a:effectLst/>
                <a:latin typeface="WordVisiCarriageReturn_MSFontService"/>
              </a:rPr>
              <a:t> </a:t>
            </a:r>
            <a:br>
              <a:rPr lang="en-US" sz="1100" b="0" i="0" dirty="0">
                <a:effectLst/>
                <a:latin typeface="WordVisiCarriageReturn_MSFontService"/>
              </a:rPr>
            </a:br>
            <a:r>
              <a:rPr lang="x-none" sz="1100" b="0" i="0" dirty="0">
                <a:effectLst/>
                <a:latin typeface="Calibri" panose="020F0502020204030204" pitchFamily="34" charset="0"/>
              </a:rPr>
              <a:t>Expected Output</a:t>
            </a:r>
            <a:r>
              <a:rPr lang="en-US" sz="1100" b="0" i="0" dirty="0">
                <a:effectLst/>
                <a:latin typeface="Calibri" panose="020F0502020204030204" pitchFamily="34" charset="0"/>
              </a:rPr>
              <a:t> </a:t>
            </a:r>
            <a:endParaRPr lang="en-US" sz="1100" b="0" i="0" dirty="0">
              <a:effectLst/>
              <a:latin typeface="Helvetica" panose="020B0604020202020204" pitchFamily="34" charset="0"/>
            </a:endParaRPr>
          </a:p>
          <a:p>
            <a:pPr marL="0" indent="0" rtl="0" fontAlgn="base">
              <a:buNone/>
            </a:pPr>
            <a:r>
              <a:rPr lang="en-US" sz="1100" b="0" i="0" dirty="0">
                <a:effectLst/>
                <a:latin typeface="Calibri" panose="020F0502020204030204" pitchFamily="34" charset="0"/>
              </a:rPr>
              <a:t> O/p = </a:t>
            </a:r>
            <a:r>
              <a:rPr lang="x-none" sz="1100" b="0" i="0" dirty="0">
                <a:effectLst/>
                <a:latin typeface="Calibri" panose="020F0502020204030204" pitchFamily="34" charset="0"/>
              </a:rPr>
              <a:t>Binary number is: 101 </a:t>
            </a:r>
            <a:r>
              <a:rPr lang="en-US" sz="1100" b="0" i="0" dirty="0">
                <a:effectLst/>
                <a:latin typeface="Calibri" panose="020F0502020204030204" pitchFamily="34" charset="0"/>
              </a:rPr>
              <a:t> </a:t>
            </a:r>
            <a:endParaRPr lang="en-US" sz="1100" b="0" i="0" dirty="0">
              <a:effectLst/>
              <a:latin typeface="Helvetica" panose="020B0604020202020204" pitchFamily="34" charset="0"/>
            </a:endParaRPr>
          </a:p>
          <a:p>
            <a:pPr marL="0" indent="0" fontAlgn="base">
              <a:buNone/>
            </a:pPr>
            <a:endParaRPr lang="en-US" sz="1100" b="0" i="0" dirty="0">
              <a:effectLst/>
              <a:latin typeface="Calibri" panose="020F0502020204030204" pitchFamily="34" charset="0"/>
            </a:endParaRPr>
          </a:p>
          <a:p>
            <a:endParaRPr lang="en-US" sz="11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05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14D59A-F883-5FA3-8823-3575A8007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24" y="558215"/>
            <a:ext cx="3571810" cy="16090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1D4696-BF9F-D9C7-D9D8-A627BDE95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2053525"/>
            <a:ext cx="7214616" cy="27235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DCACD4B-DB85-F551-868B-51101AA37E72}"/>
              </a:ext>
            </a:extLst>
          </p:cNvPr>
          <p:cNvSpPr txBox="1">
            <a:spLocks/>
          </p:cNvSpPr>
          <p:nvPr/>
        </p:nvSpPr>
        <p:spPr>
          <a:xfrm>
            <a:off x="492424" y="2681839"/>
            <a:ext cx="3571810" cy="16090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0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8EA0666-51A8-798A-70E7-234EDD435D15}"/>
              </a:ext>
            </a:extLst>
          </p:cNvPr>
          <p:cNvSpPr txBox="1">
            <a:spLocks/>
          </p:cNvSpPr>
          <p:nvPr/>
        </p:nvSpPr>
        <p:spPr>
          <a:xfrm>
            <a:off x="590063" y="2578625"/>
            <a:ext cx="3571810" cy="155932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/>
              <a:t>Bodycolor – String</a:t>
            </a:r>
          </a:p>
          <a:p>
            <a:pPr marL="342900" indent="-342900"/>
            <a:r>
              <a:rPr lang="en-US" dirty="0" err="1"/>
              <a:t>numWheel</a:t>
            </a:r>
            <a:r>
              <a:rPr lang="en-US" dirty="0"/>
              <a:t> – Integer</a:t>
            </a:r>
          </a:p>
          <a:p>
            <a:pPr marL="342900" indent="-342900"/>
            <a:r>
              <a:rPr lang="en-US" dirty="0" err="1"/>
              <a:t>registrationNumber</a:t>
            </a:r>
            <a:r>
              <a:rPr lang="en-US" dirty="0"/>
              <a:t> – </a:t>
            </a:r>
            <a:r>
              <a:rPr lang="en-US" dirty="0" err="1"/>
              <a:t>AlphaNumeric</a:t>
            </a:r>
            <a:r>
              <a:rPr lang="en-US" dirty="0"/>
              <a:t> or String</a:t>
            </a:r>
          </a:p>
        </p:txBody>
      </p:sp>
    </p:spTree>
    <p:extLst>
      <p:ext uri="{BB962C8B-B14F-4D97-AF65-F5344CB8AC3E}">
        <p14:creationId xmlns:p14="http://schemas.microsoft.com/office/powerpoint/2010/main" val="313667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C89721-F48A-4337-528B-C0635C53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Types Of Variables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E063BC76-6761-7B13-1107-DA266C7AB3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679904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779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15F7-48B8-2A16-2B2C-BA86EBBC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F52838-C727-8247-F61A-40B03ED78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0712"/>
            <a:ext cx="3126910" cy="20781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DAAF68-E737-F2A4-AA11-BD7345CFC97F}"/>
              </a:ext>
            </a:extLst>
          </p:cNvPr>
          <p:cNvSpPr txBox="1"/>
          <p:nvPr/>
        </p:nvSpPr>
        <p:spPr>
          <a:xfrm>
            <a:off x="850637" y="4168909"/>
            <a:ext cx="298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Blue Print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1698B3-5CA9-D499-B16B-119004CB1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693" y="419970"/>
            <a:ext cx="3126910" cy="21454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FE8610-7531-5C9A-5FCC-D6B528C8CFB4}"/>
              </a:ext>
            </a:extLst>
          </p:cNvPr>
          <p:cNvSpPr txBox="1"/>
          <p:nvPr/>
        </p:nvSpPr>
        <p:spPr>
          <a:xfrm>
            <a:off x="4714615" y="2738591"/>
            <a:ext cx="298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 Building – Object 1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9C96C4-ABD4-1A4C-60D7-1C380490EEBB}"/>
              </a:ext>
            </a:extLst>
          </p:cNvPr>
          <p:cNvSpPr txBox="1"/>
          <p:nvPr/>
        </p:nvSpPr>
        <p:spPr>
          <a:xfrm>
            <a:off x="8450512" y="734919"/>
            <a:ext cx="305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 </a:t>
            </a:r>
            <a:r>
              <a:rPr lang="en-US" dirty="0" err="1"/>
              <a:t>noOfSqFeets</a:t>
            </a:r>
            <a:r>
              <a:rPr lang="en-US" dirty="0"/>
              <a:t> = 1100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B23820-B69A-E567-579E-B4E65F374315}"/>
              </a:ext>
            </a:extLst>
          </p:cNvPr>
          <p:cNvSpPr txBox="1"/>
          <p:nvPr/>
        </p:nvSpPr>
        <p:spPr>
          <a:xfrm>
            <a:off x="8372348" y="1057653"/>
            <a:ext cx="305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String </a:t>
            </a:r>
            <a:r>
              <a:rPr lang="en-US" dirty="0" err="1"/>
              <a:t>builderName</a:t>
            </a:r>
            <a:r>
              <a:rPr lang="en-US" dirty="0"/>
              <a:t> = “Ruby”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2A334C-259D-B350-A720-1FB496FAA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693" y="3429000"/>
            <a:ext cx="3126910" cy="21454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300593-D406-BEBC-25B0-594F794F210B}"/>
              </a:ext>
            </a:extLst>
          </p:cNvPr>
          <p:cNvSpPr txBox="1"/>
          <p:nvPr/>
        </p:nvSpPr>
        <p:spPr>
          <a:xfrm>
            <a:off x="4876211" y="5785020"/>
            <a:ext cx="298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 Building – Object 2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4D08DF-E9DD-AEA9-5F28-22CC6661D44B}"/>
              </a:ext>
            </a:extLst>
          </p:cNvPr>
          <p:cNvCxnSpPr/>
          <p:nvPr/>
        </p:nvCxnSpPr>
        <p:spPr>
          <a:xfrm flipV="1">
            <a:off x="4185501" y="1611984"/>
            <a:ext cx="529114" cy="490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319386-2DAF-D9C3-B94D-1E95102920E9}"/>
              </a:ext>
            </a:extLst>
          </p:cNvPr>
          <p:cNvCxnSpPr/>
          <p:nvPr/>
        </p:nvCxnSpPr>
        <p:spPr>
          <a:xfrm flipV="1">
            <a:off x="4075305" y="3685370"/>
            <a:ext cx="529114" cy="490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145F76E-B5F1-93A7-F6F4-2F8822143FDA}"/>
              </a:ext>
            </a:extLst>
          </p:cNvPr>
          <p:cNvSpPr txBox="1"/>
          <p:nvPr/>
        </p:nvSpPr>
        <p:spPr>
          <a:xfrm>
            <a:off x="8450512" y="1536200"/>
            <a:ext cx="305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 </a:t>
            </a:r>
            <a:r>
              <a:rPr lang="en-US" dirty="0" err="1"/>
              <a:t>noOfrooms</a:t>
            </a:r>
            <a:r>
              <a:rPr lang="en-US" dirty="0"/>
              <a:t> =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52F97B-52DD-E056-904E-7A9614EE9AF2}"/>
              </a:ext>
            </a:extLst>
          </p:cNvPr>
          <p:cNvSpPr txBox="1"/>
          <p:nvPr/>
        </p:nvSpPr>
        <p:spPr>
          <a:xfrm>
            <a:off x="8528676" y="3874518"/>
            <a:ext cx="305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 </a:t>
            </a:r>
            <a:r>
              <a:rPr lang="en-US" dirty="0" err="1"/>
              <a:t>noOfSqFeets</a:t>
            </a:r>
            <a:r>
              <a:rPr lang="en-US" dirty="0"/>
              <a:t> = 800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BDB3BE-3DC1-92AC-2E11-90899FC177C7}"/>
              </a:ext>
            </a:extLst>
          </p:cNvPr>
          <p:cNvSpPr txBox="1"/>
          <p:nvPr/>
        </p:nvSpPr>
        <p:spPr>
          <a:xfrm>
            <a:off x="8450512" y="4186778"/>
            <a:ext cx="305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String </a:t>
            </a:r>
            <a:r>
              <a:rPr lang="en-US" dirty="0" err="1"/>
              <a:t>builderName</a:t>
            </a:r>
            <a:r>
              <a:rPr lang="en-US" dirty="0"/>
              <a:t> = “Ruby”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EC8D48-963E-72BF-FB36-36CABC2634A9}"/>
              </a:ext>
            </a:extLst>
          </p:cNvPr>
          <p:cNvSpPr txBox="1"/>
          <p:nvPr/>
        </p:nvSpPr>
        <p:spPr>
          <a:xfrm>
            <a:off x="8528676" y="4759154"/>
            <a:ext cx="305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 </a:t>
            </a:r>
            <a:r>
              <a:rPr lang="en-US" dirty="0" err="1"/>
              <a:t>noOfrooms</a:t>
            </a:r>
            <a:r>
              <a:rPr lang="en-US" dirty="0"/>
              <a:t> =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B84C12-D191-CAFB-33C7-62B744A9BBDE}"/>
              </a:ext>
            </a:extLst>
          </p:cNvPr>
          <p:cNvSpPr txBox="1"/>
          <p:nvPr/>
        </p:nvSpPr>
        <p:spPr>
          <a:xfrm>
            <a:off x="8372348" y="2745132"/>
            <a:ext cx="305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Instance variables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545424-7A9D-0D2C-4B30-B306E1CBF1A4}"/>
              </a:ext>
            </a:extLst>
          </p:cNvPr>
          <p:cNvCxnSpPr/>
          <p:nvPr/>
        </p:nvCxnSpPr>
        <p:spPr>
          <a:xfrm flipV="1">
            <a:off x="10058484" y="1890712"/>
            <a:ext cx="0" cy="8478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E2C72FC-29B4-5D78-2BB0-B622F418767A}"/>
              </a:ext>
            </a:extLst>
          </p:cNvPr>
          <p:cNvCxnSpPr>
            <a:endCxn id="15" idx="0"/>
          </p:cNvCxnSpPr>
          <p:nvPr/>
        </p:nvCxnSpPr>
        <p:spPr>
          <a:xfrm>
            <a:off x="10058484" y="3114464"/>
            <a:ext cx="0" cy="7600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3ACE3C3-8337-6F3B-8F7D-7E07CA0FEA06}"/>
              </a:ext>
            </a:extLst>
          </p:cNvPr>
          <p:cNvSpPr/>
          <p:nvPr/>
        </p:nvSpPr>
        <p:spPr>
          <a:xfrm>
            <a:off x="8248454" y="282804"/>
            <a:ext cx="3511642" cy="5750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4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7BBC-7C03-8FD9-874B-D3870D3C1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249006" cy="1325563"/>
          </a:xfrm>
        </p:spPr>
        <p:txBody>
          <a:bodyPr>
            <a:normAutofit/>
          </a:bodyPr>
          <a:lstStyle/>
          <a:p>
            <a:r>
              <a:rPr lang="en-US" sz="2800"/>
              <a:t>Difference between Instance and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8EEB8-D8D2-53FF-50C9-265BD03F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4" y="2871982"/>
            <a:ext cx="4245428" cy="3181684"/>
          </a:xfrm>
        </p:spPr>
        <p:txBody>
          <a:bodyPr anchor="t">
            <a:normAutofit/>
          </a:bodyPr>
          <a:lstStyle/>
          <a:p>
            <a:r>
              <a:rPr lang="en-US" sz="1800"/>
              <a:t>Analogy: </a:t>
            </a:r>
          </a:p>
          <a:p>
            <a:pPr lvl="1"/>
            <a:r>
              <a:rPr lang="en-US" sz="1800"/>
              <a:t>Consider in the same apartment, the swimming pool and Gym will be known to all the owners</a:t>
            </a:r>
          </a:p>
          <a:p>
            <a:pPr lvl="1"/>
            <a:r>
              <a:rPr lang="en-US" sz="1800"/>
              <a:t>Consider in the same apartment within your house, things will not be known to others. It is only known to you</a:t>
            </a:r>
          </a:p>
          <a:p>
            <a:pPr lvl="1"/>
            <a:endParaRPr lang="en-US" sz="18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86541C6-61B1-4DAA-B57A-EAF3F24F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33310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5AFE98-7C78-8099-C479-47B8047111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49"/>
          <a:stretch/>
        </p:blipFill>
        <p:spPr>
          <a:xfrm>
            <a:off x="5142944" y="3"/>
            <a:ext cx="6069184" cy="2839783"/>
          </a:xfrm>
          <a:custGeom>
            <a:avLst/>
            <a:gdLst/>
            <a:ahLst/>
            <a:cxnLst/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3" y="106160"/>
                </a:lnTo>
                <a:cubicBezTo>
                  <a:pt x="5907891" y="1641596"/>
                  <a:pt x="4611168" y="2839783"/>
                  <a:pt x="3034592" y="2839783"/>
                </a:cubicBezTo>
                <a:cubicBezTo>
                  <a:pt x="1458016" y="2839783"/>
                  <a:pt x="161292" y="1641596"/>
                  <a:pt x="5360" y="106160"/>
                </a:cubicBez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1750011-2006-46BB-AFDE-C6E461752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93989" y="2900758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15099-9226-BD43-7D00-5FAB7D310E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38" r="10885" b="-2"/>
          <a:stretch/>
        </p:blipFill>
        <p:spPr>
          <a:xfrm>
            <a:off x="7190587" y="3124784"/>
            <a:ext cx="5001415" cy="3733214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3044952" y="0"/>
                </a:moveTo>
                <a:cubicBezTo>
                  <a:pt x="3780687" y="0"/>
                  <a:pt x="4455477" y="260939"/>
                  <a:pt x="4981824" y="695319"/>
                </a:cubicBezTo>
                <a:lnTo>
                  <a:pt x="5001415" y="713124"/>
                </a:lnTo>
                <a:lnTo>
                  <a:pt x="5001415" y="3733214"/>
                </a:lnTo>
                <a:lnTo>
                  <a:pt x="81043" y="3733214"/>
                </a:lnTo>
                <a:lnTo>
                  <a:pt x="61862" y="3658617"/>
                </a:lnTo>
                <a:cubicBezTo>
                  <a:pt x="21301" y="3460397"/>
                  <a:pt x="0" y="3255162"/>
                  <a:pt x="0" y="3044952"/>
                </a:cubicBezTo>
                <a:cubicBezTo>
                  <a:pt x="0" y="1363271"/>
                  <a:pt x="1363271" y="0"/>
                  <a:pt x="304495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092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2DE234-2BA1-DD06-E5F0-205F4087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Instance Variables or 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7142B-9E9C-6352-A0EC-1F9121AF0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Any variable declared inside a class but outside the method is called Instance variables</a:t>
            </a:r>
          </a:p>
          <a:p>
            <a:r>
              <a:rPr lang="en-US" sz="2000" dirty="0"/>
              <a:t>A Separate copy of values or separate memory space will be created for every object that is being created for a class</a:t>
            </a:r>
          </a:p>
          <a:p>
            <a:endParaRPr 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A86539D-BC2B-04CA-BD0F-4424256A5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157" y="3502565"/>
            <a:ext cx="7747494" cy="294404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28801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DAF17A-8EFF-F78D-765A-770C46068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Local Variables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271BF5-78D7-9410-E649-F62E57D7CC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14619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3318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54A44D-B377-1F10-AF4E-BF6D7A01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Local Variables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1E6277-2C27-6190-57E0-01044DA387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19203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5012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BC55F-F88B-8804-EC5F-34AD1DB0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Instance variables vs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EB17A-81D2-17A4-39BF-5156559F0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8031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Create a class called “Student”</a:t>
            </a:r>
          </a:p>
          <a:p>
            <a:r>
              <a:rPr lang="en-US" sz="2000" dirty="0"/>
              <a:t>Inside student, declare variables like Emp id, Stud name and Age as instance variables</a:t>
            </a:r>
          </a:p>
          <a:p>
            <a:r>
              <a:rPr lang="en-US" sz="2000" dirty="0"/>
              <a:t>Inside a method called study() </a:t>
            </a:r>
          </a:p>
          <a:p>
            <a:pPr lvl="1"/>
            <a:r>
              <a:rPr lang="en-US" sz="2000" dirty="0"/>
              <a:t>create a local variable called language (Pass as a parameter)</a:t>
            </a:r>
          </a:p>
          <a:p>
            <a:pPr lvl="1"/>
            <a:r>
              <a:rPr lang="en-US" sz="2000" dirty="0"/>
              <a:t>Create a local variable inside method called “</a:t>
            </a:r>
            <a:r>
              <a:rPr lang="en-US" sz="2000" dirty="0" err="1"/>
              <a:t>complexityLevel</a:t>
            </a:r>
            <a:r>
              <a:rPr lang="en-US" sz="2000" dirty="0"/>
              <a:t>” ;</a:t>
            </a:r>
          </a:p>
          <a:p>
            <a:r>
              <a:rPr lang="en-US" sz="2000" dirty="0"/>
              <a:t>Difference between initializing and non initializing</a:t>
            </a:r>
          </a:p>
          <a:p>
            <a:r>
              <a:rPr lang="en-US" sz="2000" dirty="0"/>
              <a:t>Which needs to be initialized and which don’t needs to be initialized</a:t>
            </a:r>
          </a:p>
          <a:p>
            <a:r>
              <a:rPr lang="en-US" sz="2000" dirty="0"/>
              <a:t>Explain high level about constructor for initializing the value</a:t>
            </a:r>
          </a:p>
        </p:txBody>
      </p:sp>
      <p:cxnSp>
        <p:nvCxnSpPr>
          <p:cNvPr id="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173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614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WordVisiCarriageReturn_MSFontService</vt:lpstr>
      <vt:lpstr>Office Theme</vt:lpstr>
      <vt:lpstr>What is a Variable</vt:lpstr>
      <vt:lpstr>Examples</vt:lpstr>
      <vt:lpstr>Types Of Variables</vt:lpstr>
      <vt:lpstr>Explanation </vt:lpstr>
      <vt:lpstr>Difference between Instance and Local variables</vt:lpstr>
      <vt:lpstr>Instance Variables or Global Variables</vt:lpstr>
      <vt:lpstr>Local Variables</vt:lpstr>
      <vt:lpstr>Local Variables</vt:lpstr>
      <vt:lpstr>Instance variables vs Local variables</vt:lpstr>
      <vt:lpstr>Scenario based on if-Else</vt:lpstr>
      <vt:lpstr>Data types</vt:lpstr>
      <vt:lpstr>Types</vt:lpstr>
      <vt:lpstr>Demo program on Instance variable and Data types</vt:lpstr>
      <vt:lpstr>Home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Subburaman, Kumba</dc:creator>
  <cp:lastModifiedBy>Subburaman, Kumba</cp:lastModifiedBy>
  <cp:revision>95</cp:revision>
  <dcterms:created xsi:type="dcterms:W3CDTF">2022-09-09T12:23:28Z</dcterms:created>
  <dcterms:modified xsi:type="dcterms:W3CDTF">2023-01-23T06:06:47Z</dcterms:modified>
</cp:coreProperties>
</file>